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71" r:id="rId3"/>
    <p:sldId id="272" r:id="rId4"/>
    <p:sldId id="273" r:id="rId5"/>
    <p:sldId id="275" r:id="rId6"/>
    <p:sldId id="288" r:id="rId7"/>
    <p:sldId id="290" r:id="rId8"/>
    <p:sldId id="325" r:id="rId9"/>
    <p:sldId id="330" r:id="rId10"/>
    <p:sldId id="331" r:id="rId11"/>
    <p:sldId id="374" r:id="rId12"/>
    <p:sldId id="375" r:id="rId13"/>
    <p:sldId id="376" r:id="rId14"/>
    <p:sldId id="379" r:id="rId15"/>
    <p:sldId id="378" r:id="rId16"/>
    <p:sldId id="371" r:id="rId17"/>
    <p:sldId id="332" r:id="rId18"/>
    <p:sldId id="345" r:id="rId19"/>
    <p:sldId id="395" r:id="rId20"/>
    <p:sldId id="344" r:id="rId21"/>
    <p:sldId id="350" r:id="rId22"/>
    <p:sldId id="334" r:id="rId23"/>
    <p:sldId id="337" r:id="rId24"/>
    <p:sldId id="362" r:id="rId25"/>
    <p:sldId id="364" r:id="rId26"/>
    <p:sldId id="367" r:id="rId27"/>
    <p:sldId id="349" r:id="rId28"/>
    <p:sldId id="393" r:id="rId29"/>
    <p:sldId id="394" r:id="rId30"/>
    <p:sldId id="31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éctor Espinoza Díaz" initials="HED" lastIdx="4" clrIdx="0">
    <p:extLst>
      <p:ext uri="{19B8F6BF-5375-455C-9EA6-DF929625EA0E}">
        <p15:presenceInfo xmlns:p15="http://schemas.microsoft.com/office/powerpoint/2012/main" userId="S::hector.espinoza@CIUDADDELNINO.CL::cb9212d1-7a71-4712-889c-c04add2074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snapToGrid="0">
      <p:cViewPr varScale="1">
        <p:scale>
          <a:sx n="110" d="100"/>
          <a:sy n="110" d="100"/>
        </p:scale>
        <p:origin x="11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éctor Espinoza Díaz" userId="cb9212d1-7a71-4712-889c-c04add2074a7" providerId="ADAL" clId="{A14102FB-8853-4CD9-AB6D-BC7280503FC7}"/>
    <pc:docChg chg="undo custSel addSld delSld modSld sldOrd">
      <pc:chgData name="Héctor Espinoza Díaz" userId="cb9212d1-7a71-4712-889c-c04add2074a7" providerId="ADAL" clId="{A14102FB-8853-4CD9-AB6D-BC7280503FC7}" dt="2024-11-22T23:22:21.422" v="2532" actId="20577"/>
      <pc:docMkLst>
        <pc:docMk/>
      </pc:docMkLst>
      <pc:sldChg chg="modSp mod">
        <pc:chgData name="Héctor Espinoza Díaz" userId="cb9212d1-7a71-4712-889c-c04add2074a7" providerId="ADAL" clId="{A14102FB-8853-4CD9-AB6D-BC7280503FC7}" dt="2024-11-14T17:42:46.280" v="18" actId="20577"/>
        <pc:sldMkLst>
          <pc:docMk/>
          <pc:sldMk cId="3828598245" sldId="256"/>
        </pc:sldMkLst>
        <pc:spChg chg="mod">
          <ac:chgData name="Héctor Espinoza Díaz" userId="cb9212d1-7a71-4712-889c-c04add2074a7" providerId="ADAL" clId="{A14102FB-8853-4CD9-AB6D-BC7280503FC7}" dt="2024-11-14T17:42:46.280" v="18" actId="20577"/>
          <ac:spMkLst>
            <pc:docMk/>
            <pc:sldMk cId="3828598245" sldId="256"/>
            <ac:spMk id="4" creationId="{8CFE0AF9-B882-64CC-3EBE-95C1CD1449DD}"/>
          </ac:spMkLst>
        </pc:spChg>
      </pc:sldChg>
      <pc:sldChg chg="modSp mod">
        <pc:chgData name="Héctor Espinoza Díaz" userId="cb9212d1-7a71-4712-889c-c04add2074a7" providerId="ADAL" clId="{A14102FB-8853-4CD9-AB6D-BC7280503FC7}" dt="2024-11-14T17:42:53.982" v="19" actId="1076"/>
        <pc:sldMkLst>
          <pc:docMk/>
          <pc:sldMk cId="1312786142" sldId="271"/>
        </pc:sldMkLst>
        <pc:spChg chg="mod">
          <ac:chgData name="Héctor Espinoza Díaz" userId="cb9212d1-7a71-4712-889c-c04add2074a7" providerId="ADAL" clId="{A14102FB-8853-4CD9-AB6D-BC7280503FC7}" dt="2024-11-14T17:42:53.982" v="19" actId="1076"/>
          <ac:spMkLst>
            <pc:docMk/>
            <pc:sldMk cId="1312786142" sldId="271"/>
            <ac:spMk id="9" creationId="{3EDC86E1-AC94-4B72-BDAD-411190AE0A95}"/>
          </ac:spMkLst>
        </pc:spChg>
      </pc:sldChg>
      <pc:sldChg chg="modSp mod">
        <pc:chgData name="Héctor Espinoza Díaz" userId="cb9212d1-7a71-4712-889c-c04add2074a7" providerId="ADAL" clId="{A14102FB-8853-4CD9-AB6D-BC7280503FC7}" dt="2024-11-22T22:42:12.221" v="775" actId="20577"/>
        <pc:sldMkLst>
          <pc:docMk/>
          <pc:sldMk cId="2387638160" sldId="273"/>
        </pc:sldMkLst>
        <pc:graphicFrameChg chg="mod modGraphic">
          <ac:chgData name="Héctor Espinoza Díaz" userId="cb9212d1-7a71-4712-889c-c04add2074a7" providerId="ADAL" clId="{A14102FB-8853-4CD9-AB6D-BC7280503FC7}" dt="2024-11-22T22:42:12.221" v="775" actId="20577"/>
          <ac:graphicFrameMkLst>
            <pc:docMk/>
            <pc:sldMk cId="2387638160" sldId="273"/>
            <ac:graphicFrameMk id="3" creationId="{00000000-0000-0000-0000-000000000000}"/>
          </ac:graphicFrameMkLst>
        </pc:graphicFrameChg>
      </pc:sldChg>
      <pc:sldChg chg="del">
        <pc:chgData name="Héctor Espinoza Díaz" userId="cb9212d1-7a71-4712-889c-c04add2074a7" providerId="ADAL" clId="{A14102FB-8853-4CD9-AB6D-BC7280503FC7}" dt="2024-11-14T17:43:23.791" v="20" actId="47"/>
        <pc:sldMkLst>
          <pc:docMk/>
          <pc:sldMk cId="3732176335" sldId="276"/>
        </pc:sldMkLst>
      </pc:sldChg>
      <pc:sldChg chg="del">
        <pc:chgData name="Héctor Espinoza Díaz" userId="cb9212d1-7a71-4712-889c-c04add2074a7" providerId="ADAL" clId="{A14102FB-8853-4CD9-AB6D-BC7280503FC7}" dt="2024-11-14T17:43:24.061" v="21" actId="47"/>
        <pc:sldMkLst>
          <pc:docMk/>
          <pc:sldMk cId="2271146889" sldId="277"/>
        </pc:sldMkLst>
      </pc:sldChg>
      <pc:sldChg chg="del">
        <pc:chgData name="Héctor Espinoza Díaz" userId="cb9212d1-7a71-4712-889c-c04add2074a7" providerId="ADAL" clId="{A14102FB-8853-4CD9-AB6D-BC7280503FC7}" dt="2024-11-14T17:43:24.529" v="22" actId="47"/>
        <pc:sldMkLst>
          <pc:docMk/>
          <pc:sldMk cId="1775438188" sldId="278"/>
        </pc:sldMkLst>
      </pc:sldChg>
      <pc:sldChg chg="del">
        <pc:chgData name="Héctor Espinoza Díaz" userId="cb9212d1-7a71-4712-889c-c04add2074a7" providerId="ADAL" clId="{A14102FB-8853-4CD9-AB6D-BC7280503FC7}" dt="2024-11-14T17:43:24.832" v="23" actId="47"/>
        <pc:sldMkLst>
          <pc:docMk/>
          <pc:sldMk cId="42807619" sldId="279"/>
        </pc:sldMkLst>
      </pc:sldChg>
      <pc:sldChg chg="del">
        <pc:chgData name="Héctor Espinoza Díaz" userId="cb9212d1-7a71-4712-889c-c04add2074a7" providerId="ADAL" clId="{A14102FB-8853-4CD9-AB6D-BC7280503FC7}" dt="2024-11-14T17:43:25.061" v="24" actId="47"/>
        <pc:sldMkLst>
          <pc:docMk/>
          <pc:sldMk cId="3208848420" sldId="280"/>
        </pc:sldMkLst>
      </pc:sldChg>
      <pc:sldChg chg="del">
        <pc:chgData name="Héctor Espinoza Díaz" userId="cb9212d1-7a71-4712-889c-c04add2074a7" providerId="ADAL" clId="{A14102FB-8853-4CD9-AB6D-BC7280503FC7}" dt="2024-11-14T17:43:25.295" v="25" actId="47"/>
        <pc:sldMkLst>
          <pc:docMk/>
          <pc:sldMk cId="3979565720" sldId="281"/>
        </pc:sldMkLst>
      </pc:sldChg>
      <pc:sldChg chg="del">
        <pc:chgData name="Héctor Espinoza Díaz" userId="cb9212d1-7a71-4712-889c-c04add2074a7" providerId="ADAL" clId="{A14102FB-8853-4CD9-AB6D-BC7280503FC7}" dt="2024-11-14T17:43:25.551" v="26" actId="47"/>
        <pc:sldMkLst>
          <pc:docMk/>
          <pc:sldMk cId="2792481257" sldId="282"/>
        </pc:sldMkLst>
      </pc:sldChg>
      <pc:sldChg chg="del">
        <pc:chgData name="Héctor Espinoza Díaz" userId="cb9212d1-7a71-4712-889c-c04add2074a7" providerId="ADAL" clId="{A14102FB-8853-4CD9-AB6D-BC7280503FC7}" dt="2024-11-14T17:43:25.801" v="27" actId="47"/>
        <pc:sldMkLst>
          <pc:docMk/>
          <pc:sldMk cId="2356378227" sldId="283"/>
        </pc:sldMkLst>
      </pc:sldChg>
      <pc:sldChg chg="del">
        <pc:chgData name="Héctor Espinoza Díaz" userId="cb9212d1-7a71-4712-889c-c04add2074a7" providerId="ADAL" clId="{A14102FB-8853-4CD9-AB6D-BC7280503FC7}" dt="2024-11-14T17:43:26.111" v="28" actId="47"/>
        <pc:sldMkLst>
          <pc:docMk/>
          <pc:sldMk cId="1793060489" sldId="284"/>
        </pc:sldMkLst>
      </pc:sldChg>
      <pc:sldChg chg="del">
        <pc:chgData name="Héctor Espinoza Díaz" userId="cb9212d1-7a71-4712-889c-c04add2074a7" providerId="ADAL" clId="{A14102FB-8853-4CD9-AB6D-BC7280503FC7}" dt="2024-11-14T17:43:26.377" v="29" actId="47"/>
        <pc:sldMkLst>
          <pc:docMk/>
          <pc:sldMk cId="98972396" sldId="285"/>
        </pc:sldMkLst>
      </pc:sldChg>
      <pc:sldChg chg="del">
        <pc:chgData name="Héctor Espinoza Díaz" userId="cb9212d1-7a71-4712-889c-c04add2074a7" providerId="ADAL" clId="{A14102FB-8853-4CD9-AB6D-BC7280503FC7}" dt="2024-11-14T17:43:26.616" v="30" actId="47"/>
        <pc:sldMkLst>
          <pc:docMk/>
          <pc:sldMk cId="692027157" sldId="286"/>
        </pc:sldMkLst>
      </pc:sldChg>
      <pc:sldChg chg="del">
        <pc:chgData name="Héctor Espinoza Díaz" userId="cb9212d1-7a71-4712-889c-c04add2074a7" providerId="ADAL" clId="{A14102FB-8853-4CD9-AB6D-BC7280503FC7}" dt="2024-11-14T17:43:26.891" v="31" actId="47"/>
        <pc:sldMkLst>
          <pc:docMk/>
          <pc:sldMk cId="3966102115" sldId="287"/>
        </pc:sldMkLst>
      </pc:sldChg>
      <pc:sldChg chg="add del">
        <pc:chgData name="Héctor Espinoza Díaz" userId="cb9212d1-7a71-4712-889c-c04add2074a7" providerId="ADAL" clId="{A14102FB-8853-4CD9-AB6D-BC7280503FC7}" dt="2024-11-14T17:43:28.501" v="33" actId="47"/>
        <pc:sldMkLst>
          <pc:docMk/>
          <pc:sldMk cId="33029769" sldId="288"/>
        </pc:sldMkLst>
      </pc:sldChg>
      <pc:sldChg chg="del">
        <pc:chgData name="Héctor Espinoza Díaz" userId="cb9212d1-7a71-4712-889c-c04add2074a7" providerId="ADAL" clId="{A14102FB-8853-4CD9-AB6D-BC7280503FC7}" dt="2024-11-14T17:45:00.823" v="36" actId="47"/>
        <pc:sldMkLst>
          <pc:docMk/>
          <pc:sldMk cId="1973479412" sldId="312"/>
        </pc:sldMkLst>
      </pc:sldChg>
      <pc:sldChg chg="del">
        <pc:chgData name="Héctor Espinoza Díaz" userId="cb9212d1-7a71-4712-889c-c04add2074a7" providerId="ADAL" clId="{A14102FB-8853-4CD9-AB6D-BC7280503FC7}" dt="2024-11-14T17:44:58.144" v="35" actId="47"/>
        <pc:sldMkLst>
          <pc:docMk/>
          <pc:sldMk cId="2840975939" sldId="315"/>
        </pc:sldMkLst>
      </pc:sldChg>
      <pc:sldChg chg="add">
        <pc:chgData name="Héctor Espinoza Díaz" userId="cb9212d1-7a71-4712-889c-c04add2074a7" providerId="ADAL" clId="{A14102FB-8853-4CD9-AB6D-BC7280503FC7}" dt="2024-11-14T17:44:46.743" v="34"/>
        <pc:sldMkLst>
          <pc:docMk/>
          <pc:sldMk cId="1289587735" sldId="325"/>
        </pc:sldMkLst>
      </pc:sldChg>
      <pc:sldChg chg="add">
        <pc:chgData name="Héctor Espinoza Díaz" userId="cb9212d1-7a71-4712-889c-c04add2074a7" providerId="ADAL" clId="{A14102FB-8853-4CD9-AB6D-BC7280503FC7}" dt="2024-11-14T17:44:46.743" v="34"/>
        <pc:sldMkLst>
          <pc:docMk/>
          <pc:sldMk cId="1909548819" sldId="330"/>
        </pc:sldMkLst>
      </pc:sldChg>
      <pc:sldChg chg="add">
        <pc:chgData name="Héctor Espinoza Díaz" userId="cb9212d1-7a71-4712-889c-c04add2074a7" providerId="ADAL" clId="{A14102FB-8853-4CD9-AB6D-BC7280503FC7}" dt="2024-11-14T17:44:46.743" v="34"/>
        <pc:sldMkLst>
          <pc:docMk/>
          <pc:sldMk cId="1776913119" sldId="331"/>
        </pc:sldMkLst>
      </pc:sldChg>
      <pc:sldChg chg="add">
        <pc:chgData name="Héctor Espinoza Díaz" userId="cb9212d1-7a71-4712-889c-c04add2074a7" providerId="ADAL" clId="{A14102FB-8853-4CD9-AB6D-BC7280503FC7}" dt="2024-11-14T17:50:30.417" v="340"/>
        <pc:sldMkLst>
          <pc:docMk/>
          <pc:sldMk cId="3525396443" sldId="332"/>
        </pc:sldMkLst>
      </pc:sldChg>
      <pc:sldChg chg="add">
        <pc:chgData name="Héctor Espinoza Díaz" userId="cb9212d1-7a71-4712-889c-c04add2074a7" providerId="ADAL" clId="{A14102FB-8853-4CD9-AB6D-BC7280503FC7}" dt="2024-11-14T18:01:48.684" v="705"/>
        <pc:sldMkLst>
          <pc:docMk/>
          <pc:sldMk cId="3680019227" sldId="334"/>
        </pc:sldMkLst>
      </pc:sldChg>
      <pc:sldChg chg="modSp add mod">
        <pc:chgData name="Héctor Espinoza Díaz" userId="cb9212d1-7a71-4712-889c-c04add2074a7" providerId="ADAL" clId="{A14102FB-8853-4CD9-AB6D-BC7280503FC7}" dt="2024-11-22T23:02:55.372" v="1432" actId="313"/>
        <pc:sldMkLst>
          <pc:docMk/>
          <pc:sldMk cId="4283276382" sldId="337"/>
        </pc:sldMkLst>
        <pc:spChg chg="mod">
          <ac:chgData name="Héctor Espinoza Díaz" userId="cb9212d1-7a71-4712-889c-c04add2074a7" providerId="ADAL" clId="{A14102FB-8853-4CD9-AB6D-BC7280503FC7}" dt="2024-11-22T23:02:55.372" v="1432" actId="313"/>
          <ac:spMkLst>
            <pc:docMk/>
            <pc:sldMk cId="4283276382" sldId="337"/>
            <ac:spMk id="2" creationId="{DEA0FC47-F7EF-198F-357B-0B35D682D32C}"/>
          </ac:spMkLst>
        </pc:spChg>
        <pc:graphicFrameChg chg="mod modGraphic">
          <ac:chgData name="Héctor Espinoza Díaz" userId="cb9212d1-7a71-4712-889c-c04add2074a7" providerId="ADAL" clId="{A14102FB-8853-4CD9-AB6D-BC7280503FC7}" dt="2024-11-22T23:02:27.206" v="1306" actId="1076"/>
          <ac:graphicFrameMkLst>
            <pc:docMk/>
            <pc:sldMk cId="4283276382" sldId="337"/>
            <ac:graphicFrameMk id="3" creationId="{31F12C60-4B4D-8FD6-2178-3A2797384B75}"/>
          </ac:graphicFrameMkLst>
        </pc:graphicFrameChg>
      </pc:sldChg>
      <pc:sldChg chg="modSp add mod">
        <pc:chgData name="Héctor Espinoza Díaz" userId="cb9212d1-7a71-4712-889c-c04add2074a7" providerId="ADAL" clId="{A14102FB-8853-4CD9-AB6D-BC7280503FC7}" dt="2024-11-22T22:56:11.600" v="915" actId="20577"/>
        <pc:sldMkLst>
          <pc:docMk/>
          <pc:sldMk cId="233430164" sldId="344"/>
        </pc:sldMkLst>
        <pc:spChg chg="mod">
          <ac:chgData name="Héctor Espinoza Díaz" userId="cb9212d1-7a71-4712-889c-c04add2074a7" providerId="ADAL" clId="{A14102FB-8853-4CD9-AB6D-BC7280503FC7}" dt="2024-11-22T22:56:11.600" v="915" actId="20577"/>
          <ac:spMkLst>
            <pc:docMk/>
            <pc:sldMk cId="233430164" sldId="344"/>
            <ac:spMk id="6" creationId="{00000000-0000-0000-0000-000000000000}"/>
          </ac:spMkLst>
        </pc:spChg>
        <pc:spChg chg="mod">
          <ac:chgData name="Héctor Espinoza Díaz" userId="cb9212d1-7a71-4712-889c-c04add2074a7" providerId="ADAL" clId="{A14102FB-8853-4CD9-AB6D-BC7280503FC7}" dt="2024-11-22T22:53:04.587" v="889" actId="20577"/>
          <ac:spMkLst>
            <pc:docMk/>
            <pc:sldMk cId="233430164" sldId="344"/>
            <ac:spMk id="8" creationId="{00000000-0000-0000-0000-000000000000}"/>
          </ac:spMkLst>
        </pc:spChg>
        <pc:spChg chg="mod">
          <ac:chgData name="Héctor Espinoza Díaz" userId="cb9212d1-7a71-4712-889c-c04add2074a7" providerId="ADAL" clId="{A14102FB-8853-4CD9-AB6D-BC7280503FC7}" dt="2024-11-14T17:59:27.423" v="693" actId="20577"/>
          <ac:spMkLst>
            <pc:docMk/>
            <pc:sldMk cId="233430164" sldId="344"/>
            <ac:spMk id="9" creationId="{00000000-0000-0000-0000-000000000000}"/>
          </ac:spMkLst>
        </pc:spChg>
        <pc:graphicFrameChg chg="mod">
          <ac:chgData name="Héctor Espinoza Díaz" userId="cb9212d1-7a71-4712-889c-c04add2074a7" providerId="ADAL" clId="{A14102FB-8853-4CD9-AB6D-BC7280503FC7}" dt="2024-11-14T17:59:39.968" v="696" actId="14100"/>
          <ac:graphicFrameMkLst>
            <pc:docMk/>
            <pc:sldMk cId="233430164" sldId="344"/>
            <ac:graphicFrameMk id="5" creationId="{00000000-0000-0000-0000-000000000000}"/>
          </ac:graphicFrameMkLst>
        </pc:graphicFrameChg>
        <pc:graphicFrameChg chg="mod">
          <ac:chgData name="Héctor Espinoza Díaz" userId="cb9212d1-7a71-4712-889c-c04add2074a7" providerId="ADAL" clId="{A14102FB-8853-4CD9-AB6D-BC7280503FC7}" dt="2024-11-14T17:59:34.073" v="694" actId="14100"/>
          <ac:graphicFrameMkLst>
            <pc:docMk/>
            <pc:sldMk cId="233430164" sldId="344"/>
            <ac:graphicFrameMk id="7" creationId="{00000000-0000-0000-0000-000000000000}"/>
          </ac:graphicFrameMkLst>
        </pc:graphicFrameChg>
      </pc:sldChg>
      <pc:sldChg chg="modSp add mod modAnim">
        <pc:chgData name="Héctor Espinoza Díaz" userId="cb9212d1-7a71-4712-889c-c04add2074a7" providerId="ADAL" clId="{A14102FB-8853-4CD9-AB6D-BC7280503FC7}" dt="2024-11-14T17:56:57.433" v="660" actId="1076"/>
        <pc:sldMkLst>
          <pc:docMk/>
          <pc:sldMk cId="3881896964" sldId="345"/>
        </pc:sldMkLst>
        <pc:spChg chg="mod">
          <ac:chgData name="Héctor Espinoza Díaz" userId="cb9212d1-7a71-4712-889c-c04add2074a7" providerId="ADAL" clId="{A14102FB-8853-4CD9-AB6D-BC7280503FC7}" dt="2024-11-14T17:56:48.613" v="657" actId="1076"/>
          <ac:spMkLst>
            <pc:docMk/>
            <pc:sldMk cId="3881896964" sldId="345"/>
            <ac:spMk id="5" creationId="{00000000-0000-0000-0000-000000000000}"/>
          </ac:spMkLst>
        </pc:spChg>
        <pc:spChg chg="mod">
          <ac:chgData name="Héctor Espinoza Díaz" userId="cb9212d1-7a71-4712-889c-c04add2074a7" providerId="ADAL" clId="{A14102FB-8853-4CD9-AB6D-BC7280503FC7}" dt="2024-11-14T17:56:45.598" v="656" actId="1076"/>
          <ac:spMkLst>
            <pc:docMk/>
            <pc:sldMk cId="3881896964" sldId="345"/>
            <ac:spMk id="7" creationId="{00000000-0000-0000-0000-000000000000}"/>
          </ac:spMkLst>
        </pc:spChg>
        <pc:spChg chg="mod">
          <ac:chgData name="Héctor Espinoza Díaz" userId="cb9212d1-7a71-4712-889c-c04add2074a7" providerId="ADAL" clId="{A14102FB-8853-4CD9-AB6D-BC7280503FC7}" dt="2024-11-14T17:56:54.802" v="659" actId="1076"/>
          <ac:spMkLst>
            <pc:docMk/>
            <pc:sldMk cId="3881896964" sldId="345"/>
            <ac:spMk id="8" creationId="{00000000-0000-0000-0000-000000000000}"/>
          </ac:spMkLst>
        </pc:spChg>
        <pc:spChg chg="mod">
          <ac:chgData name="Héctor Espinoza Díaz" userId="cb9212d1-7a71-4712-889c-c04add2074a7" providerId="ADAL" clId="{A14102FB-8853-4CD9-AB6D-BC7280503FC7}" dt="2024-11-14T17:56:57.433" v="660" actId="1076"/>
          <ac:spMkLst>
            <pc:docMk/>
            <pc:sldMk cId="3881896964" sldId="345"/>
            <ac:spMk id="9" creationId="{00000000-0000-0000-0000-000000000000}"/>
          </ac:spMkLst>
        </pc:spChg>
        <pc:picChg chg="mod">
          <ac:chgData name="Héctor Espinoza Díaz" userId="cb9212d1-7a71-4712-889c-c04add2074a7" providerId="ADAL" clId="{A14102FB-8853-4CD9-AB6D-BC7280503FC7}" dt="2024-11-14T17:56:51.135" v="658" actId="1076"/>
          <ac:picMkLst>
            <pc:docMk/>
            <pc:sldMk cId="3881896964" sldId="345"/>
            <ac:picMk id="2050" creationId="{00000000-0000-0000-0000-000000000000}"/>
          </ac:picMkLst>
        </pc:picChg>
      </pc:sldChg>
      <pc:sldChg chg="add del">
        <pc:chgData name="Héctor Espinoza Díaz" userId="cb9212d1-7a71-4712-889c-c04add2074a7" providerId="ADAL" clId="{A14102FB-8853-4CD9-AB6D-BC7280503FC7}" dt="2024-11-22T22:57:03.057" v="917" actId="47"/>
        <pc:sldMkLst>
          <pc:docMk/>
          <pc:sldMk cId="2707723709" sldId="347"/>
        </pc:sldMkLst>
      </pc:sldChg>
      <pc:sldChg chg="addSp modSp add mod">
        <pc:chgData name="Héctor Espinoza Díaz" userId="cb9212d1-7a71-4712-889c-c04add2074a7" providerId="ADAL" clId="{A14102FB-8853-4CD9-AB6D-BC7280503FC7}" dt="2024-11-22T23:07:24.708" v="1769" actId="1076"/>
        <pc:sldMkLst>
          <pc:docMk/>
          <pc:sldMk cId="120120649" sldId="349"/>
        </pc:sldMkLst>
        <pc:spChg chg="mod">
          <ac:chgData name="Héctor Espinoza Díaz" userId="cb9212d1-7a71-4712-889c-c04add2074a7" providerId="ADAL" clId="{A14102FB-8853-4CD9-AB6D-BC7280503FC7}" dt="2024-11-22T23:06:45.446" v="1744" actId="1076"/>
          <ac:spMkLst>
            <pc:docMk/>
            <pc:sldMk cId="120120649" sldId="349"/>
            <ac:spMk id="4" creationId="{00000000-0000-0000-0000-000000000000}"/>
          </ac:spMkLst>
        </pc:spChg>
        <pc:spChg chg="mod">
          <ac:chgData name="Héctor Espinoza Díaz" userId="cb9212d1-7a71-4712-889c-c04add2074a7" providerId="ADAL" clId="{A14102FB-8853-4CD9-AB6D-BC7280503FC7}" dt="2024-11-22T23:06:42.528" v="1743" actId="1076"/>
          <ac:spMkLst>
            <pc:docMk/>
            <pc:sldMk cId="120120649" sldId="349"/>
            <ac:spMk id="5" creationId="{00000000-0000-0000-0000-000000000000}"/>
          </ac:spMkLst>
        </pc:spChg>
        <pc:spChg chg="mod">
          <ac:chgData name="Héctor Espinoza Díaz" userId="cb9212d1-7a71-4712-889c-c04add2074a7" providerId="ADAL" clId="{A14102FB-8853-4CD9-AB6D-BC7280503FC7}" dt="2024-11-22T23:07:12.393" v="1765" actId="1076"/>
          <ac:spMkLst>
            <pc:docMk/>
            <pc:sldMk cId="120120649" sldId="349"/>
            <ac:spMk id="6" creationId="{00000000-0000-0000-0000-000000000000}"/>
          </ac:spMkLst>
        </pc:spChg>
        <pc:spChg chg="mod">
          <ac:chgData name="Héctor Espinoza Díaz" userId="cb9212d1-7a71-4712-889c-c04add2074a7" providerId="ADAL" clId="{A14102FB-8853-4CD9-AB6D-BC7280503FC7}" dt="2024-11-22T23:06:13.110" v="1710" actId="1076"/>
          <ac:spMkLst>
            <pc:docMk/>
            <pc:sldMk cId="120120649" sldId="349"/>
            <ac:spMk id="7" creationId="{00000000-0000-0000-0000-000000000000}"/>
          </ac:spMkLst>
        </pc:spChg>
        <pc:spChg chg="mod">
          <ac:chgData name="Héctor Espinoza Díaz" userId="cb9212d1-7a71-4712-889c-c04add2074a7" providerId="ADAL" clId="{A14102FB-8853-4CD9-AB6D-BC7280503FC7}" dt="2024-11-22T23:06:18.867" v="1713" actId="1076"/>
          <ac:spMkLst>
            <pc:docMk/>
            <pc:sldMk cId="120120649" sldId="349"/>
            <ac:spMk id="8" creationId="{00000000-0000-0000-0000-000000000000}"/>
          </ac:spMkLst>
        </pc:spChg>
        <pc:spChg chg="mod">
          <ac:chgData name="Héctor Espinoza Díaz" userId="cb9212d1-7a71-4712-889c-c04add2074a7" providerId="ADAL" clId="{A14102FB-8853-4CD9-AB6D-BC7280503FC7}" dt="2024-11-22T23:06:17.900" v="1712" actId="1076"/>
          <ac:spMkLst>
            <pc:docMk/>
            <pc:sldMk cId="120120649" sldId="349"/>
            <ac:spMk id="9" creationId="{00000000-0000-0000-0000-000000000000}"/>
          </ac:spMkLst>
        </pc:spChg>
        <pc:spChg chg="mod">
          <ac:chgData name="Héctor Espinoza Díaz" userId="cb9212d1-7a71-4712-889c-c04add2074a7" providerId="ADAL" clId="{A14102FB-8853-4CD9-AB6D-BC7280503FC7}" dt="2024-11-22T23:07:10.472" v="1764" actId="1076"/>
          <ac:spMkLst>
            <pc:docMk/>
            <pc:sldMk cId="120120649" sldId="349"/>
            <ac:spMk id="10" creationId="{00000000-0000-0000-0000-000000000000}"/>
          </ac:spMkLst>
        </pc:spChg>
        <pc:spChg chg="add mod">
          <ac:chgData name="Héctor Espinoza Díaz" userId="cb9212d1-7a71-4712-889c-c04add2074a7" providerId="ADAL" clId="{A14102FB-8853-4CD9-AB6D-BC7280503FC7}" dt="2024-11-22T23:06:40.892" v="1742" actId="1076"/>
          <ac:spMkLst>
            <pc:docMk/>
            <pc:sldMk cId="120120649" sldId="349"/>
            <ac:spMk id="11" creationId="{F97095A1-B6F7-4905-AAB8-ED19E9CB8ECE}"/>
          </ac:spMkLst>
        </pc:spChg>
        <pc:spChg chg="add mod">
          <ac:chgData name="Héctor Espinoza Díaz" userId="cb9212d1-7a71-4712-889c-c04add2074a7" providerId="ADAL" clId="{A14102FB-8853-4CD9-AB6D-BC7280503FC7}" dt="2024-11-22T23:06:52.812" v="1746" actId="1076"/>
          <ac:spMkLst>
            <pc:docMk/>
            <pc:sldMk cId="120120649" sldId="349"/>
            <ac:spMk id="12" creationId="{9453849D-80A5-4D53-80D7-8533E143CF33}"/>
          </ac:spMkLst>
        </pc:spChg>
        <pc:spChg chg="add mod">
          <ac:chgData name="Héctor Espinoza Díaz" userId="cb9212d1-7a71-4712-889c-c04add2074a7" providerId="ADAL" clId="{A14102FB-8853-4CD9-AB6D-BC7280503FC7}" dt="2024-11-22T23:06:58.043" v="1749" actId="1076"/>
          <ac:spMkLst>
            <pc:docMk/>
            <pc:sldMk cId="120120649" sldId="349"/>
            <ac:spMk id="13" creationId="{0A174194-4731-4B5D-8174-5D69BD02470C}"/>
          </ac:spMkLst>
        </pc:spChg>
        <pc:spChg chg="add mod">
          <ac:chgData name="Héctor Espinoza Díaz" userId="cb9212d1-7a71-4712-889c-c04add2074a7" providerId="ADAL" clId="{A14102FB-8853-4CD9-AB6D-BC7280503FC7}" dt="2024-11-22T23:07:01.839" v="1751" actId="1076"/>
          <ac:spMkLst>
            <pc:docMk/>
            <pc:sldMk cId="120120649" sldId="349"/>
            <ac:spMk id="14" creationId="{E82FBCC7-5267-434D-9844-63632419B265}"/>
          </ac:spMkLst>
        </pc:spChg>
        <pc:spChg chg="add mod">
          <ac:chgData name="Héctor Espinoza Díaz" userId="cb9212d1-7a71-4712-889c-c04add2074a7" providerId="ADAL" clId="{A14102FB-8853-4CD9-AB6D-BC7280503FC7}" dt="2024-11-22T23:07:17.756" v="1767" actId="1076"/>
          <ac:spMkLst>
            <pc:docMk/>
            <pc:sldMk cId="120120649" sldId="349"/>
            <ac:spMk id="15" creationId="{BAC5347C-DB33-4671-823C-1A04F041A047}"/>
          </ac:spMkLst>
        </pc:spChg>
        <pc:spChg chg="add mod">
          <ac:chgData name="Héctor Espinoza Díaz" userId="cb9212d1-7a71-4712-889c-c04add2074a7" providerId="ADAL" clId="{A14102FB-8853-4CD9-AB6D-BC7280503FC7}" dt="2024-11-22T23:07:24.708" v="1769" actId="1076"/>
          <ac:spMkLst>
            <pc:docMk/>
            <pc:sldMk cId="120120649" sldId="349"/>
            <ac:spMk id="16" creationId="{BB56FC8E-3C4D-4507-B189-A0821C542C88}"/>
          </ac:spMkLst>
        </pc:spChg>
        <pc:graphicFrameChg chg="modGraphic">
          <ac:chgData name="Héctor Espinoza Díaz" userId="cb9212d1-7a71-4712-889c-c04add2074a7" providerId="ADAL" clId="{A14102FB-8853-4CD9-AB6D-BC7280503FC7}" dt="2024-11-22T23:07:05.440" v="1762" actId="20577"/>
          <ac:graphicFrameMkLst>
            <pc:docMk/>
            <pc:sldMk cId="120120649" sldId="349"/>
            <ac:graphicFrameMk id="3" creationId="{00000000-0000-0000-0000-000000000000}"/>
          </ac:graphicFrameMkLst>
        </pc:graphicFrameChg>
      </pc:sldChg>
      <pc:sldChg chg="addSp delSp modSp add mod delAnim">
        <pc:chgData name="Héctor Espinoza Díaz" userId="cb9212d1-7a71-4712-889c-c04add2074a7" providerId="ADAL" clId="{A14102FB-8853-4CD9-AB6D-BC7280503FC7}" dt="2024-11-22T23:22:21.422" v="2532" actId="20577"/>
        <pc:sldMkLst>
          <pc:docMk/>
          <pc:sldMk cId="1197996035" sldId="350"/>
        </pc:sldMkLst>
        <pc:spChg chg="del">
          <ac:chgData name="Héctor Espinoza Díaz" userId="cb9212d1-7a71-4712-889c-c04add2074a7" providerId="ADAL" clId="{A14102FB-8853-4CD9-AB6D-BC7280503FC7}" dt="2024-11-22T22:58:40.275" v="921" actId="478"/>
          <ac:spMkLst>
            <pc:docMk/>
            <pc:sldMk cId="1197996035" sldId="350"/>
            <ac:spMk id="2" creationId="{00000000-0000-0000-0000-000000000000}"/>
          </ac:spMkLst>
        </pc:spChg>
        <pc:spChg chg="del">
          <ac:chgData name="Héctor Espinoza Díaz" userId="cb9212d1-7a71-4712-889c-c04add2074a7" providerId="ADAL" clId="{A14102FB-8853-4CD9-AB6D-BC7280503FC7}" dt="2024-11-22T22:58:41.068" v="922" actId="478"/>
          <ac:spMkLst>
            <pc:docMk/>
            <pc:sldMk cId="1197996035" sldId="350"/>
            <ac:spMk id="8" creationId="{00000000-0000-0000-0000-000000000000}"/>
          </ac:spMkLst>
        </pc:spChg>
        <pc:spChg chg="mod">
          <ac:chgData name="Héctor Espinoza Díaz" userId="cb9212d1-7a71-4712-889c-c04add2074a7" providerId="ADAL" clId="{A14102FB-8853-4CD9-AB6D-BC7280503FC7}" dt="2024-11-22T23:22:21.422" v="2532" actId="20577"/>
          <ac:spMkLst>
            <pc:docMk/>
            <pc:sldMk cId="1197996035" sldId="350"/>
            <ac:spMk id="11" creationId="{00000000-0000-0000-0000-000000000000}"/>
          </ac:spMkLst>
        </pc:spChg>
        <pc:graphicFrameChg chg="del modGraphic">
          <ac:chgData name="Héctor Espinoza Díaz" userId="cb9212d1-7a71-4712-889c-c04add2074a7" providerId="ADAL" clId="{A14102FB-8853-4CD9-AB6D-BC7280503FC7}" dt="2024-11-22T22:58:36.333" v="919" actId="478"/>
          <ac:graphicFrameMkLst>
            <pc:docMk/>
            <pc:sldMk cId="1197996035" sldId="350"/>
            <ac:graphicFrameMk id="5" creationId="{00000000-0000-0000-0000-000000000000}"/>
          </ac:graphicFrameMkLst>
        </pc:graphicFrameChg>
        <pc:graphicFrameChg chg="del">
          <ac:chgData name="Héctor Espinoza Díaz" userId="cb9212d1-7a71-4712-889c-c04add2074a7" providerId="ADAL" clId="{A14102FB-8853-4CD9-AB6D-BC7280503FC7}" dt="2024-11-22T22:58:37.685" v="920" actId="478"/>
          <ac:graphicFrameMkLst>
            <pc:docMk/>
            <pc:sldMk cId="1197996035" sldId="350"/>
            <ac:graphicFrameMk id="9" creationId="{00000000-0000-0000-0000-000000000000}"/>
          </ac:graphicFrameMkLst>
        </pc:graphicFrameChg>
        <pc:picChg chg="add mod modCrop">
          <ac:chgData name="Héctor Espinoza Díaz" userId="cb9212d1-7a71-4712-889c-c04add2074a7" providerId="ADAL" clId="{A14102FB-8853-4CD9-AB6D-BC7280503FC7}" dt="2024-11-22T22:59:50.277" v="1070" actId="732"/>
          <ac:picMkLst>
            <pc:docMk/>
            <pc:sldMk cId="1197996035" sldId="350"/>
            <ac:picMk id="4" creationId="{DD1F23F2-B815-4776-94CC-45DA7E656AF7}"/>
          </ac:picMkLst>
        </pc:picChg>
      </pc:sldChg>
      <pc:sldChg chg="add del">
        <pc:chgData name="Héctor Espinoza Díaz" userId="cb9212d1-7a71-4712-889c-c04add2074a7" providerId="ADAL" clId="{A14102FB-8853-4CD9-AB6D-BC7280503FC7}" dt="2024-11-22T22:56:57.243" v="916" actId="47"/>
        <pc:sldMkLst>
          <pc:docMk/>
          <pc:sldMk cId="4165131745" sldId="351"/>
        </pc:sldMkLst>
      </pc:sldChg>
      <pc:sldChg chg="add del">
        <pc:chgData name="Héctor Espinoza Díaz" userId="cb9212d1-7a71-4712-889c-c04add2074a7" providerId="ADAL" clId="{A14102FB-8853-4CD9-AB6D-BC7280503FC7}" dt="2024-11-22T23:00:06.258" v="1071" actId="47"/>
        <pc:sldMkLst>
          <pc:docMk/>
          <pc:sldMk cId="1359505845" sldId="352"/>
        </pc:sldMkLst>
      </pc:sldChg>
      <pc:sldChg chg="add del">
        <pc:chgData name="Héctor Espinoza Díaz" userId="cb9212d1-7a71-4712-889c-c04add2074a7" providerId="ADAL" clId="{A14102FB-8853-4CD9-AB6D-BC7280503FC7}" dt="2024-11-22T23:00:08.120" v="1072" actId="47"/>
        <pc:sldMkLst>
          <pc:docMk/>
          <pc:sldMk cId="250496468" sldId="356"/>
        </pc:sldMkLst>
      </pc:sldChg>
      <pc:sldChg chg="add del">
        <pc:chgData name="Héctor Espinoza Díaz" userId="cb9212d1-7a71-4712-889c-c04add2074a7" providerId="ADAL" clId="{A14102FB-8853-4CD9-AB6D-BC7280503FC7}" dt="2024-11-22T23:16:51.581" v="2530" actId="47"/>
        <pc:sldMkLst>
          <pc:docMk/>
          <pc:sldMk cId="58056640" sldId="359"/>
        </pc:sldMkLst>
      </pc:sldChg>
      <pc:sldChg chg="modSp add mod">
        <pc:chgData name="Héctor Espinoza Díaz" userId="cb9212d1-7a71-4712-889c-c04add2074a7" providerId="ADAL" clId="{A14102FB-8853-4CD9-AB6D-BC7280503FC7}" dt="2024-11-22T23:04:42.053" v="1704" actId="14100"/>
        <pc:sldMkLst>
          <pc:docMk/>
          <pc:sldMk cId="2153295150" sldId="362"/>
        </pc:sldMkLst>
        <pc:spChg chg="mod">
          <ac:chgData name="Héctor Espinoza Díaz" userId="cb9212d1-7a71-4712-889c-c04add2074a7" providerId="ADAL" clId="{A14102FB-8853-4CD9-AB6D-BC7280503FC7}" dt="2024-11-22T23:04:42.053" v="1704" actId="14100"/>
          <ac:spMkLst>
            <pc:docMk/>
            <pc:sldMk cId="2153295150" sldId="362"/>
            <ac:spMk id="4" creationId="{DEA0FC47-F7EF-198F-357B-0B35D682D32C}"/>
          </ac:spMkLst>
        </pc:spChg>
      </pc:sldChg>
      <pc:sldChg chg="add del ord">
        <pc:chgData name="Héctor Espinoza Díaz" userId="cb9212d1-7a71-4712-889c-c04add2074a7" providerId="ADAL" clId="{A14102FB-8853-4CD9-AB6D-BC7280503FC7}" dt="2024-11-22T23:17:09.192" v="2531" actId="47"/>
        <pc:sldMkLst>
          <pc:docMk/>
          <pc:sldMk cId="1748368009" sldId="363"/>
        </pc:sldMkLst>
      </pc:sldChg>
      <pc:sldChg chg="addSp delSp modSp add mod modAnim">
        <pc:chgData name="Héctor Espinoza Díaz" userId="cb9212d1-7a71-4712-889c-c04add2074a7" providerId="ADAL" clId="{A14102FB-8853-4CD9-AB6D-BC7280503FC7}" dt="2024-11-22T23:16:29.119" v="2529" actId="14100"/>
        <pc:sldMkLst>
          <pc:docMk/>
          <pc:sldMk cId="1867759729" sldId="364"/>
        </pc:sldMkLst>
        <pc:spChg chg="mod">
          <ac:chgData name="Héctor Espinoza Díaz" userId="cb9212d1-7a71-4712-889c-c04add2074a7" providerId="ADAL" clId="{A14102FB-8853-4CD9-AB6D-BC7280503FC7}" dt="2024-11-22T23:16:29.119" v="2529" actId="14100"/>
          <ac:spMkLst>
            <pc:docMk/>
            <pc:sldMk cId="1867759729" sldId="364"/>
            <ac:spMk id="10" creationId="{DEA0FC47-F7EF-198F-357B-0B35D682D32C}"/>
          </ac:spMkLst>
        </pc:spChg>
        <pc:spChg chg="del mod">
          <ac:chgData name="Héctor Espinoza Díaz" userId="cb9212d1-7a71-4712-889c-c04add2074a7" providerId="ADAL" clId="{A14102FB-8853-4CD9-AB6D-BC7280503FC7}" dt="2024-11-22T23:13:44.015" v="2071" actId="478"/>
          <ac:spMkLst>
            <pc:docMk/>
            <pc:sldMk cId="1867759729" sldId="364"/>
            <ac:spMk id="13" creationId="{DEA0FC47-F7EF-198F-357B-0B35D682D32C}"/>
          </ac:spMkLst>
        </pc:spChg>
        <pc:graphicFrameChg chg="mod modGraphic">
          <ac:chgData name="Héctor Espinoza Díaz" userId="cb9212d1-7a71-4712-889c-c04add2074a7" providerId="ADAL" clId="{A14102FB-8853-4CD9-AB6D-BC7280503FC7}" dt="2024-11-22T23:13:18.930" v="2065" actId="20577"/>
          <ac:graphicFrameMkLst>
            <pc:docMk/>
            <pc:sldMk cId="1867759729" sldId="364"/>
            <ac:graphicFrameMk id="4" creationId="{31F12C60-4B4D-8FD6-2178-3A2797384B75}"/>
          </ac:graphicFrameMkLst>
        </pc:graphicFrameChg>
        <pc:picChg chg="add mod">
          <ac:chgData name="Héctor Espinoza Díaz" userId="cb9212d1-7a71-4712-889c-c04add2074a7" providerId="ADAL" clId="{A14102FB-8853-4CD9-AB6D-BC7280503FC7}" dt="2024-11-22T23:12:29.892" v="2040" actId="1076"/>
          <ac:picMkLst>
            <pc:docMk/>
            <pc:sldMk cId="1867759729" sldId="364"/>
            <ac:picMk id="14" creationId="{9D40986C-EC8B-4E7A-9156-0CE568BB6910}"/>
          </ac:picMkLst>
        </pc:picChg>
        <pc:picChg chg="add mod">
          <ac:chgData name="Héctor Espinoza Díaz" userId="cb9212d1-7a71-4712-889c-c04add2074a7" providerId="ADAL" clId="{A14102FB-8853-4CD9-AB6D-BC7280503FC7}" dt="2024-11-22T23:12:43.492" v="2055" actId="1076"/>
          <ac:picMkLst>
            <pc:docMk/>
            <pc:sldMk cId="1867759729" sldId="364"/>
            <ac:picMk id="15" creationId="{173DD98E-7535-438A-B866-D5D9389BF2F8}"/>
          </ac:picMkLst>
        </pc:picChg>
      </pc:sldChg>
      <pc:sldChg chg="add del">
        <pc:chgData name="Héctor Espinoza Díaz" userId="cb9212d1-7a71-4712-889c-c04add2074a7" providerId="ADAL" clId="{A14102FB-8853-4CD9-AB6D-BC7280503FC7}" dt="2024-11-22T23:03:33.754" v="1433" actId="47"/>
        <pc:sldMkLst>
          <pc:docMk/>
          <pc:sldMk cId="598708368" sldId="366"/>
        </pc:sldMkLst>
      </pc:sldChg>
      <pc:sldChg chg="modSp add mod">
        <pc:chgData name="Héctor Espinoza Díaz" userId="cb9212d1-7a71-4712-889c-c04add2074a7" providerId="ADAL" clId="{A14102FB-8853-4CD9-AB6D-BC7280503FC7}" dt="2024-11-22T23:09:29.244" v="2010" actId="14100"/>
        <pc:sldMkLst>
          <pc:docMk/>
          <pc:sldMk cId="621111149" sldId="367"/>
        </pc:sldMkLst>
        <pc:spChg chg="mod">
          <ac:chgData name="Héctor Espinoza Díaz" userId="cb9212d1-7a71-4712-889c-c04add2074a7" providerId="ADAL" clId="{A14102FB-8853-4CD9-AB6D-BC7280503FC7}" dt="2024-11-22T23:08:30.942" v="1888" actId="20577"/>
          <ac:spMkLst>
            <pc:docMk/>
            <pc:sldMk cId="621111149" sldId="367"/>
            <ac:spMk id="3" creationId="{00000000-0000-0000-0000-000000000000}"/>
          </ac:spMkLst>
        </pc:spChg>
        <pc:spChg chg="mod">
          <ac:chgData name="Héctor Espinoza Díaz" userId="cb9212d1-7a71-4712-889c-c04add2074a7" providerId="ADAL" clId="{A14102FB-8853-4CD9-AB6D-BC7280503FC7}" dt="2024-11-22T23:09:29.244" v="2010" actId="14100"/>
          <ac:spMkLst>
            <pc:docMk/>
            <pc:sldMk cId="621111149" sldId="367"/>
            <ac:spMk id="4" creationId="{DEA0FC47-F7EF-198F-357B-0B35D682D32C}"/>
          </ac:spMkLst>
        </pc:spChg>
      </pc:sldChg>
      <pc:sldChg chg="add">
        <pc:chgData name="Héctor Espinoza Díaz" userId="cb9212d1-7a71-4712-889c-c04add2074a7" providerId="ADAL" clId="{A14102FB-8853-4CD9-AB6D-BC7280503FC7}" dt="2024-11-14T17:44:46.743" v="34"/>
        <pc:sldMkLst>
          <pc:docMk/>
          <pc:sldMk cId="3690879613" sldId="371"/>
        </pc:sldMkLst>
      </pc:sldChg>
      <pc:sldChg chg="add">
        <pc:chgData name="Héctor Espinoza Díaz" userId="cb9212d1-7a71-4712-889c-c04add2074a7" providerId="ADAL" clId="{A14102FB-8853-4CD9-AB6D-BC7280503FC7}" dt="2024-11-14T17:44:46.743" v="34"/>
        <pc:sldMkLst>
          <pc:docMk/>
          <pc:sldMk cId="1597569987" sldId="374"/>
        </pc:sldMkLst>
      </pc:sldChg>
      <pc:sldChg chg="add">
        <pc:chgData name="Héctor Espinoza Díaz" userId="cb9212d1-7a71-4712-889c-c04add2074a7" providerId="ADAL" clId="{A14102FB-8853-4CD9-AB6D-BC7280503FC7}" dt="2024-11-14T17:44:46.743" v="34"/>
        <pc:sldMkLst>
          <pc:docMk/>
          <pc:sldMk cId="3178630364" sldId="375"/>
        </pc:sldMkLst>
      </pc:sldChg>
      <pc:sldChg chg="add">
        <pc:chgData name="Héctor Espinoza Díaz" userId="cb9212d1-7a71-4712-889c-c04add2074a7" providerId="ADAL" clId="{A14102FB-8853-4CD9-AB6D-BC7280503FC7}" dt="2024-11-14T17:44:46.743" v="34"/>
        <pc:sldMkLst>
          <pc:docMk/>
          <pc:sldMk cId="260968132" sldId="376"/>
        </pc:sldMkLst>
      </pc:sldChg>
      <pc:sldChg chg="add">
        <pc:chgData name="Héctor Espinoza Díaz" userId="cb9212d1-7a71-4712-889c-c04add2074a7" providerId="ADAL" clId="{A14102FB-8853-4CD9-AB6D-BC7280503FC7}" dt="2024-11-14T17:44:46.743" v="34"/>
        <pc:sldMkLst>
          <pc:docMk/>
          <pc:sldMk cId="1935032166" sldId="378"/>
        </pc:sldMkLst>
      </pc:sldChg>
      <pc:sldChg chg="add">
        <pc:chgData name="Héctor Espinoza Díaz" userId="cb9212d1-7a71-4712-889c-c04add2074a7" providerId="ADAL" clId="{A14102FB-8853-4CD9-AB6D-BC7280503FC7}" dt="2024-11-14T17:44:46.743" v="34"/>
        <pc:sldMkLst>
          <pc:docMk/>
          <pc:sldMk cId="454091001" sldId="379"/>
        </pc:sldMkLst>
      </pc:sldChg>
      <pc:sldChg chg="add">
        <pc:chgData name="Héctor Espinoza Díaz" userId="cb9212d1-7a71-4712-889c-c04add2074a7" providerId="ADAL" clId="{A14102FB-8853-4CD9-AB6D-BC7280503FC7}" dt="2024-11-14T17:44:46.743" v="34"/>
        <pc:sldMkLst>
          <pc:docMk/>
          <pc:sldMk cId="3314474636" sldId="393"/>
        </pc:sldMkLst>
      </pc:sldChg>
      <pc:sldChg chg="modSp add mod">
        <pc:chgData name="Héctor Espinoza Díaz" userId="cb9212d1-7a71-4712-889c-c04add2074a7" providerId="ADAL" clId="{A14102FB-8853-4CD9-AB6D-BC7280503FC7}" dt="2024-11-22T23:07:58.210" v="1849" actId="20577"/>
        <pc:sldMkLst>
          <pc:docMk/>
          <pc:sldMk cId="2179347796" sldId="394"/>
        </pc:sldMkLst>
        <pc:spChg chg="mod">
          <ac:chgData name="Héctor Espinoza Díaz" userId="cb9212d1-7a71-4712-889c-c04add2074a7" providerId="ADAL" clId="{A14102FB-8853-4CD9-AB6D-BC7280503FC7}" dt="2024-11-22T23:07:58.210" v="1849" actId="20577"/>
          <ac:spMkLst>
            <pc:docMk/>
            <pc:sldMk cId="2179347796" sldId="394"/>
            <ac:spMk id="2" creationId="{B56BB342-4CE1-4D65-9878-5865F087856A}"/>
          </ac:spMkLst>
        </pc:spChg>
      </pc:sldChg>
      <pc:sldChg chg="addSp modSp new mod modAnim">
        <pc:chgData name="Héctor Espinoza Díaz" userId="cb9212d1-7a71-4712-889c-c04add2074a7" providerId="ADAL" clId="{A14102FB-8853-4CD9-AB6D-BC7280503FC7}" dt="2024-11-14T17:58:08.519" v="675" actId="1076"/>
        <pc:sldMkLst>
          <pc:docMk/>
          <pc:sldMk cId="421725158" sldId="395"/>
        </pc:sldMkLst>
        <pc:spChg chg="add mod">
          <ac:chgData name="Héctor Espinoza Díaz" userId="cb9212d1-7a71-4712-889c-c04add2074a7" providerId="ADAL" clId="{A14102FB-8853-4CD9-AB6D-BC7280503FC7}" dt="2024-11-14T17:57:22.602" v="668" actId="1076"/>
          <ac:spMkLst>
            <pc:docMk/>
            <pc:sldMk cId="421725158" sldId="395"/>
            <ac:spMk id="2" creationId="{30470DE7-E5C8-4DAB-B1BE-E22202504AA8}"/>
          </ac:spMkLst>
        </pc:spChg>
        <pc:spChg chg="add mod">
          <ac:chgData name="Héctor Espinoza Díaz" userId="cb9212d1-7a71-4712-889c-c04add2074a7" providerId="ADAL" clId="{A14102FB-8853-4CD9-AB6D-BC7280503FC7}" dt="2024-11-14T17:58:05.952" v="674" actId="1076"/>
          <ac:spMkLst>
            <pc:docMk/>
            <pc:sldMk cId="421725158" sldId="395"/>
            <ac:spMk id="4" creationId="{623709E7-8EAA-494E-B11E-63F00E7EE288}"/>
          </ac:spMkLst>
        </pc:spChg>
        <pc:picChg chg="add mod">
          <ac:chgData name="Héctor Espinoza Díaz" userId="cb9212d1-7a71-4712-889c-c04add2074a7" providerId="ADAL" clId="{A14102FB-8853-4CD9-AB6D-BC7280503FC7}" dt="2024-11-14T17:58:08.519" v="675" actId="1076"/>
          <ac:picMkLst>
            <pc:docMk/>
            <pc:sldMk cId="421725158" sldId="395"/>
            <ac:picMk id="3" creationId="{72462B44-7B8B-4FFB-B6AE-1B196A21E6E3}"/>
          </ac:picMkLst>
        </pc:picChg>
      </pc:sldChg>
      <pc:sldChg chg="add del">
        <pc:chgData name="Héctor Espinoza Díaz" userId="cb9212d1-7a71-4712-889c-c04add2074a7" providerId="ADAL" clId="{A14102FB-8853-4CD9-AB6D-BC7280503FC7}" dt="2024-11-14T17:50:26.427" v="339"/>
        <pc:sldMkLst>
          <pc:docMk/>
          <pc:sldMk cId="3124962035" sldId="395"/>
        </pc:sldMkLst>
      </pc:sldChg>
      <pc:sldChg chg="new del">
        <pc:chgData name="Héctor Espinoza Díaz" userId="cb9212d1-7a71-4712-889c-c04add2074a7" providerId="ADAL" clId="{A14102FB-8853-4CD9-AB6D-BC7280503FC7}" dt="2024-11-14T17:59:18.948" v="683" actId="47"/>
        <pc:sldMkLst>
          <pc:docMk/>
          <pc:sldMk cId="2689707452" sldId="396"/>
        </pc:sldMkLst>
      </pc:sldChg>
      <pc:sldChg chg="addSp modSp new del">
        <pc:chgData name="Héctor Espinoza Díaz" userId="cb9212d1-7a71-4712-889c-c04add2074a7" providerId="ADAL" clId="{A14102FB-8853-4CD9-AB6D-BC7280503FC7}" dt="2024-11-14T18:03:13.544" v="711" actId="47"/>
        <pc:sldMkLst>
          <pc:docMk/>
          <pc:sldMk cId="4195297482" sldId="396"/>
        </pc:sldMkLst>
        <pc:spChg chg="add mod">
          <ac:chgData name="Héctor Espinoza Díaz" userId="cb9212d1-7a71-4712-889c-c04add2074a7" providerId="ADAL" clId="{A14102FB-8853-4CD9-AB6D-BC7280503FC7}" dt="2024-11-14T18:00:42.563" v="703" actId="1076"/>
          <ac:spMkLst>
            <pc:docMk/>
            <pc:sldMk cId="4195297482" sldId="396"/>
            <ac:spMk id="2" creationId="{0F23472E-43D1-4202-B5AB-B6D6603B980D}"/>
          </ac:spMkLst>
        </pc:spChg>
      </pc:sldChg>
      <pc:sldChg chg="new del">
        <pc:chgData name="Héctor Espinoza Díaz" userId="cb9212d1-7a71-4712-889c-c04add2074a7" providerId="ADAL" clId="{A14102FB-8853-4CD9-AB6D-BC7280503FC7}" dt="2024-11-14T18:01:50.513" v="706" actId="47"/>
        <pc:sldMkLst>
          <pc:docMk/>
          <pc:sldMk cId="3575919135" sldId="397"/>
        </pc:sldMkLst>
      </pc:sldChg>
    </pc:docChg>
  </pc:docChgLst>
  <pc:docChgLst>
    <pc:chgData name="Héctor Espinoza Díaz" userId="cb9212d1-7a71-4712-889c-c04add2074a7" providerId="ADAL" clId="{8150ECCC-B95D-48F8-ADF1-2732B360C1AD}"/>
    <pc:docChg chg="undo redo custSel modSld sldOrd">
      <pc:chgData name="Héctor Espinoza Díaz" userId="cb9212d1-7a71-4712-889c-c04add2074a7" providerId="ADAL" clId="{8150ECCC-B95D-48F8-ADF1-2732B360C1AD}" dt="2024-09-09T12:55:16.279" v="632" actId="20577"/>
      <pc:docMkLst>
        <pc:docMk/>
      </pc:docMkLst>
      <pc:sldChg chg="modSp mod">
        <pc:chgData name="Héctor Espinoza Díaz" userId="cb9212d1-7a71-4712-889c-c04add2074a7" providerId="ADAL" clId="{8150ECCC-B95D-48F8-ADF1-2732B360C1AD}" dt="2024-09-03T13:26:36.802" v="552" actId="20577"/>
        <pc:sldMkLst>
          <pc:docMk/>
          <pc:sldMk cId="2387638160" sldId="273"/>
        </pc:sldMkLst>
        <pc:graphicFrameChg chg="mod modGraphic">
          <ac:chgData name="Héctor Espinoza Díaz" userId="cb9212d1-7a71-4712-889c-c04add2074a7" providerId="ADAL" clId="{8150ECCC-B95D-48F8-ADF1-2732B360C1AD}" dt="2024-09-03T13:26:36.802" v="552" actId="20577"/>
          <ac:graphicFrameMkLst>
            <pc:docMk/>
            <pc:sldMk cId="2387638160" sldId="273"/>
            <ac:graphicFrameMk id="3" creationId="{00000000-0000-0000-0000-000000000000}"/>
          </ac:graphicFrameMkLst>
        </pc:graphicFrameChg>
      </pc:sldChg>
      <pc:sldChg chg="modSp mod">
        <pc:chgData name="Héctor Espinoza Díaz" userId="cb9212d1-7a71-4712-889c-c04add2074a7" providerId="ADAL" clId="{8150ECCC-B95D-48F8-ADF1-2732B360C1AD}" dt="2024-09-03T13:27:59.119" v="560" actId="1076"/>
        <pc:sldMkLst>
          <pc:docMk/>
          <pc:sldMk cId="3732176335" sldId="276"/>
        </pc:sldMkLst>
        <pc:spChg chg="mod">
          <ac:chgData name="Héctor Espinoza Díaz" userId="cb9212d1-7a71-4712-889c-c04add2074a7" providerId="ADAL" clId="{8150ECCC-B95D-48F8-ADF1-2732B360C1AD}" dt="2024-09-03T13:27:07.300" v="554" actId="113"/>
          <ac:spMkLst>
            <pc:docMk/>
            <pc:sldMk cId="3732176335" sldId="276"/>
            <ac:spMk id="2" creationId="{32BFF42D-EF78-B158-910E-C7585CBB854D}"/>
          </ac:spMkLst>
        </pc:spChg>
        <pc:graphicFrameChg chg="mod">
          <ac:chgData name="Héctor Espinoza Díaz" userId="cb9212d1-7a71-4712-889c-c04add2074a7" providerId="ADAL" clId="{8150ECCC-B95D-48F8-ADF1-2732B360C1AD}" dt="2024-09-03T13:27:57.484" v="559" actId="1076"/>
          <ac:graphicFrameMkLst>
            <pc:docMk/>
            <pc:sldMk cId="3732176335" sldId="276"/>
            <ac:graphicFrameMk id="3" creationId="{7B70F214-4956-5823-33FB-D3CF1F732481}"/>
          </ac:graphicFrameMkLst>
        </pc:graphicFrameChg>
        <pc:graphicFrameChg chg="mod modGraphic">
          <ac:chgData name="Héctor Espinoza Díaz" userId="cb9212d1-7a71-4712-889c-c04add2074a7" providerId="ADAL" clId="{8150ECCC-B95D-48F8-ADF1-2732B360C1AD}" dt="2024-09-03T13:27:59.119" v="560" actId="1076"/>
          <ac:graphicFrameMkLst>
            <pc:docMk/>
            <pc:sldMk cId="3732176335" sldId="276"/>
            <ac:graphicFrameMk id="4" creationId="{CE9BB44B-52B6-4554-AE4A-D180EF17E74C}"/>
          </ac:graphicFrameMkLst>
        </pc:graphicFrameChg>
      </pc:sldChg>
      <pc:sldChg chg="modSp mod">
        <pc:chgData name="Héctor Espinoza Díaz" userId="cb9212d1-7a71-4712-889c-c04add2074a7" providerId="ADAL" clId="{8150ECCC-B95D-48F8-ADF1-2732B360C1AD}" dt="2024-09-03T13:27:51.813" v="558" actId="1076"/>
        <pc:sldMkLst>
          <pc:docMk/>
          <pc:sldMk cId="2271146889" sldId="277"/>
        </pc:sldMkLst>
        <pc:graphicFrameChg chg="mod">
          <ac:chgData name="Héctor Espinoza Díaz" userId="cb9212d1-7a71-4712-889c-c04add2074a7" providerId="ADAL" clId="{8150ECCC-B95D-48F8-ADF1-2732B360C1AD}" dt="2024-09-03T13:27:49.166" v="557" actId="1076"/>
          <ac:graphicFrameMkLst>
            <pc:docMk/>
            <pc:sldMk cId="2271146889" sldId="277"/>
            <ac:graphicFrameMk id="3" creationId="{9347FE80-876C-DEDB-7953-066F865D4AB6}"/>
          </ac:graphicFrameMkLst>
        </pc:graphicFrameChg>
        <pc:graphicFrameChg chg="mod modGraphic">
          <ac:chgData name="Héctor Espinoza Díaz" userId="cb9212d1-7a71-4712-889c-c04add2074a7" providerId="ADAL" clId="{8150ECCC-B95D-48F8-ADF1-2732B360C1AD}" dt="2024-09-03T13:27:51.813" v="558" actId="1076"/>
          <ac:graphicFrameMkLst>
            <pc:docMk/>
            <pc:sldMk cId="2271146889" sldId="277"/>
            <ac:graphicFrameMk id="4" creationId="{8777B365-E327-4344-2ED1-D1B0D8734CA1}"/>
          </ac:graphicFrameMkLst>
        </pc:graphicFrameChg>
      </pc:sldChg>
      <pc:sldChg chg="modSp mod">
        <pc:chgData name="Héctor Espinoza Díaz" userId="cb9212d1-7a71-4712-889c-c04add2074a7" providerId="ADAL" clId="{8150ECCC-B95D-48F8-ADF1-2732B360C1AD}" dt="2024-09-03T13:27:41.575" v="556" actId="1076"/>
        <pc:sldMkLst>
          <pc:docMk/>
          <pc:sldMk cId="1775438188" sldId="278"/>
        </pc:sldMkLst>
        <pc:graphicFrameChg chg="mod">
          <ac:chgData name="Héctor Espinoza Díaz" userId="cb9212d1-7a71-4712-889c-c04add2074a7" providerId="ADAL" clId="{8150ECCC-B95D-48F8-ADF1-2732B360C1AD}" dt="2024-09-03T13:27:38.894" v="555" actId="1076"/>
          <ac:graphicFrameMkLst>
            <pc:docMk/>
            <pc:sldMk cId="1775438188" sldId="278"/>
            <ac:graphicFrameMk id="4" creationId="{7B70F214-4956-5823-33FB-D3CF1F732481}"/>
          </ac:graphicFrameMkLst>
        </pc:graphicFrameChg>
        <pc:graphicFrameChg chg="mod modGraphic">
          <ac:chgData name="Héctor Espinoza Díaz" userId="cb9212d1-7a71-4712-889c-c04add2074a7" providerId="ADAL" clId="{8150ECCC-B95D-48F8-ADF1-2732B360C1AD}" dt="2024-09-03T13:27:41.575" v="556" actId="1076"/>
          <ac:graphicFrameMkLst>
            <pc:docMk/>
            <pc:sldMk cId="1775438188" sldId="278"/>
            <ac:graphicFrameMk id="5" creationId="{CE9BB44B-52B6-4554-AE4A-D180EF17E74C}"/>
          </ac:graphicFrameMkLst>
        </pc:graphicFrameChg>
      </pc:sldChg>
      <pc:sldChg chg="addSp delSp modSp mod addCm modCm">
        <pc:chgData name="Héctor Espinoza Díaz" userId="cb9212d1-7a71-4712-889c-c04add2074a7" providerId="ADAL" clId="{8150ECCC-B95D-48F8-ADF1-2732B360C1AD}" dt="2024-09-03T13:32:18.724" v="583" actId="14734"/>
        <pc:sldMkLst>
          <pc:docMk/>
          <pc:sldMk cId="42807619" sldId="279"/>
        </pc:sldMkLst>
        <pc:spChg chg="add del">
          <ac:chgData name="Héctor Espinoza Díaz" userId="cb9212d1-7a71-4712-889c-c04add2074a7" providerId="ADAL" clId="{8150ECCC-B95D-48F8-ADF1-2732B360C1AD}" dt="2024-08-21T20:01:58.881" v="175" actId="22"/>
          <ac:spMkLst>
            <pc:docMk/>
            <pc:sldMk cId="42807619" sldId="279"/>
            <ac:spMk id="6" creationId="{C08B7B39-4CD3-41E6-A05B-EA87FAF1C465}"/>
          </ac:spMkLst>
        </pc:spChg>
        <pc:graphicFrameChg chg="mod modGraphic">
          <ac:chgData name="Héctor Espinoza Díaz" userId="cb9212d1-7a71-4712-889c-c04add2074a7" providerId="ADAL" clId="{8150ECCC-B95D-48F8-ADF1-2732B360C1AD}" dt="2024-09-03T13:32:18.724" v="583" actId="14734"/>
          <ac:graphicFrameMkLst>
            <pc:docMk/>
            <pc:sldMk cId="42807619" sldId="279"/>
            <ac:graphicFrameMk id="4" creationId="{9D554404-36B9-05B6-C946-FF7C4EFAE56C}"/>
          </ac:graphicFrameMkLst>
        </pc:graphicFrameChg>
      </pc:sldChg>
      <pc:sldChg chg="modSp mod">
        <pc:chgData name="Héctor Espinoza Díaz" userId="cb9212d1-7a71-4712-889c-c04add2074a7" providerId="ADAL" clId="{8150ECCC-B95D-48F8-ADF1-2732B360C1AD}" dt="2024-09-03T13:32:40.453" v="586" actId="14100"/>
        <pc:sldMkLst>
          <pc:docMk/>
          <pc:sldMk cId="3208848420" sldId="280"/>
        </pc:sldMkLst>
        <pc:graphicFrameChg chg="mod modGraphic">
          <ac:chgData name="Héctor Espinoza Díaz" userId="cb9212d1-7a71-4712-889c-c04add2074a7" providerId="ADAL" clId="{8150ECCC-B95D-48F8-ADF1-2732B360C1AD}" dt="2024-09-03T13:32:40.453" v="586" actId="14100"/>
          <ac:graphicFrameMkLst>
            <pc:docMk/>
            <pc:sldMk cId="3208848420" sldId="280"/>
            <ac:graphicFrameMk id="4" creationId="{47DAA097-856E-2916-05C1-E48186EDDD9C}"/>
          </ac:graphicFrameMkLst>
        </pc:graphicFrameChg>
      </pc:sldChg>
      <pc:sldChg chg="modSp mod">
        <pc:chgData name="Héctor Espinoza Díaz" userId="cb9212d1-7a71-4712-889c-c04add2074a7" providerId="ADAL" clId="{8150ECCC-B95D-48F8-ADF1-2732B360C1AD}" dt="2024-09-09T12:55:16.279" v="632" actId="20577"/>
        <pc:sldMkLst>
          <pc:docMk/>
          <pc:sldMk cId="3979565720" sldId="281"/>
        </pc:sldMkLst>
        <pc:graphicFrameChg chg="mod modGraphic">
          <ac:chgData name="Héctor Espinoza Díaz" userId="cb9212d1-7a71-4712-889c-c04add2074a7" providerId="ADAL" clId="{8150ECCC-B95D-48F8-ADF1-2732B360C1AD}" dt="2024-09-09T12:55:16.279" v="632" actId="20577"/>
          <ac:graphicFrameMkLst>
            <pc:docMk/>
            <pc:sldMk cId="3979565720" sldId="281"/>
            <ac:graphicFrameMk id="3" creationId="{6BBC414C-07A8-5A86-D518-12C69FE818D5}"/>
          </ac:graphicFrameMkLst>
        </pc:graphicFrameChg>
      </pc:sldChg>
      <pc:sldChg chg="modSp">
        <pc:chgData name="Héctor Espinoza Díaz" userId="cb9212d1-7a71-4712-889c-c04add2074a7" providerId="ADAL" clId="{8150ECCC-B95D-48F8-ADF1-2732B360C1AD}" dt="2024-08-21T18:43:49.699" v="109"/>
        <pc:sldMkLst>
          <pc:docMk/>
          <pc:sldMk cId="2792481257" sldId="282"/>
        </pc:sldMkLst>
        <pc:graphicFrameChg chg="mod">
          <ac:chgData name="Héctor Espinoza Díaz" userId="cb9212d1-7a71-4712-889c-c04add2074a7" providerId="ADAL" clId="{8150ECCC-B95D-48F8-ADF1-2732B360C1AD}" dt="2024-08-21T18:43:49.699" v="109"/>
          <ac:graphicFrameMkLst>
            <pc:docMk/>
            <pc:sldMk cId="2792481257" sldId="282"/>
            <ac:graphicFrameMk id="4" creationId="{7C1F2192-0CEC-C746-B619-C944F0FD80FA}"/>
          </ac:graphicFrameMkLst>
        </pc:graphicFrameChg>
      </pc:sldChg>
      <pc:sldChg chg="modSp mod">
        <pc:chgData name="Héctor Espinoza Díaz" userId="cb9212d1-7a71-4712-889c-c04add2074a7" providerId="ADAL" clId="{8150ECCC-B95D-48F8-ADF1-2732B360C1AD}" dt="2024-08-21T20:04:04.545" v="228" actId="2084"/>
        <pc:sldMkLst>
          <pc:docMk/>
          <pc:sldMk cId="2356378227" sldId="283"/>
        </pc:sldMkLst>
        <pc:graphicFrameChg chg="modGraphic">
          <ac:chgData name="Héctor Espinoza Díaz" userId="cb9212d1-7a71-4712-889c-c04add2074a7" providerId="ADAL" clId="{8150ECCC-B95D-48F8-ADF1-2732B360C1AD}" dt="2024-08-21T20:04:04.545" v="228" actId="2084"/>
          <ac:graphicFrameMkLst>
            <pc:docMk/>
            <pc:sldMk cId="2356378227" sldId="283"/>
            <ac:graphicFrameMk id="4" creationId="{F4C0AEEC-7CD6-3036-D6B0-DE9047B933C8}"/>
          </ac:graphicFrameMkLst>
        </pc:graphicFrameChg>
      </pc:sldChg>
      <pc:sldChg chg="modSp mod">
        <pc:chgData name="Héctor Espinoza Díaz" userId="cb9212d1-7a71-4712-889c-c04add2074a7" providerId="ADAL" clId="{8150ECCC-B95D-48F8-ADF1-2732B360C1AD}" dt="2024-08-30T16:09:59.749" v="294" actId="2084"/>
        <pc:sldMkLst>
          <pc:docMk/>
          <pc:sldMk cId="1793060489" sldId="284"/>
        </pc:sldMkLst>
        <pc:graphicFrameChg chg="mod modGraphic">
          <ac:chgData name="Héctor Espinoza Díaz" userId="cb9212d1-7a71-4712-889c-c04add2074a7" providerId="ADAL" clId="{8150ECCC-B95D-48F8-ADF1-2732B360C1AD}" dt="2024-08-30T16:09:59.749" v="294" actId="2084"/>
          <ac:graphicFrameMkLst>
            <pc:docMk/>
            <pc:sldMk cId="1793060489" sldId="284"/>
            <ac:graphicFrameMk id="3" creationId="{96F801BF-C6A3-EA7F-3F92-11E533B6BD2D}"/>
          </ac:graphicFrameMkLst>
        </pc:graphicFrameChg>
      </pc:sldChg>
      <pc:sldChg chg="modSp mod ord">
        <pc:chgData name="Héctor Espinoza Díaz" userId="cb9212d1-7a71-4712-889c-c04add2074a7" providerId="ADAL" clId="{8150ECCC-B95D-48F8-ADF1-2732B360C1AD}" dt="2024-09-03T13:38:27.928" v="603" actId="27918"/>
        <pc:sldMkLst>
          <pc:docMk/>
          <pc:sldMk cId="98972396" sldId="285"/>
        </pc:sldMkLst>
        <pc:graphicFrameChg chg="mod">
          <ac:chgData name="Héctor Espinoza Díaz" userId="cb9212d1-7a71-4712-889c-c04add2074a7" providerId="ADAL" clId="{8150ECCC-B95D-48F8-ADF1-2732B360C1AD}" dt="2024-09-03T13:33:20.866" v="592" actId="1076"/>
          <ac:graphicFrameMkLst>
            <pc:docMk/>
            <pc:sldMk cId="98972396" sldId="285"/>
            <ac:graphicFrameMk id="3" creationId="{00000000-0000-0000-0000-000000000000}"/>
          </ac:graphicFrameMkLst>
        </pc:graphicFrameChg>
      </pc:sldChg>
      <pc:sldChg chg="modSp mod addCm modCm">
        <pc:chgData name="Héctor Espinoza Díaz" userId="cb9212d1-7a71-4712-889c-c04add2074a7" providerId="ADAL" clId="{8150ECCC-B95D-48F8-ADF1-2732B360C1AD}" dt="2024-09-03T13:39:37.013" v="621" actId="14734"/>
        <pc:sldMkLst>
          <pc:docMk/>
          <pc:sldMk cId="692027157" sldId="286"/>
        </pc:sldMkLst>
        <pc:graphicFrameChg chg="mod modGraphic">
          <ac:chgData name="Héctor Espinoza Díaz" userId="cb9212d1-7a71-4712-889c-c04add2074a7" providerId="ADAL" clId="{8150ECCC-B95D-48F8-ADF1-2732B360C1AD}" dt="2024-09-03T13:39:37.013" v="621" actId="14734"/>
          <ac:graphicFrameMkLst>
            <pc:docMk/>
            <pc:sldMk cId="692027157" sldId="286"/>
            <ac:graphicFrameMk id="3" creationId="{755156C1-D8DD-98EE-3F6C-2D494BDE5259}"/>
          </ac:graphicFrameMkLst>
        </pc:graphicFrameChg>
      </pc:sldChg>
      <pc:sldChg chg="modSp mod addCm modCm">
        <pc:chgData name="Héctor Espinoza Díaz" userId="cb9212d1-7a71-4712-889c-c04add2074a7" providerId="ADAL" clId="{8150ECCC-B95D-48F8-ADF1-2732B360C1AD}" dt="2024-09-02T17:22:12.494" v="418"/>
        <pc:sldMkLst>
          <pc:docMk/>
          <pc:sldMk cId="3966102115" sldId="287"/>
        </pc:sldMkLst>
        <pc:graphicFrameChg chg="modGraphic">
          <ac:chgData name="Héctor Espinoza Díaz" userId="cb9212d1-7a71-4712-889c-c04add2074a7" providerId="ADAL" clId="{8150ECCC-B95D-48F8-ADF1-2732B360C1AD}" dt="2024-09-02T17:21:23.400" v="414" actId="2084"/>
          <ac:graphicFrameMkLst>
            <pc:docMk/>
            <pc:sldMk cId="3966102115" sldId="287"/>
            <ac:graphicFrameMk id="3" creationId="{48B86858-C1B6-B6D8-1415-A337CB06C984}"/>
          </ac:graphicFrameMkLst>
        </pc:graphicFrameChg>
      </pc:sldChg>
      <pc:sldChg chg="modSp mod ord">
        <pc:chgData name="Héctor Espinoza Díaz" userId="cb9212d1-7a71-4712-889c-c04add2074a7" providerId="ADAL" clId="{8150ECCC-B95D-48F8-ADF1-2732B360C1AD}" dt="2024-09-03T13:34:58.573" v="594" actId="20577"/>
        <pc:sldMkLst>
          <pc:docMk/>
          <pc:sldMk cId="33029769" sldId="288"/>
        </pc:sldMkLst>
        <pc:spChg chg="mod">
          <ac:chgData name="Héctor Espinoza Díaz" userId="cb9212d1-7a71-4712-889c-c04add2074a7" providerId="ADAL" clId="{8150ECCC-B95D-48F8-ADF1-2732B360C1AD}" dt="2024-09-03T13:34:58.573" v="594" actId="20577"/>
          <ac:spMkLst>
            <pc:docMk/>
            <pc:sldMk cId="33029769" sldId="288"/>
            <ac:spMk id="2" creationId="{FA1099FC-142B-43DE-5E1D-7F4DF0BDFC45}"/>
          </ac:spMkLst>
        </pc:spChg>
      </pc:sldChg>
      <pc:sldChg chg="modSp mod">
        <pc:chgData name="Héctor Espinoza Díaz" userId="cb9212d1-7a71-4712-889c-c04add2074a7" providerId="ADAL" clId="{8150ECCC-B95D-48F8-ADF1-2732B360C1AD}" dt="2024-08-30T16:12:58.160" v="312" actId="1076"/>
        <pc:sldMkLst>
          <pc:docMk/>
          <pc:sldMk cId="518714202" sldId="290"/>
        </pc:sldMkLst>
        <pc:spChg chg="mod">
          <ac:chgData name="Héctor Espinoza Díaz" userId="cb9212d1-7a71-4712-889c-c04add2074a7" providerId="ADAL" clId="{8150ECCC-B95D-48F8-ADF1-2732B360C1AD}" dt="2024-08-30T16:12:58.160" v="312" actId="1076"/>
          <ac:spMkLst>
            <pc:docMk/>
            <pc:sldMk cId="518714202" sldId="290"/>
            <ac:spMk id="2" creationId="{FA1099FC-142B-43DE-5E1D-7F4DF0BDFC45}"/>
          </ac:spMkLst>
        </pc:spChg>
      </pc:sldChg>
      <pc:sldChg chg="modSp mod">
        <pc:chgData name="Héctor Espinoza Díaz" userId="cb9212d1-7a71-4712-889c-c04add2074a7" providerId="ADAL" clId="{8150ECCC-B95D-48F8-ADF1-2732B360C1AD}" dt="2024-09-02T19:12:52.839" v="515" actId="20577"/>
        <pc:sldMkLst>
          <pc:docMk/>
          <pc:sldMk cId="1973479412" sldId="312"/>
        </pc:sldMkLst>
        <pc:spChg chg="mod">
          <ac:chgData name="Héctor Espinoza Díaz" userId="cb9212d1-7a71-4712-889c-c04add2074a7" providerId="ADAL" clId="{8150ECCC-B95D-48F8-ADF1-2732B360C1AD}" dt="2024-09-02T19:12:52.839" v="515" actId="20577"/>
          <ac:spMkLst>
            <pc:docMk/>
            <pc:sldMk cId="1973479412" sldId="312"/>
            <ac:spMk id="31748" creationId="{0D17FD5A-2A0D-6B35-91E5-4E13B97E2A3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s-CL" b="1"/>
              <a:t>Reclamos clientes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0"/>
          <c:order val="0"/>
          <c:tx>
            <c:strRef>
              <c:f>Hoja1!$B$1</c:f>
              <c:strCache>
                <c:ptCount val="1"/>
                <c:pt idx="0">
                  <c:v>Cantidad de Reclamos</c:v>
                </c:pt>
              </c:strCache>
            </c:strRef>
          </c:tx>
          <c:spPr>
            <a:solidFill>
              <a:schemeClr val="accent1"/>
            </a:solidFill>
            <a:ln>
              <a:noFill/>
            </a:ln>
            <a:effectLst/>
          </c:spPr>
          <c:invertIfNegative val="0"/>
          <c:cat>
            <c:numRef>
              <c:f>Hoja1!$A$2:$A$8</c:f>
              <c:numCache>
                <c:formatCode>General</c:formatCode>
                <c:ptCount val="7"/>
                <c:pt idx="0">
                  <c:v>2018</c:v>
                </c:pt>
                <c:pt idx="1">
                  <c:v>2019</c:v>
                </c:pt>
                <c:pt idx="2">
                  <c:v>2020</c:v>
                </c:pt>
                <c:pt idx="3">
                  <c:v>2021</c:v>
                </c:pt>
                <c:pt idx="4">
                  <c:v>2022</c:v>
                </c:pt>
                <c:pt idx="5">
                  <c:v>2023</c:v>
                </c:pt>
                <c:pt idx="6">
                  <c:v>2024</c:v>
                </c:pt>
              </c:numCache>
            </c:numRef>
          </c:cat>
          <c:val>
            <c:numRef>
              <c:f>Hoja1!$B$2:$B$8</c:f>
              <c:numCache>
                <c:formatCode>General</c:formatCode>
                <c:ptCount val="7"/>
                <c:pt idx="0">
                  <c:v>8</c:v>
                </c:pt>
                <c:pt idx="1">
                  <c:v>6</c:v>
                </c:pt>
                <c:pt idx="2">
                  <c:v>8</c:v>
                </c:pt>
                <c:pt idx="3">
                  <c:v>6</c:v>
                </c:pt>
                <c:pt idx="4">
                  <c:v>4</c:v>
                </c:pt>
                <c:pt idx="5">
                  <c:v>9</c:v>
                </c:pt>
                <c:pt idx="6">
                  <c:v>1</c:v>
                </c:pt>
              </c:numCache>
            </c:numRef>
          </c:val>
          <c:extLst>
            <c:ext xmlns:c16="http://schemas.microsoft.com/office/drawing/2014/chart" uri="{C3380CC4-5D6E-409C-BE32-E72D297353CC}">
              <c16:uniqueId val="{00000000-E9AE-487F-A992-F08CB8A2262A}"/>
            </c:ext>
          </c:extLst>
        </c:ser>
        <c:dLbls>
          <c:showLegendKey val="0"/>
          <c:showVal val="0"/>
          <c:showCatName val="0"/>
          <c:showSerName val="0"/>
          <c:showPercent val="0"/>
          <c:showBubbleSize val="0"/>
        </c:dLbls>
        <c:gapWidth val="219"/>
        <c:axId val="861022416"/>
        <c:axId val="861001616"/>
      </c:barChart>
      <c:lineChart>
        <c:grouping val="standard"/>
        <c:varyColors val="0"/>
        <c:ser>
          <c:idx val="1"/>
          <c:order val="1"/>
          <c:tx>
            <c:strRef>
              <c:f>Hoja1!$C$1</c:f>
              <c:strCache>
                <c:ptCount val="1"/>
                <c:pt idx="0">
                  <c:v>Cantidad de Reclamos2</c:v>
                </c:pt>
              </c:strCache>
            </c:strRef>
          </c:tx>
          <c:spPr>
            <a:ln w="28575" cap="rnd">
              <a:solidFill>
                <a:schemeClr val="accent2"/>
              </a:solidFill>
              <a:round/>
            </a:ln>
            <a:effectLst/>
          </c:spPr>
          <c:marker>
            <c:symbol val="none"/>
          </c:marker>
          <c:cat>
            <c:numRef>
              <c:f>Hoja1!$A$2:$A$8</c:f>
              <c:numCache>
                <c:formatCode>General</c:formatCode>
                <c:ptCount val="7"/>
                <c:pt idx="0">
                  <c:v>2018</c:v>
                </c:pt>
                <c:pt idx="1">
                  <c:v>2019</c:v>
                </c:pt>
                <c:pt idx="2">
                  <c:v>2020</c:v>
                </c:pt>
                <c:pt idx="3">
                  <c:v>2021</c:v>
                </c:pt>
                <c:pt idx="4">
                  <c:v>2022</c:v>
                </c:pt>
                <c:pt idx="5">
                  <c:v>2023</c:v>
                </c:pt>
                <c:pt idx="6">
                  <c:v>2024</c:v>
                </c:pt>
              </c:numCache>
            </c:numRef>
          </c:cat>
          <c:val>
            <c:numRef>
              <c:f>Hoja1!$C$2:$C$8</c:f>
              <c:numCache>
                <c:formatCode>General</c:formatCode>
                <c:ptCount val="7"/>
                <c:pt idx="0">
                  <c:v>8</c:v>
                </c:pt>
                <c:pt idx="1">
                  <c:v>6</c:v>
                </c:pt>
                <c:pt idx="2">
                  <c:v>8</c:v>
                </c:pt>
                <c:pt idx="3">
                  <c:v>6</c:v>
                </c:pt>
                <c:pt idx="4">
                  <c:v>4</c:v>
                </c:pt>
                <c:pt idx="5">
                  <c:v>9</c:v>
                </c:pt>
                <c:pt idx="6">
                  <c:v>1</c:v>
                </c:pt>
              </c:numCache>
            </c:numRef>
          </c:val>
          <c:smooth val="0"/>
          <c:extLst>
            <c:ext xmlns:c16="http://schemas.microsoft.com/office/drawing/2014/chart" uri="{C3380CC4-5D6E-409C-BE32-E72D297353CC}">
              <c16:uniqueId val="{00000003-E9AE-487F-A992-F08CB8A2262A}"/>
            </c:ext>
          </c:extLst>
        </c:ser>
        <c:dLbls>
          <c:showLegendKey val="0"/>
          <c:showVal val="0"/>
          <c:showCatName val="0"/>
          <c:showSerName val="0"/>
          <c:showPercent val="0"/>
          <c:showBubbleSize val="0"/>
        </c:dLbls>
        <c:marker val="1"/>
        <c:smooth val="0"/>
        <c:axId val="861022416"/>
        <c:axId val="861001616"/>
      </c:lineChart>
      <c:catAx>
        <c:axId val="86102241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s-CL"/>
                  <a:t>años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crossAx val="861001616"/>
        <c:crosses val="autoZero"/>
        <c:auto val="1"/>
        <c:lblAlgn val="ctr"/>
        <c:lblOffset val="100"/>
        <c:noMultiLvlLbl val="0"/>
      </c:catAx>
      <c:valAx>
        <c:axId val="861001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s-CL"/>
                  <a:t>Cantidad</a:t>
                </a:r>
                <a:r>
                  <a:rPr lang="es-CL" baseline="0"/>
                  <a:t> de Reclamos</a:t>
                </a:r>
                <a:endParaRPr lang="es-CL"/>
              </a:p>
            </c:rich>
          </c:tx>
          <c:layout>
            <c:manualLayout>
              <c:xMode val="edge"/>
              <c:yMode val="edge"/>
              <c:x val="3.3421807553986417E-2"/>
              <c:y val="6.8747999213184557E-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CL"/>
          </a:p>
        </c:txPr>
        <c:crossAx val="861022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Narrow" panose="020B0606020202030204" pitchFamily="34" charset="0"/>
                <a:ea typeface="+mn-ea"/>
                <a:cs typeface="+mn-cs"/>
              </a:defRPr>
            </a:pPr>
            <a:r>
              <a:rPr lang="es-CL" b="1"/>
              <a:t>Cantidad de Auditorias / Cantidad de Hallazgos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Narrow" panose="020B0606020202030204" pitchFamily="34" charset="0"/>
              <a:ea typeface="+mn-ea"/>
              <a:cs typeface="+mn-cs"/>
            </a:defRPr>
          </a:pPr>
          <a:endParaRPr lang="es-CL"/>
        </a:p>
      </c:txPr>
    </c:title>
    <c:autoTitleDeleted val="0"/>
    <c:plotArea>
      <c:layout/>
      <c:barChart>
        <c:barDir val="col"/>
        <c:grouping val="clustered"/>
        <c:varyColors val="0"/>
        <c:ser>
          <c:idx val="0"/>
          <c:order val="0"/>
          <c:tx>
            <c:strRef>
              <c:f>Hoja1!$B$1</c:f>
              <c:strCache>
                <c:ptCount val="1"/>
                <c:pt idx="0">
                  <c:v>Cantidad de Auditorias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Narrow" panose="020B0606020202030204" pitchFamily="34" charset="0"/>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Hoja1!$A$2:$A$5</c:f>
              <c:numCache>
                <c:formatCode>General</c:formatCode>
                <c:ptCount val="4"/>
                <c:pt idx="0">
                  <c:v>2021</c:v>
                </c:pt>
                <c:pt idx="1">
                  <c:v>2022</c:v>
                </c:pt>
                <c:pt idx="2">
                  <c:v>2023</c:v>
                </c:pt>
                <c:pt idx="3">
                  <c:v>2024</c:v>
                </c:pt>
              </c:numCache>
            </c:numRef>
          </c:cat>
          <c:val>
            <c:numRef>
              <c:f>Hoja1!$B$2:$B$5</c:f>
              <c:numCache>
                <c:formatCode>General</c:formatCode>
                <c:ptCount val="4"/>
                <c:pt idx="0">
                  <c:v>116</c:v>
                </c:pt>
                <c:pt idx="1">
                  <c:v>118</c:v>
                </c:pt>
                <c:pt idx="2">
                  <c:v>133</c:v>
                </c:pt>
                <c:pt idx="3">
                  <c:v>106</c:v>
                </c:pt>
              </c:numCache>
            </c:numRef>
          </c:val>
          <c:extLst>
            <c:ext xmlns:c16="http://schemas.microsoft.com/office/drawing/2014/chart" uri="{C3380CC4-5D6E-409C-BE32-E72D297353CC}">
              <c16:uniqueId val="{00000000-F4E6-44A5-B97D-440798B81F6F}"/>
            </c:ext>
          </c:extLst>
        </c:ser>
        <c:ser>
          <c:idx val="1"/>
          <c:order val="1"/>
          <c:tx>
            <c:strRef>
              <c:f>Hoja1!$C$1</c:f>
              <c:strCache>
                <c:ptCount val="1"/>
                <c:pt idx="0">
                  <c:v>Cantidad de Hallazgos</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Narrow" panose="020B0606020202030204" pitchFamily="34" charset="0"/>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Hoja1!$A$2:$A$5</c:f>
              <c:numCache>
                <c:formatCode>General</c:formatCode>
                <c:ptCount val="4"/>
                <c:pt idx="0">
                  <c:v>2021</c:v>
                </c:pt>
                <c:pt idx="1">
                  <c:v>2022</c:v>
                </c:pt>
                <c:pt idx="2">
                  <c:v>2023</c:v>
                </c:pt>
                <c:pt idx="3">
                  <c:v>2024</c:v>
                </c:pt>
              </c:numCache>
            </c:numRef>
          </c:cat>
          <c:val>
            <c:numRef>
              <c:f>Hoja1!$C$2:$C$5</c:f>
              <c:numCache>
                <c:formatCode>General</c:formatCode>
                <c:ptCount val="4"/>
                <c:pt idx="0">
                  <c:v>543</c:v>
                </c:pt>
                <c:pt idx="1">
                  <c:v>526</c:v>
                </c:pt>
                <c:pt idx="2">
                  <c:v>598</c:v>
                </c:pt>
                <c:pt idx="3">
                  <c:v>632</c:v>
                </c:pt>
              </c:numCache>
            </c:numRef>
          </c:val>
          <c:extLst>
            <c:ext xmlns:c16="http://schemas.microsoft.com/office/drawing/2014/chart" uri="{C3380CC4-5D6E-409C-BE32-E72D297353CC}">
              <c16:uniqueId val="{00000001-F4E6-44A5-B97D-440798B81F6F}"/>
            </c:ext>
          </c:extLst>
        </c:ser>
        <c:dLbls>
          <c:showLegendKey val="0"/>
          <c:showVal val="0"/>
          <c:showCatName val="0"/>
          <c:showSerName val="0"/>
          <c:showPercent val="0"/>
          <c:showBubbleSize val="0"/>
        </c:dLbls>
        <c:gapWidth val="219"/>
        <c:overlap val="-27"/>
        <c:axId val="592803184"/>
        <c:axId val="592800688"/>
      </c:barChart>
      <c:catAx>
        <c:axId val="592803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crossAx val="592800688"/>
        <c:crosses val="autoZero"/>
        <c:auto val="1"/>
        <c:lblAlgn val="ctr"/>
        <c:lblOffset val="100"/>
        <c:noMultiLvlLbl val="0"/>
      </c:catAx>
      <c:valAx>
        <c:axId val="592800688"/>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crossAx val="592803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legend>
    <c:plotVisOnly val="1"/>
    <c:dispBlanksAs val="gap"/>
    <c:showDLblsOverMax val="0"/>
  </c:chart>
  <c:spPr>
    <a:noFill/>
    <a:ln>
      <a:solidFill>
        <a:schemeClr val="tx1"/>
      </a:solidFill>
    </a:ln>
    <a:effectLst/>
  </c:spPr>
  <c:txPr>
    <a:bodyPr/>
    <a:lstStyle/>
    <a:p>
      <a:pPr>
        <a:defRPr>
          <a:latin typeface="Arial Narrow" panose="020B0606020202030204" pitchFamily="34" charset="0"/>
        </a:defRPr>
      </a:pPr>
      <a:endParaRPr lang="es-C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Narrow" panose="020B0606020202030204" pitchFamily="34" charset="0"/>
                <a:ea typeface="+mn-ea"/>
                <a:cs typeface="+mn-cs"/>
              </a:defRPr>
            </a:pPr>
            <a:r>
              <a:rPr lang="es-CL" b="1"/>
              <a:t>Cantidad de Auditorias / Cantidad de Hallazgos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Arial Narrow" panose="020B0606020202030204" pitchFamily="34" charset="0"/>
              <a:ea typeface="+mn-ea"/>
              <a:cs typeface="+mn-cs"/>
            </a:defRPr>
          </a:pPr>
          <a:endParaRPr lang="es-CL"/>
        </a:p>
      </c:txPr>
    </c:title>
    <c:autoTitleDeleted val="0"/>
    <c:plotArea>
      <c:layout/>
      <c:barChart>
        <c:barDir val="col"/>
        <c:grouping val="clustered"/>
        <c:varyColors val="0"/>
        <c:ser>
          <c:idx val="0"/>
          <c:order val="0"/>
          <c:tx>
            <c:strRef>
              <c:f>Hoja1!$B$1</c:f>
              <c:strCache>
                <c:ptCount val="1"/>
                <c:pt idx="0">
                  <c:v>Cantidad de Auditorias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Narrow" panose="020B0606020202030204" pitchFamily="34" charset="0"/>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Hoja1!$A$2:$A$5</c:f>
              <c:numCache>
                <c:formatCode>General</c:formatCode>
                <c:ptCount val="4"/>
                <c:pt idx="0">
                  <c:v>2021</c:v>
                </c:pt>
                <c:pt idx="1">
                  <c:v>2022</c:v>
                </c:pt>
                <c:pt idx="2">
                  <c:v>2023</c:v>
                </c:pt>
                <c:pt idx="3">
                  <c:v>2024</c:v>
                </c:pt>
              </c:numCache>
            </c:numRef>
          </c:cat>
          <c:val>
            <c:numRef>
              <c:f>Hoja1!$B$2:$B$5</c:f>
              <c:numCache>
                <c:formatCode>General</c:formatCode>
                <c:ptCount val="4"/>
                <c:pt idx="0">
                  <c:v>91</c:v>
                </c:pt>
                <c:pt idx="1">
                  <c:v>94</c:v>
                </c:pt>
                <c:pt idx="2">
                  <c:v>102</c:v>
                </c:pt>
                <c:pt idx="3">
                  <c:v>106</c:v>
                </c:pt>
              </c:numCache>
            </c:numRef>
          </c:val>
          <c:extLst>
            <c:ext xmlns:c16="http://schemas.microsoft.com/office/drawing/2014/chart" uri="{C3380CC4-5D6E-409C-BE32-E72D297353CC}">
              <c16:uniqueId val="{00000000-7D56-4561-8A96-D1476D20B11F}"/>
            </c:ext>
          </c:extLst>
        </c:ser>
        <c:ser>
          <c:idx val="1"/>
          <c:order val="1"/>
          <c:tx>
            <c:strRef>
              <c:f>Hoja1!$C$1</c:f>
              <c:strCache>
                <c:ptCount val="1"/>
                <c:pt idx="0">
                  <c:v>Cantidad de Hallazgos</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Narrow" panose="020B0606020202030204" pitchFamily="34" charset="0"/>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Hoja1!$A$2:$A$5</c:f>
              <c:numCache>
                <c:formatCode>General</c:formatCode>
                <c:ptCount val="4"/>
                <c:pt idx="0">
                  <c:v>2021</c:v>
                </c:pt>
                <c:pt idx="1">
                  <c:v>2022</c:v>
                </c:pt>
                <c:pt idx="2">
                  <c:v>2023</c:v>
                </c:pt>
                <c:pt idx="3">
                  <c:v>2024</c:v>
                </c:pt>
              </c:numCache>
            </c:numRef>
          </c:cat>
          <c:val>
            <c:numRef>
              <c:f>Hoja1!$C$2:$C$5</c:f>
              <c:numCache>
                <c:formatCode>General</c:formatCode>
                <c:ptCount val="4"/>
                <c:pt idx="0">
                  <c:v>445</c:v>
                </c:pt>
                <c:pt idx="1">
                  <c:v>418</c:v>
                </c:pt>
                <c:pt idx="2">
                  <c:v>456</c:v>
                </c:pt>
                <c:pt idx="3">
                  <c:v>632</c:v>
                </c:pt>
              </c:numCache>
            </c:numRef>
          </c:val>
          <c:extLst>
            <c:ext xmlns:c16="http://schemas.microsoft.com/office/drawing/2014/chart" uri="{C3380CC4-5D6E-409C-BE32-E72D297353CC}">
              <c16:uniqueId val="{00000001-7D56-4561-8A96-D1476D20B11F}"/>
            </c:ext>
          </c:extLst>
        </c:ser>
        <c:dLbls>
          <c:dLblPos val="outEnd"/>
          <c:showLegendKey val="0"/>
          <c:showVal val="1"/>
          <c:showCatName val="0"/>
          <c:showSerName val="0"/>
          <c:showPercent val="0"/>
          <c:showBubbleSize val="0"/>
        </c:dLbls>
        <c:gapWidth val="219"/>
        <c:overlap val="-27"/>
        <c:axId val="592769072"/>
        <c:axId val="592759920"/>
      </c:barChart>
      <c:catAx>
        <c:axId val="59276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crossAx val="592759920"/>
        <c:crosses val="autoZero"/>
        <c:auto val="1"/>
        <c:lblAlgn val="ctr"/>
        <c:lblOffset val="100"/>
        <c:noMultiLvlLbl val="0"/>
      </c:catAx>
      <c:valAx>
        <c:axId val="59275992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crossAx val="592769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Arial Narrow" panose="020B0606020202030204" pitchFamily="34" charset="0"/>
              <a:ea typeface="+mn-ea"/>
              <a:cs typeface="+mn-cs"/>
            </a:defRPr>
          </a:pPr>
          <a:endParaRPr lang="es-CL"/>
        </a:p>
      </c:txPr>
    </c:legend>
    <c:plotVisOnly val="1"/>
    <c:dispBlanksAs val="gap"/>
    <c:showDLblsOverMax val="0"/>
  </c:chart>
  <c:spPr>
    <a:noFill/>
    <a:ln>
      <a:solidFill>
        <a:schemeClr val="tx1"/>
      </a:solidFill>
    </a:ln>
    <a:effectLst/>
  </c:spPr>
  <c:txPr>
    <a:bodyPr/>
    <a:lstStyle/>
    <a:p>
      <a:pPr>
        <a:defRPr>
          <a:latin typeface="Arial Narrow" panose="020B0606020202030204" pitchFamily="34" charset="0"/>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C1BAE-9377-49EE-B110-2BE6EE752001}" type="datetimeFigureOut">
              <a:rPr lang="es-CL" smtClean="0"/>
              <a:t>22-11-2024</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57A8B-9C81-45B4-B368-EB97418E0EC0}" type="slidenum">
              <a:rPr lang="es-CL" smtClean="0"/>
              <a:t>‹Nº›</a:t>
            </a:fld>
            <a:endParaRPr lang="es-CL"/>
          </a:p>
        </p:txBody>
      </p:sp>
    </p:spTree>
    <p:extLst>
      <p:ext uri="{BB962C8B-B14F-4D97-AF65-F5344CB8AC3E}">
        <p14:creationId xmlns:p14="http://schemas.microsoft.com/office/powerpoint/2010/main" val="2278069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3D0F26B-8574-454D-82EC-666071550887}" type="slidenum">
              <a:rPr lang="en-US" smtClean="0"/>
              <a:t>1</a:t>
            </a:fld>
            <a:endParaRPr lang="en-US" dirty="0"/>
          </a:p>
        </p:txBody>
      </p:sp>
    </p:spTree>
    <p:extLst>
      <p:ext uri="{BB962C8B-B14F-4D97-AF65-F5344CB8AC3E}">
        <p14:creationId xmlns:p14="http://schemas.microsoft.com/office/powerpoint/2010/main" val="1497387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35694cd56_06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35694cd56_06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endParaRPr/>
          </a:p>
        </p:txBody>
      </p:sp>
    </p:spTree>
    <p:extLst>
      <p:ext uri="{BB962C8B-B14F-4D97-AF65-F5344CB8AC3E}">
        <p14:creationId xmlns:p14="http://schemas.microsoft.com/office/powerpoint/2010/main" val="272425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E18C9269-72A1-4C85-8078-BB716A3C42F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B5BE1-124F-4C44-84C1-D4A2F187BC82}" type="slidenum">
              <a:rPr lang="en-US" smtClean="0"/>
              <a:t>‹Nº›</a:t>
            </a:fld>
            <a:endParaRPr lang="en-US"/>
          </a:p>
        </p:txBody>
      </p:sp>
    </p:spTree>
    <p:extLst>
      <p:ext uri="{BB962C8B-B14F-4D97-AF65-F5344CB8AC3E}">
        <p14:creationId xmlns:p14="http://schemas.microsoft.com/office/powerpoint/2010/main" val="9215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18C9269-72A1-4C85-8078-BB716A3C42F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B5BE1-124F-4C44-84C1-D4A2F187BC82}" type="slidenum">
              <a:rPr lang="en-US" smtClean="0"/>
              <a:t>‹Nº›</a:t>
            </a:fld>
            <a:endParaRPr lang="en-US"/>
          </a:p>
        </p:txBody>
      </p:sp>
    </p:spTree>
    <p:extLst>
      <p:ext uri="{BB962C8B-B14F-4D97-AF65-F5344CB8AC3E}">
        <p14:creationId xmlns:p14="http://schemas.microsoft.com/office/powerpoint/2010/main" val="354517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CC0DF1-3FC3-4056-9E53-3E723724C28D}" type="datetimeFigureOut">
              <a:rPr lang="en-US" smtClean="0"/>
              <a:t>11/22/2024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D6E16431-1E44-4C53-8677-0A2C00F66161}" type="slidenum">
              <a:rPr lang="en-US" smtClean="0"/>
              <a:t>‹Nº›</a:t>
            </a:fld>
            <a:endParaRPr lang="en-US"/>
          </a:p>
        </p:txBody>
      </p:sp>
    </p:spTree>
    <p:extLst>
      <p:ext uri="{BB962C8B-B14F-4D97-AF65-F5344CB8AC3E}">
        <p14:creationId xmlns:p14="http://schemas.microsoft.com/office/powerpoint/2010/main" val="1626031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C9269-72A1-4C85-8078-BB716A3C42FA}" type="datetimeFigureOut">
              <a:rPr lang="en-US" smtClean="0"/>
              <a:t>11/22/2024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B5BE1-124F-4C44-84C1-D4A2F187BC82}" type="slidenum">
              <a:rPr lang="en-US" smtClean="0"/>
              <a:t>‹Nº›</a:t>
            </a:fld>
            <a:endParaRPr lang="en-US"/>
          </a:p>
        </p:txBody>
      </p:sp>
    </p:spTree>
    <p:extLst>
      <p:ext uri="{BB962C8B-B14F-4D97-AF65-F5344CB8AC3E}">
        <p14:creationId xmlns:p14="http://schemas.microsoft.com/office/powerpoint/2010/main" val="3728407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953800A-50EF-4293-8B91-FBD10F7F47EE}"/>
              </a:ext>
            </a:extLst>
          </p:cNvPr>
          <p:cNvSpPr txBox="1"/>
          <p:nvPr/>
        </p:nvSpPr>
        <p:spPr>
          <a:xfrm>
            <a:off x="3179097" y="3710132"/>
            <a:ext cx="5964903" cy="1269578"/>
          </a:xfrm>
          <a:prstGeom prst="rect">
            <a:avLst/>
          </a:prstGeom>
          <a:noFill/>
        </p:spPr>
        <p:txBody>
          <a:bodyPr wrap="square" rtlCol="0">
            <a:spAutoFit/>
          </a:bodyPr>
          <a:lstStyle/>
          <a:p>
            <a:r>
              <a:rPr lang="es-ES" sz="3150" b="1" dirty="0">
                <a:solidFill>
                  <a:schemeClr val="bg2">
                    <a:lumMod val="50000"/>
                  </a:schemeClr>
                </a:solidFill>
              </a:rPr>
              <a:t>Revisión por la </a:t>
            </a:r>
          </a:p>
          <a:p>
            <a:r>
              <a:rPr lang="es-CL" sz="4500" b="1" dirty="0">
                <a:solidFill>
                  <a:srgbClr val="00B0F0"/>
                </a:solidFill>
                <a:latin typeface="+mj-lt"/>
              </a:rPr>
              <a:t>Dirección</a:t>
            </a:r>
            <a:endParaRPr lang="es-ES" sz="4500" b="1" dirty="0">
              <a:solidFill>
                <a:srgbClr val="00B0F0"/>
              </a:solidFill>
              <a:latin typeface="+mj-lt"/>
            </a:endParaRPr>
          </a:p>
        </p:txBody>
      </p:sp>
      <p:sp>
        <p:nvSpPr>
          <p:cNvPr id="4" name="CuadroTexto 3">
            <a:extLst>
              <a:ext uri="{FF2B5EF4-FFF2-40B4-BE49-F238E27FC236}">
                <a16:creationId xmlns:a16="http://schemas.microsoft.com/office/drawing/2014/main" id="{8CFE0AF9-B882-64CC-3EBE-95C1CD1449DD}"/>
              </a:ext>
            </a:extLst>
          </p:cNvPr>
          <p:cNvSpPr txBox="1"/>
          <p:nvPr/>
        </p:nvSpPr>
        <p:spPr>
          <a:xfrm>
            <a:off x="3179097" y="4806586"/>
            <a:ext cx="4298211" cy="323165"/>
          </a:xfrm>
          <a:prstGeom prst="rect">
            <a:avLst/>
          </a:prstGeom>
          <a:noFill/>
        </p:spPr>
        <p:txBody>
          <a:bodyPr wrap="square">
            <a:spAutoFit/>
          </a:bodyPr>
          <a:lstStyle/>
          <a:p>
            <a:pPr>
              <a:defRPr/>
            </a:pPr>
            <a:r>
              <a:rPr lang="es-ES" sz="1500" dirty="0">
                <a:solidFill>
                  <a:schemeClr val="bg2">
                    <a:lumMod val="50000"/>
                  </a:schemeClr>
                </a:solidFill>
                <a:latin typeface="Century Gothic" panose="020B0502020202020204" pitchFamily="34" charset="0"/>
              </a:rPr>
              <a:t>Octubre 2024</a:t>
            </a:r>
            <a:endParaRPr lang="es-CL" sz="1500"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382859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FDE8CF0-C843-7EC3-23F0-F6945A1C1ADD}"/>
              </a:ext>
            </a:extLst>
          </p:cNvPr>
          <p:cNvSpPr txBox="1">
            <a:spLocks noChangeArrowheads="1"/>
          </p:cNvSpPr>
          <p:nvPr/>
        </p:nvSpPr>
        <p:spPr bwMode="auto">
          <a:xfrm>
            <a:off x="1752967" y="2750787"/>
            <a:ext cx="221456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CL" sz="1350" b="1" dirty="0">
                <a:latin typeface="Arial Narrow" panose="020B0604020202020204" pitchFamily="34" charset="0"/>
                <a:ea typeface="MS PGothic" panose="020B0600070205080204" pitchFamily="34" charset="-128"/>
              </a:rPr>
              <a:t>Durante el 2023 se ha recibido 9 reclamos</a:t>
            </a:r>
          </a:p>
        </p:txBody>
      </p:sp>
      <p:graphicFrame>
        <p:nvGraphicFramePr>
          <p:cNvPr id="4" name="Tabla 3">
            <a:extLst>
              <a:ext uri="{FF2B5EF4-FFF2-40B4-BE49-F238E27FC236}">
                <a16:creationId xmlns:a16="http://schemas.microsoft.com/office/drawing/2014/main" id="{FC74DAE5-CB45-6B85-D856-CA71D2753905}"/>
              </a:ext>
            </a:extLst>
          </p:cNvPr>
          <p:cNvGraphicFramePr>
            <a:graphicFrameLocks noGrp="1"/>
          </p:cNvGraphicFramePr>
          <p:nvPr/>
        </p:nvGraphicFramePr>
        <p:xfrm>
          <a:off x="3967529" y="2825048"/>
          <a:ext cx="2943226" cy="708474"/>
        </p:xfrm>
        <a:graphic>
          <a:graphicData uri="http://schemas.openxmlformats.org/drawingml/2006/table">
            <a:tbl>
              <a:tblPr firstRow="1" bandRow="1">
                <a:tableStyleId>{5C22544A-7EE6-4342-B048-85BDC9FD1C3A}</a:tableStyleId>
              </a:tblPr>
              <a:tblGrid>
                <a:gridCol w="1728356">
                  <a:extLst>
                    <a:ext uri="{9D8B030D-6E8A-4147-A177-3AD203B41FA5}">
                      <a16:colId xmlns:a16="http://schemas.microsoft.com/office/drawing/2014/main" val="20000"/>
                    </a:ext>
                  </a:extLst>
                </a:gridCol>
                <a:gridCol w="1214870">
                  <a:extLst>
                    <a:ext uri="{9D8B030D-6E8A-4147-A177-3AD203B41FA5}">
                      <a16:colId xmlns:a16="http://schemas.microsoft.com/office/drawing/2014/main" val="20001"/>
                    </a:ext>
                  </a:extLst>
                </a:gridCol>
              </a:tblGrid>
              <a:tr h="228600">
                <a:tc>
                  <a:txBody>
                    <a:bodyPr/>
                    <a:lstStyle/>
                    <a:p>
                      <a:r>
                        <a:rPr lang="es-ES" sz="1100">
                          <a:latin typeface="Arial Narrow" panose="020B0606020202030204" pitchFamily="34" charset="0"/>
                        </a:rPr>
                        <a:t>Reclamos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s-ES" sz="1100">
                          <a:latin typeface="Arial Narrow" panose="020B0606020202030204" pitchFamily="34" charset="0"/>
                        </a:rPr>
                        <a:t>Estados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28600">
                <a:tc>
                  <a:txBody>
                    <a:bodyPr/>
                    <a:lstStyle/>
                    <a:p>
                      <a:r>
                        <a:rPr lang="es-ES" sz="1100">
                          <a:latin typeface="Arial Narrow" panose="020B0606020202030204" pitchFamily="34" charset="0"/>
                        </a:rPr>
                        <a:t>Abiertos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100" b="1" dirty="0">
                          <a:latin typeface="Arial Narrow" panose="020B0606020202030204" pitchFamily="34" charset="0"/>
                        </a:rPr>
                        <a:t>1</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0">
                <a:tc>
                  <a:txBody>
                    <a:bodyPr/>
                    <a:lstStyle/>
                    <a:p>
                      <a:r>
                        <a:rPr lang="es-ES" sz="1100">
                          <a:latin typeface="Arial Narrow" panose="020B0606020202030204" pitchFamily="34" charset="0"/>
                        </a:rPr>
                        <a:t>Cerrados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100" b="1" dirty="0">
                          <a:latin typeface="Arial Narrow" panose="020B0606020202030204" pitchFamily="34" charset="0"/>
                        </a:rPr>
                        <a:t>8</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CuadroTexto 2">
            <a:extLst>
              <a:ext uri="{FF2B5EF4-FFF2-40B4-BE49-F238E27FC236}">
                <a16:creationId xmlns:a16="http://schemas.microsoft.com/office/drawing/2014/main" id="{1FDE8CF0-C843-7EC3-23F0-F6945A1C1ADD}"/>
              </a:ext>
            </a:extLst>
          </p:cNvPr>
          <p:cNvSpPr txBox="1">
            <a:spLocks noChangeArrowheads="1"/>
          </p:cNvSpPr>
          <p:nvPr/>
        </p:nvSpPr>
        <p:spPr bwMode="auto">
          <a:xfrm>
            <a:off x="1752967" y="1863772"/>
            <a:ext cx="221456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S" altLang="es-CL" sz="1350" b="1" dirty="0">
                <a:latin typeface="Arial Narrow" panose="020B0604020202020204" pitchFamily="34" charset="0"/>
                <a:ea typeface="MS PGothic" panose="020B0600070205080204" pitchFamily="34" charset="-128"/>
              </a:rPr>
              <a:t>Durante el 2024 se ha recibido 1 reclamos</a:t>
            </a:r>
          </a:p>
        </p:txBody>
      </p:sp>
      <p:graphicFrame>
        <p:nvGraphicFramePr>
          <p:cNvPr id="6" name="Tabla 5">
            <a:extLst>
              <a:ext uri="{FF2B5EF4-FFF2-40B4-BE49-F238E27FC236}">
                <a16:creationId xmlns:a16="http://schemas.microsoft.com/office/drawing/2014/main" id="{FC74DAE5-CB45-6B85-D856-CA71D2753905}"/>
              </a:ext>
            </a:extLst>
          </p:cNvPr>
          <p:cNvGraphicFramePr>
            <a:graphicFrameLocks noGrp="1"/>
          </p:cNvGraphicFramePr>
          <p:nvPr/>
        </p:nvGraphicFramePr>
        <p:xfrm>
          <a:off x="3967529" y="1863771"/>
          <a:ext cx="2943226" cy="708474"/>
        </p:xfrm>
        <a:graphic>
          <a:graphicData uri="http://schemas.openxmlformats.org/drawingml/2006/table">
            <a:tbl>
              <a:tblPr firstRow="1" bandRow="1">
                <a:tableStyleId>{5C22544A-7EE6-4342-B048-85BDC9FD1C3A}</a:tableStyleId>
              </a:tblPr>
              <a:tblGrid>
                <a:gridCol w="1728356">
                  <a:extLst>
                    <a:ext uri="{9D8B030D-6E8A-4147-A177-3AD203B41FA5}">
                      <a16:colId xmlns:a16="http://schemas.microsoft.com/office/drawing/2014/main" val="20000"/>
                    </a:ext>
                  </a:extLst>
                </a:gridCol>
                <a:gridCol w="1214870">
                  <a:extLst>
                    <a:ext uri="{9D8B030D-6E8A-4147-A177-3AD203B41FA5}">
                      <a16:colId xmlns:a16="http://schemas.microsoft.com/office/drawing/2014/main" val="20001"/>
                    </a:ext>
                  </a:extLst>
                </a:gridCol>
              </a:tblGrid>
              <a:tr h="228600">
                <a:tc>
                  <a:txBody>
                    <a:bodyPr/>
                    <a:lstStyle/>
                    <a:p>
                      <a:r>
                        <a:rPr lang="es-ES" sz="1100">
                          <a:latin typeface="Arial Narrow" panose="020B0606020202030204" pitchFamily="34" charset="0"/>
                        </a:rPr>
                        <a:t>Reclamos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s-ES" sz="1100">
                          <a:latin typeface="Arial Narrow" panose="020B0606020202030204" pitchFamily="34" charset="0"/>
                        </a:rPr>
                        <a:t>Estados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28600">
                <a:tc>
                  <a:txBody>
                    <a:bodyPr/>
                    <a:lstStyle/>
                    <a:p>
                      <a:r>
                        <a:rPr lang="es-ES" sz="1100" dirty="0">
                          <a:latin typeface="Arial Narrow" panose="020B0606020202030204" pitchFamily="34" charset="0"/>
                        </a:rPr>
                        <a:t>Abiertos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100" b="1" dirty="0">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0">
                <a:tc>
                  <a:txBody>
                    <a:bodyPr/>
                    <a:lstStyle/>
                    <a:p>
                      <a:r>
                        <a:rPr lang="es-ES" sz="1100">
                          <a:latin typeface="Arial Narrow" panose="020B0606020202030204" pitchFamily="34" charset="0"/>
                        </a:rPr>
                        <a:t>Cerrados</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100" b="1" dirty="0">
                          <a:latin typeface="Arial Narrow" panose="020B0606020202030204" pitchFamily="34" charset="0"/>
                        </a:rPr>
                        <a:t>1</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7" name="Gráfico 6"/>
          <p:cNvGraphicFramePr/>
          <p:nvPr/>
        </p:nvGraphicFramePr>
        <p:xfrm>
          <a:off x="2595490" y="3637802"/>
          <a:ext cx="3756074" cy="2062252"/>
        </p:xfrm>
        <a:graphic>
          <a:graphicData uri="http://schemas.openxmlformats.org/drawingml/2006/chart">
            <c:chart xmlns:c="http://schemas.openxmlformats.org/drawingml/2006/chart" xmlns:r="http://schemas.openxmlformats.org/officeDocument/2006/relationships" r:id="rId2"/>
          </a:graphicData>
        </a:graphic>
      </p:graphicFrame>
      <p:sp>
        <p:nvSpPr>
          <p:cNvPr id="8" name="Título 1">
            <a:extLst>
              <a:ext uri="{FF2B5EF4-FFF2-40B4-BE49-F238E27FC236}">
                <a16:creationId xmlns:a16="http://schemas.microsoft.com/office/drawing/2014/main" id="{0BA1F451-597B-40C1-9681-FE3466738061}"/>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1776913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202080" y="1784793"/>
          <a:ext cx="8739841" cy="4215958"/>
        </p:xfrm>
        <a:graphic>
          <a:graphicData uri="http://schemas.openxmlformats.org/drawingml/2006/table">
            <a:tbl>
              <a:tblPr/>
              <a:tblGrid>
                <a:gridCol w="483721">
                  <a:extLst>
                    <a:ext uri="{9D8B030D-6E8A-4147-A177-3AD203B41FA5}">
                      <a16:colId xmlns:a16="http://schemas.microsoft.com/office/drawing/2014/main" val="3553537620"/>
                    </a:ext>
                  </a:extLst>
                </a:gridCol>
                <a:gridCol w="576364">
                  <a:extLst>
                    <a:ext uri="{9D8B030D-6E8A-4147-A177-3AD203B41FA5}">
                      <a16:colId xmlns:a16="http://schemas.microsoft.com/office/drawing/2014/main" val="813821817"/>
                    </a:ext>
                  </a:extLst>
                </a:gridCol>
                <a:gridCol w="627434">
                  <a:extLst>
                    <a:ext uri="{9D8B030D-6E8A-4147-A177-3AD203B41FA5}">
                      <a16:colId xmlns:a16="http://schemas.microsoft.com/office/drawing/2014/main" val="2846434694"/>
                    </a:ext>
                  </a:extLst>
                </a:gridCol>
                <a:gridCol w="3698942">
                  <a:extLst>
                    <a:ext uri="{9D8B030D-6E8A-4147-A177-3AD203B41FA5}">
                      <a16:colId xmlns:a16="http://schemas.microsoft.com/office/drawing/2014/main" val="54185206"/>
                    </a:ext>
                  </a:extLst>
                </a:gridCol>
                <a:gridCol w="2526868">
                  <a:extLst>
                    <a:ext uri="{9D8B030D-6E8A-4147-A177-3AD203B41FA5}">
                      <a16:colId xmlns:a16="http://schemas.microsoft.com/office/drawing/2014/main" val="1731880348"/>
                    </a:ext>
                  </a:extLst>
                </a:gridCol>
                <a:gridCol w="826512">
                  <a:extLst>
                    <a:ext uri="{9D8B030D-6E8A-4147-A177-3AD203B41FA5}">
                      <a16:colId xmlns:a16="http://schemas.microsoft.com/office/drawing/2014/main" val="2655776826"/>
                    </a:ext>
                  </a:extLst>
                </a:gridCol>
              </a:tblGrid>
              <a:tr h="493556">
                <a:tc>
                  <a:txBody>
                    <a:bodyPr/>
                    <a:lstStyle/>
                    <a:p>
                      <a:pPr algn="ctr" rtl="0" fontAlgn="ctr"/>
                      <a:r>
                        <a:rPr lang="es-CL" sz="1100" b="1" i="0" u="none" strike="noStrike">
                          <a:solidFill>
                            <a:srgbClr val="FFFFFF"/>
                          </a:solidFill>
                          <a:effectLst/>
                          <a:latin typeface="Arial Narrow" panose="020B0606020202030204" pitchFamily="34" charset="0"/>
                        </a:rPr>
                        <a:t>Fecha</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Programa</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Reclamante</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Descripción (resumen)</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Respuesta Institucional (N° oficio, resumen contenido)</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rtl="0" fontAlgn="ctr"/>
                      <a:r>
                        <a:rPr lang="es-CL" sz="1100" b="1" i="0" u="none" strike="noStrike">
                          <a:solidFill>
                            <a:srgbClr val="FFFFFF"/>
                          </a:solidFill>
                          <a:effectLst/>
                          <a:latin typeface="Arial Narrow" panose="020B0606020202030204" pitchFamily="34" charset="0"/>
                        </a:rPr>
                        <a:t>Estado</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834555993"/>
                  </a:ext>
                </a:extLst>
              </a:tr>
              <a:tr h="2529856">
                <a:tc>
                  <a:txBody>
                    <a:bodyPr/>
                    <a:lstStyle/>
                    <a:p>
                      <a:pPr algn="l" rtl="0" fontAlgn="ctr"/>
                      <a:r>
                        <a:rPr lang="pt-BR" sz="1100" b="0" i="0" u="none" strike="noStrike">
                          <a:solidFill>
                            <a:srgbClr val="000000"/>
                          </a:solidFill>
                          <a:effectLst/>
                          <a:latin typeface="Arial Narrow" panose="020B0606020202030204" pitchFamily="34" charset="0"/>
                        </a:rPr>
                        <a:t>7 de agosto de 2023</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fontAlgn="ctr"/>
                      <a:r>
                        <a:rPr lang="es-CL" sz="1100" b="0" i="0" u="none" strike="noStrike">
                          <a:solidFill>
                            <a:srgbClr val="000000"/>
                          </a:solidFill>
                          <a:effectLst/>
                          <a:latin typeface="Arial Narrow" panose="020B0606020202030204" pitchFamily="34" charset="0"/>
                        </a:rPr>
                        <a:t>PRM Ancud</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ctr"/>
                      <a:r>
                        <a:rPr lang="es-CL" sz="1100" b="0" i="0" u="none" strike="noStrike">
                          <a:solidFill>
                            <a:srgbClr val="000000"/>
                          </a:solidFill>
                          <a:effectLst/>
                          <a:latin typeface="Arial Narrow" panose="020B0606020202030204" pitchFamily="34" charset="0"/>
                        </a:rPr>
                        <a:t>Francisco Calisto (padre)</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Con fecha 7 de agosto de 2023, la Sra. Graciela Zúñiga y Francisco Calisto (padre de la niña Estefany Calisto), realiza un reclamo -vía correo electrónico- al Coordinador Técnico Roberto Rocha, señalando su disconformidad con la atención recibida, resumida en los siguientes puntos: El programa envía información al Tribunal, incorporando relatos y/o contenidos que perjudican la figura al padre.</a:t>
                      </a:r>
                    </a:p>
                    <a:p>
                      <a:pPr algn="just" fontAlgn="ctr"/>
                      <a:br>
                        <a:rPr lang="es-ES" sz="1000" b="0" i="0" u="none" strike="noStrike" dirty="0">
                          <a:solidFill>
                            <a:srgbClr val="000000"/>
                          </a:solidFill>
                          <a:effectLst/>
                          <a:latin typeface="Arial Narrow" panose="020B0606020202030204" pitchFamily="34" charset="0"/>
                        </a:rPr>
                      </a:br>
                      <a:r>
                        <a:rPr lang="es-ES" sz="1000" b="0" i="0" u="none" strike="noStrike" dirty="0">
                          <a:solidFill>
                            <a:srgbClr val="000000"/>
                          </a:solidFill>
                          <a:effectLst/>
                          <a:latin typeface="Arial Narrow" panose="020B0606020202030204" pitchFamily="34" charset="0"/>
                        </a:rPr>
                        <a:t>-El programa ha mantenido una postura parcial, realizando gestiones a favor de la madre de la niña, (colaboración a la madre en proceso de entrega de la niña al padre, en contexto de visita).</a:t>
                      </a:r>
                    </a:p>
                    <a:p>
                      <a:pPr algn="just" fontAlgn="ctr"/>
                      <a:br>
                        <a:rPr lang="es-ES" sz="1000" b="0" i="0" u="none" strike="noStrike" dirty="0">
                          <a:solidFill>
                            <a:srgbClr val="000000"/>
                          </a:solidFill>
                          <a:effectLst/>
                          <a:latin typeface="Arial Narrow" panose="020B0606020202030204" pitchFamily="34" charset="0"/>
                        </a:rPr>
                      </a:br>
                      <a:r>
                        <a:rPr lang="es-ES" sz="1000" b="0" i="0" u="none" strike="noStrike" dirty="0">
                          <a:solidFill>
                            <a:srgbClr val="000000"/>
                          </a:solidFill>
                          <a:effectLst/>
                          <a:latin typeface="Arial Narrow" panose="020B0606020202030204" pitchFamily="34" charset="0"/>
                        </a:rPr>
                        <a:t>-El programa no ha evaluado de manera igualitaria el contenido señalado por el padre, quien refiere que la niña vivía situaciones de riesgo y vulneración de derecho en la casa de la madre.</a:t>
                      </a:r>
                    </a:p>
                    <a:p>
                      <a:pPr algn="just" fontAlgn="ctr"/>
                      <a:br>
                        <a:rPr lang="es-ES" sz="1000" b="0" i="0" u="none" strike="noStrike" dirty="0">
                          <a:solidFill>
                            <a:srgbClr val="000000"/>
                          </a:solidFill>
                          <a:effectLst/>
                          <a:latin typeface="Arial Narrow" panose="020B0606020202030204" pitchFamily="34" charset="0"/>
                        </a:rPr>
                      </a:br>
                      <a:r>
                        <a:rPr lang="es-ES" sz="1000" b="0" i="0" u="none" strike="noStrike" dirty="0">
                          <a:solidFill>
                            <a:srgbClr val="000000"/>
                          </a:solidFill>
                          <a:effectLst/>
                          <a:latin typeface="Arial Narrow" panose="020B0606020202030204" pitchFamily="34" charset="0"/>
                        </a:rPr>
                        <a:t>-Bajo apoyo de la dupla al padre, no reconociendo sus avances y aspectos positivos en la crianza con Estefany.</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Coordinador Técnico responde al reclamo, señalando que se revisará y abordará, en virtud de dar una respuesta a lo planteado. (7 de agosto de 2023)</a:t>
                      </a:r>
                    </a:p>
                    <a:p>
                      <a:pPr algn="just" fontAlgn="ctr"/>
                      <a:br>
                        <a:rPr lang="es-ES" sz="1000" b="0" i="0" u="none" strike="noStrike" dirty="0">
                          <a:solidFill>
                            <a:srgbClr val="000000"/>
                          </a:solidFill>
                          <a:effectLst/>
                          <a:latin typeface="Arial Narrow" panose="020B0606020202030204" pitchFamily="34" charset="0"/>
                        </a:rPr>
                      </a:br>
                      <a:r>
                        <a:rPr lang="es-ES" sz="1000" b="0" i="0" u="none" strike="noStrike" dirty="0">
                          <a:solidFill>
                            <a:srgbClr val="000000"/>
                          </a:solidFill>
                          <a:effectLst/>
                          <a:latin typeface="Arial Narrow" panose="020B0606020202030204" pitchFamily="34" charset="0"/>
                        </a:rPr>
                        <a:t>-Reunión de análisis de casos y del reclamo, entre el Coordinador Técnico, dupla, y Directora (S), en virtud de revisar las acciones a seguir y medidas antes el reclamo. (10 de agosto de 2023)</a:t>
                      </a:r>
                    </a:p>
                    <a:p>
                      <a:pPr algn="just" fontAlgn="ctr"/>
                      <a:br>
                        <a:rPr lang="es-ES" sz="1000" b="0" i="0" u="none" strike="noStrike" dirty="0">
                          <a:solidFill>
                            <a:srgbClr val="000000"/>
                          </a:solidFill>
                          <a:effectLst/>
                          <a:latin typeface="Arial Narrow" panose="020B0606020202030204" pitchFamily="34" charset="0"/>
                        </a:rPr>
                      </a:br>
                      <a:r>
                        <a:rPr lang="es-ES" sz="1000" b="0" i="0" u="none" strike="noStrike" dirty="0">
                          <a:solidFill>
                            <a:srgbClr val="000000"/>
                          </a:solidFill>
                          <a:effectLst/>
                          <a:latin typeface="Arial Narrow" panose="020B0606020202030204" pitchFamily="34" charset="0"/>
                        </a:rPr>
                        <a:t>-Respuesta formal al reclamo, vía correo electrónico, por parte del Coordinador Técnico. (16 de agosto de 2023).</a:t>
                      </a:r>
                    </a:p>
                    <a:p>
                      <a:pPr algn="just" fontAlgn="ctr"/>
                      <a:endParaRPr lang="es-ES" sz="1000" b="0" i="0" u="none" strike="noStrike" dirty="0">
                        <a:solidFill>
                          <a:srgbClr val="000000"/>
                        </a:solidFill>
                        <a:effectLst/>
                        <a:latin typeface="Arial Narrow" panose="020B0606020202030204" pitchFamily="34" charset="0"/>
                      </a:endParaRP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ctr"/>
                      <a:r>
                        <a:rPr lang="es-CL" sz="1100" b="0" i="0" u="none" strike="noStrike" dirty="0">
                          <a:solidFill>
                            <a:srgbClr val="000000"/>
                          </a:solidFill>
                          <a:effectLst/>
                          <a:latin typeface="Arial Narrow" panose="020B0606020202030204" pitchFamily="34" charset="0"/>
                        </a:rPr>
                        <a:t>Cerrado</a:t>
                      </a:r>
                    </a:p>
                  </a:txBody>
                  <a:tcPr marL="3826" marR="3826" marT="38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24649322"/>
                  </a:ext>
                </a:extLst>
              </a:tr>
              <a:tr h="1192546">
                <a:tc>
                  <a:txBody>
                    <a:bodyPr/>
                    <a:lstStyle/>
                    <a:p>
                      <a:pPr algn="l" rtl="0" fontAlgn="ctr"/>
                      <a:r>
                        <a:rPr lang="pt-BR" sz="1100" b="0" i="0" u="none" strike="noStrike" dirty="0">
                          <a:solidFill>
                            <a:srgbClr val="000000"/>
                          </a:solidFill>
                          <a:effectLst/>
                          <a:latin typeface="Arial Narrow" panose="020B0606020202030204" pitchFamily="34" charset="0"/>
                        </a:rPr>
                        <a:t>25 de agosto de 2023</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fontAlgn="ctr"/>
                      <a:r>
                        <a:rPr lang="es-CL" sz="1100" b="0" i="0" u="none" strike="noStrike">
                          <a:solidFill>
                            <a:srgbClr val="000000"/>
                          </a:solidFill>
                          <a:effectLst/>
                          <a:latin typeface="Arial Narrow" panose="020B0606020202030204" pitchFamily="34" charset="0"/>
                        </a:rPr>
                        <a:t>PRM Peñaflor</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rtl="0" fontAlgn="ctr"/>
                      <a:r>
                        <a:rPr lang="es-CL" sz="1100" b="0" i="0" u="none" strike="noStrike">
                          <a:solidFill>
                            <a:srgbClr val="000000"/>
                          </a:solidFill>
                          <a:effectLst/>
                          <a:latin typeface="Arial Narrow" panose="020B0606020202030204" pitchFamily="34" charset="0"/>
                        </a:rPr>
                        <a:t>Katherine </a:t>
                      </a:r>
                      <a:r>
                        <a:rPr lang="es-CL" sz="1100" b="0" i="0" u="none" strike="noStrike" err="1">
                          <a:solidFill>
                            <a:srgbClr val="000000"/>
                          </a:solidFill>
                          <a:effectLst/>
                          <a:latin typeface="Arial Narrow" panose="020B0606020202030204" pitchFamily="34" charset="0"/>
                        </a:rPr>
                        <a:t>Parraguez</a:t>
                      </a:r>
                      <a:r>
                        <a:rPr lang="es-CL" sz="1100" b="0" i="0" u="none" strike="noStrike">
                          <a:solidFill>
                            <a:srgbClr val="000000"/>
                          </a:solidFill>
                          <a:effectLst/>
                          <a:latin typeface="Arial Narrow" panose="020B0606020202030204" pitchFamily="34" charset="0"/>
                        </a:rPr>
                        <a:t> (Madre).</a:t>
                      </a:r>
                    </a:p>
                  </a:txBody>
                  <a:tcPr marL="3826" marR="3826" marT="38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s-ES" sz="1000" b="0" i="0" u="none" strike="noStrike">
                          <a:solidFill>
                            <a:srgbClr val="000000"/>
                          </a:solidFill>
                          <a:effectLst/>
                          <a:latin typeface="Arial Narrow" panose="020B0606020202030204" pitchFamily="34" charset="0"/>
                        </a:rPr>
                        <a:t>Con fecha 25 de agosto de 2023, la madre del niño Gustavo Bastía, realiza un reclamo vía correo electrónico al Coordinador Técnico, toda vez que se encuentra disconforme con el tratamiento llevado a cabo por el programa, especialmente, respecto al contenido enviado al Tribunal en el último informe emitido. </a:t>
                      </a:r>
                    </a:p>
                  </a:txBody>
                  <a:tcPr marL="3826" marR="3826" marT="38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t"/>
                      <a:r>
                        <a:rPr lang="es-ES" sz="1000" b="0" i="0" u="none" strike="noStrike" dirty="0">
                          <a:solidFill>
                            <a:srgbClr val="000000"/>
                          </a:solidFill>
                          <a:effectLst/>
                          <a:latin typeface="Arial Narrow" panose="020B0606020202030204" pitchFamily="34" charset="0"/>
                        </a:rPr>
                        <a:t>Coordinador Técnico responde al reclamo con fecha 25 de agosto de 2023. Coordinador Técnico realiza entrevista presencial con la usuaria, en virtud de aclarar el reclamo con fecha 6 de septiembre. Coordinador Técnico realiza reunión con Directora del programa con fecha 6 de septiembre de 2023. Con fecha 7 de septiembre de 2023, se envía una respuesta formal del reclamo a la usuaria.</a:t>
                      </a:r>
                    </a:p>
                  </a:txBody>
                  <a:tcPr marL="3826" marR="3826" marT="38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s-ES" sz="1100" b="0" i="0" u="none" strike="noStrike" dirty="0">
                          <a:solidFill>
                            <a:srgbClr val="000000"/>
                          </a:solidFill>
                          <a:effectLst/>
                          <a:latin typeface="Arial Narrow" panose="020B0606020202030204" pitchFamily="34" charset="0"/>
                        </a:rPr>
                        <a:t>Cerrado</a:t>
                      </a:r>
                    </a:p>
                  </a:txBody>
                  <a:tcPr marL="3826" marR="3826" marT="38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05503624"/>
                  </a:ext>
                </a:extLst>
              </a:tr>
            </a:tbl>
          </a:graphicData>
        </a:graphic>
      </p:graphicFrame>
      <p:sp>
        <p:nvSpPr>
          <p:cNvPr id="4" name="Título 1">
            <a:extLst>
              <a:ext uri="{FF2B5EF4-FFF2-40B4-BE49-F238E27FC236}">
                <a16:creationId xmlns:a16="http://schemas.microsoft.com/office/drawing/2014/main" id="{614BF43D-F593-4E00-A511-54BBAE8D0491}"/>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2023</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1597569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1" y="1931047"/>
          <a:ext cx="9143999" cy="3998696"/>
        </p:xfrm>
        <a:graphic>
          <a:graphicData uri="http://schemas.openxmlformats.org/drawingml/2006/table">
            <a:tbl>
              <a:tblPr/>
              <a:tblGrid>
                <a:gridCol w="434822">
                  <a:extLst>
                    <a:ext uri="{9D8B030D-6E8A-4147-A177-3AD203B41FA5}">
                      <a16:colId xmlns:a16="http://schemas.microsoft.com/office/drawing/2014/main" val="3288297355"/>
                    </a:ext>
                  </a:extLst>
                </a:gridCol>
                <a:gridCol w="588603">
                  <a:extLst>
                    <a:ext uri="{9D8B030D-6E8A-4147-A177-3AD203B41FA5}">
                      <a16:colId xmlns:a16="http://schemas.microsoft.com/office/drawing/2014/main" val="1891633295"/>
                    </a:ext>
                  </a:extLst>
                </a:gridCol>
                <a:gridCol w="474785">
                  <a:extLst>
                    <a:ext uri="{9D8B030D-6E8A-4147-A177-3AD203B41FA5}">
                      <a16:colId xmlns:a16="http://schemas.microsoft.com/office/drawing/2014/main" val="2557483754"/>
                    </a:ext>
                  </a:extLst>
                </a:gridCol>
                <a:gridCol w="3816810">
                  <a:extLst>
                    <a:ext uri="{9D8B030D-6E8A-4147-A177-3AD203B41FA5}">
                      <a16:colId xmlns:a16="http://schemas.microsoft.com/office/drawing/2014/main" val="2527235566"/>
                    </a:ext>
                  </a:extLst>
                </a:gridCol>
                <a:gridCol w="3188901">
                  <a:extLst>
                    <a:ext uri="{9D8B030D-6E8A-4147-A177-3AD203B41FA5}">
                      <a16:colId xmlns:a16="http://schemas.microsoft.com/office/drawing/2014/main" val="507673365"/>
                    </a:ext>
                  </a:extLst>
                </a:gridCol>
                <a:gridCol w="640079">
                  <a:extLst>
                    <a:ext uri="{9D8B030D-6E8A-4147-A177-3AD203B41FA5}">
                      <a16:colId xmlns:a16="http://schemas.microsoft.com/office/drawing/2014/main" val="2588272949"/>
                    </a:ext>
                  </a:extLst>
                </a:gridCol>
              </a:tblGrid>
              <a:tr h="425933">
                <a:tc>
                  <a:txBody>
                    <a:bodyPr/>
                    <a:lstStyle/>
                    <a:p>
                      <a:pPr algn="ctr" rtl="0" fontAlgn="ctr"/>
                      <a:r>
                        <a:rPr lang="es-CL" sz="1000" b="1" i="0" u="none" strike="noStrike">
                          <a:solidFill>
                            <a:srgbClr val="FFFFFF"/>
                          </a:solidFill>
                          <a:effectLst/>
                          <a:latin typeface="Arial Narrow" panose="020B0606020202030204" pitchFamily="34" charset="0"/>
                        </a:rPr>
                        <a:t>Fecha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Programa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Reclamante</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Descripción (resumen)</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Respuesta Institucional (N° oficio, resumen contenido)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Estado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1455879"/>
                  </a:ext>
                </a:extLst>
              </a:tr>
              <a:tr h="1192022">
                <a:tc>
                  <a:txBody>
                    <a:bodyPr/>
                    <a:lstStyle/>
                    <a:p>
                      <a:pPr algn="l" rtl="0" fontAlgn="ctr"/>
                      <a:r>
                        <a:rPr lang="es-ES" sz="1000" b="0" i="0" u="none" strike="noStrike">
                          <a:solidFill>
                            <a:srgbClr val="000000"/>
                          </a:solidFill>
                          <a:effectLst/>
                          <a:latin typeface="Arial Narrow" panose="020B0606020202030204" pitchFamily="34" charset="0"/>
                        </a:rPr>
                        <a:t>06 de enero  de 2023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PPF Quilicura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1000" b="0" i="0" u="none" strike="noStrike">
                          <a:solidFill>
                            <a:srgbClr val="000000"/>
                          </a:solidFill>
                          <a:effectLst/>
                          <a:latin typeface="Arial Narrow" panose="020B0606020202030204" pitchFamily="34" charset="0"/>
                        </a:rPr>
                        <a:t>Marlenne Soto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a:solidFill>
                            <a:srgbClr val="000000"/>
                          </a:solidFill>
                          <a:effectLst/>
                          <a:latin typeface="Arial Narrow" panose="020B0606020202030204" pitchFamily="34" charset="0"/>
                        </a:rPr>
                        <a:t>La </a:t>
                      </a:r>
                      <a:r>
                        <a:rPr lang="es-ES" sz="1000" b="0" i="0" u="none" strike="noStrike" err="1">
                          <a:solidFill>
                            <a:srgbClr val="000000"/>
                          </a:solidFill>
                          <a:effectLst/>
                          <a:latin typeface="Arial Narrow" panose="020B0606020202030204" pitchFamily="34" charset="0"/>
                        </a:rPr>
                        <a:t>Sra</a:t>
                      </a:r>
                      <a:r>
                        <a:rPr lang="es-ES" sz="1000" b="0" i="0" u="none" strike="noStrike">
                          <a:solidFill>
                            <a:srgbClr val="000000"/>
                          </a:solidFill>
                          <a:effectLst/>
                          <a:latin typeface="Arial Narrow" panose="020B0606020202030204" pitchFamily="34" charset="0"/>
                        </a:rPr>
                        <a:t> </a:t>
                      </a:r>
                      <a:r>
                        <a:rPr lang="es-ES" sz="1000" b="0" i="0" u="none" strike="noStrike" err="1">
                          <a:solidFill>
                            <a:srgbClr val="000000"/>
                          </a:solidFill>
                          <a:effectLst/>
                          <a:latin typeface="Arial Narrow" panose="020B0606020202030204" pitchFamily="34" charset="0"/>
                        </a:rPr>
                        <a:t>Marlenne</a:t>
                      </a:r>
                      <a:r>
                        <a:rPr lang="es-ES" sz="1000" b="0" i="0" u="none" strike="noStrike">
                          <a:solidFill>
                            <a:srgbClr val="000000"/>
                          </a:solidFill>
                          <a:effectLst/>
                          <a:latin typeface="Arial Narrow" panose="020B0606020202030204" pitchFamily="34" charset="0"/>
                        </a:rPr>
                        <a:t> soto, ingresa reclamo a través de las redes sociales de la FCDN, indicando: "Quiero denunciar un mal procedimiento en el PPF,  donde en las citas con mis hijas, se dijeron muchas mentiras y calumnias(…)", La adulta señala en su reclamo que  se ha visto perjudicada en su rol de tutora de las niñas,  señalando que el Proyecto estaría favoreciendo al padre, sin considerar información relevante de éste, relacionada con factores de riesgo.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a:solidFill>
                            <a:srgbClr val="000000"/>
                          </a:solidFill>
                          <a:effectLst/>
                          <a:latin typeface="Arial Narrow" panose="020B0606020202030204" pitchFamily="34" charset="0"/>
                        </a:rPr>
                        <a:t>1.) Programa PPF envia informes del proceso de intervención a CT  2.) Con fecha 09 de enero, Se realiza entrevista con Sra. Marlenne Soto para recoger y escuchar sus argumentos  3.) Directora de programa envía verificadores a Coordinador Técnico de la DOS, donde se adjunta F-SGC-011 de reunión y  revisión de la  situación ocurrida con la usuaria, y se establecen acuerdos. 4.)  Con fecha 27 de enero y 21 de marzo, se realizan reuniones con la Sra. Marlenne, para entregar respuesta  con acuerdos a seguir durante la intervención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L" sz="1000" b="0" i="0" u="none" strike="noStrike" dirty="0">
                          <a:solidFill>
                            <a:srgbClr val="000000"/>
                          </a:solidFill>
                          <a:effectLst/>
                          <a:latin typeface="Arial Narrow" panose="020B0606020202030204" pitchFamily="34" charset="0"/>
                        </a:rPr>
                        <a:t>Cerrado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34234192"/>
                  </a:ext>
                </a:extLst>
              </a:tr>
              <a:tr h="2380742">
                <a:tc>
                  <a:txBody>
                    <a:bodyPr/>
                    <a:lstStyle/>
                    <a:p>
                      <a:pPr algn="l" rtl="0" fontAlgn="ctr"/>
                      <a:r>
                        <a:rPr lang="es-ES" sz="1000" b="0" i="0" u="none" strike="noStrike">
                          <a:solidFill>
                            <a:srgbClr val="000000"/>
                          </a:solidFill>
                          <a:effectLst/>
                          <a:latin typeface="Arial Narrow" panose="020B0606020202030204" pitchFamily="34" charset="0"/>
                        </a:rPr>
                        <a:t>22 de septiembre de 2023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PPF Quilicura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No se identifica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s-ES" sz="1000" b="0" i="0" u="none" strike="noStrike" dirty="0">
                          <a:solidFill>
                            <a:srgbClr val="000000"/>
                          </a:solidFill>
                          <a:effectLst/>
                          <a:latin typeface="Arial Narrow" panose="020B0606020202030204" pitchFamily="34" charset="0"/>
                        </a:rPr>
                        <a:t>Con fecha 22 de septiembre, en el Instagram  de la Fundación, se recibe reclamo anónimo que indica la necesidad de informar faltas de ética de un profesional del equipo del PPF. No entrega más antecedentes.</a:t>
                      </a:r>
                    </a:p>
                    <a:p>
                      <a:pPr algn="just" rtl="0" fontAlgn="t"/>
                      <a:r>
                        <a:rPr lang="es-ES" sz="1000" b="0" i="0" u="none" strike="noStrike" dirty="0">
                          <a:solidFill>
                            <a:srgbClr val="000000"/>
                          </a:solidFill>
                          <a:effectLst/>
                          <a:latin typeface="Arial Narrow" panose="020B0606020202030204" pitchFamily="34" charset="0"/>
                        </a:rPr>
                        <a:t>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rtl="0" fontAlgn="t"/>
                      <a:r>
                        <a:rPr lang="es-ES" sz="1000" b="0" i="0" u="none" strike="noStrike" dirty="0">
                          <a:solidFill>
                            <a:srgbClr val="000000"/>
                          </a:solidFill>
                          <a:effectLst/>
                          <a:latin typeface="Arial Narrow" panose="020B0606020202030204" pitchFamily="34" charset="0"/>
                        </a:rPr>
                        <a:t>1.) Por la misma vía, se pide a al persona que nos aporte información de contacto, sin obtener respuesta  2.) Con fecha 22 de septiembre, se contacta a Directora del programa para recopilar información, confirmando que también ha recibido correos electrónicos de  parte de una adulta que se identifica como pareja del profesional, señalando las mismas razones de su reclamo. A partir de ello, el mismo 22 de septiembre, se envía correo a la adulta invitándola  a una reunión en administración central, para recoger y recopilar información pertinente. La adulta mediante correo electrónico, señala no estar disponible para la reunión.   3.) Directora, completa formulario de Solicitud de Acción Correctiva SGC 006,  indicando que no es posible dar curso al tratamiento de éste por la falta de antecedentes  4.) Entre el 25 de septiembre y el 11 de octubre, se responden los reiterados correos que envía la persona, indicando que es requisito del proceso contar con información detallada y que en caso de que esto no exista, no se puede responder su reclamo.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CL" sz="1000" b="0" i="0" u="none" strike="noStrike" dirty="0">
                          <a:solidFill>
                            <a:srgbClr val="000000"/>
                          </a:solidFill>
                          <a:effectLst/>
                          <a:latin typeface="Arial Narrow" panose="020B0606020202030204" pitchFamily="34" charset="0"/>
                        </a:rPr>
                        <a:t>Cerrado</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847313"/>
                  </a:ext>
                </a:extLst>
              </a:tr>
            </a:tbl>
          </a:graphicData>
        </a:graphic>
      </p:graphicFrame>
      <p:sp>
        <p:nvSpPr>
          <p:cNvPr id="5" name="Título 1">
            <a:extLst>
              <a:ext uri="{FF2B5EF4-FFF2-40B4-BE49-F238E27FC236}">
                <a16:creationId xmlns:a16="http://schemas.microsoft.com/office/drawing/2014/main" id="{918E0E55-E588-4B26-934E-A2D2D251511E}"/>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2023</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3178630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1" y="1931048"/>
          <a:ext cx="9143999" cy="4001997"/>
        </p:xfrm>
        <a:graphic>
          <a:graphicData uri="http://schemas.openxmlformats.org/drawingml/2006/table">
            <a:tbl>
              <a:tblPr/>
              <a:tblGrid>
                <a:gridCol w="434822">
                  <a:extLst>
                    <a:ext uri="{9D8B030D-6E8A-4147-A177-3AD203B41FA5}">
                      <a16:colId xmlns:a16="http://schemas.microsoft.com/office/drawing/2014/main" val="3288297355"/>
                    </a:ext>
                  </a:extLst>
                </a:gridCol>
                <a:gridCol w="483095">
                  <a:extLst>
                    <a:ext uri="{9D8B030D-6E8A-4147-A177-3AD203B41FA5}">
                      <a16:colId xmlns:a16="http://schemas.microsoft.com/office/drawing/2014/main" val="1891633295"/>
                    </a:ext>
                  </a:extLst>
                </a:gridCol>
                <a:gridCol w="516988">
                  <a:extLst>
                    <a:ext uri="{9D8B030D-6E8A-4147-A177-3AD203B41FA5}">
                      <a16:colId xmlns:a16="http://schemas.microsoft.com/office/drawing/2014/main" val="2557483754"/>
                    </a:ext>
                  </a:extLst>
                </a:gridCol>
                <a:gridCol w="3880115">
                  <a:extLst>
                    <a:ext uri="{9D8B030D-6E8A-4147-A177-3AD203B41FA5}">
                      <a16:colId xmlns:a16="http://schemas.microsoft.com/office/drawing/2014/main" val="2527235566"/>
                    </a:ext>
                  </a:extLst>
                </a:gridCol>
                <a:gridCol w="3241655">
                  <a:extLst>
                    <a:ext uri="{9D8B030D-6E8A-4147-A177-3AD203B41FA5}">
                      <a16:colId xmlns:a16="http://schemas.microsoft.com/office/drawing/2014/main" val="507673365"/>
                    </a:ext>
                  </a:extLst>
                </a:gridCol>
                <a:gridCol w="587326">
                  <a:extLst>
                    <a:ext uri="{9D8B030D-6E8A-4147-A177-3AD203B41FA5}">
                      <a16:colId xmlns:a16="http://schemas.microsoft.com/office/drawing/2014/main" val="2588272949"/>
                    </a:ext>
                  </a:extLst>
                </a:gridCol>
              </a:tblGrid>
              <a:tr h="425933">
                <a:tc>
                  <a:txBody>
                    <a:bodyPr/>
                    <a:lstStyle/>
                    <a:p>
                      <a:pPr algn="ctr" rtl="0" fontAlgn="ctr"/>
                      <a:r>
                        <a:rPr lang="es-CL" sz="1000" b="1" i="0" u="none" strike="noStrike">
                          <a:solidFill>
                            <a:srgbClr val="FFFFFF"/>
                          </a:solidFill>
                          <a:effectLst/>
                          <a:latin typeface="Arial Narrow" panose="020B0606020202030204" pitchFamily="34" charset="0"/>
                        </a:rPr>
                        <a:t>Fecha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Programa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Reclamante</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Descripción (resumen)</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Respuesta Institucional (N° oficio, resumen contenido)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Estado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1455879"/>
                  </a:ext>
                </a:extLst>
              </a:tr>
              <a:tr h="1489202">
                <a:tc>
                  <a:txBody>
                    <a:bodyPr/>
                    <a:lstStyle/>
                    <a:p>
                      <a:pPr algn="l" rtl="0" fontAlgn="ctr"/>
                      <a:r>
                        <a:rPr lang="es-CL" sz="1000" b="0" i="0" u="none" strike="noStrike">
                          <a:solidFill>
                            <a:srgbClr val="000000"/>
                          </a:solidFill>
                          <a:effectLst/>
                          <a:latin typeface="Arial Narrow" panose="020B0606020202030204" pitchFamily="34" charset="0"/>
                        </a:rPr>
                        <a:t>10-02-2023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PRM Pudahuel Lo Prado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1000" b="0" i="0" u="none" strike="noStrike">
                          <a:solidFill>
                            <a:srgbClr val="000000"/>
                          </a:solidFill>
                          <a:effectLst/>
                          <a:latin typeface="Arial Narrow" panose="020B0606020202030204" pitchFamily="34" charset="0"/>
                        </a:rPr>
                        <a:t>NNA</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NNA vigente de PRM Pudahuel Lo Prado, registra un reclamo en el buzón del programa, mencionando su molestia por no poder asistir a un evento de </a:t>
                      </a:r>
                      <a:r>
                        <a:rPr lang="es-ES" sz="1000" b="0" i="0" u="none" strike="noStrike" dirty="0" err="1">
                          <a:solidFill>
                            <a:srgbClr val="000000"/>
                          </a:solidFill>
                          <a:effectLst/>
                          <a:latin typeface="Arial Narrow" panose="020B0606020202030204" pitchFamily="34" charset="0"/>
                        </a:rPr>
                        <a:t>Avengers</a:t>
                      </a:r>
                      <a:r>
                        <a:rPr lang="es-ES" sz="1000" b="0" i="0" u="none" strike="noStrike" dirty="0">
                          <a:solidFill>
                            <a:srgbClr val="000000"/>
                          </a:solidFill>
                          <a:effectLst/>
                          <a:latin typeface="Arial Narrow" panose="020B0606020202030204" pitchFamily="34" charset="0"/>
                        </a:rPr>
                        <a:t>, pues el horario de la invitación, no le permitía el poder concurrir.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1) Directora le informa a Coordinadora Técnica de la Fundación, quien entrega las indicaciones a seguir. 2) Directora le remite la información a la Dirección de comunicaciones de la Fundación, quienes le mencionan que dicho evento ya se cerró, por lo que se ofrece la posibilidad de asistir al zoológico, o bien al planetario. 3) Profesionales a cargo del caso, junto con la directora, realizan un análisis situacional, donde se considera que la mejor alternativa es una visita al zoológico, por parte del grupo familiar. 4) Dupla psicosocial habla con el NNA y la familia en cuestión, quienes acogen la visita al zoológico. 5) En el mes de abril del año 2023, NNA y su familia concurren al zoológico.</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CL" sz="1000" b="0" i="0" u="none" strike="noStrike" dirty="0">
                          <a:solidFill>
                            <a:srgbClr val="000000"/>
                          </a:solidFill>
                          <a:effectLst/>
                          <a:latin typeface="Arial Narrow" panose="020B0606020202030204" pitchFamily="34" charset="0"/>
                        </a:rPr>
                        <a:t>Cerrado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7686018"/>
                  </a:ext>
                </a:extLst>
              </a:tr>
              <a:tr h="1192022">
                <a:tc>
                  <a:txBody>
                    <a:bodyPr/>
                    <a:lstStyle/>
                    <a:p>
                      <a:pPr algn="l" rtl="0" fontAlgn="ctr"/>
                      <a:r>
                        <a:rPr lang="es-CL" sz="1000" b="0" i="0" u="none" strike="noStrike">
                          <a:solidFill>
                            <a:srgbClr val="000000"/>
                          </a:solidFill>
                          <a:effectLst/>
                          <a:latin typeface="Arial Narrow" panose="020B0606020202030204" pitchFamily="34" charset="0"/>
                        </a:rPr>
                        <a:t>08-03-2023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PPF Río Bueno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a:solidFill>
                            <a:srgbClr val="000000"/>
                          </a:solidFill>
                          <a:effectLst/>
                          <a:latin typeface="Arial Narrow" panose="020B0606020202030204" pitchFamily="34" charset="0"/>
                        </a:rPr>
                        <a:t>Constanza Aburto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ES" sz="1000" b="0" i="0" u="none" strike="noStrike">
                          <a:solidFill>
                            <a:srgbClr val="000000"/>
                          </a:solidFill>
                          <a:effectLst/>
                          <a:latin typeface="Arial Narrow" panose="020B0606020202030204" pitchFamily="34" charset="0"/>
                        </a:rPr>
                        <a:t>Doña Constanza Aburto, madre de una niña vigente en el PPF Río Bueno, envía un correo electrónico a subdirector de Operaciones Sociales, señalando su malestar producto de su percepción de no estar recibiendo una atención imparcial por parte de una de las profesionales del PPF, a propósito de la supuesta preferencia que mantendría esta sobre el relato y postura del padre, respecto del estilo de relación establecido con la niña. Asimismo, refiere que no se siente escuchada ni respetada desde el programa.</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ES" sz="1000" b="0" i="0" u="none" strike="noStrike">
                          <a:solidFill>
                            <a:srgbClr val="000000"/>
                          </a:solidFill>
                          <a:effectLst/>
                          <a:latin typeface="Arial Narrow" panose="020B0606020202030204" pitchFamily="34" charset="0"/>
                        </a:rPr>
                        <a:t>1) a raíz de las indicaciones dadas por el coordinador técnico del programa, la directora logra sostener una entrevista con la usuaria, brindando un espacio de escucha y generando acuerdos para el futuro de la intervención, lo que en definitiva terminó por resolver el impasse. 2) a la fecha de elaborado este reporte, no se volvieron a dar situaciones de conflicto con la usuaria, y tanto su hija como el grupo familiar ya se encuentran ad portas del egreso, por orden del Tribunal de Familia.</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CL" sz="1000" b="0" i="0" u="none" strike="noStrike" dirty="0">
                          <a:solidFill>
                            <a:srgbClr val="000000"/>
                          </a:solidFill>
                          <a:effectLst/>
                          <a:latin typeface="Arial Narrow" panose="020B0606020202030204" pitchFamily="34" charset="0"/>
                        </a:rPr>
                        <a:t>Cerrado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7474480"/>
                  </a:ext>
                </a:extLst>
              </a:tr>
              <a:tr h="894842">
                <a:tc>
                  <a:txBody>
                    <a:bodyPr/>
                    <a:lstStyle/>
                    <a:p>
                      <a:pPr algn="l" fontAlgn="ctr"/>
                      <a:r>
                        <a:rPr lang="es-CL" sz="1000" b="0" i="0" u="none" strike="noStrike">
                          <a:solidFill>
                            <a:srgbClr val="000000"/>
                          </a:solidFill>
                          <a:effectLst/>
                          <a:latin typeface="Arial Narrow" panose="020B0606020202030204" pitchFamily="34" charset="0"/>
                        </a:rPr>
                        <a:t>03-03-2023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a:solidFill>
                            <a:srgbClr val="000000"/>
                          </a:solidFill>
                          <a:effectLst/>
                          <a:latin typeface="Arial Narrow" panose="020B0606020202030204" pitchFamily="34" charset="0"/>
                        </a:rPr>
                        <a:t>PPF Los Lagos</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a:solidFill>
                            <a:srgbClr val="000000"/>
                          </a:solidFill>
                          <a:effectLst/>
                          <a:latin typeface="Arial Narrow" panose="020B0606020202030204" pitchFamily="34" charset="0"/>
                        </a:rPr>
                        <a:t>Valentina Peña</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ES" sz="1000" b="0" i="0" u="none" strike="noStrike">
                          <a:solidFill>
                            <a:srgbClr val="000000"/>
                          </a:solidFill>
                          <a:effectLst/>
                          <a:latin typeface="Arial Narrow" panose="020B0606020202030204" pitchFamily="34" charset="0"/>
                        </a:rPr>
                        <a:t>Doña Valentina Peña, madre de un niño atendido en el PPF Río Bueno, hace llegar un reclamo al canal de denuncias de la Fundación, manifestando su malestar asociada a su percepción de no estar recibiendo una atención justa (en comparación a la que recibiría el padre su hijo). Asismo, refiriendo importantes críticas al informe de profundización diagnóstica, dado que en este se incorporaría información o antecedentes que, según su visión, serían pocos certeros o más bien erróneos.</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s-ES" sz="1000" b="0" i="0" u="none" strike="noStrike" dirty="0">
                          <a:solidFill>
                            <a:srgbClr val="000000"/>
                          </a:solidFill>
                          <a:effectLst/>
                          <a:latin typeface="Arial Narrow" panose="020B0606020202030204" pitchFamily="34" charset="0"/>
                        </a:rPr>
                        <a:t>1) a raíz de las indicaciones dadas por el coordinador técnico del programa, la directora logra sostener una entrevista con la usuaria, acordando acciones de abordaje, las que lograron mitigar el conflicto. 2) No se volvieron a dar otros conflictos o impasse, y el niño y su madre ya se encuentran egresados del PPF.</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CL" sz="1000" b="0" i="0" u="none" strike="noStrike" dirty="0">
                          <a:solidFill>
                            <a:srgbClr val="000000"/>
                          </a:solidFill>
                          <a:effectLst/>
                          <a:latin typeface="Arial Narrow" panose="020B0606020202030204" pitchFamily="34" charset="0"/>
                        </a:rPr>
                        <a:t>Cerrado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468223"/>
                  </a:ext>
                </a:extLst>
              </a:tr>
            </a:tbl>
          </a:graphicData>
        </a:graphic>
      </p:graphicFrame>
      <p:sp>
        <p:nvSpPr>
          <p:cNvPr id="5" name="Título 1">
            <a:extLst>
              <a:ext uri="{FF2B5EF4-FFF2-40B4-BE49-F238E27FC236}">
                <a16:creationId xmlns:a16="http://schemas.microsoft.com/office/drawing/2014/main" id="{06F84ADF-C4F2-4EA8-8528-F29BABF6F307}"/>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2023</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26096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1" y="1789510"/>
          <a:ext cx="9143999" cy="4225404"/>
        </p:xfrm>
        <a:graphic>
          <a:graphicData uri="http://schemas.openxmlformats.org/drawingml/2006/table">
            <a:tbl>
              <a:tblPr/>
              <a:tblGrid>
                <a:gridCol w="434822">
                  <a:extLst>
                    <a:ext uri="{9D8B030D-6E8A-4147-A177-3AD203B41FA5}">
                      <a16:colId xmlns:a16="http://schemas.microsoft.com/office/drawing/2014/main" val="3288297355"/>
                    </a:ext>
                  </a:extLst>
                </a:gridCol>
                <a:gridCol w="483095">
                  <a:extLst>
                    <a:ext uri="{9D8B030D-6E8A-4147-A177-3AD203B41FA5}">
                      <a16:colId xmlns:a16="http://schemas.microsoft.com/office/drawing/2014/main" val="1891633295"/>
                    </a:ext>
                  </a:extLst>
                </a:gridCol>
                <a:gridCol w="578375">
                  <a:extLst>
                    <a:ext uri="{9D8B030D-6E8A-4147-A177-3AD203B41FA5}">
                      <a16:colId xmlns:a16="http://schemas.microsoft.com/office/drawing/2014/main" val="2557483754"/>
                    </a:ext>
                  </a:extLst>
                </a:gridCol>
                <a:gridCol w="3789218">
                  <a:extLst>
                    <a:ext uri="{9D8B030D-6E8A-4147-A177-3AD203B41FA5}">
                      <a16:colId xmlns:a16="http://schemas.microsoft.com/office/drawing/2014/main" val="2527235566"/>
                    </a:ext>
                  </a:extLst>
                </a:gridCol>
                <a:gridCol w="3271165">
                  <a:extLst>
                    <a:ext uri="{9D8B030D-6E8A-4147-A177-3AD203B41FA5}">
                      <a16:colId xmlns:a16="http://schemas.microsoft.com/office/drawing/2014/main" val="507673365"/>
                    </a:ext>
                  </a:extLst>
                </a:gridCol>
                <a:gridCol w="587326">
                  <a:extLst>
                    <a:ext uri="{9D8B030D-6E8A-4147-A177-3AD203B41FA5}">
                      <a16:colId xmlns:a16="http://schemas.microsoft.com/office/drawing/2014/main" val="2588272949"/>
                    </a:ext>
                  </a:extLst>
                </a:gridCol>
              </a:tblGrid>
              <a:tr h="221603">
                <a:tc>
                  <a:txBody>
                    <a:bodyPr/>
                    <a:lstStyle/>
                    <a:p>
                      <a:pPr algn="ctr" rtl="0" fontAlgn="ctr"/>
                      <a:r>
                        <a:rPr lang="es-CL" sz="800" b="1" i="0" u="none" strike="noStrike">
                          <a:solidFill>
                            <a:srgbClr val="FFFFFF"/>
                          </a:solidFill>
                          <a:effectLst/>
                          <a:latin typeface="Arial Narrow" panose="020B0606020202030204" pitchFamily="34" charset="0"/>
                        </a:rPr>
                        <a:t>Fecha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800" b="1" i="0" u="none" strike="noStrike">
                          <a:solidFill>
                            <a:srgbClr val="FFFFFF"/>
                          </a:solidFill>
                          <a:effectLst/>
                          <a:latin typeface="Arial Narrow" panose="020B0606020202030204" pitchFamily="34" charset="0"/>
                        </a:rPr>
                        <a:t>Programa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800" b="1" i="0" u="none" strike="noStrike">
                          <a:solidFill>
                            <a:srgbClr val="FFFFFF"/>
                          </a:solidFill>
                          <a:effectLst/>
                          <a:latin typeface="Arial Narrow" panose="020B0606020202030204" pitchFamily="34" charset="0"/>
                        </a:rPr>
                        <a:t>Reclamante</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800" b="1" i="0" u="none" strike="noStrike">
                          <a:solidFill>
                            <a:srgbClr val="FFFFFF"/>
                          </a:solidFill>
                          <a:effectLst/>
                          <a:latin typeface="Arial Narrow" panose="020B0606020202030204" pitchFamily="34" charset="0"/>
                        </a:rPr>
                        <a:t>Descripción (resumen)</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800" b="1" i="0" u="none" strike="noStrike">
                          <a:solidFill>
                            <a:srgbClr val="FFFFFF"/>
                          </a:solidFill>
                          <a:effectLst/>
                          <a:latin typeface="Arial Narrow" panose="020B0606020202030204" pitchFamily="34" charset="0"/>
                        </a:rPr>
                        <a:t>Respuesta Institucional (N° oficio, resumen contenido)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800" b="1" i="0" u="none" strike="noStrike" dirty="0">
                          <a:solidFill>
                            <a:srgbClr val="FFFFFF"/>
                          </a:solidFill>
                          <a:effectLst/>
                          <a:latin typeface="Arial Narrow" panose="020B0606020202030204" pitchFamily="34" charset="0"/>
                        </a:rPr>
                        <a:t>Estado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1455879"/>
                  </a:ext>
                </a:extLst>
              </a:tr>
              <a:tr h="4003802">
                <a:tc>
                  <a:txBody>
                    <a:bodyPr/>
                    <a:lstStyle/>
                    <a:p>
                      <a:pPr algn="l" rtl="0" fontAlgn="ctr"/>
                      <a:r>
                        <a:rPr lang="es-CL" sz="800" b="0" i="0" u="none" strike="noStrike" dirty="0">
                          <a:solidFill>
                            <a:srgbClr val="000000"/>
                          </a:solidFill>
                          <a:effectLst/>
                          <a:latin typeface="Arial Narrow" panose="020B0606020202030204" pitchFamily="34" charset="0"/>
                        </a:rPr>
                        <a:t>12-12-23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800" b="0" i="0" u="none" strike="noStrike" dirty="0">
                          <a:solidFill>
                            <a:srgbClr val="000000"/>
                          </a:solidFill>
                          <a:effectLst/>
                          <a:latin typeface="Arial Narrow" panose="020B0606020202030204" pitchFamily="34" charset="0"/>
                        </a:rPr>
                        <a:t>PRM LA SERENA</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800" b="0" i="0" u="none" strike="noStrike" dirty="0">
                          <a:solidFill>
                            <a:srgbClr val="000000"/>
                          </a:solidFill>
                          <a:effectLst/>
                          <a:latin typeface="Arial Narrow" panose="020B0606020202030204" pitchFamily="34" charset="0"/>
                        </a:rPr>
                        <a:t>Diana Villanueva</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800" b="0" i="0" u="none" strike="noStrike" dirty="0">
                          <a:solidFill>
                            <a:srgbClr val="000000"/>
                          </a:solidFill>
                          <a:effectLst/>
                          <a:latin typeface="Arial Narrow" panose="020B0606020202030204" pitchFamily="34" charset="0"/>
                        </a:rPr>
                        <a:t>El 3 de noviembre se me fue asignada la tutoría de la menor </a:t>
                      </a:r>
                      <a:r>
                        <a:rPr lang="es-ES" sz="800" b="0" i="0" u="none" strike="noStrike" dirty="0" err="1">
                          <a:solidFill>
                            <a:srgbClr val="000000"/>
                          </a:solidFill>
                          <a:effectLst/>
                          <a:latin typeface="Arial Narrow" panose="020B0606020202030204" pitchFamily="34" charset="0"/>
                        </a:rPr>
                        <a:t>Lia</a:t>
                      </a:r>
                      <a:r>
                        <a:rPr lang="es-ES" sz="800" b="0" i="0" u="none" strike="noStrike" dirty="0">
                          <a:solidFill>
                            <a:srgbClr val="000000"/>
                          </a:solidFill>
                          <a:effectLst/>
                          <a:latin typeface="Arial Narrow" panose="020B0606020202030204" pitchFamily="34" charset="0"/>
                        </a:rPr>
                        <a:t> Contador para evitar su traslado a una residencia de mejor niñez. El Programa </a:t>
                      </a:r>
                      <a:r>
                        <a:rPr lang="es-ES" sz="800" b="0" i="0" u="none" strike="noStrike" dirty="0" err="1">
                          <a:solidFill>
                            <a:srgbClr val="000000"/>
                          </a:solidFill>
                          <a:effectLst/>
                          <a:latin typeface="Arial Narrow" panose="020B0606020202030204" pitchFamily="34" charset="0"/>
                        </a:rPr>
                        <a:t>Faes</a:t>
                      </a:r>
                      <a:r>
                        <a:rPr lang="es-ES" sz="800" b="0" i="0" u="none" strike="noStrike" dirty="0">
                          <a:solidFill>
                            <a:srgbClr val="000000"/>
                          </a:solidFill>
                          <a:effectLst/>
                          <a:latin typeface="Arial Narrow" panose="020B0606020202030204" pitchFamily="34" charset="0"/>
                        </a:rPr>
                        <a:t> ha estado en contacto de forma periódica, las personas de ese mismo programa me comentaron que se contactaría PRM conmigo, lo cuando fue el 7 de noviembre del 2023, se concertó una cita para el 16 de noviembre a las 17 horas. Con </a:t>
                      </a:r>
                      <a:r>
                        <a:rPr lang="es-ES" sz="800" b="0" i="0" u="none" strike="noStrike" dirty="0" err="1">
                          <a:solidFill>
                            <a:srgbClr val="000000"/>
                          </a:solidFill>
                          <a:effectLst/>
                          <a:latin typeface="Arial Narrow" panose="020B0606020202030204" pitchFamily="34" charset="0"/>
                        </a:rPr>
                        <a:t>Lia</a:t>
                      </a:r>
                      <a:r>
                        <a:rPr lang="es-ES" sz="800" b="0" i="0" u="none" strike="noStrike" dirty="0">
                          <a:solidFill>
                            <a:srgbClr val="000000"/>
                          </a:solidFill>
                          <a:effectLst/>
                          <a:latin typeface="Arial Narrow" panose="020B0606020202030204" pitchFamily="34" charset="0"/>
                        </a:rPr>
                        <a:t> asistimos puntual, comenzó la sesión y de varios temas que se hablaron, me percaté de ciertas cosas que me estaban pidiendo como apoderada, evidencias de las reuniones con profesores para ver el tema de notas en especial la psicóloga Elizabeth recalcando con un tono no muy agradable mis deberes, siendo que ella me viene conociendo desde esa primera sesión. Le comenté a la psicóloga Katherine que </a:t>
                      </a:r>
                      <a:r>
                        <a:rPr lang="es-ES" sz="800" b="0" i="0" u="none" strike="noStrike" dirty="0" err="1">
                          <a:solidFill>
                            <a:srgbClr val="000000"/>
                          </a:solidFill>
                          <a:effectLst/>
                          <a:latin typeface="Arial Narrow" panose="020B0606020202030204" pitchFamily="34" charset="0"/>
                        </a:rPr>
                        <a:t>Lia</a:t>
                      </a:r>
                      <a:r>
                        <a:rPr lang="es-ES" sz="800" b="0" i="0" u="none" strike="noStrike" dirty="0">
                          <a:solidFill>
                            <a:srgbClr val="000000"/>
                          </a:solidFill>
                          <a:effectLst/>
                          <a:latin typeface="Arial Narrow" panose="020B0606020202030204" pitchFamily="34" charset="0"/>
                        </a:rPr>
                        <a:t> tendría su declaración por el caso del abuso sexual de su hermano </a:t>
                      </a:r>
                      <a:r>
                        <a:rPr lang="es-ES" sz="800" b="0" i="0" u="none" strike="noStrike" dirty="0" err="1">
                          <a:solidFill>
                            <a:srgbClr val="000000"/>
                          </a:solidFill>
                          <a:effectLst/>
                          <a:latin typeface="Arial Narrow" panose="020B0606020202030204" pitchFamily="34" charset="0"/>
                        </a:rPr>
                        <a:t>Valentin</a:t>
                      </a:r>
                      <a:r>
                        <a:rPr lang="es-ES" sz="800" b="0" i="0" u="none" strike="noStrike" dirty="0">
                          <a:solidFill>
                            <a:srgbClr val="000000"/>
                          </a:solidFill>
                          <a:effectLst/>
                          <a:latin typeface="Arial Narrow" panose="020B0606020202030204" pitchFamily="34" charset="0"/>
                        </a:rPr>
                        <a:t>, que fiscalía estaba por confirmar, le pedí a ella que me hablara del caso a lo que su respuesta fue: en la próxima sesión lo abordamos, lo cual lo encuentro inaceptable ya que como tutora debo manejar esa información desde el primer momento. Pasaron los días y ellas quedaron de ponerse en contacto conmigo para una próxima sesión.</a:t>
                      </a:r>
                    </a:p>
                    <a:p>
                      <a:pPr algn="just" fontAlgn="ctr"/>
                      <a:r>
                        <a:rPr lang="es-ES" sz="800" b="0" i="0" u="none" strike="noStrike" dirty="0">
                          <a:solidFill>
                            <a:srgbClr val="000000"/>
                          </a:solidFill>
                          <a:effectLst/>
                          <a:latin typeface="Arial Narrow" panose="020B0606020202030204" pitchFamily="34" charset="0"/>
                        </a:rPr>
                        <a:t>La psicóloga Katherine me escribe el 23 de noviembre para ver las fechas, comentó mi poca disponibilidad esa semana a lo que me responde que verá la agenda y me avisará, me aviso 14 días después para darme recién un horario disponible.</a:t>
                      </a:r>
                    </a:p>
                    <a:p>
                      <a:pPr algn="just" fontAlgn="ctr"/>
                      <a:r>
                        <a:rPr lang="es-ES" sz="800" b="0" i="0" u="none" strike="noStrike" dirty="0">
                          <a:solidFill>
                            <a:srgbClr val="000000"/>
                          </a:solidFill>
                          <a:effectLst/>
                          <a:latin typeface="Arial Narrow" panose="020B0606020202030204" pitchFamily="34" charset="0"/>
                        </a:rPr>
                        <a:t>Con esto quiero manifestar mi inconformidad respecto a un programa tan serio que ve temas tan delicados como son abusos sexuales en menores, que deberían estar mucho más presente, más que una agenda de sesiones para cumplir. Como además no existe un proceso de retroalimentación para los tutores, que sea efectivo, amigable y armonioso.</a:t>
                      </a:r>
                    </a:p>
                    <a:p>
                      <a:pPr algn="just" fontAlgn="ctr"/>
                      <a:r>
                        <a:rPr lang="es-ES" sz="800" b="0" i="0" u="none" strike="noStrike" dirty="0" err="1">
                          <a:solidFill>
                            <a:srgbClr val="000000"/>
                          </a:solidFill>
                          <a:effectLst/>
                          <a:latin typeface="Arial Narrow" panose="020B0606020202030204" pitchFamily="34" charset="0"/>
                        </a:rPr>
                        <a:t>Lia</a:t>
                      </a:r>
                      <a:r>
                        <a:rPr lang="es-ES" sz="800" b="0" i="0" u="none" strike="noStrike" dirty="0">
                          <a:solidFill>
                            <a:srgbClr val="000000"/>
                          </a:solidFill>
                          <a:effectLst/>
                          <a:latin typeface="Arial Narrow" panose="020B0606020202030204" pitchFamily="34" charset="0"/>
                        </a:rPr>
                        <a:t> Contador tuvo su declaración sobre el caso de abuso sexual el 5 de diciembre a las 9:40, la psicólogas del programa PRM no estuvieron para la menor y poder enfrentar un momento tan delicado para ella.</a:t>
                      </a:r>
                    </a:p>
                    <a:p>
                      <a:pPr algn="just" fontAlgn="ctr"/>
                      <a:r>
                        <a:rPr lang="es-ES" sz="800" b="0" i="0" u="none" strike="noStrike" dirty="0">
                          <a:solidFill>
                            <a:srgbClr val="000000"/>
                          </a:solidFill>
                          <a:effectLst/>
                          <a:latin typeface="Arial Narrow" panose="020B0606020202030204" pitchFamily="34" charset="0"/>
                        </a:rPr>
                        <a:t>Espero pueda darme una respuesta respecto a este actuar desde las psicólogas del programa y la falta de presencia de ellas en el caso de menores que sufren el momento de declarar situaciones tan difíciles como son los abusos sexuales.</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800" b="0" i="0" u="none" strike="noStrike" dirty="0">
                          <a:solidFill>
                            <a:srgbClr val="000000"/>
                          </a:solidFill>
                          <a:effectLst/>
                          <a:latin typeface="Arial Narrow" panose="020B0606020202030204" pitchFamily="34" charset="0"/>
                        </a:rPr>
                        <a:t>1. Se informa la situación a Supervisor técnico Oscar Ramírez, donde se solicita orientaciones a seguir.</a:t>
                      </a:r>
                    </a:p>
                    <a:p>
                      <a:pPr algn="just" fontAlgn="ctr"/>
                      <a:r>
                        <a:rPr lang="es-ES" sz="800" b="0" i="0" u="none" strike="noStrike" dirty="0">
                          <a:solidFill>
                            <a:srgbClr val="000000"/>
                          </a:solidFill>
                          <a:effectLst/>
                          <a:latin typeface="Arial Narrow" panose="020B0606020202030204" pitchFamily="34" charset="0"/>
                        </a:rPr>
                        <a:t>2. Se sostiene reunión con la dupla psicosocial, donde se indaga las disconformidades manifiestas por la adulta responsable, indicando que en efecto, no se ha atendido a la niña y su adulto, porque adulto ha expresado dificultades para asistir debido a su situación laboral, indicando que han intencionado la asistencia flexibilizando inclusive en los horarios y citaciones, no obstante, no se ha logrado concretar la atención. Añaden, que discurso de la adulta podría estar interferido por parte de la intervención desarrollada desde FAE, dado que se han presentado confrontaciones por parte de las atenciones brindadas por cada uno de los dispositivos en este caso. Indican contar con los verificadores de las citaciones entregadas a la adulta y mensajería vía </a:t>
                      </a:r>
                      <a:r>
                        <a:rPr lang="es-ES" sz="800" b="0" i="0" u="none" strike="noStrike" dirty="0" err="1">
                          <a:solidFill>
                            <a:srgbClr val="000000"/>
                          </a:solidFill>
                          <a:effectLst/>
                          <a:latin typeface="Arial Narrow" panose="020B0606020202030204" pitchFamily="34" charset="0"/>
                        </a:rPr>
                        <a:t>whatsapp</a:t>
                      </a:r>
                      <a:r>
                        <a:rPr lang="es-ES" sz="800" b="0" i="0" u="none" strike="noStrike" dirty="0">
                          <a:solidFill>
                            <a:srgbClr val="000000"/>
                          </a:solidFill>
                          <a:effectLst/>
                          <a:latin typeface="Arial Narrow" panose="020B0606020202030204" pitchFamily="34" charset="0"/>
                        </a:rPr>
                        <a:t> de los intentos de citación infructuosas.</a:t>
                      </a:r>
                    </a:p>
                    <a:p>
                      <a:pPr algn="just" fontAlgn="ctr"/>
                      <a:r>
                        <a:rPr lang="es-ES" sz="800" b="0" i="0" u="none" strike="noStrike" dirty="0">
                          <a:solidFill>
                            <a:srgbClr val="000000"/>
                          </a:solidFill>
                          <a:effectLst/>
                          <a:latin typeface="Arial Narrow" panose="020B0606020202030204" pitchFamily="34" charset="0"/>
                        </a:rPr>
                        <a:t>3. Se acusa recibo del correo del adulto responsable, indicando que según procedimiento institucional, corresponde dar curso a acciones para el abordaje de su reclamo. encontrándose en proceso de análisis para responder las inconformidades manifiestas. Por lo que, su atención de ella y la niña, se verá suspendida hasta nuevo aviso, donde me contactaré con la adulta informar las acciones tomadas desde PRM en base a su requerimiento.</a:t>
                      </a:r>
                    </a:p>
                    <a:p>
                      <a:pPr algn="just" fontAlgn="ctr"/>
                      <a:r>
                        <a:rPr lang="es-ES" sz="800" b="0" i="0" u="none" strike="noStrike" dirty="0">
                          <a:solidFill>
                            <a:srgbClr val="000000"/>
                          </a:solidFill>
                          <a:effectLst/>
                          <a:latin typeface="Arial Narrow" panose="020B0606020202030204" pitchFamily="34" charset="0"/>
                        </a:rPr>
                        <a:t>4. Se realiza revisión de la carpeta de la NNA, a través de la aplicación de F-033 (Pauta de verificación de los registros de carpetas individuales de los programas de protección) arrojando como resultado “no conforme”, atendido a que la carpeta no contaba con documentación mínima requerida, que por fecha, debiera mantenerse en carpeta, no existía diagnostico que debió haber sido enviado a TF el 25-11-23, no contaba con PI inicial ni tampoco PI de proceso, los registros de actividades figuraban en carpeta hasta el 29 de septiembre, estando si archivar octubre, noviembre y quincena de diciembre, ni siquiera separadores figuraban en carpeta. Se realizó aplicación de F-035 (Pauta de aplicación de coherencia de la intervención) la cual, no se verifica la coherencia técnica por no contar con los instrumentos necesarios (diagnostico, PI y registros de las intervenciones).</a:t>
                      </a:r>
                    </a:p>
                    <a:p>
                      <a:pPr marL="0" marR="0" lvl="0" indent="0" algn="just" defTabSz="914400" rtl="0" eaLnBrk="1" fontAlgn="ctr" latinLnBrk="0" hangingPunct="1">
                        <a:lnSpc>
                          <a:spcPct val="100000"/>
                        </a:lnSpc>
                        <a:spcBef>
                          <a:spcPts val="0"/>
                        </a:spcBef>
                        <a:spcAft>
                          <a:spcPts val="0"/>
                        </a:spcAft>
                        <a:buClrTx/>
                        <a:buSzTx/>
                        <a:buFontTx/>
                        <a:buNone/>
                        <a:tabLst/>
                        <a:defRPr/>
                      </a:pPr>
                      <a:r>
                        <a:rPr lang="es-ES" sz="800" b="0" i="0" u="none" strike="noStrike" dirty="0">
                          <a:solidFill>
                            <a:srgbClr val="000000"/>
                          </a:solidFill>
                          <a:effectLst/>
                          <a:latin typeface="Arial Narrow" panose="020B0606020202030204" pitchFamily="34" charset="0"/>
                        </a:rPr>
                        <a:t>5. Se sostiene entrevista presencial con adulto responsable de la niña, con objetivo de abordar su reclamo, informar las acciones tomadas desde el programa y proyectar la intervención en lo que reste del proceso, atendido al pronto cambio de cuidados y traslado de la niña de ciudad. Adulta manifiesta que en efecto, se sintió “Muy molesta” por la atención brindada por dupla psicosocial ya que no habrían sido constantes en el tiempo, indica que solo sostuvo una atención presencial en dependencias del PRM y luego se presentaron inconsistencias frente a las citaciones, donde no se brindaron otras alternativas de atención, mas considerando las graves vivencias de la niña, donde supone mayor periodicidad en la atención por parte de profesionales.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es-CL" sz="800" b="0" i="0" u="none" strike="noStrike" dirty="0">
                          <a:solidFill>
                            <a:srgbClr val="000000"/>
                          </a:solidFill>
                          <a:effectLst/>
                          <a:latin typeface="Arial Narrow" panose="020B0606020202030204" pitchFamily="34" charset="0"/>
                        </a:rPr>
                        <a:t>Cerrado</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7686018"/>
                  </a:ext>
                </a:extLst>
              </a:tr>
            </a:tbl>
          </a:graphicData>
        </a:graphic>
      </p:graphicFrame>
      <p:sp>
        <p:nvSpPr>
          <p:cNvPr id="5" name="Título 1">
            <a:extLst>
              <a:ext uri="{FF2B5EF4-FFF2-40B4-BE49-F238E27FC236}">
                <a16:creationId xmlns:a16="http://schemas.microsoft.com/office/drawing/2014/main" id="{C17E38D8-04FD-4C2D-BF8C-B9313D9FE9B6}"/>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2023</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454091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1" y="1931048"/>
          <a:ext cx="9143999" cy="1617954"/>
        </p:xfrm>
        <a:graphic>
          <a:graphicData uri="http://schemas.openxmlformats.org/drawingml/2006/table">
            <a:tbl>
              <a:tblPr/>
              <a:tblGrid>
                <a:gridCol w="434822">
                  <a:extLst>
                    <a:ext uri="{9D8B030D-6E8A-4147-A177-3AD203B41FA5}">
                      <a16:colId xmlns:a16="http://schemas.microsoft.com/office/drawing/2014/main" val="3288297355"/>
                    </a:ext>
                  </a:extLst>
                </a:gridCol>
                <a:gridCol w="483095">
                  <a:extLst>
                    <a:ext uri="{9D8B030D-6E8A-4147-A177-3AD203B41FA5}">
                      <a16:colId xmlns:a16="http://schemas.microsoft.com/office/drawing/2014/main" val="1891633295"/>
                    </a:ext>
                  </a:extLst>
                </a:gridCol>
                <a:gridCol w="516988">
                  <a:extLst>
                    <a:ext uri="{9D8B030D-6E8A-4147-A177-3AD203B41FA5}">
                      <a16:colId xmlns:a16="http://schemas.microsoft.com/office/drawing/2014/main" val="2557483754"/>
                    </a:ext>
                  </a:extLst>
                </a:gridCol>
                <a:gridCol w="3880115">
                  <a:extLst>
                    <a:ext uri="{9D8B030D-6E8A-4147-A177-3AD203B41FA5}">
                      <a16:colId xmlns:a16="http://schemas.microsoft.com/office/drawing/2014/main" val="2527235566"/>
                    </a:ext>
                  </a:extLst>
                </a:gridCol>
                <a:gridCol w="3241655">
                  <a:extLst>
                    <a:ext uri="{9D8B030D-6E8A-4147-A177-3AD203B41FA5}">
                      <a16:colId xmlns:a16="http://schemas.microsoft.com/office/drawing/2014/main" val="507673365"/>
                    </a:ext>
                  </a:extLst>
                </a:gridCol>
                <a:gridCol w="587326">
                  <a:extLst>
                    <a:ext uri="{9D8B030D-6E8A-4147-A177-3AD203B41FA5}">
                      <a16:colId xmlns:a16="http://schemas.microsoft.com/office/drawing/2014/main" val="2588272949"/>
                    </a:ext>
                  </a:extLst>
                </a:gridCol>
              </a:tblGrid>
              <a:tr h="425933">
                <a:tc>
                  <a:txBody>
                    <a:bodyPr/>
                    <a:lstStyle/>
                    <a:p>
                      <a:pPr algn="ctr" rtl="0" fontAlgn="ctr"/>
                      <a:r>
                        <a:rPr lang="es-CL" sz="1000" b="1" i="0" u="none" strike="noStrike">
                          <a:solidFill>
                            <a:srgbClr val="FFFFFF"/>
                          </a:solidFill>
                          <a:effectLst/>
                          <a:latin typeface="Arial Narrow" panose="020B0606020202030204" pitchFamily="34" charset="0"/>
                        </a:rPr>
                        <a:t>Fecha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Programa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Reclamante</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Descripción (resumen)</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Respuesta Institucional (N° oficio, resumen contenido)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Estado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1455879"/>
                  </a:ext>
                </a:extLst>
              </a:tr>
              <a:tr h="1192022">
                <a:tc>
                  <a:txBody>
                    <a:bodyPr/>
                    <a:lstStyle/>
                    <a:p>
                      <a:pPr algn="l" rtl="0" fontAlgn="ctr"/>
                      <a:r>
                        <a:rPr lang="es-CL" sz="1000" b="0" i="0" u="none" strike="noStrike" dirty="0">
                          <a:solidFill>
                            <a:srgbClr val="000000"/>
                          </a:solidFill>
                          <a:effectLst/>
                          <a:latin typeface="Arial Narrow" panose="020B0606020202030204" pitchFamily="34" charset="0"/>
                        </a:rPr>
                        <a:t>21-02-2024</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dirty="0">
                          <a:solidFill>
                            <a:srgbClr val="000000"/>
                          </a:solidFill>
                          <a:effectLst/>
                          <a:latin typeface="Arial Narrow" panose="020B0606020202030204" pitchFamily="34" charset="0"/>
                        </a:rPr>
                        <a:t>PPF. V.ALAEMNA SUR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1000" b="0" i="0" u="none" strike="noStrike" dirty="0">
                          <a:solidFill>
                            <a:srgbClr val="000000"/>
                          </a:solidFill>
                          <a:effectLst/>
                          <a:latin typeface="Arial Narrow" panose="020B0606020202030204" pitchFamily="34" charset="0"/>
                        </a:rPr>
                        <a:t>MARCELA RUZ. MADRE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Madre, ingresa reclamo a través de la página web de la institución, señalando que el proyecto habría tenido un mal procedimiento en el caso de su hijo, que habría significado la perdida del cuidado personal, el que se habría entregado al padre, según su parecer, por los argumentos que  ha planteado el PPF en los informes y audiencias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just" fontAlgn="ctr">
                        <a:buFontTx/>
                        <a:buChar char="-"/>
                      </a:pPr>
                      <a:r>
                        <a:rPr lang="es-ES" sz="1000" b="0" i="0" u="none" strike="noStrike" dirty="0">
                          <a:solidFill>
                            <a:srgbClr val="000000"/>
                          </a:solidFill>
                          <a:effectLst/>
                          <a:latin typeface="Arial Narrow" panose="020B0606020202030204" pitchFamily="34" charset="0"/>
                        </a:rPr>
                        <a:t>Se realiza primera entrevista con la madre 22- 02-2024</a:t>
                      </a:r>
                    </a:p>
                    <a:p>
                      <a:pPr marL="285750" indent="-285750" algn="just" fontAlgn="ctr">
                        <a:buFontTx/>
                        <a:buChar char="-"/>
                      </a:pPr>
                      <a:r>
                        <a:rPr lang="es-ES" sz="1000" b="0" i="0" u="none" strike="noStrike" dirty="0">
                          <a:solidFill>
                            <a:srgbClr val="000000"/>
                          </a:solidFill>
                          <a:effectLst/>
                          <a:latin typeface="Arial Narrow" panose="020B0606020202030204" pitchFamily="34" charset="0"/>
                        </a:rPr>
                        <a:t>Análisis y revisión de caso con equipo PPF 29-02-2024</a:t>
                      </a:r>
                    </a:p>
                    <a:p>
                      <a:pPr marL="285750" indent="-285750" algn="just" fontAlgn="ctr">
                        <a:buFontTx/>
                        <a:buChar char="-"/>
                      </a:pPr>
                      <a:r>
                        <a:rPr lang="es-ES" sz="1000" b="0" i="0" u="none" strike="noStrike" dirty="0">
                          <a:solidFill>
                            <a:srgbClr val="000000"/>
                          </a:solidFill>
                          <a:effectLst/>
                          <a:latin typeface="Arial Narrow" panose="020B0606020202030204" pitchFamily="34" charset="0"/>
                        </a:rPr>
                        <a:t>Devolución a la madre por parte de CT y directora proyecto 04-03-2024</a:t>
                      </a:r>
                    </a:p>
                    <a:p>
                      <a:pPr marL="285750" indent="-285750" algn="just" fontAlgn="ctr">
                        <a:buFontTx/>
                        <a:buChar char="-"/>
                      </a:pPr>
                      <a:r>
                        <a:rPr lang="es-ES" sz="1000" b="0" i="0" u="none" strike="noStrike" dirty="0">
                          <a:solidFill>
                            <a:srgbClr val="000000"/>
                          </a:solidFill>
                          <a:effectLst/>
                          <a:latin typeface="Arial Narrow" panose="020B0606020202030204" pitchFamily="34" charset="0"/>
                        </a:rPr>
                        <a:t>Revisión de informe  con solicitud de egreso del NNA por parte de CT, ara asegurar pronunciamientos objetivos y ajustados  a la situación actual del NNA. 15-03-2024 </a:t>
                      </a:r>
                    </a:p>
                    <a:p>
                      <a:pPr marL="285750" indent="-285750" algn="just" fontAlgn="ctr">
                        <a:buFontTx/>
                        <a:buChar char="-"/>
                      </a:pPr>
                      <a:r>
                        <a:rPr lang="es-ES" sz="1000" b="0" i="0" u="none" strike="noStrike" dirty="0">
                          <a:solidFill>
                            <a:srgbClr val="000000"/>
                          </a:solidFill>
                          <a:effectLst/>
                          <a:latin typeface="Arial Narrow" panose="020B0606020202030204" pitchFamily="34" charset="0"/>
                        </a:rPr>
                        <a:t>Egreso del NNA del proyecto 02-05-2024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L" sz="1000" b="0" i="0" u="none" strike="noStrike" dirty="0">
                          <a:solidFill>
                            <a:srgbClr val="000000"/>
                          </a:solidFill>
                          <a:effectLst/>
                          <a:latin typeface="Arial Narrow" panose="020B0606020202030204" pitchFamily="34" charset="0"/>
                        </a:rPr>
                        <a:t>Cerrado </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7686018"/>
                  </a:ext>
                </a:extLst>
              </a:tr>
            </a:tbl>
          </a:graphicData>
        </a:graphic>
      </p:graphicFrame>
      <p:sp>
        <p:nvSpPr>
          <p:cNvPr id="5" name="Título 1">
            <a:extLst>
              <a:ext uri="{FF2B5EF4-FFF2-40B4-BE49-F238E27FC236}">
                <a16:creationId xmlns:a16="http://schemas.microsoft.com/office/drawing/2014/main" id="{B83CE811-99B8-407E-AF3C-455506B16580}"/>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2024</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1935032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1" y="1931048"/>
          <a:ext cx="9144000" cy="1800835"/>
        </p:xfrm>
        <a:graphic>
          <a:graphicData uri="http://schemas.openxmlformats.org/drawingml/2006/table">
            <a:tbl>
              <a:tblPr/>
              <a:tblGrid>
                <a:gridCol w="434822">
                  <a:extLst>
                    <a:ext uri="{9D8B030D-6E8A-4147-A177-3AD203B41FA5}">
                      <a16:colId xmlns:a16="http://schemas.microsoft.com/office/drawing/2014/main" val="3288297355"/>
                    </a:ext>
                  </a:extLst>
                </a:gridCol>
                <a:gridCol w="483095">
                  <a:extLst>
                    <a:ext uri="{9D8B030D-6E8A-4147-A177-3AD203B41FA5}">
                      <a16:colId xmlns:a16="http://schemas.microsoft.com/office/drawing/2014/main" val="1891633295"/>
                    </a:ext>
                  </a:extLst>
                </a:gridCol>
                <a:gridCol w="599598">
                  <a:extLst>
                    <a:ext uri="{9D8B030D-6E8A-4147-A177-3AD203B41FA5}">
                      <a16:colId xmlns:a16="http://schemas.microsoft.com/office/drawing/2014/main" val="2557483754"/>
                    </a:ext>
                  </a:extLst>
                </a:gridCol>
                <a:gridCol w="3797504">
                  <a:extLst>
                    <a:ext uri="{9D8B030D-6E8A-4147-A177-3AD203B41FA5}">
                      <a16:colId xmlns:a16="http://schemas.microsoft.com/office/drawing/2014/main" val="2527235566"/>
                    </a:ext>
                  </a:extLst>
                </a:gridCol>
                <a:gridCol w="3241655">
                  <a:extLst>
                    <a:ext uri="{9D8B030D-6E8A-4147-A177-3AD203B41FA5}">
                      <a16:colId xmlns:a16="http://schemas.microsoft.com/office/drawing/2014/main" val="507673365"/>
                    </a:ext>
                  </a:extLst>
                </a:gridCol>
                <a:gridCol w="587326">
                  <a:extLst>
                    <a:ext uri="{9D8B030D-6E8A-4147-A177-3AD203B41FA5}">
                      <a16:colId xmlns:a16="http://schemas.microsoft.com/office/drawing/2014/main" val="2588272949"/>
                    </a:ext>
                  </a:extLst>
                </a:gridCol>
              </a:tblGrid>
              <a:tr h="425933">
                <a:tc>
                  <a:txBody>
                    <a:bodyPr/>
                    <a:lstStyle/>
                    <a:p>
                      <a:pPr algn="ctr" rtl="0" fontAlgn="ctr"/>
                      <a:r>
                        <a:rPr lang="es-CL" sz="1000" b="1" i="0" u="none" strike="noStrike">
                          <a:solidFill>
                            <a:srgbClr val="FFFFFF"/>
                          </a:solidFill>
                          <a:effectLst/>
                          <a:latin typeface="Arial Narrow" panose="020B0606020202030204" pitchFamily="34" charset="0"/>
                        </a:rPr>
                        <a:t>Fecha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Programa</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Reclamante</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dirty="0">
                          <a:solidFill>
                            <a:srgbClr val="FFFFFF"/>
                          </a:solidFill>
                          <a:effectLst/>
                          <a:latin typeface="Arial Narrow" panose="020B0606020202030204" pitchFamily="34" charset="0"/>
                        </a:rPr>
                        <a:t>Descripción (resumen)</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Respuesta Institucional (N° oficio, resumen contenido)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s-CL" sz="1000" b="1" i="0" u="none" strike="noStrike">
                          <a:solidFill>
                            <a:srgbClr val="FFFFFF"/>
                          </a:solidFill>
                          <a:effectLst/>
                          <a:latin typeface="Arial Narrow" panose="020B0606020202030204" pitchFamily="34" charset="0"/>
                        </a:rPr>
                        <a:t>Estado</a:t>
                      </a:r>
                    </a:p>
                  </a:txBody>
                  <a:tcPr marL="3302" marR="3302" marT="330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61455879"/>
                  </a:ext>
                </a:extLst>
              </a:tr>
              <a:tr h="1340612">
                <a:tc>
                  <a:txBody>
                    <a:bodyPr/>
                    <a:lstStyle/>
                    <a:p>
                      <a:pPr algn="l" rtl="0" fontAlgn="ctr"/>
                      <a:r>
                        <a:rPr lang="es-CL" sz="1000" b="0" i="0" u="none" strike="noStrike" dirty="0">
                          <a:solidFill>
                            <a:srgbClr val="000000"/>
                          </a:solidFill>
                          <a:effectLst/>
                          <a:latin typeface="Arial Narrow" panose="020B0606020202030204" pitchFamily="34" charset="0"/>
                        </a:rPr>
                        <a:t>10-11-2023</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s-CL" sz="1000" b="0" i="0" u="none" strike="noStrike" dirty="0">
                          <a:solidFill>
                            <a:srgbClr val="000000"/>
                          </a:solidFill>
                          <a:effectLst/>
                          <a:latin typeface="Arial Narrow" panose="020B0606020202030204" pitchFamily="34" charset="0"/>
                        </a:rPr>
                        <a:t>PMM La Serena</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ES" sz="1000" b="0" i="0" u="none" strike="noStrike" dirty="0">
                          <a:solidFill>
                            <a:srgbClr val="000000"/>
                          </a:solidFill>
                          <a:effectLst/>
                          <a:latin typeface="Arial Narrow" panose="020B0606020202030204" pitchFamily="34" charset="0"/>
                        </a:rPr>
                        <a:t>A</a:t>
                      </a:r>
                      <a:r>
                        <a:rPr lang="es-CL" sz="1000" b="0" i="0" u="none" strike="noStrike" dirty="0">
                          <a:solidFill>
                            <a:srgbClr val="000000"/>
                          </a:solidFill>
                          <a:effectLst/>
                          <a:latin typeface="Arial Narrow" panose="020B0606020202030204" pitchFamily="34" charset="0"/>
                        </a:rPr>
                        <a:t>J</a:t>
                      </a: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Joven vigente en el PMM La Serena  realiza reclamo a la Directora de dicho programa respecto a su molestia por trato de Directora del PIL Coquimbo hacia su polola cuando ella lo estaba esperando fuera del inmueble. El joven sintió que la discriminaron debido a que él es un usuario de un programa de sanción.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000" b="0" i="0" u="none" strike="noStrike" dirty="0">
                          <a:solidFill>
                            <a:srgbClr val="000000"/>
                          </a:solidFill>
                          <a:effectLst/>
                          <a:latin typeface="Arial Narrow" panose="020B0606020202030204" pitchFamily="34" charset="0"/>
                        </a:rPr>
                        <a:t>1) La Directora del PMM La Serena informa a Coordinadora Técnica de la Fundación, quien informa al Director de Personas considerando que es una situación que se relaciona con una Directora de la Fundación. 2) El Directora de Personas informa a ambas Directoras que se abrirá una investigación interna para aclarar la situación ocurrida. Designa a la Directora del PEE para efectuarla. 3) Directora del PEE envía resultados de la investigación al Director de Personas. En las dos ocasiones en que se realizaría la entrevista de devolución a la Directora del PIL, ésta presenta licencia médica.  </a:t>
                      </a:r>
                    </a:p>
                  </a:txBody>
                  <a:tcPr marL="3302" marR="3302" marT="330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ES" sz="1000" b="0" i="0" u="none" strike="noStrike" dirty="0">
                          <a:solidFill>
                            <a:srgbClr val="000000"/>
                          </a:solidFill>
                          <a:effectLst/>
                          <a:latin typeface="Arial Narrow" panose="020B0606020202030204" pitchFamily="34" charset="0"/>
                        </a:rPr>
                        <a:t>A</a:t>
                      </a:r>
                      <a:r>
                        <a:rPr lang="es-CL" sz="1000" b="0" i="0" u="none" strike="noStrike" dirty="0" err="1">
                          <a:solidFill>
                            <a:srgbClr val="000000"/>
                          </a:solidFill>
                          <a:effectLst/>
                          <a:latin typeface="Arial Narrow" panose="020B0606020202030204" pitchFamily="34" charset="0"/>
                        </a:rPr>
                        <a:t>bierta</a:t>
                      </a:r>
                      <a:endParaRPr lang="es-CL" sz="1000" b="0" i="0" u="none" strike="noStrike" dirty="0">
                        <a:solidFill>
                          <a:srgbClr val="000000"/>
                        </a:solidFill>
                        <a:effectLst/>
                        <a:latin typeface="Arial Narrow" panose="020B0606020202030204" pitchFamily="34" charset="0"/>
                      </a:endParaRPr>
                    </a:p>
                  </a:txBody>
                  <a:tcPr marL="3302" marR="3302" marT="3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7686018"/>
                  </a:ext>
                </a:extLst>
              </a:tr>
            </a:tbl>
          </a:graphicData>
        </a:graphic>
      </p:graphicFrame>
      <p:sp>
        <p:nvSpPr>
          <p:cNvPr id="5" name="Título 1">
            <a:extLst>
              <a:ext uri="{FF2B5EF4-FFF2-40B4-BE49-F238E27FC236}">
                <a16:creationId xmlns:a16="http://schemas.microsoft.com/office/drawing/2014/main" id="{33A80C70-8ED1-4E70-B914-E252E3331062}"/>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 2024</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3690879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F7692D-83CC-9E15-7130-94B7F4DCB904}"/>
              </a:ext>
            </a:extLst>
          </p:cNvPr>
          <p:cNvSpPr txBox="1">
            <a:spLocks/>
          </p:cNvSpPr>
          <p:nvPr/>
        </p:nvSpPr>
        <p:spPr bwMode="auto">
          <a:xfrm>
            <a:off x="415395" y="2630622"/>
            <a:ext cx="8502041" cy="2346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CL" sz="3000">
                <a:latin typeface="Arial Narrow" panose="020B0606020202030204" pitchFamily="34" charset="0"/>
              </a:rPr>
              <a:t>2.2 </a:t>
            </a:r>
            <a:r>
              <a:rPr lang="es-CL" altLang="es-CL" sz="3000">
                <a:latin typeface="Arial Narrow" panose="020B0606020202030204" pitchFamily="34" charset="0"/>
              </a:rPr>
              <a:t>Información sobre el desempeño y la Eficacia del SGC:</a:t>
            </a:r>
          </a:p>
          <a:p>
            <a:pPr marL="900113" lvl="1" indent="-557213" eaLnBrk="1" hangingPunct="1">
              <a:buFont typeface="+mj-lt"/>
              <a:buAutoNum type="alphaUcPeriod" startAt="2"/>
            </a:pPr>
            <a:r>
              <a:rPr lang="es-CL" altLang="es-CL" sz="3000">
                <a:latin typeface="Arial Narrow" panose="020B0606020202030204" pitchFamily="34" charset="0"/>
              </a:rPr>
              <a:t>Servicio</a:t>
            </a:r>
            <a:r>
              <a:rPr lang="en-US" altLang="es-CL" sz="3000">
                <a:latin typeface="Arial Narrow" panose="020B0606020202030204" pitchFamily="34" charset="0"/>
              </a:rPr>
              <a:t> No Conforme</a:t>
            </a:r>
          </a:p>
          <a:p>
            <a:pPr marL="900113" lvl="1" indent="-557213" eaLnBrk="1" hangingPunct="1">
              <a:buFont typeface="+mj-lt"/>
              <a:buAutoNum type="alphaUcPeriod" startAt="2"/>
            </a:pPr>
            <a:r>
              <a:rPr lang="es-CL" altLang="es-CL" sz="3000">
                <a:latin typeface="Arial Narrow" panose="020B0606020202030204" pitchFamily="34" charset="0"/>
              </a:rPr>
              <a:t>No conformidades y Acciones correctivas</a:t>
            </a:r>
          </a:p>
          <a:p>
            <a:pPr marL="900113" lvl="1" indent="-557213" eaLnBrk="1" hangingPunct="1">
              <a:buFont typeface="+mj-lt"/>
              <a:buAutoNum type="alphaUcPeriod" startAt="2"/>
            </a:pPr>
            <a:endParaRPr lang="en-US" altLang="es-CL" sz="3000">
              <a:latin typeface="Arial Narrow" panose="020B0606020202030204" pitchFamily="34" charset="0"/>
            </a:endParaRPr>
          </a:p>
        </p:txBody>
      </p:sp>
    </p:spTree>
    <p:extLst>
      <p:ext uri="{BB962C8B-B14F-4D97-AF65-F5344CB8AC3E}">
        <p14:creationId xmlns:p14="http://schemas.microsoft.com/office/powerpoint/2010/main" val="3525396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62838" y="1436069"/>
            <a:ext cx="8810976" cy="1200329"/>
          </a:xfrm>
          <a:prstGeom prst="rect">
            <a:avLst/>
          </a:prstGeom>
          <a:noFill/>
        </p:spPr>
        <p:txBody>
          <a:bodyPr wrap="square" rtlCol="0">
            <a:spAutoFit/>
          </a:bodyPr>
          <a:lstStyle/>
          <a:p>
            <a:pPr marL="342900" indent="-342900" algn="just">
              <a:buFont typeface="Arial" panose="020B0604020202020204" pitchFamily="34" charset="0"/>
              <a:buChar char="•"/>
            </a:pPr>
            <a:r>
              <a:rPr lang="es-CL" dirty="0">
                <a:latin typeface="Arial Narrow" panose="020B0606020202030204" pitchFamily="34" charset="0"/>
                <a:cs typeface="Times New Roman" panose="02020603050405020304" pitchFamily="18" charset="0"/>
              </a:rPr>
              <a:t>Control y seguimiento Normativo          </a:t>
            </a:r>
            <a:r>
              <a:rPr lang="es-CL" dirty="0">
                <a:latin typeface="Arial Narrow" panose="020B0606020202030204" pitchFamily="34" charset="0"/>
                <a:cs typeface="Times New Roman" panose="02020603050405020304" pitchFamily="18" charset="0"/>
                <a:sym typeface="Wingdings" panose="05000000000000000000" pitchFamily="2" charset="2"/>
              </a:rPr>
              <a:t>                </a:t>
            </a:r>
            <a:r>
              <a:rPr lang="es-CL" b="1" i="1" u="sng" dirty="0">
                <a:latin typeface="Arial Narrow" panose="020B0606020202030204" pitchFamily="34" charset="0"/>
                <a:cs typeface="Times New Roman" panose="02020603050405020304" pitchFamily="18" charset="0"/>
              </a:rPr>
              <a:t>Foco en la Gestión</a:t>
            </a:r>
          </a:p>
          <a:p>
            <a:pPr lvl="1" algn="just"/>
            <a:endParaRPr lang="es-CL"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342900" indent="-342900" algn="just">
              <a:buFont typeface="Arial" panose="020B0604020202020204" pitchFamily="34" charset="0"/>
              <a:buChar char="•"/>
            </a:pPr>
            <a:endParaRPr lang="es-CL" b="1" dirty="0">
              <a:latin typeface="Arial Narrow" panose="020B0606020202030204" pitchFamily="34" charset="0"/>
              <a:cs typeface="Times New Roman" panose="02020603050405020304" pitchFamily="18" charset="0"/>
            </a:endParaRPr>
          </a:p>
        </p:txBody>
      </p:sp>
      <p:pic>
        <p:nvPicPr>
          <p:cNvPr id="2050"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4008" y="1148243"/>
            <a:ext cx="887990" cy="88799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p:nvPr/>
        </p:nvSpPr>
        <p:spPr>
          <a:xfrm>
            <a:off x="3217016" y="549236"/>
            <a:ext cx="2480184" cy="415498"/>
          </a:xfrm>
          <a:prstGeom prst="rect">
            <a:avLst/>
          </a:prstGeom>
          <a:noFill/>
        </p:spPr>
        <p:txBody>
          <a:bodyPr wrap="square" rtlCol="0">
            <a:spAutoFit/>
          </a:bodyPr>
          <a:lstStyle/>
          <a:p>
            <a:pPr algn="ctr"/>
            <a:r>
              <a:rPr lang="es-CL" sz="2100" b="1">
                <a:latin typeface="Arial Narrow" panose="020B0606020202030204" pitchFamily="34" charset="0"/>
                <a:cs typeface="Times New Roman" panose="02020603050405020304" pitchFamily="18" charset="0"/>
              </a:rPr>
              <a:t>Conceptos Claves</a:t>
            </a:r>
          </a:p>
        </p:txBody>
      </p:sp>
      <p:sp>
        <p:nvSpPr>
          <p:cNvPr id="8" name="CuadroTexto 7"/>
          <p:cNvSpPr txBox="1"/>
          <p:nvPr/>
        </p:nvSpPr>
        <p:spPr>
          <a:xfrm>
            <a:off x="170186" y="1963690"/>
            <a:ext cx="8810976" cy="4247317"/>
          </a:xfrm>
          <a:prstGeom prst="rect">
            <a:avLst/>
          </a:prstGeom>
          <a:noFill/>
        </p:spPr>
        <p:txBody>
          <a:bodyPr wrap="square" rtlCol="0">
            <a:spAutoFit/>
          </a:bodyPr>
          <a:lstStyle/>
          <a:p>
            <a:pPr marL="342900" indent="-342900" algn="just">
              <a:buFont typeface="Arial" panose="020B0604020202020204" pitchFamily="34" charset="0"/>
              <a:buChar char="•"/>
            </a:pPr>
            <a:r>
              <a:rPr lang="es-CL" b="1" dirty="0">
                <a:latin typeface="Arial Narrow" panose="020B0606020202030204" pitchFamily="34" charset="0"/>
                <a:cs typeface="Times New Roman" panose="02020603050405020304" pitchFamily="18" charset="0"/>
              </a:rPr>
              <a:t>Norma ISO 9001:2015 define:</a:t>
            </a:r>
          </a:p>
          <a:p>
            <a:pPr marL="342900" indent="-342900" algn="just">
              <a:buFont typeface="Arial" panose="020B0604020202020204" pitchFamily="34" charset="0"/>
              <a:buChar char="•"/>
            </a:pPr>
            <a:endParaRPr lang="es-CL" b="1"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r>
              <a:rPr lang="es-CL" b="1" dirty="0">
                <a:latin typeface="Arial Narrow" panose="020B0606020202030204" pitchFamily="34" charset="0"/>
                <a:cs typeface="Times New Roman" panose="02020603050405020304" pitchFamily="18" charset="0"/>
              </a:rPr>
              <a:t>No conformidad: </a:t>
            </a:r>
            <a:r>
              <a:rPr lang="es-CL" dirty="0">
                <a:latin typeface="Arial Narrow" panose="020B0606020202030204" pitchFamily="34" charset="0"/>
                <a:cs typeface="Times New Roman" panose="02020603050405020304" pitchFamily="18" charset="0"/>
              </a:rPr>
              <a:t>Incumplimiento de un requisito especifico. Este término hace referencia a cualquier discrepancia entre lo que se ha planteado, lo que se espera y lo que realmente se realiza dentro de un sistema de gestión de calidad. </a:t>
            </a: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tabLst>
                <a:tab pos="6003925" algn="l"/>
              </a:tabLst>
            </a:pPr>
            <a:r>
              <a:rPr lang="es-CL" b="1" dirty="0">
                <a:latin typeface="Arial Narrow" panose="020B0606020202030204" pitchFamily="34" charset="0"/>
                <a:cs typeface="Times New Roman" panose="02020603050405020304" pitchFamily="18" charset="0"/>
              </a:rPr>
              <a:t>Oportunidad de mejora: </a:t>
            </a:r>
            <a:r>
              <a:rPr lang="es-ES" dirty="0">
                <a:latin typeface="Arial Narrow" panose="020B0606020202030204" pitchFamily="34" charset="0"/>
                <a:cs typeface="Times New Roman" panose="02020603050405020304" pitchFamily="18" charset="0"/>
              </a:rPr>
              <a:t>se refiere a cualquier área dentro del sistema de gestión de calidad donde, a pesar de que no haya una no conformidad, se puede mejorar un proceso, producto, servicio o el rendimiento general del sistema para alcanzar una mayor eficiencia, efectividad o satisfacción del cliente.</a:t>
            </a:r>
            <a:endParaRPr lang="es-CL"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lvl="1" algn="just"/>
            <a:endParaRPr lang="es-CL" b="1"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342900" indent="-342900" algn="just">
              <a:buFont typeface="Arial" panose="020B0604020202020204" pitchFamily="34" charset="0"/>
              <a:buChar char="•"/>
            </a:pPr>
            <a:endParaRPr lang="es-CL" b="1" dirty="0">
              <a:latin typeface="Arial Narrow" panose="020B0606020202030204" pitchFamily="34" charset="0"/>
              <a:cs typeface="Times New Roman" panose="02020603050405020304" pitchFamily="18" charset="0"/>
            </a:endParaRPr>
          </a:p>
        </p:txBody>
      </p:sp>
      <p:sp>
        <p:nvSpPr>
          <p:cNvPr id="9" name="CuadroTexto 8"/>
          <p:cNvSpPr txBox="1"/>
          <p:nvPr/>
        </p:nvSpPr>
        <p:spPr>
          <a:xfrm>
            <a:off x="162838" y="4838312"/>
            <a:ext cx="8810976" cy="2308324"/>
          </a:xfrm>
          <a:prstGeom prst="rect">
            <a:avLst/>
          </a:prstGeom>
          <a:noFill/>
        </p:spPr>
        <p:txBody>
          <a:bodyPr wrap="square" rtlCol="0">
            <a:spAutoFit/>
          </a:bodyPr>
          <a:lstStyle/>
          <a:p>
            <a:pPr lvl="1" algn="just"/>
            <a:endParaRPr lang="es-CL" b="1" dirty="0">
              <a:latin typeface="Arial Narrow" panose="020B0606020202030204" pitchFamily="34" charset="0"/>
              <a:cs typeface="Times New Roman" panose="02020603050405020304" pitchFamily="18" charset="0"/>
            </a:endParaRPr>
          </a:p>
          <a:p>
            <a:pPr marL="342900" indent="-342900" algn="just">
              <a:buFont typeface="Arial" panose="020B0604020202020204" pitchFamily="34" charset="0"/>
              <a:buChar char="•"/>
            </a:pPr>
            <a:r>
              <a:rPr lang="es-CL" b="1" dirty="0">
                <a:latin typeface="Arial Narrow" panose="020B0606020202030204" pitchFamily="34" charset="0"/>
                <a:cs typeface="Times New Roman" panose="02020603050405020304" pitchFamily="18" charset="0"/>
              </a:rPr>
              <a:t>Auditoria administrativa y financiera</a:t>
            </a:r>
          </a:p>
          <a:p>
            <a:pPr marL="685800" lvl="1" indent="-342900" algn="just">
              <a:buFont typeface="Wingdings" panose="05000000000000000000" pitchFamily="2" charset="2"/>
              <a:buChar char="ü"/>
            </a:pPr>
            <a:r>
              <a:rPr lang="es-CL" dirty="0">
                <a:latin typeface="Arial Narrow" panose="020B0606020202030204" pitchFamily="34" charset="0"/>
                <a:cs typeface="Times New Roman" panose="02020603050405020304" pitchFamily="18" charset="0"/>
              </a:rPr>
              <a:t>Proceso sistemático, independiente y documentado para obtener evidencias y evaluarlas de manera objetiva, para determinar la extensión en que se cumplen las normas internas y externas sobre procedimientos establecidos por la Fundación, y nuestros Mandantes</a:t>
            </a: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685800" lvl="1" indent="-342900" algn="just">
              <a:buFont typeface="Wingdings" panose="05000000000000000000" pitchFamily="2" charset="2"/>
              <a:buChar char="ü"/>
            </a:pPr>
            <a:endParaRPr lang="es-CL" dirty="0">
              <a:latin typeface="Arial Narrow" panose="020B0606020202030204" pitchFamily="34" charset="0"/>
              <a:cs typeface="Times New Roman" panose="02020603050405020304" pitchFamily="18" charset="0"/>
            </a:endParaRPr>
          </a:p>
          <a:p>
            <a:pPr marL="342900" indent="-342900" algn="just">
              <a:buFont typeface="Arial" panose="020B0604020202020204" pitchFamily="34" charset="0"/>
              <a:buChar char="•"/>
            </a:pPr>
            <a:endParaRPr lang="es-CL" b="1"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88189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0470DE7-E5C8-4DAB-B1BE-E22202504AA8}"/>
              </a:ext>
            </a:extLst>
          </p:cNvPr>
          <p:cNvSpPr txBox="1"/>
          <p:nvPr/>
        </p:nvSpPr>
        <p:spPr>
          <a:xfrm>
            <a:off x="1281410" y="502540"/>
            <a:ext cx="6178169" cy="523220"/>
          </a:xfrm>
          <a:prstGeom prst="rect">
            <a:avLst/>
          </a:prstGeom>
          <a:noFill/>
        </p:spPr>
        <p:txBody>
          <a:bodyPr wrap="square" rtlCol="0">
            <a:spAutoFit/>
          </a:bodyPr>
          <a:lstStyle/>
          <a:p>
            <a:pPr algn="just"/>
            <a:r>
              <a:rPr lang="es-CL" sz="2800" b="1" dirty="0">
                <a:latin typeface="Arial Narrow" panose="020B0606020202030204" pitchFamily="34" charset="0"/>
                <a:cs typeface="Times New Roman" panose="02020603050405020304" pitchFamily="18" charset="0"/>
              </a:rPr>
              <a:t>Reporte e informe Auditorias Internas DAF</a:t>
            </a:r>
          </a:p>
        </p:txBody>
      </p:sp>
      <p:pic>
        <p:nvPicPr>
          <p:cNvPr id="3" name="Imagen 2">
            <a:extLst>
              <a:ext uri="{FF2B5EF4-FFF2-40B4-BE49-F238E27FC236}">
                <a16:creationId xmlns:a16="http://schemas.microsoft.com/office/drawing/2014/main" id="{72462B44-7B8B-4FFB-B6AE-1B196A21E6E3}"/>
              </a:ext>
            </a:extLst>
          </p:cNvPr>
          <p:cNvPicPr>
            <a:picLocks noChangeAspect="1"/>
          </p:cNvPicPr>
          <p:nvPr/>
        </p:nvPicPr>
        <p:blipFill rotWithShape="1">
          <a:blip r:embed="rId2"/>
          <a:srcRect r="3159"/>
          <a:stretch/>
        </p:blipFill>
        <p:spPr>
          <a:xfrm>
            <a:off x="370310" y="1850743"/>
            <a:ext cx="8403379" cy="3838740"/>
          </a:xfrm>
          <a:prstGeom prst="rect">
            <a:avLst/>
          </a:prstGeom>
        </p:spPr>
      </p:pic>
      <p:sp>
        <p:nvSpPr>
          <p:cNvPr id="4" name="CuadroTexto 3">
            <a:extLst>
              <a:ext uri="{FF2B5EF4-FFF2-40B4-BE49-F238E27FC236}">
                <a16:creationId xmlns:a16="http://schemas.microsoft.com/office/drawing/2014/main" id="{623709E7-8EAA-494E-B11E-63F00E7EE288}"/>
              </a:ext>
            </a:extLst>
          </p:cNvPr>
          <p:cNvSpPr txBox="1"/>
          <p:nvPr/>
        </p:nvSpPr>
        <p:spPr>
          <a:xfrm>
            <a:off x="1281410" y="1168517"/>
            <a:ext cx="5921049" cy="954107"/>
          </a:xfrm>
          <a:prstGeom prst="rect">
            <a:avLst/>
          </a:prstGeom>
          <a:noFill/>
        </p:spPr>
        <p:txBody>
          <a:bodyPr wrap="square" rtlCol="0">
            <a:spAutoFit/>
          </a:bodyPr>
          <a:lstStyle/>
          <a:p>
            <a:pPr algn="ctr"/>
            <a:r>
              <a:rPr lang="es-CL" sz="2800" b="1" dirty="0">
                <a:latin typeface="Arial Narrow" panose="020B0606020202030204" pitchFamily="34" charset="0"/>
                <a:cs typeface="Times New Roman" panose="02020603050405020304" pitchFamily="18" charset="0"/>
              </a:rPr>
              <a:t>(Imagen referencial)</a:t>
            </a:r>
          </a:p>
          <a:p>
            <a:pPr algn="just"/>
            <a:r>
              <a:rPr lang="es-CL"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172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F8BFB7E-C3E1-2A4B-1081-3BC88DC023BF}"/>
              </a:ext>
            </a:extLst>
          </p:cNvPr>
          <p:cNvSpPr txBox="1">
            <a:spLocks noChangeArrowheads="1"/>
          </p:cNvSpPr>
          <p:nvPr/>
        </p:nvSpPr>
        <p:spPr bwMode="auto">
          <a:xfrm>
            <a:off x="2280066" y="965634"/>
            <a:ext cx="4850606" cy="53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CL" altLang="es-CL" sz="1350" b="1" dirty="0">
                <a:solidFill>
                  <a:srgbClr val="00B0F0"/>
                </a:solidFill>
                <a:latin typeface="Arial Narrow" panose="020B0604020202020204" pitchFamily="34" charset="0"/>
              </a:rPr>
              <a:t>CRONOGRAMA DE LAS REUNIONES DE CONTROL DE GESTI</a:t>
            </a:r>
            <a:r>
              <a:rPr lang="es-ES" altLang="es-CL" sz="1350" b="1" dirty="0">
                <a:solidFill>
                  <a:srgbClr val="00B0F0"/>
                </a:solidFill>
                <a:latin typeface="Arial Narrow" panose="020B0604020202020204" pitchFamily="34" charset="0"/>
              </a:rPr>
              <a:t>ÓN</a:t>
            </a:r>
            <a:endParaRPr lang="es-ES_tradnl" altLang="es-CL" sz="1350" b="1" dirty="0">
              <a:solidFill>
                <a:srgbClr val="00B0F0"/>
              </a:solidFill>
              <a:latin typeface="Arial Narrow" panose="020B0604020202020204" pitchFamily="34" charset="0"/>
            </a:endParaRPr>
          </a:p>
        </p:txBody>
      </p:sp>
      <p:graphicFrame>
        <p:nvGraphicFramePr>
          <p:cNvPr id="8" name="Objeto 1">
            <a:extLst>
              <a:ext uri="{FF2B5EF4-FFF2-40B4-BE49-F238E27FC236}">
                <a16:creationId xmlns:a16="http://schemas.microsoft.com/office/drawing/2014/main" id="{77CDD370-32B9-4594-825D-A37D4CFCBDEC}"/>
              </a:ext>
            </a:extLst>
          </p:cNvPr>
          <p:cNvGraphicFramePr>
            <a:graphicFrameLocks noChangeAspect="1"/>
          </p:cNvGraphicFramePr>
          <p:nvPr/>
        </p:nvGraphicFramePr>
        <p:xfrm>
          <a:off x="1342001" y="1739465"/>
          <a:ext cx="6353175" cy="4038600"/>
        </p:xfrm>
        <a:graphic>
          <a:graphicData uri="http://schemas.openxmlformats.org/presentationml/2006/ole">
            <mc:AlternateContent xmlns:mc="http://schemas.openxmlformats.org/markup-compatibility/2006">
              <mc:Choice xmlns:v="urn:schemas-microsoft-com:vml" Requires="v">
                <p:oleObj name="Worksheet" r:id="rId2" imgW="10791675" imgH="7239088" progId="Excel.Sheet.12">
                  <p:embed/>
                </p:oleObj>
              </mc:Choice>
              <mc:Fallback>
                <p:oleObj name="Worksheet" r:id="rId2" imgW="10791675" imgH="7239088" progId="Excel.Sheet.12">
                  <p:embed/>
                  <p:pic>
                    <p:nvPicPr>
                      <p:cNvPr id="8" name="Objeto 1">
                        <a:extLst>
                          <a:ext uri="{FF2B5EF4-FFF2-40B4-BE49-F238E27FC236}">
                            <a16:creationId xmlns:a16="http://schemas.microsoft.com/office/drawing/2014/main" id="{77CDD370-32B9-4594-825D-A37D4CFCBDEC}"/>
                          </a:ext>
                        </a:extLst>
                      </p:cNvPr>
                      <p:cNvPicPr>
                        <a:picLocks noChangeAspect="1" noChangeArrowheads="1"/>
                      </p:cNvPicPr>
                      <p:nvPr/>
                    </p:nvPicPr>
                    <p:blipFill>
                      <a:blip r:embed="rId3"/>
                      <a:srcRect/>
                      <a:stretch>
                        <a:fillRect/>
                      </a:stretch>
                    </p:blipFill>
                    <p:spPr bwMode="auto">
                      <a:xfrm>
                        <a:off x="1342001" y="1739465"/>
                        <a:ext cx="635317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ectángulo 8">
            <a:extLst>
              <a:ext uri="{FF2B5EF4-FFF2-40B4-BE49-F238E27FC236}">
                <a16:creationId xmlns:a16="http://schemas.microsoft.com/office/drawing/2014/main" id="{3EDC86E1-AC94-4B72-BDAD-411190AE0A95}"/>
              </a:ext>
            </a:extLst>
          </p:cNvPr>
          <p:cNvSpPr/>
          <p:nvPr/>
        </p:nvSpPr>
        <p:spPr bwMode="auto">
          <a:xfrm>
            <a:off x="6696799" y="1852574"/>
            <a:ext cx="314325" cy="3812381"/>
          </a:xfrm>
          <a:prstGeom prst="rect">
            <a:avLst/>
          </a:prstGeom>
          <a:noFill/>
          <a:ln w="28575">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defRPr/>
            </a:pPr>
            <a:endParaRPr lang="es-CL">
              <a:solidFill>
                <a:schemeClr val="tx1"/>
              </a:solidFill>
            </a:endParaRPr>
          </a:p>
        </p:txBody>
      </p:sp>
    </p:spTree>
    <p:extLst>
      <p:ext uri="{BB962C8B-B14F-4D97-AF65-F5344CB8AC3E}">
        <p14:creationId xmlns:p14="http://schemas.microsoft.com/office/powerpoint/2010/main" val="131278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1496634768"/>
              </p:ext>
            </p:extLst>
          </p:nvPr>
        </p:nvGraphicFramePr>
        <p:xfrm>
          <a:off x="704268" y="1258865"/>
          <a:ext cx="3785810" cy="2651397"/>
        </p:xfrm>
        <a:graphic>
          <a:graphicData uri="http://schemas.openxmlformats.org/drawingml/2006/chart">
            <c:chart xmlns:c="http://schemas.openxmlformats.org/drawingml/2006/chart" xmlns:r="http://schemas.openxmlformats.org/officeDocument/2006/relationships" r:id="rId2"/>
          </a:graphicData>
        </a:graphic>
      </p:graphicFrame>
      <p:sp>
        <p:nvSpPr>
          <p:cNvPr id="8" name="CuadroTexto 7"/>
          <p:cNvSpPr txBox="1"/>
          <p:nvPr/>
        </p:nvSpPr>
        <p:spPr>
          <a:xfrm>
            <a:off x="704268" y="4209218"/>
            <a:ext cx="3686816" cy="1615827"/>
          </a:xfrm>
          <a:prstGeom prst="rect">
            <a:avLst/>
          </a:prstGeom>
          <a:noFill/>
        </p:spPr>
        <p:txBody>
          <a:bodyPr wrap="square" rtlCol="0">
            <a:spAutoFit/>
          </a:bodyPr>
          <a:lstStyle/>
          <a:p>
            <a:pPr algn="just"/>
            <a:r>
              <a:rPr lang="es-CL" sz="1350" i="1" dirty="0">
                <a:latin typeface="Arial Narrow" panose="020B0606020202030204" pitchFamily="34" charset="0"/>
                <a:cs typeface="Times New Roman" panose="02020603050405020304" pitchFamily="18" charset="0"/>
              </a:rPr>
              <a:t>Comparación de la Cantidad de Auditorias y Hallazgos </a:t>
            </a:r>
            <a:r>
              <a:rPr lang="es-CL" sz="1350" b="1" i="1" dirty="0">
                <a:latin typeface="Arial Narrow" panose="020B0606020202030204" pitchFamily="34" charset="0"/>
                <a:cs typeface="Times New Roman" panose="02020603050405020304" pitchFamily="18" charset="0"/>
              </a:rPr>
              <a:t>totales</a:t>
            </a:r>
            <a:r>
              <a:rPr lang="es-CL" sz="1350" i="1" dirty="0">
                <a:latin typeface="Arial Narrow" panose="020B0606020202030204" pitchFamily="34" charset="0"/>
                <a:cs typeface="Times New Roman" panose="02020603050405020304" pitchFamily="18" charset="0"/>
              </a:rPr>
              <a:t>. años 2021-2022-2023</a:t>
            </a:r>
            <a:r>
              <a:rPr lang="es-CL" sz="1350" dirty="0">
                <a:latin typeface="Arial Narrow" panose="020B0606020202030204" pitchFamily="34" charset="0"/>
                <a:cs typeface="Times New Roman" panose="02020603050405020304" pitchFamily="18" charset="0"/>
              </a:rPr>
              <a:t>-2024 a Septiembre</a:t>
            </a:r>
          </a:p>
          <a:p>
            <a:pPr algn="just"/>
            <a:endParaRPr lang="es-CL" sz="1350" dirty="0">
              <a:latin typeface="Arial Narrow" panose="020B0606020202030204" pitchFamily="34" charset="0"/>
              <a:cs typeface="Times New Roman" panose="02020603050405020304" pitchFamily="18" charset="0"/>
            </a:endParaRPr>
          </a:p>
          <a:p>
            <a:pPr marL="257175" indent="-257175" algn="just">
              <a:buFont typeface="Wingdings" panose="05000000000000000000" pitchFamily="2" charset="2"/>
              <a:buChar char="ü"/>
            </a:pPr>
            <a:r>
              <a:rPr lang="es-CL" sz="1350" dirty="0">
                <a:latin typeface="Arial Narrow" panose="020B0606020202030204" pitchFamily="34" charset="0"/>
                <a:cs typeface="Times New Roman" panose="02020603050405020304" pitchFamily="18" charset="0"/>
              </a:rPr>
              <a:t>Las auditorias realizadas este año a la fecha </a:t>
            </a:r>
            <a:r>
              <a:rPr lang="es-CL" sz="1500" b="1" dirty="0">
                <a:latin typeface="Arial Narrow" panose="020B0606020202030204" pitchFamily="34" charset="0"/>
                <a:cs typeface="Times New Roman" panose="02020603050405020304" pitchFamily="18" charset="0"/>
              </a:rPr>
              <a:t>alcanzan un 79,6%, </a:t>
            </a:r>
            <a:r>
              <a:rPr lang="es-CL" sz="1350" dirty="0">
                <a:latin typeface="Arial Narrow" panose="020B0606020202030204" pitchFamily="34" charset="0"/>
                <a:cs typeface="Times New Roman" panose="02020603050405020304" pitchFamily="18" charset="0"/>
              </a:rPr>
              <a:t>respecto del año 20233.</a:t>
            </a:r>
          </a:p>
          <a:p>
            <a:pPr marL="257175" indent="-257175" algn="just">
              <a:buFont typeface="Wingdings" panose="05000000000000000000" pitchFamily="2" charset="2"/>
              <a:buChar char="ü"/>
            </a:pPr>
            <a:r>
              <a:rPr lang="es-CL" sz="1350" dirty="0">
                <a:latin typeface="Arial Narrow" panose="020B0606020202030204" pitchFamily="34" charset="0"/>
                <a:cs typeface="Times New Roman" panose="02020603050405020304" pitchFamily="18" charset="0"/>
              </a:rPr>
              <a:t>Los hallazgos detectados este año </a:t>
            </a:r>
            <a:r>
              <a:rPr lang="es-CL" sz="1500" b="1" dirty="0">
                <a:latin typeface="Arial Narrow" panose="020B0606020202030204" pitchFamily="34" charset="0"/>
                <a:cs typeface="Times New Roman" panose="02020603050405020304" pitchFamily="18" charset="0"/>
              </a:rPr>
              <a:t>alcanzan un 5,6% +, </a:t>
            </a:r>
            <a:r>
              <a:rPr lang="es-CL" sz="1350" dirty="0">
                <a:latin typeface="Arial Narrow" panose="020B0606020202030204" pitchFamily="34" charset="0"/>
                <a:cs typeface="Times New Roman" panose="02020603050405020304" pitchFamily="18" charset="0"/>
              </a:rPr>
              <a:t>respecto del año 2023.</a:t>
            </a:r>
            <a:endParaRPr lang="es-CL" sz="1350" dirty="0">
              <a:latin typeface="Times New Roman" panose="02020603050405020304" pitchFamily="18" charset="0"/>
              <a:cs typeface="Times New Roman" panose="02020603050405020304" pitchFamily="18" charset="0"/>
            </a:endParaRPr>
          </a:p>
        </p:txBody>
      </p:sp>
      <p:graphicFrame>
        <p:nvGraphicFramePr>
          <p:cNvPr id="5" name="Gráfico 4"/>
          <p:cNvGraphicFramePr/>
          <p:nvPr>
            <p:extLst>
              <p:ext uri="{D42A27DB-BD31-4B8C-83A1-F6EECF244321}">
                <p14:modId xmlns:p14="http://schemas.microsoft.com/office/powerpoint/2010/main" val="4055344466"/>
              </p:ext>
            </p:extLst>
          </p:nvPr>
        </p:nvGraphicFramePr>
        <p:xfrm>
          <a:off x="4716232" y="1258866"/>
          <a:ext cx="3785810" cy="2651396"/>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p:cNvSpPr txBox="1"/>
          <p:nvPr/>
        </p:nvSpPr>
        <p:spPr>
          <a:xfrm>
            <a:off x="4716232" y="4232301"/>
            <a:ext cx="3659960" cy="1592744"/>
          </a:xfrm>
          <a:prstGeom prst="rect">
            <a:avLst/>
          </a:prstGeom>
          <a:noFill/>
        </p:spPr>
        <p:txBody>
          <a:bodyPr wrap="square" rtlCol="0">
            <a:spAutoFit/>
          </a:bodyPr>
          <a:lstStyle/>
          <a:p>
            <a:pPr algn="just"/>
            <a:r>
              <a:rPr lang="es-CL" sz="1350" i="1" dirty="0">
                <a:latin typeface="Arial Narrow" panose="020B0606020202030204" pitchFamily="34" charset="0"/>
                <a:cs typeface="Times New Roman" panose="02020603050405020304" pitchFamily="18" charset="0"/>
              </a:rPr>
              <a:t>Comparación de la Cantidad de Hallazgos detectados desde </a:t>
            </a:r>
            <a:r>
              <a:rPr lang="es-CL" sz="1350" b="1" i="1" dirty="0">
                <a:latin typeface="Arial Narrow" panose="020B0606020202030204" pitchFamily="34" charset="0"/>
                <a:cs typeface="Times New Roman" panose="02020603050405020304" pitchFamily="18" charset="0"/>
              </a:rPr>
              <a:t>Enero a Septiembre del 2021-2022-2023</a:t>
            </a:r>
            <a:r>
              <a:rPr lang="es-CL" sz="1350" b="1" dirty="0">
                <a:latin typeface="Arial Narrow" panose="020B0606020202030204" pitchFamily="34" charset="0"/>
                <a:cs typeface="Times New Roman" panose="02020603050405020304" pitchFamily="18" charset="0"/>
              </a:rPr>
              <a:t>-2024</a:t>
            </a:r>
          </a:p>
          <a:p>
            <a:pPr algn="just"/>
            <a:endParaRPr lang="es-CL" sz="1350" b="1" dirty="0">
              <a:latin typeface="Arial Narrow" panose="020B0606020202030204" pitchFamily="34" charset="0"/>
              <a:cs typeface="Times New Roman" panose="02020603050405020304" pitchFamily="18" charset="0"/>
            </a:endParaRPr>
          </a:p>
          <a:p>
            <a:pPr marL="257175" indent="-257175" algn="just">
              <a:buFont typeface="Wingdings" panose="05000000000000000000" pitchFamily="2" charset="2"/>
              <a:buChar char="ü"/>
            </a:pPr>
            <a:r>
              <a:rPr lang="es-CL" sz="1350" dirty="0">
                <a:latin typeface="Arial Narrow" panose="020B0606020202030204" pitchFamily="34" charset="0"/>
                <a:cs typeface="Times New Roman" panose="02020603050405020304" pitchFamily="18" charset="0"/>
              </a:rPr>
              <a:t>Las Auditorias </a:t>
            </a:r>
            <a:r>
              <a:rPr lang="es-CL" sz="1500" b="1" dirty="0">
                <a:latin typeface="Arial Narrow" panose="020B0606020202030204" pitchFamily="34" charset="0"/>
                <a:cs typeface="Times New Roman" panose="02020603050405020304" pitchFamily="18" charset="0"/>
              </a:rPr>
              <a:t>han aumentado en un 3,9% </a:t>
            </a:r>
            <a:r>
              <a:rPr lang="es-CL" sz="1350" dirty="0">
                <a:latin typeface="Arial Narrow" panose="020B0606020202030204" pitchFamily="34" charset="0"/>
                <a:cs typeface="Times New Roman" panose="02020603050405020304" pitchFamily="18" charset="0"/>
              </a:rPr>
              <a:t>respecto del año 2023.</a:t>
            </a:r>
          </a:p>
          <a:p>
            <a:pPr marL="257175" indent="-257175" algn="just">
              <a:buFont typeface="Wingdings" panose="05000000000000000000" pitchFamily="2" charset="2"/>
              <a:buChar char="ü"/>
            </a:pPr>
            <a:r>
              <a:rPr lang="es-CL" sz="1350" dirty="0">
                <a:latin typeface="Arial Narrow" panose="020B0606020202030204" pitchFamily="34" charset="0"/>
                <a:cs typeface="Times New Roman" panose="02020603050405020304" pitchFamily="18" charset="0"/>
              </a:rPr>
              <a:t>Los hallazgos </a:t>
            </a:r>
            <a:r>
              <a:rPr lang="es-CL" sz="1500" b="1" dirty="0">
                <a:latin typeface="Arial Narrow" panose="020B0606020202030204" pitchFamily="34" charset="0"/>
                <a:cs typeface="Times New Roman" panose="02020603050405020304" pitchFamily="18" charset="0"/>
              </a:rPr>
              <a:t>han aumentado en un 38,5% </a:t>
            </a:r>
            <a:r>
              <a:rPr lang="es-CL" sz="1350" dirty="0">
                <a:latin typeface="Arial Narrow" panose="020B0606020202030204" pitchFamily="34" charset="0"/>
                <a:cs typeface="Times New Roman" panose="02020603050405020304" pitchFamily="18" charset="0"/>
              </a:rPr>
              <a:t>respecto del año 2023.</a:t>
            </a:r>
          </a:p>
        </p:txBody>
      </p:sp>
      <p:sp>
        <p:nvSpPr>
          <p:cNvPr id="9" name="CuadroTexto 8"/>
          <p:cNvSpPr txBox="1"/>
          <p:nvPr/>
        </p:nvSpPr>
        <p:spPr>
          <a:xfrm>
            <a:off x="2340801" y="544411"/>
            <a:ext cx="4462398" cy="415498"/>
          </a:xfrm>
          <a:prstGeom prst="rect">
            <a:avLst/>
          </a:prstGeom>
          <a:noFill/>
        </p:spPr>
        <p:txBody>
          <a:bodyPr wrap="square" rtlCol="0">
            <a:spAutoFit/>
          </a:bodyPr>
          <a:lstStyle/>
          <a:p>
            <a:pPr algn="ctr"/>
            <a:r>
              <a:rPr lang="es-CL" sz="2100" b="1" dirty="0">
                <a:latin typeface="Arial Narrow" panose="020B0606020202030204" pitchFamily="34" charset="0"/>
                <a:cs typeface="Times New Roman" panose="02020603050405020304" pitchFamily="18" charset="0"/>
              </a:rPr>
              <a:t>Resultados</a:t>
            </a:r>
          </a:p>
        </p:txBody>
      </p:sp>
    </p:spTree>
    <p:extLst>
      <p:ext uri="{BB962C8B-B14F-4D97-AF65-F5344CB8AC3E}">
        <p14:creationId xmlns:p14="http://schemas.microsoft.com/office/powerpoint/2010/main" val="23343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Graphic spid="5" grpId="0">
        <p:bldAsOne/>
      </p:bldGraphic>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A8FEC99-F570-1943-4BF8-A3112F34E49C}"/>
              </a:ext>
            </a:extLst>
          </p:cNvPr>
          <p:cNvSpPr txBox="1">
            <a:spLocks noChangeArrowheads="1"/>
          </p:cNvSpPr>
          <p:nvPr/>
        </p:nvSpPr>
        <p:spPr bwMode="auto">
          <a:xfrm>
            <a:off x="990893" y="1069206"/>
            <a:ext cx="7429500" cy="732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es-ES" altLang="es-ES_tradnl" sz="2100" b="1">
                <a:latin typeface="Arial Narrow" panose="020B0606020202030204" pitchFamily="34" charset="0"/>
                <a:ea typeface="MS PGothic" panose="020B0600070205080204" pitchFamily="34" charset="-128"/>
              </a:rPr>
              <a:t>Resultados Auditoría Externa: Informe Supervisión Financiera</a:t>
            </a:r>
          </a:p>
        </p:txBody>
      </p:sp>
      <p:sp>
        <p:nvSpPr>
          <p:cNvPr id="11" name="CuadroTexto 10"/>
          <p:cNvSpPr txBox="1"/>
          <p:nvPr/>
        </p:nvSpPr>
        <p:spPr>
          <a:xfrm>
            <a:off x="734913" y="5788793"/>
            <a:ext cx="5282710" cy="646331"/>
          </a:xfrm>
          <a:prstGeom prst="rect">
            <a:avLst/>
          </a:prstGeom>
          <a:noFill/>
        </p:spPr>
        <p:txBody>
          <a:bodyPr wrap="square" rtlCol="0">
            <a:spAutoFit/>
          </a:bodyPr>
          <a:lstStyle/>
          <a:p>
            <a:pPr marL="257175" indent="-257175" algn="just">
              <a:buFont typeface="Arial" panose="020B0604020202020204" pitchFamily="34" charset="0"/>
              <a:buChar char="•"/>
            </a:pPr>
            <a:r>
              <a:rPr lang="es-CL" dirty="0">
                <a:latin typeface="Arial Narrow" panose="020B0606020202030204" pitchFamily="34" charset="0"/>
                <a:cs typeface="Times New Roman" panose="02020603050405020304" pitchFamily="18" charset="0"/>
              </a:rPr>
              <a:t>Último informe de ISF ingresado en Reporte: Julio 2024</a:t>
            </a:r>
          </a:p>
          <a:p>
            <a:pPr marL="257175" indent="-257175" algn="just">
              <a:buFont typeface="Arial" panose="020B0604020202020204" pitchFamily="34" charset="0"/>
              <a:buChar char="•"/>
            </a:pPr>
            <a:endParaRPr lang="es-CL" dirty="0">
              <a:latin typeface="Arial Narrow" panose="020B0606020202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DD1F23F2-B815-4776-94CC-45DA7E656AF7}"/>
              </a:ext>
            </a:extLst>
          </p:cNvPr>
          <p:cNvPicPr>
            <a:picLocks noChangeAspect="1"/>
          </p:cNvPicPr>
          <p:nvPr/>
        </p:nvPicPr>
        <p:blipFill rotWithShape="1">
          <a:blip r:embed="rId2"/>
          <a:srcRect l="334"/>
          <a:stretch/>
        </p:blipFill>
        <p:spPr>
          <a:xfrm>
            <a:off x="1323703" y="1801790"/>
            <a:ext cx="6518448" cy="3668025"/>
          </a:xfrm>
          <a:prstGeom prst="rect">
            <a:avLst/>
          </a:prstGeom>
        </p:spPr>
      </p:pic>
    </p:spTree>
    <p:extLst>
      <p:ext uri="{BB962C8B-B14F-4D97-AF65-F5344CB8AC3E}">
        <p14:creationId xmlns:p14="http://schemas.microsoft.com/office/powerpoint/2010/main" val="1197996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B0F7692D-83CC-9E15-7130-94B7F4DCB904}"/>
              </a:ext>
            </a:extLst>
          </p:cNvPr>
          <p:cNvSpPr txBox="1">
            <a:spLocks/>
          </p:cNvSpPr>
          <p:nvPr/>
        </p:nvSpPr>
        <p:spPr bwMode="auto">
          <a:xfrm>
            <a:off x="461115" y="2276292"/>
            <a:ext cx="8502041" cy="2346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CL" sz="3000">
                <a:latin typeface="Arial Narrow" panose="020B0606020202030204" pitchFamily="34" charset="0"/>
              </a:rPr>
              <a:t>2.2 </a:t>
            </a:r>
            <a:r>
              <a:rPr lang="es-CL" altLang="es-CL" sz="3000">
                <a:latin typeface="Arial Narrow" panose="020B0606020202030204" pitchFamily="34" charset="0"/>
              </a:rPr>
              <a:t>Información sobre el desempeño y la Eficacia del SGC:</a:t>
            </a:r>
          </a:p>
          <a:p>
            <a:pPr marL="900113" lvl="1" indent="-557213" eaLnBrk="1" hangingPunct="1">
              <a:buFont typeface="+mj-lt"/>
              <a:buAutoNum type="alphaUcPeriod" startAt="4"/>
            </a:pPr>
            <a:r>
              <a:rPr lang="es-CL" altLang="es-CL" sz="3000">
                <a:latin typeface="Arial Narrow" panose="020B0606020202030204" pitchFamily="34" charset="0"/>
              </a:rPr>
              <a:t>Resultado de Auditorías SGC Interna y Externa</a:t>
            </a:r>
          </a:p>
        </p:txBody>
      </p:sp>
    </p:spTree>
    <p:extLst>
      <p:ext uri="{BB962C8B-B14F-4D97-AF65-F5344CB8AC3E}">
        <p14:creationId xmlns:p14="http://schemas.microsoft.com/office/powerpoint/2010/main" val="3680019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DEA0FC47-F7EF-198F-357B-0B35D682D32C}"/>
              </a:ext>
            </a:extLst>
          </p:cNvPr>
          <p:cNvSpPr txBox="1">
            <a:spLocks/>
          </p:cNvSpPr>
          <p:nvPr/>
        </p:nvSpPr>
        <p:spPr bwMode="auto">
          <a:xfrm>
            <a:off x="717452" y="2171956"/>
            <a:ext cx="7913077" cy="297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es-CL" altLang="es-CL" sz="1800" dirty="0">
                <a:latin typeface="Arial Narrow" panose="020B0604020202020204" pitchFamily="34" charset="0"/>
              </a:rPr>
              <a:t>En 2021 se realizo una Auditoría de Recertificación al SGC en la cual se involucran Programas y Administración Central. Se obtuvo la recertificación con 2 hallazgos que formaron parte como una Mejora del Sistema de Gestión de Calidad. En el 2022 se realizó el primer de dos seguimientos de este proceso. </a:t>
            </a:r>
            <a:r>
              <a:rPr lang="es-CL" altLang="es-CL" sz="1800" b="1" dirty="0">
                <a:latin typeface="Arial Narrow" panose="020B0604020202020204" pitchFamily="34" charset="0"/>
              </a:rPr>
              <a:t>No se detectaron Hallazgos.</a:t>
            </a:r>
            <a:endParaRPr lang="es-ES" altLang="es-CL" sz="1800" b="1" dirty="0">
              <a:latin typeface="Arial Narrow" panose="020B0604020202020204" pitchFamily="34" charset="0"/>
            </a:endParaRPr>
          </a:p>
          <a:p>
            <a:pPr algn="just">
              <a:lnSpc>
                <a:spcPct val="100000"/>
              </a:lnSpc>
            </a:pPr>
            <a:r>
              <a:rPr lang="es-CL" altLang="es-CL" sz="1800" dirty="0">
                <a:latin typeface="Arial Narrow" panose="020B0604020202020204" pitchFamily="34" charset="0"/>
              </a:rPr>
              <a:t>El según segundo seguimiento se realizará </a:t>
            </a:r>
            <a:r>
              <a:rPr lang="es-CL" altLang="es-CL" sz="1800" b="1" dirty="0">
                <a:latin typeface="Arial Narrow" panose="020B0604020202020204" pitchFamily="34" charset="0"/>
              </a:rPr>
              <a:t>del 20 al 23 de Noviembre del 2023</a:t>
            </a:r>
            <a:r>
              <a:rPr lang="es-CL" altLang="es-CL" sz="1800" dirty="0">
                <a:latin typeface="Arial Narrow" panose="020B0604020202020204" pitchFamily="34" charset="0"/>
              </a:rPr>
              <a:t>. Se reportarán los resultados en Diciembre 2023. Se obtuvo un resultado de una No conformidad menor, la cual permitió mejorar el procedimiento de compras en los programas P-SGC-026.</a:t>
            </a:r>
          </a:p>
          <a:p>
            <a:pPr algn="just">
              <a:lnSpc>
                <a:spcPct val="100000"/>
              </a:lnSpc>
            </a:pPr>
            <a:r>
              <a:rPr lang="es-CL" altLang="es-CL" sz="1800" dirty="0">
                <a:latin typeface="Arial Narrow" panose="020B0604020202020204" pitchFamily="34" charset="0"/>
              </a:rPr>
              <a:t>Del 25 al 28 de Noviembre se realizará el nuevo proceso de recertificación.</a:t>
            </a:r>
          </a:p>
        </p:txBody>
      </p:sp>
      <p:graphicFrame>
        <p:nvGraphicFramePr>
          <p:cNvPr id="3" name="Tabla 2">
            <a:extLst>
              <a:ext uri="{FF2B5EF4-FFF2-40B4-BE49-F238E27FC236}">
                <a16:creationId xmlns:a16="http://schemas.microsoft.com/office/drawing/2014/main" id="{31F12C60-4B4D-8FD6-2178-3A2797384B75}"/>
              </a:ext>
            </a:extLst>
          </p:cNvPr>
          <p:cNvGraphicFramePr>
            <a:graphicFrameLocks noGrp="1"/>
          </p:cNvGraphicFramePr>
          <p:nvPr>
            <p:extLst>
              <p:ext uri="{D42A27DB-BD31-4B8C-83A1-F6EECF244321}">
                <p14:modId xmlns:p14="http://schemas.microsoft.com/office/powerpoint/2010/main" val="1770232352"/>
              </p:ext>
            </p:extLst>
          </p:nvPr>
        </p:nvGraphicFramePr>
        <p:xfrm>
          <a:off x="2922563" y="5369618"/>
          <a:ext cx="3502854" cy="1128931"/>
        </p:xfrm>
        <a:graphic>
          <a:graphicData uri="http://schemas.openxmlformats.org/drawingml/2006/table">
            <a:tbl>
              <a:tblPr/>
              <a:tblGrid>
                <a:gridCol w="1167618">
                  <a:extLst>
                    <a:ext uri="{9D8B030D-6E8A-4147-A177-3AD203B41FA5}">
                      <a16:colId xmlns:a16="http://schemas.microsoft.com/office/drawing/2014/main" val="20000"/>
                    </a:ext>
                  </a:extLst>
                </a:gridCol>
                <a:gridCol w="1167618">
                  <a:extLst>
                    <a:ext uri="{9D8B030D-6E8A-4147-A177-3AD203B41FA5}">
                      <a16:colId xmlns:a16="http://schemas.microsoft.com/office/drawing/2014/main" val="20001"/>
                    </a:ext>
                  </a:extLst>
                </a:gridCol>
                <a:gridCol w="1167618">
                  <a:extLst>
                    <a:ext uri="{9D8B030D-6E8A-4147-A177-3AD203B41FA5}">
                      <a16:colId xmlns:a16="http://schemas.microsoft.com/office/drawing/2014/main" val="20002"/>
                    </a:ext>
                  </a:extLst>
                </a:gridCol>
              </a:tblGrid>
              <a:tr h="226717">
                <a:tc>
                  <a:txBody>
                    <a:bodyPr/>
                    <a:lstStyle/>
                    <a:p>
                      <a:pPr algn="ctr" fontAlgn="b"/>
                      <a:r>
                        <a:rPr lang="es-CL" sz="1200" b="0" i="0" u="none" strike="noStrike">
                          <a:solidFill>
                            <a:srgbClr val="000000"/>
                          </a:solidFill>
                          <a:effectLst/>
                          <a:latin typeface="Arial Narrow" panose="020B0606020202030204" pitchFamily="34" charset="0"/>
                        </a:rPr>
                        <a:t>Años</a:t>
                      </a:r>
                      <a:r>
                        <a:rPr lang="es-CL" sz="1200" b="0" i="0" u="none" strike="noStrike" baseline="0">
                          <a:solidFill>
                            <a:srgbClr val="000000"/>
                          </a:solidFill>
                          <a:effectLst/>
                          <a:latin typeface="Arial Narrow" panose="020B0606020202030204" pitchFamily="34" charset="0"/>
                        </a:rPr>
                        <a:t> - Cantidad</a:t>
                      </a:r>
                      <a:endParaRPr lang="es-CL" sz="1200" b="0" i="0" u="none" strike="noStrike">
                        <a:solidFill>
                          <a:srgbClr val="000000"/>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1" i="0" u="none" strike="noStrike">
                          <a:solidFill>
                            <a:srgbClr val="FFFFFF"/>
                          </a:solidFill>
                          <a:effectLst/>
                          <a:latin typeface="Arial Narrow" panose="020B0606020202030204" pitchFamily="34" charset="0"/>
                        </a:rPr>
                        <a:t>Auditorias</a:t>
                      </a:r>
                      <a:r>
                        <a:rPr lang="es-CL" sz="1200" b="1" i="0" u="none" strike="noStrike" baseline="0">
                          <a:solidFill>
                            <a:srgbClr val="FFFFFF"/>
                          </a:solidFill>
                          <a:effectLst/>
                          <a:latin typeface="Arial Narrow" panose="020B0606020202030204" pitchFamily="34" charset="0"/>
                        </a:rPr>
                        <a:t> SGC</a:t>
                      </a:r>
                      <a:endParaRPr lang="es-CL" sz="12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1" i="0" u="none" strike="noStrike">
                          <a:solidFill>
                            <a:srgbClr val="FFFFFF"/>
                          </a:solidFill>
                          <a:effectLst/>
                          <a:latin typeface="Arial Narrow" panose="020B0606020202030204" pitchFamily="34" charset="0"/>
                        </a:rPr>
                        <a:t>NC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00738">
                <a:tc>
                  <a:txBody>
                    <a:bodyPr/>
                    <a:lstStyle/>
                    <a:p>
                      <a:pPr algn="ctr" fontAlgn="b"/>
                      <a:r>
                        <a:rPr lang="es-CL" sz="1200" b="1" i="0" u="none" strike="noStrike">
                          <a:solidFill>
                            <a:srgbClr val="FFFFFF"/>
                          </a:solidFill>
                          <a:effectLst/>
                          <a:latin typeface="Arial Narrow" panose="020B0606020202030204" pitchFamily="34" charset="0"/>
                        </a:rPr>
                        <a:t>2021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dirty="0">
                          <a:solidFill>
                            <a:srgbClr val="000000"/>
                          </a:solidFill>
                          <a:effectLst/>
                          <a:latin typeface="Arial Narrow" panose="020B0606020202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738">
                <a:tc>
                  <a:txBody>
                    <a:bodyPr/>
                    <a:lstStyle/>
                    <a:p>
                      <a:pPr algn="ctr" fontAlgn="b"/>
                      <a:r>
                        <a:rPr lang="es-CL" sz="1200" b="1" i="0" u="none" strike="noStrike" dirty="0">
                          <a:solidFill>
                            <a:srgbClr val="FFFFFF"/>
                          </a:solidFill>
                          <a:effectLst/>
                          <a:latin typeface="Arial Narrow" panose="020B0606020202030204" pitchFamily="34" charset="0"/>
                        </a:rPr>
                        <a:t>2022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a:solidFill>
                            <a:srgbClr val="000000"/>
                          </a:solidFill>
                          <a:effectLst/>
                          <a:latin typeface="Arial Narrow" panose="020B0606020202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0738">
                <a:tc>
                  <a:txBody>
                    <a:bodyPr/>
                    <a:lstStyle/>
                    <a:p>
                      <a:pPr algn="ctr" fontAlgn="b"/>
                      <a:r>
                        <a:rPr lang="es-CL" sz="1200" b="1" i="0" u="none" strike="noStrike" dirty="0">
                          <a:solidFill>
                            <a:srgbClr val="FFFFFF"/>
                          </a:solidFill>
                          <a:effectLst/>
                          <a:latin typeface="Arial Narrow" panose="020B0606020202030204" pitchFamily="34" charset="0"/>
                        </a:rPr>
                        <a:t>2023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dirty="0">
                          <a:solidFill>
                            <a:srgbClr val="000000"/>
                          </a:solidFill>
                          <a:effectLst/>
                          <a:latin typeface="Arial Narrow" panose="020B0606020202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8610045"/>
                  </a:ext>
                </a:extLst>
              </a:tr>
            </a:tbl>
          </a:graphicData>
        </a:graphic>
      </p:graphicFrame>
      <p:sp>
        <p:nvSpPr>
          <p:cNvPr id="4" name="Título 1"/>
          <p:cNvSpPr txBox="1">
            <a:spLocks/>
          </p:cNvSpPr>
          <p:nvPr/>
        </p:nvSpPr>
        <p:spPr>
          <a:xfrm>
            <a:off x="1257301" y="1479270"/>
            <a:ext cx="5358032" cy="69268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3300">
                <a:latin typeface="Arial Narrow" panose="020B0606020202030204" pitchFamily="34" charset="0"/>
              </a:rPr>
              <a:t>Auditoria SGC Externa</a:t>
            </a:r>
          </a:p>
        </p:txBody>
      </p:sp>
      <p:pic>
        <p:nvPicPr>
          <p:cNvPr id="5"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7614" y="3038594"/>
            <a:ext cx="313025" cy="313025"/>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p:cNvPicPr>
            <a:picLocks noChangeAspect="1"/>
          </p:cNvPicPr>
          <p:nvPr/>
        </p:nvPicPr>
        <p:blipFill>
          <a:blip r:embed="rId3"/>
          <a:stretch>
            <a:fillRect/>
          </a:stretch>
        </p:blipFill>
        <p:spPr>
          <a:xfrm>
            <a:off x="7527614" y="4646708"/>
            <a:ext cx="1447800" cy="1447800"/>
          </a:xfrm>
          <a:prstGeom prst="rect">
            <a:avLst/>
          </a:prstGeom>
        </p:spPr>
      </p:pic>
    </p:spTree>
    <p:extLst>
      <p:ext uri="{BB962C8B-B14F-4D97-AF65-F5344CB8AC3E}">
        <p14:creationId xmlns:p14="http://schemas.microsoft.com/office/powerpoint/2010/main" val="4283276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863090" y="1352661"/>
            <a:ext cx="5374738" cy="99417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3300">
                <a:latin typeface="Arial Narrow" panose="020B0606020202030204" pitchFamily="34" charset="0"/>
              </a:rPr>
              <a:t>Auditoria SGC Interna</a:t>
            </a:r>
          </a:p>
        </p:txBody>
      </p:sp>
      <p:sp>
        <p:nvSpPr>
          <p:cNvPr id="4" name="Marcador de contenido 2">
            <a:extLst>
              <a:ext uri="{FF2B5EF4-FFF2-40B4-BE49-F238E27FC236}">
                <a16:creationId xmlns:a16="http://schemas.microsoft.com/office/drawing/2014/main" id="{DEA0FC47-F7EF-198F-357B-0B35D682D32C}"/>
              </a:ext>
            </a:extLst>
          </p:cNvPr>
          <p:cNvSpPr txBox="1">
            <a:spLocks/>
          </p:cNvSpPr>
          <p:nvPr/>
        </p:nvSpPr>
        <p:spPr bwMode="auto">
          <a:xfrm>
            <a:off x="907953" y="2154639"/>
            <a:ext cx="7493098" cy="4289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es-CL" altLang="es-CL" sz="1800" b="1" dirty="0">
                <a:latin typeface="Arial Narrow" panose="020B0604020202020204" pitchFamily="34" charset="0"/>
              </a:rPr>
              <a:t>Objetivo Principal.</a:t>
            </a:r>
          </a:p>
          <a:p>
            <a:pPr algn="just">
              <a:lnSpc>
                <a:spcPct val="100000"/>
              </a:lnSpc>
            </a:pPr>
            <a:r>
              <a:rPr lang="es-CL" altLang="es-CL" sz="1800" dirty="0">
                <a:latin typeface="Arial Narrow" panose="020B0604020202020204" pitchFamily="34" charset="0"/>
              </a:rPr>
              <a:t>Verificar el conocimiento y manejo en la ejecución del Sistema de Gestión de Calidad. </a:t>
            </a:r>
          </a:p>
          <a:p>
            <a:pPr algn="just">
              <a:lnSpc>
                <a:spcPct val="100000"/>
              </a:lnSpc>
            </a:pPr>
            <a:r>
              <a:rPr lang="es-CL" altLang="es-CL" sz="1800" dirty="0">
                <a:latin typeface="Arial Narrow" panose="020B0604020202020204" pitchFamily="34" charset="0"/>
              </a:rPr>
              <a:t>En 2022 se realizo una Auditoría Interna al SGC con foco en el seguimiento y cumplimiento Normativo. Durante este año 2023 se realizo el mismo proceso, que como objetivo principal fue mejorar la gestión realizada en la búsqueda constante de la mejora continua de los procesos.</a:t>
            </a:r>
          </a:p>
          <a:p>
            <a:pPr algn="just">
              <a:lnSpc>
                <a:spcPct val="100000"/>
              </a:lnSpc>
            </a:pPr>
            <a:r>
              <a:rPr lang="es-CL" altLang="es-CL" sz="1800" dirty="0">
                <a:latin typeface="Arial Narrow" panose="020B0604020202020204" pitchFamily="34" charset="0"/>
              </a:rPr>
              <a:t>Este año 2023 se generó un foco de auditoria asociado a los procedimientos internos de la institución, foco en el apoyo de la verificación del correcto uso y conocimiento de los procedimientos internos de cada Dirección. </a:t>
            </a:r>
          </a:p>
          <a:p>
            <a:pPr algn="just">
              <a:lnSpc>
                <a:spcPct val="100000"/>
              </a:lnSpc>
            </a:pPr>
            <a:r>
              <a:rPr lang="es-CL" altLang="es-CL" sz="1800" dirty="0">
                <a:latin typeface="Arial Narrow" panose="020B0604020202020204" pitchFamily="34" charset="0"/>
              </a:rPr>
              <a:t>Según lo que indica nuestro procedimiento P-SGC-004, Auditorias Internas, cada programa </a:t>
            </a:r>
            <a:r>
              <a:rPr lang="es-CL" altLang="es-CL" sz="1800" b="1" dirty="0">
                <a:latin typeface="Arial Narrow" panose="020B0604020202020204" pitchFamily="34" charset="0"/>
              </a:rPr>
              <a:t>debe participar de un proceso de Auditoria 1 vez cada tres años. </a:t>
            </a:r>
            <a:endParaRPr lang="es-ES" altLang="es-CL" sz="1500" b="1" dirty="0">
              <a:latin typeface="Arial Narrow" panose="020B0604020202020204" pitchFamily="34" charset="0"/>
            </a:endParaRPr>
          </a:p>
        </p:txBody>
      </p:sp>
    </p:spTree>
    <p:extLst>
      <p:ext uri="{BB962C8B-B14F-4D97-AF65-F5344CB8AC3E}">
        <p14:creationId xmlns:p14="http://schemas.microsoft.com/office/powerpoint/2010/main" val="215329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863090" y="1352661"/>
            <a:ext cx="5374738" cy="99417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3300" dirty="0">
                <a:latin typeface="Arial Narrow" panose="020B0606020202030204" pitchFamily="34" charset="0"/>
              </a:rPr>
              <a:t>Auditoria SGC Interna</a:t>
            </a:r>
          </a:p>
        </p:txBody>
      </p:sp>
      <p:sp>
        <p:nvSpPr>
          <p:cNvPr id="3" name="Marcador de contenido 2">
            <a:extLst>
              <a:ext uri="{FF2B5EF4-FFF2-40B4-BE49-F238E27FC236}">
                <a16:creationId xmlns:a16="http://schemas.microsoft.com/office/drawing/2014/main" id="{DEA0FC47-F7EF-198F-357B-0B35D682D32C}"/>
              </a:ext>
            </a:extLst>
          </p:cNvPr>
          <p:cNvSpPr txBox="1">
            <a:spLocks/>
          </p:cNvSpPr>
          <p:nvPr/>
        </p:nvSpPr>
        <p:spPr bwMode="auto">
          <a:xfrm>
            <a:off x="677417" y="1959271"/>
            <a:ext cx="7913077" cy="964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es-CL" altLang="es-CL" sz="1800" dirty="0">
                <a:latin typeface="Arial Narrow" panose="020B0604020202020204" pitchFamily="34" charset="0"/>
              </a:rPr>
              <a:t>Resultados Auditoria SGC a Programas y Administración Central: </a:t>
            </a:r>
            <a:endParaRPr lang="es-CL" altLang="es-CL" sz="900" dirty="0">
              <a:latin typeface="Arial Narrow" panose="020B0604020202020204" pitchFamily="34" charset="0"/>
            </a:endParaRPr>
          </a:p>
          <a:p>
            <a:pPr lvl="1" algn="just">
              <a:lnSpc>
                <a:spcPct val="100000"/>
              </a:lnSpc>
            </a:pPr>
            <a:endParaRPr lang="es-ES" altLang="es-CL" sz="1500" dirty="0">
              <a:latin typeface="Arial Narrow" panose="020B0604020202020204" pitchFamily="34" charset="0"/>
            </a:endParaRPr>
          </a:p>
        </p:txBody>
      </p:sp>
      <p:graphicFrame>
        <p:nvGraphicFramePr>
          <p:cNvPr id="4" name="Tabla 3">
            <a:extLst>
              <a:ext uri="{FF2B5EF4-FFF2-40B4-BE49-F238E27FC236}">
                <a16:creationId xmlns:a16="http://schemas.microsoft.com/office/drawing/2014/main" id="{31F12C60-4B4D-8FD6-2178-3A2797384B75}"/>
              </a:ext>
            </a:extLst>
          </p:cNvPr>
          <p:cNvGraphicFramePr>
            <a:graphicFrameLocks noGrp="1"/>
          </p:cNvGraphicFramePr>
          <p:nvPr>
            <p:extLst>
              <p:ext uri="{D42A27DB-BD31-4B8C-83A1-F6EECF244321}">
                <p14:modId xmlns:p14="http://schemas.microsoft.com/office/powerpoint/2010/main" val="3589739646"/>
              </p:ext>
            </p:extLst>
          </p:nvPr>
        </p:nvGraphicFramePr>
        <p:xfrm>
          <a:off x="482599" y="2400791"/>
          <a:ext cx="8034867" cy="1795429"/>
        </p:xfrm>
        <a:graphic>
          <a:graphicData uri="http://schemas.openxmlformats.org/drawingml/2006/table">
            <a:tbl>
              <a:tblPr/>
              <a:tblGrid>
                <a:gridCol w="1147838">
                  <a:extLst>
                    <a:ext uri="{9D8B030D-6E8A-4147-A177-3AD203B41FA5}">
                      <a16:colId xmlns:a16="http://schemas.microsoft.com/office/drawing/2014/main" val="20000"/>
                    </a:ext>
                  </a:extLst>
                </a:gridCol>
                <a:gridCol w="875696">
                  <a:extLst>
                    <a:ext uri="{9D8B030D-6E8A-4147-A177-3AD203B41FA5}">
                      <a16:colId xmlns:a16="http://schemas.microsoft.com/office/drawing/2014/main" val="20001"/>
                    </a:ext>
                  </a:extLst>
                </a:gridCol>
                <a:gridCol w="1419980">
                  <a:extLst>
                    <a:ext uri="{9D8B030D-6E8A-4147-A177-3AD203B41FA5}">
                      <a16:colId xmlns:a16="http://schemas.microsoft.com/office/drawing/2014/main" val="1914422135"/>
                    </a:ext>
                  </a:extLst>
                </a:gridCol>
                <a:gridCol w="1147838">
                  <a:extLst>
                    <a:ext uri="{9D8B030D-6E8A-4147-A177-3AD203B41FA5}">
                      <a16:colId xmlns:a16="http://schemas.microsoft.com/office/drawing/2014/main" val="2064665900"/>
                    </a:ext>
                  </a:extLst>
                </a:gridCol>
                <a:gridCol w="844248">
                  <a:extLst>
                    <a:ext uri="{9D8B030D-6E8A-4147-A177-3AD203B41FA5}">
                      <a16:colId xmlns:a16="http://schemas.microsoft.com/office/drawing/2014/main" val="20002"/>
                    </a:ext>
                  </a:extLst>
                </a:gridCol>
                <a:gridCol w="1451429">
                  <a:extLst>
                    <a:ext uri="{9D8B030D-6E8A-4147-A177-3AD203B41FA5}">
                      <a16:colId xmlns:a16="http://schemas.microsoft.com/office/drawing/2014/main" val="677453276"/>
                    </a:ext>
                  </a:extLst>
                </a:gridCol>
                <a:gridCol w="1147838">
                  <a:extLst>
                    <a:ext uri="{9D8B030D-6E8A-4147-A177-3AD203B41FA5}">
                      <a16:colId xmlns:a16="http://schemas.microsoft.com/office/drawing/2014/main" val="3098781401"/>
                    </a:ext>
                  </a:extLst>
                </a:gridCol>
              </a:tblGrid>
              <a:tr h="226717">
                <a:tc rowSpan="2">
                  <a:txBody>
                    <a:bodyPr/>
                    <a:lstStyle/>
                    <a:p>
                      <a:pPr algn="ctr" fontAlgn="b"/>
                      <a:r>
                        <a:rPr lang="es-CL" sz="1200" b="0" i="0" u="none" strike="noStrike">
                          <a:solidFill>
                            <a:srgbClr val="000000"/>
                          </a:solidFill>
                          <a:effectLst/>
                          <a:latin typeface="Arial Narrow" panose="020B0606020202030204" pitchFamily="34" charset="0"/>
                        </a:rPr>
                        <a:t>Años /Auditorías SGC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es-CL" sz="1200" b="1" i="0" u="none" strike="noStrike">
                          <a:solidFill>
                            <a:srgbClr val="FFFFFF"/>
                          </a:solidFill>
                          <a:effectLst/>
                          <a:latin typeface="Arial Narrow" panose="020B0606020202030204" pitchFamily="34" charset="0"/>
                        </a:rPr>
                        <a:t> Auditorías SGC Programas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b"/>
                      <a:endParaRPr lang="es-CL" sz="16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b"/>
                      <a:endParaRPr lang="es-CL" sz="16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gridSpan="3">
                  <a:txBody>
                    <a:bodyPr/>
                    <a:lstStyle/>
                    <a:p>
                      <a:pPr algn="l" fontAlgn="b"/>
                      <a:r>
                        <a:rPr lang="es-CL" sz="1200" b="1" i="0" u="none" strike="noStrike">
                          <a:solidFill>
                            <a:srgbClr val="FFFFFF"/>
                          </a:solidFill>
                          <a:effectLst/>
                          <a:latin typeface="Arial Narrow" panose="020B0606020202030204" pitchFamily="34" charset="0"/>
                        </a:rPr>
                        <a:t> Auditorias SGC </a:t>
                      </a:r>
                      <a:r>
                        <a:rPr lang="es-CL" sz="1200" b="1" i="0" u="none" strike="noStrike" err="1">
                          <a:solidFill>
                            <a:srgbClr val="FFFFFF"/>
                          </a:solidFill>
                          <a:effectLst/>
                          <a:latin typeface="Arial Narrow" panose="020B0606020202030204" pitchFamily="34" charset="0"/>
                        </a:rPr>
                        <a:t>Adm</a:t>
                      </a:r>
                      <a:r>
                        <a:rPr lang="es-CL" sz="1200" b="1" i="0" u="none" strike="noStrike">
                          <a:solidFill>
                            <a:srgbClr val="FFFFFF"/>
                          </a:solidFill>
                          <a:effectLst/>
                          <a:latin typeface="Arial Narrow" panose="020B0606020202030204" pitchFamily="34" charset="0"/>
                        </a:rPr>
                        <a:t>.</a:t>
                      </a:r>
                      <a:r>
                        <a:rPr lang="es-CL" sz="1200" b="1" i="0" u="none" strike="noStrike" baseline="0">
                          <a:solidFill>
                            <a:srgbClr val="FFFFFF"/>
                          </a:solidFill>
                          <a:effectLst/>
                          <a:latin typeface="Arial Narrow" panose="020B0606020202030204" pitchFamily="34" charset="0"/>
                        </a:rPr>
                        <a:t> </a:t>
                      </a:r>
                      <a:r>
                        <a:rPr lang="es-CL" sz="1200" b="1" i="0" u="none" strike="noStrike">
                          <a:solidFill>
                            <a:srgbClr val="FFFFFF"/>
                          </a:solidFill>
                          <a:effectLst/>
                          <a:latin typeface="Arial Narrow" panose="020B0606020202030204" pitchFamily="34" charset="0"/>
                        </a:rPr>
                        <a:t>Central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b"/>
                      <a:endParaRPr lang="es-CL" sz="16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pPr algn="ctr" fontAlgn="b"/>
                      <a:endParaRPr lang="es-CL" sz="16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65760">
                <a:tc vMerge="1">
                  <a:txBody>
                    <a:bodyPr/>
                    <a:lstStyle/>
                    <a:p>
                      <a:pPr algn="ctr" fontAlgn="b"/>
                      <a:endParaRPr lang="es-CL" sz="1600" b="1" i="0" u="none" strike="noStrike">
                        <a:solidFill>
                          <a:srgbClr val="FFFFFF"/>
                        </a:solidFill>
                        <a:effectLst/>
                        <a:latin typeface="Arial Narrow" panose="020B0606020202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a:solidFill>
                            <a:srgbClr val="000000"/>
                          </a:solidFill>
                          <a:effectLst/>
                          <a:latin typeface="Arial Narrow" panose="020B0606020202030204" pitchFamily="34" charset="0"/>
                        </a:rPr>
                        <a:t>Cantidad Auditorias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Cantidad de Hallazgos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Estado</a:t>
                      </a:r>
                      <a:r>
                        <a:rPr lang="es-CL" sz="1200" b="0" i="0" u="none" strike="noStrike" baseline="0" dirty="0">
                          <a:solidFill>
                            <a:srgbClr val="000000"/>
                          </a:solidFill>
                          <a:effectLst/>
                          <a:latin typeface="Arial Narrow" panose="020B0606020202030204" pitchFamily="34" charset="0"/>
                        </a:rPr>
                        <a:t> Seguimiento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Cantidad Auditorias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Cantidad de Hallazgos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Estado</a:t>
                      </a:r>
                      <a:r>
                        <a:rPr lang="es-CL" sz="1200" b="0" i="0" u="none" strike="noStrike" baseline="0">
                          <a:solidFill>
                            <a:srgbClr val="000000"/>
                          </a:solidFill>
                          <a:effectLst/>
                          <a:latin typeface="Arial Narrow" panose="020B0606020202030204" pitchFamily="34" charset="0"/>
                        </a:rPr>
                        <a:t> Seguimiento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6195422"/>
                  </a:ext>
                </a:extLst>
              </a:tr>
              <a:tr h="300738">
                <a:tc>
                  <a:txBody>
                    <a:bodyPr/>
                    <a:lstStyle/>
                    <a:p>
                      <a:pPr algn="ctr" fontAlgn="b"/>
                      <a:r>
                        <a:rPr lang="es-CL" sz="1200" b="1" i="0" u="none" strike="noStrike">
                          <a:solidFill>
                            <a:srgbClr val="FFFFFF"/>
                          </a:solidFill>
                          <a:effectLst/>
                          <a:latin typeface="Arial Narrow" panose="020B0606020202030204" pitchFamily="34" charset="0"/>
                        </a:rPr>
                        <a:t>2021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a:solidFill>
                            <a:srgbClr val="000000"/>
                          </a:solidFill>
                          <a:effectLst/>
                          <a:latin typeface="Arial Narrow" panose="020B0606020202030204" pitchFamily="34" charset="0"/>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738">
                <a:tc>
                  <a:txBody>
                    <a:bodyPr/>
                    <a:lstStyle/>
                    <a:p>
                      <a:pPr algn="ctr" fontAlgn="b"/>
                      <a:r>
                        <a:rPr lang="es-CL" sz="1200" b="1" i="0" u="none" strike="noStrike">
                          <a:solidFill>
                            <a:srgbClr val="FFFFFF"/>
                          </a:solidFill>
                          <a:effectLst/>
                          <a:latin typeface="Arial Narrow" panose="020B0606020202030204" pitchFamily="34" charset="0"/>
                        </a:rPr>
                        <a:t>2022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a:solidFill>
                            <a:srgbClr val="000000"/>
                          </a:solidFill>
                          <a:effectLst/>
                          <a:latin typeface="Arial Narrow" panose="020B0606020202030204" pitchFamily="34"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a:solidFill>
                            <a:srgbClr val="000000"/>
                          </a:solidFill>
                          <a:effectLst/>
                          <a:latin typeface="Arial Narrow" panose="020B060602020203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0738">
                <a:tc>
                  <a:txBody>
                    <a:bodyPr/>
                    <a:lstStyle/>
                    <a:p>
                      <a:pPr algn="ctr" fontAlgn="b"/>
                      <a:r>
                        <a:rPr lang="es-CL" sz="1200" b="1" i="0" u="none" strike="noStrike">
                          <a:solidFill>
                            <a:srgbClr val="FFFFFF"/>
                          </a:solidFill>
                          <a:effectLst/>
                          <a:latin typeface="Arial Narrow" panose="020B0606020202030204" pitchFamily="34" charset="0"/>
                        </a:rPr>
                        <a:t>2023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a:solidFill>
                            <a:srgbClr val="000000"/>
                          </a:solidFill>
                          <a:effectLst/>
                          <a:latin typeface="Arial Narrow" panose="020B060602020203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dirty="0">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L" sz="1200" b="0" i="0" u="none" strike="noStrike" dirty="0">
                        <a:solidFill>
                          <a:srgbClr val="000000"/>
                        </a:solidFill>
                        <a:effectLst/>
                        <a:latin typeface="Arial Narrow" panose="020B0606020202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0738">
                <a:tc>
                  <a:txBody>
                    <a:bodyPr/>
                    <a:lstStyle/>
                    <a:p>
                      <a:pPr algn="ctr" fontAlgn="b"/>
                      <a:r>
                        <a:rPr lang="es-CL" sz="1200" b="1" i="0" u="none" strike="noStrike" dirty="0">
                          <a:solidFill>
                            <a:srgbClr val="FFFFFF"/>
                          </a:solidFill>
                          <a:effectLst/>
                          <a:latin typeface="Arial Narrow" panose="020B0606020202030204" pitchFamily="34" charset="0"/>
                        </a:rPr>
                        <a:t>2024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s-CL" sz="1200" b="0" i="0" u="none" strike="noStrike" dirty="0">
                          <a:solidFill>
                            <a:srgbClr val="000000"/>
                          </a:solidFill>
                          <a:effectLst/>
                          <a:latin typeface="Arial Narrow" panose="020B0606020202030204" pitchFamily="34" charset="0"/>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L" sz="1200" b="0" i="0" u="none" strike="noStrike" dirty="0">
                          <a:solidFill>
                            <a:srgbClr val="000000"/>
                          </a:solidFill>
                          <a:effectLst/>
                          <a:latin typeface="Arial Narrow" panose="020B060602020203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CL" sz="1200" b="0" i="0" u="none" strike="noStrike" dirty="0">
                          <a:solidFill>
                            <a:srgbClr val="000000"/>
                          </a:solidFill>
                          <a:effectLst/>
                          <a:latin typeface="Arial Narrow" panose="020B0606020202030204" pitchFamily="34" charset="0"/>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849686"/>
                  </a:ext>
                </a:extLst>
              </a:tr>
            </a:tbl>
          </a:graphicData>
        </a:graphic>
      </p:graphicFrame>
      <p:pic>
        <p:nvPicPr>
          <p:cNvPr id="6"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1860" y="3073261"/>
            <a:ext cx="208121" cy="18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1078" y="3354656"/>
            <a:ext cx="208121" cy="186773"/>
          </a:xfrm>
          <a:prstGeom prst="rect">
            <a:avLst/>
          </a:prstGeom>
          <a:noFill/>
          <a:extLst>
            <a:ext uri="{909E8E84-426E-40DD-AFC4-6F175D3DCCD1}">
              <a14:hiddenFill xmlns:a14="http://schemas.microsoft.com/office/drawing/2010/main">
                <a:solidFill>
                  <a:srgbClr val="FFFFFF"/>
                </a:solidFill>
              </a14:hiddenFill>
            </a:ext>
          </a:extLst>
        </p:spPr>
      </p:pic>
      <p:sp>
        <p:nvSpPr>
          <p:cNvPr id="10" name="Marcador de contenido 2">
            <a:extLst>
              <a:ext uri="{FF2B5EF4-FFF2-40B4-BE49-F238E27FC236}">
                <a16:creationId xmlns:a16="http://schemas.microsoft.com/office/drawing/2014/main" id="{DEA0FC47-F7EF-198F-357B-0B35D682D32C}"/>
              </a:ext>
            </a:extLst>
          </p:cNvPr>
          <p:cNvSpPr txBox="1">
            <a:spLocks/>
          </p:cNvSpPr>
          <p:nvPr/>
        </p:nvSpPr>
        <p:spPr bwMode="auto">
          <a:xfrm>
            <a:off x="615461" y="4233026"/>
            <a:ext cx="7913077" cy="2742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es-CL" altLang="es-CL" sz="1500" dirty="0">
                <a:latin typeface="Arial Narrow" panose="020B0604020202020204" pitchFamily="34" charset="0"/>
              </a:rPr>
              <a:t>El año 2023 presenta una disminución de un 68% en No Conformidades, respecto de las auditorias realizadas en los Programas, comparando el 2022.</a:t>
            </a:r>
          </a:p>
          <a:p>
            <a:pPr algn="just">
              <a:lnSpc>
                <a:spcPct val="100000"/>
              </a:lnSpc>
            </a:pPr>
            <a:r>
              <a:rPr lang="es-CL" altLang="es-CL" sz="1500" dirty="0">
                <a:latin typeface="Arial Narrow" panose="020B0604020202020204" pitchFamily="34" charset="0"/>
              </a:rPr>
              <a:t>El año 2023 la Administración Central presenta un incremento de un 30% de No Conformidades y un Aumento de un 316% de Oportunidades de Mejoras, comparando el 2022. El cambio de Seguimiento a Mejora Continua ha permitido identificar las opciones de mejora bajos los entornos dinámicos en los que se mide el cumplimiento de cada Dirección. Es decir, la búsqueda no es en las fallas, sino en las Oportunidades de Mejoras en razón al entorno cambiante y nuevos requerimientos.</a:t>
            </a:r>
          </a:p>
          <a:p>
            <a:pPr algn="just">
              <a:lnSpc>
                <a:spcPct val="100000"/>
              </a:lnSpc>
            </a:pPr>
            <a:r>
              <a:rPr lang="es-ES" altLang="es-CL" sz="1500" dirty="0">
                <a:latin typeface="Arial Narrow" panose="020B0604020202020204" pitchFamily="34" charset="0"/>
              </a:rPr>
              <a:t>El año 2024 refleja un aumento considerable en los hallazgos, esto debido a la nueva estrategia de auditoria: Focalización Procesos. Respecto a las dirección de la administración central, en términos generales presenta hallazgos reiterados y que deben ser revisados. </a:t>
            </a:r>
          </a:p>
          <a:p>
            <a:pPr algn="just">
              <a:lnSpc>
                <a:spcPct val="100000"/>
              </a:lnSpc>
            </a:pPr>
            <a:endParaRPr lang="es-CL" altLang="es-CL" sz="1500" dirty="0">
              <a:latin typeface="Arial Narrow" panose="020B0604020202020204" pitchFamily="34" charset="0"/>
            </a:endParaRPr>
          </a:p>
        </p:txBody>
      </p:sp>
      <p:pic>
        <p:nvPicPr>
          <p:cNvPr id="11"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6381" y="3055605"/>
            <a:ext cx="208121" cy="18677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mágenes de Visto Bueno - Descarga gratuita en Freep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5599" y="3337000"/>
            <a:ext cx="208121" cy="18677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ágenes de Visto Bueno - Descarga gratuita en Freepik">
            <a:extLst>
              <a:ext uri="{FF2B5EF4-FFF2-40B4-BE49-F238E27FC236}">
                <a16:creationId xmlns:a16="http://schemas.microsoft.com/office/drawing/2014/main" id="{9D40986C-EC8B-4E7A-9156-0CE568BB69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5599" y="3655740"/>
            <a:ext cx="208121" cy="18677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ágenes de Visto Bueno - Descarga gratuita en Freepik">
            <a:extLst>
              <a:ext uri="{FF2B5EF4-FFF2-40B4-BE49-F238E27FC236}">
                <a16:creationId xmlns:a16="http://schemas.microsoft.com/office/drawing/2014/main" id="{173DD98E-7535-438A-B866-D5D9389BF2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51078" y="3655739"/>
            <a:ext cx="208121" cy="18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75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438275" y="1295511"/>
            <a:ext cx="6324600" cy="7142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0000"/>
              </a:lnSpc>
            </a:pPr>
            <a:r>
              <a:rPr lang="es-CL" altLang="es-CL" sz="3000" dirty="0">
                <a:latin typeface="Arial Narrow" panose="020B0604020202020204" pitchFamily="34" charset="0"/>
              </a:rPr>
              <a:t>Gestiones realizadas para la mejora de resultados</a:t>
            </a:r>
          </a:p>
        </p:txBody>
      </p:sp>
      <p:sp>
        <p:nvSpPr>
          <p:cNvPr id="4" name="Marcador de contenido 2">
            <a:extLst>
              <a:ext uri="{FF2B5EF4-FFF2-40B4-BE49-F238E27FC236}">
                <a16:creationId xmlns:a16="http://schemas.microsoft.com/office/drawing/2014/main" id="{DEA0FC47-F7EF-198F-357B-0B35D682D32C}"/>
              </a:ext>
            </a:extLst>
          </p:cNvPr>
          <p:cNvSpPr txBox="1">
            <a:spLocks/>
          </p:cNvSpPr>
          <p:nvPr/>
        </p:nvSpPr>
        <p:spPr bwMode="auto">
          <a:xfrm>
            <a:off x="644036" y="2546680"/>
            <a:ext cx="7118839" cy="25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lnSpc>
                <a:spcPct val="100000"/>
              </a:lnSpc>
            </a:pPr>
            <a:r>
              <a:rPr lang="es-CL" altLang="es-CL" sz="1500" dirty="0">
                <a:latin typeface="Arial Narrow" panose="020B0604020202020204" pitchFamily="34" charset="0"/>
              </a:rPr>
              <a:t>Rotación en la Selección de participantes que realizan las Auditorias</a:t>
            </a:r>
          </a:p>
          <a:p>
            <a:pPr lvl="1" algn="just">
              <a:lnSpc>
                <a:spcPct val="100000"/>
              </a:lnSpc>
            </a:pPr>
            <a:r>
              <a:rPr lang="es-CL" altLang="es-CL" sz="1500" dirty="0">
                <a:latin typeface="Arial Narrow" panose="020B0604020202020204" pitchFamily="34" charset="0"/>
              </a:rPr>
              <a:t>Lineamientos del proceso de Auditoria SGC</a:t>
            </a:r>
          </a:p>
          <a:p>
            <a:pPr lvl="1" algn="just">
              <a:lnSpc>
                <a:spcPct val="100000"/>
              </a:lnSpc>
            </a:pPr>
            <a:r>
              <a:rPr lang="es-CL" altLang="es-CL" sz="1500" dirty="0">
                <a:latin typeface="Arial Narrow" panose="020B0604020202020204" pitchFamily="34" charset="0"/>
              </a:rPr>
              <a:t>Capacitación del Procedimiento P-SGC-004, Auditorias Internas</a:t>
            </a:r>
          </a:p>
          <a:p>
            <a:pPr lvl="1" algn="just">
              <a:lnSpc>
                <a:spcPct val="100000"/>
              </a:lnSpc>
            </a:pPr>
            <a:r>
              <a:rPr lang="es-CL" altLang="es-CL" sz="1500" dirty="0">
                <a:latin typeface="Arial Narrow" panose="020B0604020202020204" pitchFamily="34" charset="0"/>
              </a:rPr>
              <a:t>Seguimiento y revisión de Planes de Auditorias</a:t>
            </a:r>
          </a:p>
          <a:p>
            <a:pPr lvl="1" algn="just">
              <a:lnSpc>
                <a:spcPct val="100000"/>
              </a:lnSpc>
            </a:pPr>
            <a:r>
              <a:rPr lang="es-CL" altLang="es-CL" sz="1500" dirty="0">
                <a:latin typeface="Arial Narrow" panose="020B0604020202020204" pitchFamily="34" charset="0"/>
              </a:rPr>
              <a:t>Seguimiento de los hallazgos detectados años anterior para mejorar el proceso de revisión</a:t>
            </a:r>
          </a:p>
          <a:p>
            <a:pPr lvl="1" algn="just">
              <a:lnSpc>
                <a:spcPct val="100000"/>
              </a:lnSpc>
            </a:pPr>
            <a:r>
              <a:rPr lang="es-CL" altLang="es-CL" sz="1500" dirty="0">
                <a:latin typeface="Arial Narrow" panose="020B0604020202020204" pitchFamily="34" charset="0"/>
              </a:rPr>
              <a:t>Cambio de estrategia para el desarrollo de las auditorias</a:t>
            </a:r>
          </a:p>
          <a:p>
            <a:pPr lvl="1" algn="just">
              <a:lnSpc>
                <a:spcPct val="100000"/>
              </a:lnSpc>
            </a:pPr>
            <a:r>
              <a:rPr lang="es-CL" altLang="es-CL" sz="1500" dirty="0">
                <a:latin typeface="Arial Narrow" panose="020B0604020202020204" pitchFamily="34" charset="0"/>
              </a:rPr>
              <a:t>Mejora y actualización de plan de auditoria</a:t>
            </a:r>
          </a:p>
          <a:p>
            <a:pPr marL="457200" lvl="1" indent="0" algn="just">
              <a:lnSpc>
                <a:spcPct val="100000"/>
              </a:lnSpc>
              <a:buNone/>
            </a:pPr>
            <a:endParaRPr lang="es-CL" altLang="es-CL" sz="1500" dirty="0">
              <a:latin typeface="Arial Narrow" panose="020B0604020202020204" pitchFamily="34" charset="0"/>
            </a:endParaRPr>
          </a:p>
          <a:p>
            <a:pPr lvl="1" algn="just">
              <a:lnSpc>
                <a:spcPct val="100000"/>
              </a:lnSpc>
            </a:pPr>
            <a:endParaRPr lang="es-CL" altLang="es-CL" sz="1500" dirty="0">
              <a:latin typeface="Arial Narrow" panose="020B0604020202020204" pitchFamily="34" charset="0"/>
            </a:endParaRPr>
          </a:p>
          <a:p>
            <a:pPr lvl="1" algn="just">
              <a:lnSpc>
                <a:spcPct val="100000"/>
              </a:lnSpc>
            </a:pPr>
            <a:endParaRPr lang="es-CL" altLang="es-CL" sz="1500" dirty="0">
              <a:latin typeface="Arial Narrow" panose="020B0604020202020204" pitchFamily="34" charset="0"/>
            </a:endParaRPr>
          </a:p>
        </p:txBody>
      </p:sp>
    </p:spTree>
    <p:extLst>
      <p:ext uri="{BB962C8B-B14F-4D97-AF65-F5344CB8AC3E}">
        <p14:creationId xmlns:p14="http://schemas.microsoft.com/office/powerpoint/2010/main" val="621111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A8FEC99-F570-1943-4BF8-A3112F34E49C}"/>
              </a:ext>
            </a:extLst>
          </p:cNvPr>
          <p:cNvSpPr txBox="1">
            <a:spLocks noChangeArrowheads="1"/>
          </p:cNvSpPr>
          <p:nvPr/>
        </p:nvSpPr>
        <p:spPr bwMode="auto">
          <a:xfrm>
            <a:off x="2084839" y="1325663"/>
            <a:ext cx="4967288"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s-ES" altLang="es-ES_tradnl" sz="1350">
                <a:solidFill>
                  <a:srgbClr val="000000"/>
                </a:solidFill>
                <a:latin typeface="Arial Narrow" panose="020B0606020202030204" pitchFamily="34" charset="0"/>
                <a:ea typeface="MS PGothic" panose="020B0600070205080204" pitchFamily="34" charset="-128"/>
              </a:rPr>
              <a:t> </a:t>
            </a:r>
            <a:r>
              <a:rPr lang="es-ES" altLang="es-ES_tradnl" sz="1800" b="1">
                <a:solidFill>
                  <a:srgbClr val="00B0F0"/>
                </a:solidFill>
                <a:latin typeface="Arial Narrow" panose="020B0606020202030204" pitchFamily="34" charset="0"/>
                <a:ea typeface="MS PGothic" panose="020B0600070205080204" pitchFamily="34" charset="-128"/>
              </a:rPr>
              <a:t> </a:t>
            </a:r>
            <a:r>
              <a:rPr lang="es-ES" altLang="es-ES_tradnl" sz="2100">
                <a:latin typeface="Arial Narrow" panose="020B0606020202030204" pitchFamily="34" charset="0"/>
                <a:ea typeface="MS PGothic" panose="020B0600070205080204" pitchFamily="34" charset="-128"/>
              </a:rPr>
              <a:t>Resultados Control de Gestión</a:t>
            </a:r>
          </a:p>
        </p:txBody>
      </p:sp>
      <p:graphicFrame>
        <p:nvGraphicFramePr>
          <p:cNvPr id="3" name="Tabla 2"/>
          <p:cNvGraphicFramePr>
            <a:graphicFrameLocks noGrp="1"/>
          </p:cNvGraphicFramePr>
          <p:nvPr>
            <p:extLst>
              <p:ext uri="{D42A27DB-BD31-4B8C-83A1-F6EECF244321}">
                <p14:modId xmlns:p14="http://schemas.microsoft.com/office/powerpoint/2010/main" val="3096096489"/>
              </p:ext>
            </p:extLst>
          </p:nvPr>
        </p:nvGraphicFramePr>
        <p:xfrm>
          <a:off x="516700" y="2093350"/>
          <a:ext cx="7923916" cy="4232338"/>
        </p:xfrm>
        <a:graphic>
          <a:graphicData uri="http://schemas.openxmlformats.org/drawingml/2006/table">
            <a:tbl>
              <a:tblPr firstRow="1" bandRow="1">
                <a:tableStyleId>{5C22544A-7EE6-4342-B048-85BDC9FD1C3A}</a:tableStyleId>
              </a:tblPr>
              <a:tblGrid>
                <a:gridCol w="2212800">
                  <a:extLst>
                    <a:ext uri="{9D8B030D-6E8A-4147-A177-3AD203B41FA5}">
                      <a16:colId xmlns:a16="http://schemas.microsoft.com/office/drawing/2014/main" val="4114578858"/>
                    </a:ext>
                  </a:extLst>
                </a:gridCol>
                <a:gridCol w="1749158">
                  <a:extLst>
                    <a:ext uri="{9D8B030D-6E8A-4147-A177-3AD203B41FA5}">
                      <a16:colId xmlns:a16="http://schemas.microsoft.com/office/drawing/2014/main" val="3222521246"/>
                    </a:ext>
                  </a:extLst>
                </a:gridCol>
                <a:gridCol w="1980979">
                  <a:extLst>
                    <a:ext uri="{9D8B030D-6E8A-4147-A177-3AD203B41FA5}">
                      <a16:colId xmlns:a16="http://schemas.microsoft.com/office/drawing/2014/main" val="2209146776"/>
                    </a:ext>
                  </a:extLst>
                </a:gridCol>
                <a:gridCol w="1980979">
                  <a:extLst>
                    <a:ext uri="{9D8B030D-6E8A-4147-A177-3AD203B41FA5}">
                      <a16:colId xmlns:a16="http://schemas.microsoft.com/office/drawing/2014/main" val="3742855550"/>
                    </a:ext>
                  </a:extLst>
                </a:gridCol>
              </a:tblGrid>
              <a:tr h="754380">
                <a:tc>
                  <a:txBody>
                    <a:bodyPr/>
                    <a:lstStyle/>
                    <a:p>
                      <a:r>
                        <a:rPr lang="es-CL" sz="1500">
                          <a:latin typeface="Arial Narrow" panose="020B0606020202030204" pitchFamily="34" charset="0"/>
                        </a:rPr>
                        <a:t>Resultados</a:t>
                      </a:r>
                      <a:r>
                        <a:rPr lang="es-CL" sz="1500" baseline="0">
                          <a:latin typeface="Arial Narrow" panose="020B0606020202030204" pitchFamily="34" charset="0"/>
                        </a:rPr>
                        <a:t> Control de Gestión</a:t>
                      </a:r>
                      <a:endParaRPr lang="es-CL" sz="1500">
                        <a:latin typeface="Arial Narrow" panose="020B0606020202030204" pitchFamily="34" charset="0"/>
                      </a:endParaRPr>
                    </a:p>
                  </a:txBody>
                  <a:tcPr marL="68580" marR="68580" marT="34290" marB="34290"/>
                </a:tc>
                <a:tc>
                  <a:txBody>
                    <a:bodyPr/>
                    <a:lstStyle/>
                    <a:p>
                      <a:r>
                        <a:rPr lang="es-CL" sz="1500">
                          <a:latin typeface="Arial Narrow" panose="020B0606020202030204" pitchFamily="34" charset="0"/>
                        </a:rPr>
                        <a:t>Situación Anterior años</a:t>
                      </a:r>
                      <a:r>
                        <a:rPr lang="es-CL" sz="1500" baseline="0">
                          <a:latin typeface="Arial Narrow" panose="020B0606020202030204" pitchFamily="34" charset="0"/>
                        </a:rPr>
                        <a:t> (2019-2020-2021 y parte del 2022)</a:t>
                      </a:r>
                      <a:endParaRPr lang="es-CL" sz="1500">
                        <a:latin typeface="Arial Narrow" panose="020B0606020202030204" pitchFamily="34" charset="0"/>
                      </a:endParaRPr>
                    </a:p>
                  </a:txBody>
                  <a:tcPr marL="68580" marR="68580" marT="34290" marB="34290"/>
                </a:tc>
                <a:tc>
                  <a:txBody>
                    <a:bodyPr/>
                    <a:lstStyle/>
                    <a:p>
                      <a:r>
                        <a:rPr lang="es-CL" sz="1500" dirty="0">
                          <a:latin typeface="Arial Narrow" panose="020B0606020202030204" pitchFamily="34" charset="0"/>
                        </a:rPr>
                        <a:t>Situación Actual</a:t>
                      </a:r>
                      <a:r>
                        <a:rPr lang="es-CL" sz="1500" baseline="0" dirty="0">
                          <a:latin typeface="Arial Narrow" panose="020B0606020202030204" pitchFamily="34" charset="0"/>
                        </a:rPr>
                        <a:t> (2do semestre 2022 y 2023)</a:t>
                      </a:r>
                      <a:endParaRPr lang="es-CL" sz="1500" dirty="0">
                        <a:latin typeface="Arial Narrow" panose="020B0606020202030204" pitchFamily="34" charset="0"/>
                      </a:endParaRPr>
                    </a:p>
                  </a:txBody>
                  <a:tcPr marL="68580" marR="68580" marT="34290" marB="34290"/>
                </a:tc>
                <a:tc>
                  <a:txBody>
                    <a:bodyPr/>
                    <a:lstStyle/>
                    <a:p>
                      <a:r>
                        <a:rPr lang="es-CL" sz="1500" dirty="0">
                          <a:latin typeface="Arial Narrow" panose="020B0606020202030204" pitchFamily="34" charset="0"/>
                        </a:rPr>
                        <a:t>Situación actual 2024</a:t>
                      </a:r>
                    </a:p>
                  </a:txBody>
                  <a:tcPr marL="68580" marR="68580" marT="34290" marB="34290"/>
                </a:tc>
                <a:extLst>
                  <a:ext uri="{0D108BD9-81ED-4DB2-BD59-A6C34878D82A}">
                    <a16:rowId xmlns:a16="http://schemas.microsoft.com/office/drawing/2014/main" val="763103006"/>
                  </a:ext>
                </a:extLst>
              </a:tr>
              <a:tr h="332045">
                <a:tc>
                  <a:txBody>
                    <a:bodyPr/>
                    <a:lstStyle/>
                    <a:p>
                      <a:r>
                        <a:rPr lang="es-CL" sz="1500" baseline="0">
                          <a:latin typeface="Arial Narrow" panose="020B0606020202030204" pitchFamily="34" charset="0"/>
                        </a:rPr>
                        <a:t>Cantidad Auditorias Realizadas </a:t>
                      </a:r>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dirty="0">
                        <a:latin typeface="Arial Narrow" panose="020B0606020202030204" pitchFamily="34" charset="0"/>
                      </a:endParaRPr>
                    </a:p>
                  </a:txBody>
                  <a:tcPr marL="68580" marR="68580" marT="34290" marB="34290"/>
                </a:tc>
                <a:extLst>
                  <a:ext uri="{0D108BD9-81ED-4DB2-BD59-A6C34878D82A}">
                    <a16:rowId xmlns:a16="http://schemas.microsoft.com/office/drawing/2014/main" val="849415160"/>
                  </a:ext>
                </a:extLst>
              </a:tr>
              <a:tr h="332045">
                <a:tc>
                  <a:txBody>
                    <a:bodyPr/>
                    <a:lstStyle/>
                    <a:p>
                      <a:r>
                        <a:rPr lang="es-CL" sz="1500">
                          <a:latin typeface="Arial Narrow" panose="020B0606020202030204" pitchFamily="34" charset="0"/>
                        </a:rPr>
                        <a:t>Gestión en</a:t>
                      </a:r>
                      <a:r>
                        <a:rPr lang="es-CL" sz="1500" baseline="0">
                          <a:latin typeface="Arial Narrow" panose="020B0606020202030204" pitchFamily="34" charset="0"/>
                        </a:rPr>
                        <a:t> Proceso de Mejora Continua</a:t>
                      </a:r>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dirty="0">
                        <a:latin typeface="Arial Narrow" panose="020B0606020202030204" pitchFamily="34" charset="0"/>
                      </a:endParaRPr>
                    </a:p>
                  </a:txBody>
                  <a:tcPr marL="68580" marR="68580" marT="34290" marB="34290"/>
                </a:tc>
                <a:extLst>
                  <a:ext uri="{0D108BD9-81ED-4DB2-BD59-A6C34878D82A}">
                    <a16:rowId xmlns:a16="http://schemas.microsoft.com/office/drawing/2014/main" val="899840209"/>
                  </a:ext>
                </a:extLst>
              </a:tr>
              <a:tr h="332045">
                <a:tc>
                  <a:txBody>
                    <a:bodyPr/>
                    <a:lstStyle/>
                    <a:p>
                      <a:r>
                        <a:rPr lang="es-CL" sz="1500">
                          <a:latin typeface="Arial Narrow" panose="020B0606020202030204" pitchFamily="34" charset="0"/>
                        </a:rPr>
                        <a:t>Control y</a:t>
                      </a:r>
                      <a:r>
                        <a:rPr lang="es-CL" sz="1500" baseline="0">
                          <a:latin typeface="Arial Narrow" panose="020B0606020202030204" pitchFamily="34" charset="0"/>
                        </a:rPr>
                        <a:t> seguimiento de hallazgos</a:t>
                      </a:r>
                      <a:r>
                        <a:rPr lang="es-CL" sz="1500">
                          <a:latin typeface="Arial Narrow" panose="020B0606020202030204" pitchFamily="34" charset="0"/>
                        </a:rPr>
                        <a:t> </a:t>
                      </a: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extLst>
                  <a:ext uri="{0D108BD9-81ED-4DB2-BD59-A6C34878D82A}">
                    <a16:rowId xmlns:a16="http://schemas.microsoft.com/office/drawing/2014/main" val="644695002"/>
                  </a:ext>
                </a:extLst>
              </a:tr>
              <a:tr h="332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500" dirty="0">
                          <a:latin typeface="Arial Narrow" panose="020B0606020202030204" pitchFamily="34" charset="0"/>
                        </a:rPr>
                        <a:t>Reportería Actualizada y mejorada</a:t>
                      </a: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extLst>
                  <a:ext uri="{0D108BD9-81ED-4DB2-BD59-A6C34878D82A}">
                    <a16:rowId xmlns:a16="http://schemas.microsoft.com/office/drawing/2014/main" val="2930385599"/>
                  </a:ext>
                </a:extLst>
              </a:tr>
              <a:tr h="573119">
                <a:tc>
                  <a:txBody>
                    <a:bodyPr/>
                    <a:lstStyle/>
                    <a:p>
                      <a:r>
                        <a:rPr lang="es-CL" sz="1500">
                          <a:latin typeface="Arial Narrow" panose="020B0606020202030204" pitchFamily="34" charset="0"/>
                        </a:rPr>
                        <a:t>Retroalimentación</a:t>
                      </a:r>
                      <a:r>
                        <a:rPr lang="es-CL" sz="1500" baseline="0">
                          <a:latin typeface="Arial Narrow" panose="020B0606020202030204" pitchFamily="34" charset="0"/>
                        </a:rPr>
                        <a:t> a los Responsables involucrados</a:t>
                      </a:r>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extLst>
                  <a:ext uri="{0D108BD9-81ED-4DB2-BD59-A6C34878D82A}">
                    <a16:rowId xmlns:a16="http://schemas.microsoft.com/office/drawing/2014/main" val="837345178"/>
                  </a:ext>
                </a:extLst>
              </a:tr>
              <a:tr h="573119">
                <a:tc>
                  <a:txBody>
                    <a:bodyPr/>
                    <a:lstStyle/>
                    <a:p>
                      <a:r>
                        <a:rPr lang="es-CL" sz="1500">
                          <a:latin typeface="Arial Narrow" panose="020B0606020202030204" pitchFamily="34" charset="0"/>
                        </a:rPr>
                        <a:t>Mejora continua</a:t>
                      </a:r>
                      <a:r>
                        <a:rPr lang="es-CL" sz="1500" baseline="0">
                          <a:latin typeface="Arial Narrow" panose="020B0606020202030204" pitchFamily="34" charset="0"/>
                        </a:rPr>
                        <a:t> respecto de entornos cambiantes</a:t>
                      </a:r>
                      <a:endParaRPr lang="es-CL" sz="1500">
                        <a:latin typeface="Arial Narrow" panose="020B0606020202030204" pitchFamily="34" charset="0"/>
                      </a:endParaRPr>
                    </a:p>
                  </a:txBody>
                  <a:tcPr marL="68580" marR="68580" marT="34290" marB="34290"/>
                </a:tc>
                <a:tc>
                  <a:txBody>
                    <a:bodyPr/>
                    <a:lstStyle/>
                    <a:p>
                      <a:endParaRPr lang="es-CL" sz="1500">
                        <a:latin typeface="Arial Narrow" panose="020B0606020202030204" pitchFamily="34" charset="0"/>
                      </a:endParaRPr>
                    </a:p>
                  </a:txBody>
                  <a:tcPr marL="68580" marR="68580" marT="34290" marB="34290"/>
                </a:tc>
                <a:tc>
                  <a:txBody>
                    <a:bodyPr/>
                    <a:lstStyle/>
                    <a:p>
                      <a:endParaRPr lang="es-CL" sz="1500" dirty="0">
                        <a:latin typeface="Arial Narrow" panose="020B0606020202030204" pitchFamily="34" charset="0"/>
                      </a:endParaRPr>
                    </a:p>
                  </a:txBody>
                  <a:tcPr marL="68580" marR="68580" marT="34290" marB="34290"/>
                </a:tc>
                <a:tc>
                  <a:txBody>
                    <a:bodyPr/>
                    <a:lstStyle/>
                    <a:p>
                      <a:endParaRPr lang="es-CL" sz="1500" dirty="0">
                        <a:latin typeface="Arial Narrow" panose="020B0606020202030204" pitchFamily="34" charset="0"/>
                      </a:endParaRPr>
                    </a:p>
                  </a:txBody>
                  <a:tcPr marL="68580" marR="68580" marT="34290" marB="34290"/>
                </a:tc>
                <a:extLst>
                  <a:ext uri="{0D108BD9-81ED-4DB2-BD59-A6C34878D82A}">
                    <a16:rowId xmlns:a16="http://schemas.microsoft.com/office/drawing/2014/main" val="720842639"/>
                  </a:ext>
                </a:extLst>
              </a:tr>
            </a:tbl>
          </a:graphicData>
        </a:graphic>
      </p:graphicFrame>
      <p:sp>
        <p:nvSpPr>
          <p:cNvPr id="4" name="Cara sonriente 3"/>
          <p:cNvSpPr/>
          <p:nvPr/>
        </p:nvSpPr>
        <p:spPr>
          <a:xfrm>
            <a:off x="3485644" y="3218806"/>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5" name="Cara sonriente 4"/>
          <p:cNvSpPr/>
          <p:nvPr/>
        </p:nvSpPr>
        <p:spPr>
          <a:xfrm>
            <a:off x="5273222" y="3210558"/>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6" name="Cara sonriente 5"/>
          <p:cNvSpPr/>
          <p:nvPr/>
        </p:nvSpPr>
        <p:spPr>
          <a:xfrm>
            <a:off x="5268189" y="5932156"/>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7" name="Cara sonriente 6"/>
          <p:cNvSpPr/>
          <p:nvPr/>
        </p:nvSpPr>
        <p:spPr>
          <a:xfrm>
            <a:off x="5273223" y="3789982"/>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8" name="Cara sonriente 7"/>
          <p:cNvSpPr/>
          <p:nvPr/>
        </p:nvSpPr>
        <p:spPr>
          <a:xfrm>
            <a:off x="5273223" y="4284508"/>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9" name="Cara sonriente 8"/>
          <p:cNvSpPr/>
          <p:nvPr/>
        </p:nvSpPr>
        <p:spPr>
          <a:xfrm>
            <a:off x="5273223" y="4720868"/>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0" name="Cara sonriente 9"/>
          <p:cNvSpPr/>
          <p:nvPr/>
        </p:nvSpPr>
        <p:spPr>
          <a:xfrm>
            <a:off x="5268189" y="5379266"/>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1" name="Cara sonriente 10">
            <a:extLst>
              <a:ext uri="{FF2B5EF4-FFF2-40B4-BE49-F238E27FC236}">
                <a16:creationId xmlns:a16="http://schemas.microsoft.com/office/drawing/2014/main" id="{F97095A1-B6F7-4905-AAB8-ED19E9CB8ECE}"/>
              </a:ext>
            </a:extLst>
          </p:cNvPr>
          <p:cNvSpPr/>
          <p:nvPr/>
        </p:nvSpPr>
        <p:spPr>
          <a:xfrm>
            <a:off x="7391111" y="3204318"/>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2" name="Cara sonriente 11">
            <a:extLst>
              <a:ext uri="{FF2B5EF4-FFF2-40B4-BE49-F238E27FC236}">
                <a16:creationId xmlns:a16="http://schemas.microsoft.com/office/drawing/2014/main" id="{9453849D-80A5-4D53-80D7-8533E143CF33}"/>
              </a:ext>
            </a:extLst>
          </p:cNvPr>
          <p:cNvSpPr/>
          <p:nvPr/>
        </p:nvSpPr>
        <p:spPr>
          <a:xfrm>
            <a:off x="7391111" y="3783493"/>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3" name="Cara sonriente 12">
            <a:extLst>
              <a:ext uri="{FF2B5EF4-FFF2-40B4-BE49-F238E27FC236}">
                <a16:creationId xmlns:a16="http://schemas.microsoft.com/office/drawing/2014/main" id="{0A174194-4731-4B5D-8174-5D69BD02470C}"/>
              </a:ext>
            </a:extLst>
          </p:cNvPr>
          <p:cNvSpPr/>
          <p:nvPr/>
        </p:nvSpPr>
        <p:spPr>
          <a:xfrm>
            <a:off x="7391111" y="4284634"/>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4" name="Cara sonriente 13">
            <a:extLst>
              <a:ext uri="{FF2B5EF4-FFF2-40B4-BE49-F238E27FC236}">
                <a16:creationId xmlns:a16="http://schemas.microsoft.com/office/drawing/2014/main" id="{E82FBCC7-5267-434D-9844-63632419B265}"/>
              </a:ext>
            </a:extLst>
          </p:cNvPr>
          <p:cNvSpPr/>
          <p:nvPr/>
        </p:nvSpPr>
        <p:spPr>
          <a:xfrm>
            <a:off x="7391110" y="4720868"/>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5" name="Cara sonriente 14">
            <a:extLst>
              <a:ext uri="{FF2B5EF4-FFF2-40B4-BE49-F238E27FC236}">
                <a16:creationId xmlns:a16="http://schemas.microsoft.com/office/drawing/2014/main" id="{BAC5347C-DB33-4671-823C-1A04F041A047}"/>
              </a:ext>
            </a:extLst>
          </p:cNvPr>
          <p:cNvSpPr/>
          <p:nvPr/>
        </p:nvSpPr>
        <p:spPr>
          <a:xfrm>
            <a:off x="7391110" y="5379266"/>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
        <p:nvSpPr>
          <p:cNvPr id="16" name="Cara sonriente 15">
            <a:extLst>
              <a:ext uri="{FF2B5EF4-FFF2-40B4-BE49-F238E27FC236}">
                <a16:creationId xmlns:a16="http://schemas.microsoft.com/office/drawing/2014/main" id="{BB56FC8E-3C4D-4507-B189-A0821C542C88}"/>
              </a:ext>
            </a:extLst>
          </p:cNvPr>
          <p:cNvSpPr/>
          <p:nvPr/>
        </p:nvSpPr>
        <p:spPr>
          <a:xfrm>
            <a:off x="7391110" y="5932156"/>
            <a:ext cx="200465" cy="211016"/>
          </a:xfrm>
          <a:prstGeom prst="smileyFac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endParaRPr lang="es-CL" sz="1350"/>
          </a:p>
        </p:txBody>
      </p:sp>
    </p:spTree>
    <p:extLst>
      <p:ext uri="{BB962C8B-B14F-4D97-AF65-F5344CB8AC3E}">
        <p14:creationId xmlns:p14="http://schemas.microsoft.com/office/powerpoint/2010/main" val="120120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707447" y="2931582"/>
            <a:ext cx="7142957" cy="169209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altLang="en-US" sz="3000" b="1" dirty="0">
                <a:latin typeface="Arial Narrow" panose="020B0606020202030204" pitchFamily="34" charset="0"/>
              </a:rPr>
              <a:t>2.5) </a:t>
            </a:r>
            <a:r>
              <a:rPr lang="es-CL" altLang="en-US" sz="3000" b="1" dirty="0">
                <a:latin typeface="Arial Narrow" panose="020B0606020202030204" pitchFamily="34" charset="0"/>
              </a:rPr>
              <a:t>Oportunidad de Mejora</a:t>
            </a:r>
          </a:p>
        </p:txBody>
      </p:sp>
    </p:spTree>
    <p:extLst>
      <p:ext uri="{BB962C8B-B14F-4D97-AF65-F5344CB8AC3E}">
        <p14:creationId xmlns:p14="http://schemas.microsoft.com/office/powerpoint/2010/main" val="3314474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6BB342-4CE1-4D65-9878-5865F087856A}"/>
              </a:ext>
            </a:extLst>
          </p:cNvPr>
          <p:cNvSpPr txBox="1">
            <a:spLocks noChangeArrowheads="1"/>
          </p:cNvSpPr>
          <p:nvPr/>
        </p:nvSpPr>
        <p:spPr bwMode="auto">
          <a:xfrm>
            <a:off x="882786" y="2053830"/>
            <a:ext cx="7551095" cy="1038746"/>
          </a:xfrm>
          <a:prstGeom prst="rect">
            <a:avLst/>
          </a:prstGeom>
          <a:noFill/>
          <a:ln>
            <a:noFill/>
          </a:ln>
        </p:spPr>
        <p:txBody>
          <a:bodyPr wrap="square">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a:spcAft>
                <a:spcPts val="900"/>
              </a:spcAft>
              <a:buFont typeface="Wingdings" panose="05000000000000000000" pitchFamily="2" charset="2"/>
              <a:buChar char="q"/>
              <a:defRPr/>
            </a:pPr>
            <a:r>
              <a:rPr lang="es-CL" altLang="es-CL" sz="1350" dirty="0">
                <a:latin typeface="Arial Narrow" panose="020B0606020202030204" pitchFamily="34" charset="0"/>
              </a:rPr>
              <a:t>Se solicita en abril a la dirección de personas la mejora de reporte de rotación de personal, en donde se pueda realizar análisis según lo solicitado por compromisos.  A la fecha se encuentra pendiente análisis por niveles, el cual se revisará a fines de diciembre.</a:t>
            </a:r>
          </a:p>
          <a:p>
            <a:pPr algn="just">
              <a:spcAft>
                <a:spcPts val="900"/>
              </a:spcAft>
              <a:buFont typeface="Wingdings" panose="05000000000000000000" pitchFamily="2" charset="2"/>
              <a:buChar char="q"/>
              <a:defRPr/>
            </a:pPr>
            <a:r>
              <a:rPr lang="es-CL" altLang="es-CL" sz="1350" dirty="0">
                <a:latin typeface="Arial Narrow" panose="020B0606020202030204" pitchFamily="34" charset="0"/>
              </a:rPr>
              <a:t>Se trabajará en mejorar la reportería de las auditorias del SGC</a:t>
            </a:r>
          </a:p>
        </p:txBody>
      </p:sp>
      <p:sp>
        <p:nvSpPr>
          <p:cNvPr id="4" name="Título 1">
            <a:extLst>
              <a:ext uri="{FF2B5EF4-FFF2-40B4-BE49-F238E27FC236}">
                <a16:creationId xmlns:a16="http://schemas.microsoft.com/office/drawing/2014/main" id="{D9906BA7-279C-48F0-AF1E-3328A4ED4A3C}"/>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Oportunidad de Mejora</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217934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bwMode="auto">
          <a:xfrm>
            <a:off x="1642421" y="2482032"/>
            <a:ext cx="58293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75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fontAlgn="auto" hangingPunct="1">
              <a:spcAft>
                <a:spcPts val="0"/>
              </a:spcAft>
              <a:defRPr/>
            </a:pPr>
            <a:r>
              <a:rPr lang="es-CL" sz="3075" dirty="0">
                <a:latin typeface="Arial Narrow" panose="020B0606020202030204" pitchFamily="34" charset="0"/>
              </a:rPr>
              <a:t>Seguimiento</a:t>
            </a:r>
            <a:r>
              <a:rPr lang="en-US" sz="3075" dirty="0">
                <a:latin typeface="Arial Narrow" panose="020B0606020202030204" pitchFamily="34" charset="0"/>
              </a:rPr>
              <a:t> de </a:t>
            </a:r>
            <a:r>
              <a:rPr lang="es-CL" sz="3075" dirty="0">
                <a:latin typeface="Arial Narrow" panose="020B0606020202030204" pitchFamily="34" charset="0"/>
              </a:rPr>
              <a:t>Acuerdos</a:t>
            </a:r>
            <a:r>
              <a:rPr lang="en-US" sz="3075" dirty="0">
                <a:latin typeface="Arial Narrow" panose="020B0606020202030204" pitchFamily="34" charset="0"/>
              </a:rPr>
              <a:t> de la </a:t>
            </a:r>
            <a:r>
              <a:rPr lang="es-CL" sz="3075" dirty="0">
                <a:latin typeface="Arial Narrow" panose="020B0606020202030204" pitchFamily="34" charset="0"/>
              </a:rPr>
              <a:t>Reunión</a:t>
            </a:r>
            <a:r>
              <a:rPr lang="en-US" sz="3075" dirty="0">
                <a:latin typeface="Arial Narrow" panose="020B0606020202030204" pitchFamily="34" charset="0"/>
              </a:rPr>
              <a:t> Anterior</a:t>
            </a:r>
          </a:p>
        </p:txBody>
      </p:sp>
    </p:spTree>
    <p:extLst>
      <p:ext uri="{BB962C8B-B14F-4D97-AF65-F5344CB8AC3E}">
        <p14:creationId xmlns:p14="http://schemas.microsoft.com/office/powerpoint/2010/main" val="4132590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Shape 320"/>
        <p:cNvGrpSpPr/>
        <p:nvPr/>
      </p:nvGrpSpPr>
      <p:grpSpPr>
        <a:xfrm>
          <a:off x="0" y="0"/>
          <a:ext cx="0" cy="0"/>
          <a:chOff x="0" y="0"/>
          <a:chExt cx="0" cy="0"/>
        </a:xfrm>
      </p:grpSpPr>
      <p:grpSp>
        <p:nvGrpSpPr>
          <p:cNvPr id="321" name="Google Shape;321;p39"/>
          <p:cNvGrpSpPr/>
          <p:nvPr/>
        </p:nvGrpSpPr>
        <p:grpSpPr>
          <a:xfrm>
            <a:off x="954297" y="1812305"/>
            <a:ext cx="270461" cy="331443"/>
            <a:chOff x="584925" y="238125"/>
            <a:chExt cx="415200" cy="525100"/>
          </a:xfrm>
          <a:solidFill>
            <a:srgbClr val="00B0F0"/>
          </a:solidFill>
        </p:grpSpPr>
        <p:sp>
          <p:nvSpPr>
            <p:cNvPr id="322" name="Google Shape;322;p39"/>
            <p:cNvSpPr/>
            <p:nvPr/>
          </p:nvSpPr>
          <p:spPr>
            <a:xfrm>
              <a:off x="621550" y="299175"/>
              <a:ext cx="378575" cy="464050"/>
            </a:xfrm>
            <a:custGeom>
              <a:avLst/>
              <a:gdLst/>
              <a:ahLst/>
              <a:cxnLst/>
              <a:rect l="l" t="t" r="r" b="b"/>
              <a:pathLst>
                <a:path w="15143" h="18562" extrusionOk="0">
                  <a:moveTo>
                    <a:pt x="14166" y="0"/>
                  </a:moveTo>
                  <a:lnTo>
                    <a:pt x="14166" y="16755"/>
                  </a:lnTo>
                  <a:lnTo>
                    <a:pt x="14141" y="16926"/>
                  </a:lnTo>
                  <a:lnTo>
                    <a:pt x="14093" y="17072"/>
                  </a:lnTo>
                  <a:lnTo>
                    <a:pt x="14044" y="17194"/>
                  </a:lnTo>
                  <a:lnTo>
                    <a:pt x="13946" y="17341"/>
                  </a:lnTo>
                  <a:lnTo>
                    <a:pt x="13824" y="17438"/>
                  </a:lnTo>
                  <a:lnTo>
                    <a:pt x="13677" y="17512"/>
                  </a:lnTo>
                  <a:lnTo>
                    <a:pt x="13531" y="17561"/>
                  </a:lnTo>
                  <a:lnTo>
                    <a:pt x="13384" y="17585"/>
                  </a:lnTo>
                  <a:lnTo>
                    <a:pt x="0" y="17585"/>
                  </a:lnTo>
                  <a:lnTo>
                    <a:pt x="0" y="17731"/>
                  </a:lnTo>
                  <a:lnTo>
                    <a:pt x="25" y="17902"/>
                  </a:lnTo>
                  <a:lnTo>
                    <a:pt x="74" y="18049"/>
                  </a:lnTo>
                  <a:lnTo>
                    <a:pt x="123" y="18171"/>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71"/>
                  </a:lnTo>
                  <a:lnTo>
                    <a:pt x="15069" y="18049"/>
                  </a:lnTo>
                  <a:lnTo>
                    <a:pt x="15118" y="17902"/>
                  </a:lnTo>
                  <a:lnTo>
                    <a:pt x="15143" y="17731"/>
                  </a:lnTo>
                  <a:lnTo>
                    <a:pt x="15143" y="733"/>
                  </a:lnTo>
                  <a:lnTo>
                    <a:pt x="15118" y="586"/>
                  </a:lnTo>
                  <a:lnTo>
                    <a:pt x="15069" y="440"/>
                  </a:lnTo>
                  <a:lnTo>
                    <a:pt x="15021" y="318"/>
                  </a:lnTo>
                  <a:lnTo>
                    <a:pt x="14923" y="196"/>
                  </a:lnTo>
                  <a:lnTo>
                    <a:pt x="14801" y="122"/>
                  </a:lnTo>
                  <a:lnTo>
                    <a:pt x="14654" y="49"/>
                  </a:lnTo>
                  <a:lnTo>
                    <a:pt x="14508" y="25"/>
                  </a:lnTo>
                  <a:lnTo>
                    <a:pt x="14361" y="0"/>
                  </a:lnTo>
                  <a:close/>
                </a:path>
              </a:pathLst>
            </a:custGeom>
            <a:grpFill/>
            <a:ln>
              <a:noFill/>
            </a:ln>
          </p:spPr>
          <p:txBody>
            <a:bodyPr spcFirstLastPara="1" wrap="square" lIns="91425" tIns="91425" rIns="91425" bIns="91425" anchor="ctr" anchorCtr="0">
              <a:noAutofit/>
            </a:bodyPr>
            <a:lstStyle/>
            <a:p>
              <a:endParaRPr/>
            </a:p>
          </p:txBody>
        </p:sp>
        <p:sp>
          <p:nvSpPr>
            <p:cNvPr id="323" name="Google Shape;323;p39"/>
            <p:cNvSpPr/>
            <p:nvPr/>
          </p:nvSpPr>
          <p:spPr>
            <a:xfrm>
              <a:off x="633750" y="2381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4" name="Google Shape;324;p39"/>
            <p:cNvSpPr/>
            <p:nvPr/>
          </p:nvSpPr>
          <p:spPr>
            <a:xfrm>
              <a:off x="716800"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5" name="Google Shape;325;p39"/>
            <p:cNvSpPr/>
            <p:nvPr/>
          </p:nvSpPr>
          <p:spPr>
            <a:xfrm>
              <a:off x="799825" y="238125"/>
              <a:ext cx="29350" cy="63500"/>
            </a:xfrm>
            <a:custGeom>
              <a:avLst/>
              <a:gdLst/>
              <a:ahLst/>
              <a:cxnLst/>
              <a:rect l="l" t="t" r="r" b="b"/>
              <a:pathLst>
                <a:path w="1174" h="2540" extrusionOk="0">
                  <a:moveTo>
                    <a:pt x="392" y="0"/>
                  </a:moveTo>
                  <a:lnTo>
                    <a:pt x="294" y="49"/>
                  </a:lnTo>
                  <a:lnTo>
                    <a:pt x="221" y="73"/>
                  </a:lnTo>
                  <a:lnTo>
                    <a:pt x="148" y="147"/>
                  </a:lnTo>
                  <a:lnTo>
                    <a:pt x="74" y="220"/>
                  </a:lnTo>
                  <a:lnTo>
                    <a:pt x="50" y="293"/>
                  </a:lnTo>
                  <a:lnTo>
                    <a:pt x="1" y="391"/>
                  </a:lnTo>
                  <a:lnTo>
                    <a:pt x="1" y="488"/>
                  </a:lnTo>
                  <a:lnTo>
                    <a:pt x="1" y="2052"/>
                  </a:lnTo>
                  <a:lnTo>
                    <a:pt x="1" y="2149"/>
                  </a:lnTo>
                  <a:lnTo>
                    <a:pt x="50" y="2247"/>
                  </a:lnTo>
                  <a:lnTo>
                    <a:pt x="74" y="2320"/>
                  </a:lnTo>
                  <a:lnTo>
                    <a:pt x="148" y="2393"/>
                  </a:lnTo>
                  <a:lnTo>
                    <a:pt x="221" y="2467"/>
                  </a:lnTo>
                  <a:lnTo>
                    <a:pt x="294" y="2491"/>
                  </a:lnTo>
                  <a:lnTo>
                    <a:pt x="392" y="2540"/>
                  </a:lnTo>
                  <a:lnTo>
                    <a:pt x="783"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3" y="0"/>
                  </a:lnTo>
                  <a:close/>
                </a:path>
              </a:pathLst>
            </a:custGeom>
            <a:grpFill/>
            <a:ln>
              <a:noFill/>
            </a:ln>
          </p:spPr>
          <p:txBody>
            <a:bodyPr spcFirstLastPara="1" wrap="square" lIns="91425" tIns="91425" rIns="91425" bIns="91425" anchor="ctr" anchorCtr="0">
              <a:noAutofit/>
            </a:bodyPr>
            <a:lstStyle/>
            <a:p>
              <a:endParaRPr/>
            </a:p>
          </p:txBody>
        </p:sp>
        <p:sp>
          <p:nvSpPr>
            <p:cNvPr id="326" name="Google Shape;326;p39"/>
            <p:cNvSpPr/>
            <p:nvPr/>
          </p:nvSpPr>
          <p:spPr>
            <a:xfrm>
              <a:off x="882875" y="238125"/>
              <a:ext cx="29325" cy="63500"/>
            </a:xfrm>
            <a:custGeom>
              <a:avLst/>
              <a:gdLst/>
              <a:ahLst/>
              <a:cxnLst/>
              <a:rect l="l" t="t" r="r" b="b"/>
              <a:pathLst>
                <a:path w="1173" h="2540" extrusionOk="0">
                  <a:moveTo>
                    <a:pt x="391" y="0"/>
                  </a:moveTo>
                  <a:lnTo>
                    <a:pt x="294" y="49"/>
                  </a:lnTo>
                  <a:lnTo>
                    <a:pt x="220" y="73"/>
                  </a:lnTo>
                  <a:lnTo>
                    <a:pt x="147" y="147"/>
                  </a:lnTo>
                  <a:lnTo>
                    <a:pt x="74" y="220"/>
                  </a:lnTo>
                  <a:lnTo>
                    <a:pt x="49" y="293"/>
                  </a:lnTo>
                  <a:lnTo>
                    <a:pt x="1" y="391"/>
                  </a:lnTo>
                  <a:lnTo>
                    <a:pt x="1" y="488"/>
                  </a:lnTo>
                  <a:lnTo>
                    <a:pt x="1" y="2052"/>
                  </a:lnTo>
                  <a:lnTo>
                    <a:pt x="1" y="2149"/>
                  </a:lnTo>
                  <a:lnTo>
                    <a:pt x="49" y="2247"/>
                  </a:lnTo>
                  <a:lnTo>
                    <a:pt x="74" y="2320"/>
                  </a:lnTo>
                  <a:lnTo>
                    <a:pt x="147" y="2393"/>
                  </a:lnTo>
                  <a:lnTo>
                    <a:pt x="220" y="2467"/>
                  </a:lnTo>
                  <a:lnTo>
                    <a:pt x="294" y="2491"/>
                  </a:lnTo>
                  <a:lnTo>
                    <a:pt x="391" y="2540"/>
                  </a:lnTo>
                  <a:lnTo>
                    <a:pt x="782" y="2540"/>
                  </a:lnTo>
                  <a:lnTo>
                    <a:pt x="880" y="2491"/>
                  </a:lnTo>
                  <a:lnTo>
                    <a:pt x="953" y="2467"/>
                  </a:lnTo>
                  <a:lnTo>
                    <a:pt x="1026" y="2393"/>
                  </a:lnTo>
                  <a:lnTo>
                    <a:pt x="1100" y="2320"/>
                  </a:lnTo>
                  <a:lnTo>
                    <a:pt x="1124" y="2247"/>
                  </a:lnTo>
                  <a:lnTo>
                    <a:pt x="1173" y="2149"/>
                  </a:lnTo>
                  <a:lnTo>
                    <a:pt x="1173" y="2052"/>
                  </a:lnTo>
                  <a:lnTo>
                    <a:pt x="1173" y="488"/>
                  </a:lnTo>
                  <a:lnTo>
                    <a:pt x="1173" y="391"/>
                  </a:lnTo>
                  <a:lnTo>
                    <a:pt x="1124" y="293"/>
                  </a:lnTo>
                  <a:lnTo>
                    <a:pt x="1100" y="220"/>
                  </a:lnTo>
                  <a:lnTo>
                    <a:pt x="1026"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27" name="Google Shape;327;p39"/>
            <p:cNvSpPr/>
            <p:nvPr/>
          </p:nvSpPr>
          <p:spPr>
            <a:xfrm>
              <a:off x="584925" y="261325"/>
              <a:ext cx="378575" cy="464050"/>
            </a:xfrm>
            <a:custGeom>
              <a:avLst/>
              <a:gdLst/>
              <a:ahLst/>
              <a:cxnLst/>
              <a:rect l="l" t="t" r="r" b="b"/>
              <a:pathLst>
                <a:path w="15143" h="18562" extrusionOk="0">
                  <a:moveTo>
                    <a:pt x="2540" y="171"/>
                  </a:moveTo>
                  <a:lnTo>
                    <a:pt x="2711" y="195"/>
                  </a:lnTo>
                  <a:lnTo>
                    <a:pt x="2882" y="244"/>
                  </a:lnTo>
                  <a:lnTo>
                    <a:pt x="3053" y="318"/>
                  </a:lnTo>
                  <a:lnTo>
                    <a:pt x="3175" y="440"/>
                  </a:lnTo>
                  <a:lnTo>
                    <a:pt x="3297" y="562"/>
                  </a:lnTo>
                  <a:lnTo>
                    <a:pt x="3370" y="733"/>
                  </a:lnTo>
                  <a:lnTo>
                    <a:pt x="3419" y="904"/>
                  </a:lnTo>
                  <a:lnTo>
                    <a:pt x="3444" y="1075"/>
                  </a:lnTo>
                  <a:lnTo>
                    <a:pt x="3419" y="1246"/>
                  </a:lnTo>
                  <a:lnTo>
                    <a:pt x="3370" y="1417"/>
                  </a:lnTo>
                  <a:lnTo>
                    <a:pt x="3297" y="1588"/>
                  </a:lnTo>
                  <a:lnTo>
                    <a:pt x="3175" y="1710"/>
                  </a:lnTo>
                  <a:lnTo>
                    <a:pt x="3053" y="1832"/>
                  </a:lnTo>
                  <a:lnTo>
                    <a:pt x="2882" y="1905"/>
                  </a:lnTo>
                  <a:lnTo>
                    <a:pt x="2711" y="1954"/>
                  </a:lnTo>
                  <a:lnTo>
                    <a:pt x="2540" y="1978"/>
                  </a:lnTo>
                  <a:lnTo>
                    <a:pt x="2369" y="1954"/>
                  </a:lnTo>
                  <a:lnTo>
                    <a:pt x="2198" y="1905"/>
                  </a:lnTo>
                  <a:lnTo>
                    <a:pt x="2027" y="1832"/>
                  </a:lnTo>
                  <a:lnTo>
                    <a:pt x="1905" y="1710"/>
                  </a:lnTo>
                  <a:lnTo>
                    <a:pt x="1783" y="1588"/>
                  </a:lnTo>
                  <a:lnTo>
                    <a:pt x="1710" y="1417"/>
                  </a:lnTo>
                  <a:lnTo>
                    <a:pt x="1661" y="1246"/>
                  </a:lnTo>
                  <a:lnTo>
                    <a:pt x="1636" y="1075"/>
                  </a:lnTo>
                  <a:lnTo>
                    <a:pt x="1661" y="904"/>
                  </a:lnTo>
                  <a:lnTo>
                    <a:pt x="1710" y="733"/>
                  </a:lnTo>
                  <a:lnTo>
                    <a:pt x="1783" y="562"/>
                  </a:lnTo>
                  <a:lnTo>
                    <a:pt x="1905" y="440"/>
                  </a:lnTo>
                  <a:lnTo>
                    <a:pt x="2027" y="318"/>
                  </a:lnTo>
                  <a:lnTo>
                    <a:pt x="2198" y="244"/>
                  </a:lnTo>
                  <a:lnTo>
                    <a:pt x="2369" y="195"/>
                  </a:lnTo>
                  <a:lnTo>
                    <a:pt x="2540" y="171"/>
                  </a:lnTo>
                  <a:close/>
                  <a:moveTo>
                    <a:pt x="5862" y="171"/>
                  </a:moveTo>
                  <a:lnTo>
                    <a:pt x="6033" y="195"/>
                  </a:lnTo>
                  <a:lnTo>
                    <a:pt x="6204" y="244"/>
                  </a:lnTo>
                  <a:lnTo>
                    <a:pt x="6374" y="318"/>
                  </a:lnTo>
                  <a:lnTo>
                    <a:pt x="6497" y="440"/>
                  </a:lnTo>
                  <a:lnTo>
                    <a:pt x="6619" y="562"/>
                  </a:lnTo>
                  <a:lnTo>
                    <a:pt x="6692" y="733"/>
                  </a:lnTo>
                  <a:lnTo>
                    <a:pt x="6741" y="904"/>
                  </a:lnTo>
                  <a:lnTo>
                    <a:pt x="6765" y="1075"/>
                  </a:lnTo>
                  <a:lnTo>
                    <a:pt x="6741" y="1246"/>
                  </a:lnTo>
                  <a:lnTo>
                    <a:pt x="6692" y="1417"/>
                  </a:lnTo>
                  <a:lnTo>
                    <a:pt x="6619" y="1588"/>
                  </a:lnTo>
                  <a:lnTo>
                    <a:pt x="6497" y="1710"/>
                  </a:lnTo>
                  <a:lnTo>
                    <a:pt x="6374" y="1832"/>
                  </a:lnTo>
                  <a:lnTo>
                    <a:pt x="6204" y="1905"/>
                  </a:lnTo>
                  <a:lnTo>
                    <a:pt x="6033" y="1954"/>
                  </a:lnTo>
                  <a:lnTo>
                    <a:pt x="5862" y="1978"/>
                  </a:lnTo>
                  <a:lnTo>
                    <a:pt x="5691" y="1954"/>
                  </a:lnTo>
                  <a:lnTo>
                    <a:pt x="5520" y="1905"/>
                  </a:lnTo>
                  <a:lnTo>
                    <a:pt x="5349" y="1832"/>
                  </a:lnTo>
                  <a:lnTo>
                    <a:pt x="5227" y="1710"/>
                  </a:lnTo>
                  <a:lnTo>
                    <a:pt x="5104" y="1588"/>
                  </a:lnTo>
                  <a:lnTo>
                    <a:pt x="5031" y="1417"/>
                  </a:lnTo>
                  <a:lnTo>
                    <a:pt x="4982" y="1246"/>
                  </a:lnTo>
                  <a:lnTo>
                    <a:pt x="4958" y="1075"/>
                  </a:lnTo>
                  <a:lnTo>
                    <a:pt x="4982" y="904"/>
                  </a:lnTo>
                  <a:lnTo>
                    <a:pt x="5031" y="733"/>
                  </a:lnTo>
                  <a:lnTo>
                    <a:pt x="5104" y="562"/>
                  </a:lnTo>
                  <a:lnTo>
                    <a:pt x="5227" y="440"/>
                  </a:lnTo>
                  <a:lnTo>
                    <a:pt x="5349" y="318"/>
                  </a:lnTo>
                  <a:lnTo>
                    <a:pt x="5520" y="244"/>
                  </a:lnTo>
                  <a:lnTo>
                    <a:pt x="5691" y="195"/>
                  </a:lnTo>
                  <a:lnTo>
                    <a:pt x="5862" y="171"/>
                  </a:lnTo>
                  <a:close/>
                  <a:moveTo>
                    <a:pt x="9183" y="171"/>
                  </a:moveTo>
                  <a:lnTo>
                    <a:pt x="9354" y="195"/>
                  </a:lnTo>
                  <a:lnTo>
                    <a:pt x="9525" y="244"/>
                  </a:lnTo>
                  <a:lnTo>
                    <a:pt x="9696" y="318"/>
                  </a:lnTo>
                  <a:lnTo>
                    <a:pt x="9818" y="440"/>
                  </a:lnTo>
                  <a:lnTo>
                    <a:pt x="9940" y="562"/>
                  </a:lnTo>
                  <a:lnTo>
                    <a:pt x="10014" y="733"/>
                  </a:lnTo>
                  <a:lnTo>
                    <a:pt x="10062" y="904"/>
                  </a:lnTo>
                  <a:lnTo>
                    <a:pt x="10087" y="1075"/>
                  </a:lnTo>
                  <a:lnTo>
                    <a:pt x="10062" y="1246"/>
                  </a:lnTo>
                  <a:lnTo>
                    <a:pt x="10014" y="1417"/>
                  </a:lnTo>
                  <a:lnTo>
                    <a:pt x="9940" y="1588"/>
                  </a:lnTo>
                  <a:lnTo>
                    <a:pt x="9818" y="1710"/>
                  </a:lnTo>
                  <a:lnTo>
                    <a:pt x="9696" y="1832"/>
                  </a:lnTo>
                  <a:lnTo>
                    <a:pt x="9525" y="1905"/>
                  </a:lnTo>
                  <a:lnTo>
                    <a:pt x="9354" y="1954"/>
                  </a:lnTo>
                  <a:lnTo>
                    <a:pt x="9183" y="1978"/>
                  </a:lnTo>
                  <a:lnTo>
                    <a:pt x="9012" y="1954"/>
                  </a:lnTo>
                  <a:lnTo>
                    <a:pt x="8841" y="1905"/>
                  </a:lnTo>
                  <a:lnTo>
                    <a:pt x="8670" y="1832"/>
                  </a:lnTo>
                  <a:lnTo>
                    <a:pt x="8548" y="1710"/>
                  </a:lnTo>
                  <a:lnTo>
                    <a:pt x="8426" y="1588"/>
                  </a:lnTo>
                  <a:lnTo>
                    <a:pt x="8353" y="1417"/>
                  </a:lnTo>
                  <a:lnTo>
                    <a:pt x="8304" y="1246"/>
                  </a:lnTo>
                  <a:lnTo>
                    <a:pt x="8279" y="1075"/>
                  </a:lnTo>
                  <a:lnTo>
                    <a:pt x="8304" y="904"/>
                  </a:lnTo>
                  <a:lnTo>
                    <a:pt x="8353" y="733"/>
                  </a:lnTo>
                  <a:lnTo>
                    <a:pt x="8426" y="562"/>
                  </a:lnTo>
                  <a:lnTo>
                    <a:pt x="8548" y="440"/>
                  </a:lnTo>
                  <a:lnTo>
                    <a:pt x="8670" y="318"/>
                  </a:lnTo>
                  <a:lnTo>
                    <a:pt x="8841" y="244"/>
                  </a:lnTo>
                  <a:lnTo>
                    <a:pt x="9012" y="195"/>
                  </a:lnTo>
                  <a:lnTo>
                    <a:pt x="9183" y="171"/>
                  </a:lnTo>
                  <a:close/>
                  <a:moveTo>
                    <a:pt x="12505" y="171"/>
                  </a:moveTo>
                  <a:lnTo>
                    <a:pt x="12676" y="195"/>
                  </a:lnTo>
                  <a:lnTo>
                    <a:pt x="12847" y="244"/>
                  </a:lnTo>
                  <a:lnTo>
                    <a:pt x="13018" y="318"/>
                  </a:lnTo>
                  <a:lnTo>
                    <a:pt x="13140" y="440"/>
                  </a:lnTo>
                  <a:lnTo>
                    <a:pt x="13262" y="562"/>
                  </a:lnTo>
                  <a:lnTo>
                    <a:pt x="13335" y="733"/>
                  </a:lnTo>
                  <a:lnTo>
                    <a:pt x="13384" y="904"/>
                  </a:lnTo>
                  <a:lnTo>
                    <a:pt x="13408" y="1075"/>
                  </a:lnTo>
                  <a:lnTo>
                    <a:pt x="13384" y="1246"/>
                  </a:lnTo>
                  <a:lnTo>
                    <a:pt x="13335" y="1417"/>
                  </a:lnTo>
                  <a:lnTo>
                    <a:pt x="13262" y="1588"/>
                  </a:lnTo>
                  <a:lnTo>
                    <a:pt x="13140" y="1710"/>
                  </a:lnTo>
                  <a:lnTo>
                    <a:pt x="13018" y="1832"/>
                  </a:lnTo>
                  <a:lnTo>
                    <a:pt x="12847" y="1905"/>
                  </a:lnTo>
                  <a:lnTo>
                    <a:pt x="12676" y="1954"/>
                  </a:lnTo>
                  <a:lnTo>
                    <a:pt x="12505" y="1978"/>
                  </a:lnTo>
                  <a:lnTo>
                    <a:pt x="12334" y="1954"/>
                  </a:lnTo>
                  <a:lnTo>
                    <a:pt x="12163" y="1905"/>
                  </a:lnTo>
                  <a:lnTo>
                    <a:pt x="11992" y="1832"/>
                  </a:lnTo>
                  <a:lnTo>
                    <a:pt x="11870" y="1710"/>
                  </a:lnTo>
                  <a:lnTo>
                    <a:pt x="11748" y="1588"/>
                  </a:lnTo>
                  <a:lnTo>
                    <a:pt x="11674" y="1417"/>
                  </a:lnTo>
                  <a:lnTo>
                    <a:pt x="11625" y="1246"/>
                  </a:lnTo>
                  <a:lnTo>
                    <a:pt x="11601" y="1075"/>
                  </a:lnTo>
                  <a:lnTo>
                    <a:pt x="11625" y="904"/>
                  </a:lnTo>
                  <a:lnTo>
                    <a:pt x="11674" y="733"/>
                  </a:lnTo>
                  <a:lnTo>
                    <a:pt x="11748" y="562"/>
                  </a:lnTo>
                  <a:lnTo>
                    <a:pt x="11870" y="440"/>
                  </a:lnTo>
                  <a:lnTo>
                    <a:pt x="11992" y="318"/>
                  </a:lnTo>
                  <a:lnTo>
                    <a:pt x="12163" y="244"/>
                  </a:lnTo>
                  <a:lnTo>
                    <a:pt x="12334" y="195"/>
                  </a:lnTo>
                  <a:lnTo>
                    <a:pt x="12505" y="171"/>
                  </a:lnTo>
                  <a:close/>
                  <a:moveTo>
                    <a:pt x="13091" y="5520"/>
                  </a:moveTo>
                  <a:lnTo>
                    <a:pt x="13189" y="5544"/>
                  </a:lnTo>
                  <a:lnTo>
                    <a:pt x="13262" y="5593"/>
                  </a:lnTo>
                  <a:lnTo>
                    <a:pt x="13311" y="5666"/>
                  </a:lnTo>
                  <a:lnTo>
                    <a:pt x="13335" y="5764"/>
                  </a:lnTo>
                  <a:lnTo>
                    <a:pt x="13311" y="5862"/>
                  </a:lnTo>
                  <a:lnTo>
                    <a:pt x="13262" y="5935"/>
                  </a:lnTo>
                  <a:lnTo>
                    <a:pt x="13189" y="5984"/>
                  </a:lnTo>
                  <a:lnTo>
                    <a:pt x="13091" y="6008"/>
                  </a:lnTo>
                  <a:lnTo>
                    <a:pt x="1954" y="6008"/>
                  </a:lnTo>
                  <a:lnTo>
                    <a:pt x="1856" y="5984"/>
                  </a:lnTo>
                  <a:lnTo>
                    <a:pt x="1783" y="5935"/>
                  </a:lnTo>
                  <a:lnTo>
                    <a:pt x="1734" y="5862"/>
                  </a:lnTo>
                  <a:lnTo>
                    <a:pt x="1710" y="5764"/>
                  </a:lnTo>
                  <a:lnTo>
                    <a:pt x="1734" y="5666"/>
                  </a:lnTo>
                  <a:lnTo>
                    <a:pt x="1783" y="5593"/>
                  </a:lnTo>
                  <a:lnTo>
                    <a:pt x="1856" y="5544"/>
                  </a:lnTo>
                  <a:lnTo>
                    <a:pt x="1954" y="5520"/>
                  </a:lnTo>
                  <a:close/>
                  <a:moveTo>
                    <a:pt x="13189" y="7840"/>
                  </a:moveTo>
                  <a:lnTo>
                    <a:pt x="13262" y="7913"/>
                  </a:lnTo>
                  <a:lnTo>
                    <a:pt x="13311" y="7986"/>
                  </a:lnTo>
                  <a:lnTo>
                    <a:pt x="13335" y="8084"/>
                  </a:lnTo>
                  <a:lnTo>
                    <a:pt x="13311" y="8182"/>
                  </a:lnTo>
                  <a:lnTo>
                    <a:pt x="13262" y="8255"/>
                  </a:lnTo>
                  <a:lnTo>
                    <a:pt x="13189" y="8304"/>
                  </a:lnTo>
                  <a:lnTo>
                    <a:pt x="13091" y="8328"/>
                  </a:lnTo>
                  <a:lnTo>
                    <a:pt x="1954" y="8328"/>
                  </a:lnTo>
                  <a:lnTo>
                    <a:pt x="1856" y="8304"/>
                  </a:lnTo>
                  <a:lnTo>
                    <a:pt x="1783" y="8255"/>
                  </a:lnTo>
                  <a:lnTo>
                    <a:pt x="1734" y="8182"/>
                  </a:lnTo>
                  <a:lnTo>
                    <a:pt x="1710" y="8084"/>
                  </a:lnTo>
                  <a:lnTo>
                    <a:pt x="1734" y="7986"/>
                  </a:lnTo>
                  <a:lnTo>
                    <a:pt x="1783" y="7913"/>
                  </a:lnTo>
                  <a:lnTo>
                    <a:pt x="1856" y="7840"/>
                  </a:lnTo>
                  <a:close/>
                  <a:moveTo>
                    <a:pt x="13091" y="10136"/>
                  </a:moveTo>
                  <a:lnTo>
                    <a:pt x="13189" y="10160"/>
                  </a:lnTo>
                  <a:lnTo>
                    <a:pt x="13262" y="10209"/>
                  </a:lnTo>
                  <a:lnTo>
                    <a:pt x="13311" y="10282"/>
                  </a:lnTo>
                  <a:lnTo>
                    <a:pt x="13335" y="10380"/>
                  </a:lnTo>
                  <a:lnTo>
                    <a:pt x="13311" y="10478"/>
                  </a:lnTo>
                  <a:lnTo>
                    <a:pt x="13262" y="10551"/>
                  </a:lnTo>
                  <a:lnTo>
                    <a:pt x="13189" y="10600"/>
                  </a:lnTo>
                  <a:lnTo>
                    <a:pt x="13091" y="10624"/>
                  </a:lnTo>
                  <a:lnTo>
                    <a:pt x="1954" y="10624"/>
                  </a:lnTo>
                  <a:lnTo>
                    <a:pt x="1856" y="10600"/>
                  </a:lnTo>
                  <a:lnTo>
                    <a:pt x="1783" y="10551"/>
                  </a:lnTo>
                  <a:lnTo>
                    <a:pt x="1734" y="10478"/>
                  </a:lnTo>
                  <a:lnTo>
                    <a:pt x="1710" y="10380"/>
                  </a:lnTo>
                  <a:lnTo>
                    <a:pt x="1734" y="10282"/>
                  </a:lnTo>
                  <a:lnTo>
                    <a:pt x="1783" y="10209"/>
                  </a:lnTo>
                  <a:lnTo>
                    <a:pt x="1856" y="10160"/>
                  </a:lnTo>
                  <a:lnTo>
                    <a:pt x="1954" y="10136"/>
                  </a:lnTo>
                  <a:close/>
                  <a:moveTo>
                    <a:pt x="8206" y="12456"/>
                  </a:moveTo>
                  <a:lnTo>
                    <a:pt x="8304" y="12480"/>
                  </a:lnTo>
                  <a:lnTo>
                    <a:pt x="8377" y="12529"/>
                  </a:lnTo>
                  <a:lnTo>
                    <a:pt x="8426" y="12602"/>
                  </a:lnTo>
                  <a:lnTo>
                    <a:pt x="8450" y="12700"/>
                  </a:lnTo>
                  <a:lnTo>
                    <a:pt x="8426" y="12798"/>
                  </a:lnTo>
                  <a:lnTo>
                    <a:pt x="8377" y="12871"/>
                  </a:lnTo>
                  <a:lnTo>
                    <a:pt x="8304" y="12920"/>
                  </a:lnTo>
                  <a:lnTo>
                    <a:pt x="8206" y="12944"/>
                  </a:lnTo>
                  <a:lnTo>
                    <a:pt x="1954" y="12944"/>
                  </a:lnTo>
                  <a:lnTo>
                    <a:pt x="1856" y="12920"/>
                  </a:lnTo>
                  <a:lnTo>
                    <a:pt x="1783" y="12871"/>
                  </a:lnTo>
                  <a:lnTo>
                    <a:pt x="1734" y="12798"/>
                  </a:lnTo>
                  <a:lnTo>
                    <a:pt x="1710" y="12700"/>
                  </a:lnTo>
                  <a:lnTo>
                    <a:pt x="1734" y="12602"/>
                  </a:lnTo>
                  <a:lnTo>
                    <a:pt x="1783" y="12529"/>
                  </a:lnTo>
                  <a:lnTo>
                    <a:pt x="1856" y="12480"/>
                  </a:lnTo>
                  <a:lnTo>
                    <a:pt x="1954" y="12456"/>
                  </a:lnTo>
                  <a:close/>
                  <a:moveTo>
                    <a:pt x="782" y="0"/>
                  </a:moveTo>
                  <a:lnTo>
                    <a:pt x="635" y="25"/>
                  </a:lnTo>
                  <a:lnTo>
                    <a:pt x="489" y="73"/>
                  </a:lnTo>
                  <a:lnTo>
                    <a:pt x="342" y="122"/>
                  </a:lnTo>
                  <a:lnTo>
                    <a:pt x="220" y="220"/>
                  </a:lnTo>
                  <a:lnTo>
                    <a:pt x="122" y="342"/>
                  </a:lnTo>
                  <a:lnTo>
                    <a:pt x="73" y="489"/>
                  </a:lnTo>
                  <a:lnTo>
                    <a:pt x="24" y="635"/>
                  </a:lnTo>
                  <a:lnTo>
                    <a:pt x="0" y="782"/>
                  </a:lnTo>
                  <a:lnTo>
                    <a:pt x="0" y="17780"/>
                  </a:lnTo>
                  <a:lnTo>
                    <a:pt x="24" y="17927"/>
                  </a:lnTo>
                  <a:lnTo>
                    <a:pt x="73" y="18073"/>
                  </a:lnTo>
                  <a:lnTo>
                    <a:pt x="122" y="18220"/>
                  </a:lnTo>
                  <a:lnTo>
                    <a:pt x="220" y="18342"/>
                  </a:lnTo>
                  <a:lnTo>
                    <a:pt x="342" y="18440"/>
                  </a:lnTo>
                  <a:lnTo>
                    <a:pt x="489" y="18488"/>
                  </a:lnTo>
                  <a:lnTo>
                    <a:pt x="635" y="18537"/>
                  </a:lnTo>
                  <a:lnTo>
                    <a:pt x="782" y="18562"/>
                  </a:lnTo>
                  <a:lnTo>
                    <a:pt x="14361" y="18562"/>
                  </a:lnTo>
                  <a:lnTo>
                    <a:pt x="14507" y="18537"/>
                  </a:lnTo>
                  <a:lnTo>
                    <a:pt x="14654" y="18488"/>
                  </a:lnTo>
                  <a:lnTo>
                    <a:pt x="14800" y="18440"/>
                  </a:lnTo>
                  <a:lnTo>
                    <a:pt x="14923" y="18342"/>
                  </a:lnTo>
                  <a:lnTo>
                    <a:pt x="15020" y="18220"/>
                  </a:lnTo>
                  <a:lnTo>
                    <a:pt x="15069" y="18073"/>
                  </a:lnTo>
                  <a:lnTo>
                    <a:pt x="15118" y="17927"/>
                  </a:lnTo>
                  <a:lnTo>
                    <a:pt x="15142" y="17780"/>
                  </a:lnTo>
                  <a:lnTo>
                    <a:pt x="15142" y="782"/>
                  </a:lnTo>
                  <a:lnTo>
                    <a:pt x="15118" y="635"/>
                  </a:lnTo>
                  <a:lnTo>
                    <a:pt x="15069" y="489"/>
                  </a:lnTo>
                  <a:lnTo>
                    <a:pt x="15020" y="342"/>
                  </a:lnTo>
                  <a:lnTo>
                    <a:pt x="14923" y="220"/>
                  </a:lnTo>
                  <a:lnTo>
                    <a:pt x="14800" y="122"/>
                  </a:lnTo>
                  <a:lnTo>
                    <a:pt x="14654" y="73"/>
                  </a:lnTo>
                  <a:lnTo>
                    <a:pt x="14507" y="25"/>
                  </a:lnTo>
                  <a:lnTo>
                    <a:pt x="14361" y="0"/>
                  </a:lnTo>
                  <a:close/>
                </a:path>
              </a:pathLst>
            </a:custGeom>
            <a:grpFill/>
            <a:ln>
              <a:noFill/>
            </a:ln>
          </p:spPr>
          <p:txBody>
            <a:bodyPr spcFirstLastPara="1" wrap="square" lIns="91425" tIns="91425" rIns="91425" bIns="91425" anchor="ctr" anchorCtr="0">
              <a:noAutofit/>
            </a:bodyPr>
            <a:lstStyle/>
            <a:p>
              <a:endParaRPr/>
            </a:p>
          </p:txBody>
        </p:sp>
      </p:grpSp>
      <p:grpSp>
        <p:nvGrpSpPr>
          <p:cNvPr id="328" name="Google Shape;328;p39"/>
          <p:cNvGrpSpPr/>
          <p:nvPr/>
        </p:nvGrpSpPr>
        <p:grpSpPr>
          <a:xfrm>
            <a:off x="1383830" y="1860466"/>
            <a:ext cx="289564" cy="233576"/>
            <a:chOff x="1244325" y="314425"/>
            <a:chExt cx="444525" cy="370050"/>
          </a:xfrm>
          <a:solidFill>
            <a:srgbClr val="00B0F0"/>
          </a:solidFill>
        </p:grpSpPr>
        <p:sp>
          <p:nvSpPr>
            <p:cNvPr id="329" name="Google Shape;329;p39"/>
            <p:cNvSpPr/>
            <p:nvPr/>
          </p:nvSpPr>
          <p:spPr>
            <a:xfrm>
              <a:off x="1388425" y="463425"/>
              <a:ext cx="143525" cy="143500"/>
            </a:xfrm>
            <a:custGeom>
              <a:avLst/>
              <a:gdLst/>
              <a:ahLst/>
              <a:cxnLst/>
              <a:rect l="l" t="t" r="r" b="b"/>
              <a:pathLst>
                <a:path w="5741" h="5740" extrusionOk="0">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grpFill/>
            <a:ln>
              <a:noFill/>
            </a:ln>
          </p:spPr>
          <p:txBody>
            <a:bodyPr spcFirstLastPara="1" wrap="square" lIns="91425" tIns="91425" rIns="91425" bIns="91425" anchor="ctr" anchorCtr="0">
              <a:noAutofit/>
            </a:bodyPr>
            <a:lstStyle/>
            <a:p>
              <a:endParaRPr/>
            </a:p>
          </p:txBody>
        </p:sp>
        <p:sp>
          <p:nvSpPr>
            <p:cNvPr id="330" name="Google Shape;330;p39"/>
            <p:cNvSpPr/>
            <p:nvPr/>
          </p:nvSpPr>
          <p:spPr>
            <a:xfrm>
              <a:off x="1244325" y="314425"/>
              <a:ext cx="444525" cy="370050"/>
            </a:xfrm>
            <a:custGeom>
              <a:avLst/>
              <a:gdLst/>
              <a:ahLst/>
              <a:cxnLst/>
              <a:rect l="l" t="t" r="r" b="b"/>
              <a:pathLst>
                <a:path w="17781" h="14802" extrusionOk="0">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grpFill/>
            <a:ln>
              <a:noFill/>
            </a:ln>
          </p:spPr>
          <p:txBody>
            <a:bodyPr spcFirstLastPara="1" wrap="square" lIns="91425" tIns="91425" rIns="91425" bIns="91425" anchor="ctr" anchorCtr="0">
              <a:noAutofit/>
            </a:bodyPr>
            <a:lstStyle/>
            <a:p>
              <a:endParaRPr/>
            </a:p>
          </p:txBody>
        </p:sp>
      </p:grpSp>
      <p:grpSp>
        <p:nvGrpSpPr>
          <p:cNvPr id="331" name="Google Shape;331;p39"/>
          <p:cNvGrpSpPr/>
          <p:nvPr/>
        </p:nvGrpSpPr>
        <p:grpSpPr>
          <a:xfrm>
            <a:off x="1829290" y="1859315"/>
            <a:ext cx="276845" cy="235879"/>
            <a:chOff x="1928175" y="312600"/>
            <a:chExt cx="425000" cy="373700"/>
          </a:xfrm>
          <a:solidFill>
            <a:srgbClr val="00B0F0"/>
          </a:solidFill>
        </p:grpSpPr>
        <p:sp>
          <p:nvSpPr>
            <p:cNvPr id="332" name="Google Shape;332;p39"/>
            <p:cNvSpPr/>
            <p:nvPr/>
          </p:nvSpPr>
          <p:spPr>
            <a:xfrm>
              <a:off x="1928175" y="312600"/>
              <a:ext cx="425000" cy="373700"/>
            </a:xfrm>
            <a:custGeom>
              <a:avLst/>
              <a:gdLst/>
              <a:ahLst/>
              <a:cxnLst/>
              <a:rect l="l" t="t" r="r" b="b"/>
              <a:pathLst>
                <a:path w="17000" h="14948" extrusionOk="0">
                  <a:moveTo>
                    <a:pt x="16022" y="978"/>
                  </a:moveTo>
                  <a:lnTo>
                    <a:pt x="16022" y="13971"/>
                  </a:lnTo>
                  <a:lnTo>
                    <a:pt x="978" y="13971"/>
                  </a:lnTo>
                  <a:lnTo>
                    <a:pt x="978" y="978"/>
                  </a:lnTo>
                  <a:close/>
                  <a:moveTo>
                    <a:pt x="782" y="1"/>
                  </a:moveTo>
                  <a:lnTo>
                    <a:pt x="636" y="25"/>
                  </a:lnTo>
                  <a:lnTo>
                    <a:pt x="489" y="74"/>
                  </a:lnTo>
                  <a:lnTo>
                    <a:pt x="343" y="147"/>
                  </a:lnTo>
                  <a:lnTo>
                    <a:pt x="221" y="245"/>
                  </a:lnTo>
                  <a:lnTo>
                    <a:pt x="123" y="343"/>
                  </a:lnTo>
                  <a:lnTo>
                    <a:pt x="74" y="489"/>
                  </a:lnTo>
                  <a:lnTo>
                    <a:pt x="25" y="636"/>
                  </a:lnTo>
                  <a:lnTo>
                    <a:pt x="1" y="782"/>
                  </a:lnTo>
                  <a:lnTo>
                    <a:pt x="1" y="14166"/>
                  </a:lnTo>
                  <a:lnTo>
                    <a:pt x="25" y="14313"/>
                  </a:lnTo>
                  <a:lnTo>
                    <a:pt x="74" y="14459"/>
                  </a:lnTo>
                  <a:lnTo>
                    <a:pt x="123" y="14606"/>
                  </a:lnTo>
                  <a:lnTo>
                    <a:pt x="221" y="14703"/>
                  </a:lnTo>
                  <a:lnTo>
                    <a:pt x="343" y="14801"/>
                  </a:lnTo>
                  <a:lnTo>
                    <a:pt x="489" y="14874"/>
                  </a:lnTo>
                  <a:lnTo>
                    <a:pt x="636" y="14923"/>
                  </a:lnTo>
                  <a:lnTo>
                    <a:pt x="782" y="14948"/>
                  </a:lnTo>
                  <a:lnTo>
                    <a:pt x="16218" y="14948"/>
                  </a:lnTo>
                  <a:lnTo>
                    <a:pt x="16364" y="14923"/>
                  </a:lnTo>
                  <a:lnTo>
                    <a:pt x="16511" y="14874"/>
                  </a:lnTo>
                  <a:lnTo>
                    <a:pt x="16657" y="14801"/>
                  </a:lnTo>
                  <a:lnTo>
                    <a:pt x="16779" y="14703"/>
                  </a:lnTo>
                  <a:lnTo>
                    <a:pt x="16877" y="14606"/>
                  </a:lnTo>
                  <a:lnTo>
                    <a:pt x="16926" y="14459"/>
                  </a:lnTo>
                  <a:lnTo>
                    <a:pt x="16975" y="14313"/>
                  </a:lnTo>
                  <a:lnTo>
                    <a:pt x="16999" y="14166"/>
                  </a:lnTo>
                  <a:lnTo>
                    <a:pt x="16999" y="782"/>
                  </a:lnTo>
                  <a:lnTo>
                    <a:pt x="16975" y="636"/>
                  </a:lnTo>
                  <a:lnTo>
                    <a:pt x="16926" y="489"/>
                  </a:lnTo>
                  <a:lnTo>
                    <a:pt x="16877" y="343"/>
                  </a:lnTo>
                  <a:lnTo>
                    <a:pt x="16779" y="245"/>
                  </a:lnTo>
                  <a:lnTo>
                    <a:pt x="16657" y="147"/>
                  </a:lnTo>
                  <a:lnTo>
                    <a:pt x="16511" y="74"/>
                  </a:lnTo>
                  <a:lnTo>
                    <a:pt x="16364" y="25"/>
                  </a:lnTo>
                  <a:lnTo>
                    <a:pt x="16218" y="1"/>
                  </a:lnTo>
                  <a:close/>
                </a:path>
              </a:pathLst>
            </a:custGeom>
            <a:grpFill/>
            <a:ln>
              <a:noFill/>
            </a:ln>
          </p:spPr>
          <p:txBody>
            <a:bodyPr spcFirstLastPara="1" wrap="square" lIns="91425" tIns="91425" rIns="91425" bIns="91425" anchor="ctr" anchorCtr="0">
              <a:noAutofit/>
            </a:bodyPr>
            <a:lstStyle/>
            <a:p>
              <a:endParaRPr/>
            </a:p>
          </p:txBody>
        </p:sp>
        <p:sp>
          <p:nvSpPr>
            <p:cNvPr id="333" name="Google Shape;333;p39"/>
            <p:cNvSpPr/>
            <p:nvPr/>
          </p:nvSpPr>
          <p:spPr>
            <a:xfrm>
              <a:off x="1964825" y="349250"/>
              <a:ext cx="351700" cy="300425"/>
            </a:xfrm>
            <a:custGeom>
              <a:avLst/>
              <a:gdLst/>
              <a:ahLst/>
              <a:cxnLst/>
              <a:rect l="l" t="t" r="r" b="b"/>
              <a:pathLst>
                <a:path w="14068" h="12017" extrusionOk="0">
                  <a:moveTo>
                    <a:pt x="10111" y="1563"/>
                  </a:moveTo>
                  <a:lnTo>
                    <a:pt x="10307" y="1588"/>
                  </a:lnTo>
                  <a:lnTo>
                    <a:pt x="10502" y="1612"/>
                  </a:lnTo>
                  <a:lnTo>
                    <a:pt x="10697" y="1661"/>
                  </a:lnTo>
                  <a:lnTo>
                    <a:pt x="10868" y="1734"/>
                  </a:lnTo>
                  <a:lnTo>
                    <a:pt x="11039" y="1807"/>
                  </a:lnTo>
                  <a:lnTo>
                    <a:pt x="11186" y="1905"/>
                  </a:lnTo>
                  <a:lnTo>
                    <a:pt x="11357" y="2027"/>
                  </a:lnTo>
                  <a:lnTo>
                    <a:pt x="11479" y="2149"/>
                  </a:lnTo>
                  <a:lnTo>
                    <a:pt x="11625" y="2271"/>
                  </a:lnTo>
                  <a:lnTo>
                    <a:pt x="11723" y="2442"/>
                  </a:lnTo>
                  <a:lnTo>
                    <a:pt x="11821" y="2589"/>
                  </a:lnTo>
                  <a:lnTo>
                    <a:pt x="11894" y="2760"/>
                  </a:lnTo>
                  <a:lnTo>
                    <a:pt x="11967" y="2955"/>
                  </a:lnTo>
                  <a:lnTo>
                    <a:pt x="12016" y="3126"/>
                  </a:lnTo>
                  <a:lnTo>
                    <a:pt x="12041" y="3322"/>
                  </a:lnTo>
                  <a:lnTo>
                    <a:pt x="12065" y="3517"/>
                  </a:lnTo>
                  <a:lnTo>
                    <a:pt x="12041" y="3737"/>
                  </a:lnTo>
                  <a:lnTo>
                    <a:pt x="12016" y="3908"/>
                  </a:lnTo>
                  <a:lnTo>
                    <a:pt x="11967" y="4103"/>
                  </a:lnTo>
                  <a:lnTo>
                    <a:pt x="11894" y="4274"/>
                  </a:lnTo>
                  <a:lnTo>
                    <a:pt x="11821" y="4445"/>
                  </a:lnTo>
                  <a:lnTo>
                    <a:pt x="11723" y="4616"/>
                  </a:lnTo>
                  <a:lnTo>
                    <a:pt x="11625" y="4763"/>
                  </a:lnTo>
                  <a:lnTo>
                    <a:pt x="11479" y="4909"/>
                  </a:lnTo>
                  <a:lnTo>
                    <a:pt x="11357" y="5031"/>
                  </a:lnTo>
                  <a:lnTo>
                    <a:pt x="11186" y="5153"/>
                  </a:lnTo>
                  <a:lnTo>
                    <a:pt x="11039" y="5251"/>
                  </a:lnTo>
                  <a:lnTo>
                    <a:pt x="10868" y="5324"/>
                  </a:lnTo>
                  <a:lnTo>
                    <a:pt x="10697" y="5398"/>
                  </a:lnTo>
                  <a:lnTo>
                    <a:pt x="10502" y="5446"/>
                  </a:lnTo>
                  <a:lnTo>
                    <a:pt x="10307" y="5471"/>
                  </a:lnTo>
                  <a:lnTo>
                    <a:pt x="9916" y="5471"/>
                  </a:lnTo>
                  <a:lnTo>
                    <a:pt x="9720" y="5446"/>
                  </a:lnTo>
                  <a:lnTo>
                    <a:pt x="9525" y="5398"/>
                  </a:lnTo>
                  <a:lnTo>
                    <a:pt x="9354" y="5324"/>
                  </a:lnTo>
                  <a:lnTo>
                    <a:pt x="9183" y="5251"/>
                  </a:lnTo>
                  <a:lnTo>
                    <a:pt x="9012" y="5153"/>
                  </a:lnTo>
                  <a:lnTo>
                    <a:pt x="8866" y="5031"/>
                  </a:lnTo>
                  <a:lnTo>
                    <a:pt x="8719" y="4909"/>
                  </a:lnTo>
                  <a:lnTo>
                    <a:pt x="8597" y="4763"/>
                  </a:lnTo>
                  <a:lnTo>
                    <a:pt x="8475" y="4616"/>
                  </a:lnTo>
                  <a:lnTo>
                    <a:pt x="8377" y="4445"/>
                  </a:lnTo>
                  <a:lnTo>
                    <a:pt x="8304" y="4274"/>
                  </a:lnTo>
                  <a:lnTo>
                    <a:pt x="8231" y="4103"/>
                  </a:lnTo>
                  <a:lnTo>
                    <a:pt x="8182" y="3908"/>
                  </a:lnTo>
                  <a:lnTo>
                    <a:pt x="8157" y="3737"/>
                  </a:lnTo>
                  <a:lnTo>
                    <a:pt x="8157" y="3517"/>
                  </a:lnTo>
                  <a:lnTo>
                    <a:pt x="8157" y="3322"/>
                  </a:lnTo>
                  <a:lnTo>
                    <a:pt x="8182" y="3126"/>
                  </a:lnTo>
                  <a:lnTo>
                    <a:pt x="8231" y="2955"/>
                  </a:lnTo>
                  <a:lnTo>
                    <a:pt x="8304" y="2760"/>
                  </a:lnTo>
                  <a:lnTo>
                    <a:pt x="8377" y="2589"/>
                  </a:lnTo>
                  <a:lnTo>
                    <a:pt x="8475" y="2442"/>
                  </a:lnTo>
                  <a:lnTo>
                    <a:pt x="8597" y="2271"/>
                  </a:lnTo>
                  <a:lnTo>
                    <a:pt x="8719" y="2149"/>
                  </a:lnTo>
                  <a:lnTo>
                    <a:pt x="8866" y="2027"/>
                  </a:lnTo>
                  <a:lnTo>
                    <a:pt x="9012" y="1905"/>
                  </a:lnTo>
                  <a:lnTo>
                    <a:pt x="9183" y="1807"/>
                  </a:lnTo>
                  <a:lnTo>
                    <a:pt x="9354" y="1734"/>
                  </a:lnTo>
                  <a:lnTo>
                    <a:pt x="9525" y="1661"/>
                  </a:lnTo>
                  <a:lnTo>
                    <a:pt x="9720" y="1612"/>
                  </a:lnTo>
                  <a:lnTo>
                    <a:pt x="9916" y="1588"/>
                  </a:lnTo>
                  <a:lnTo>
                    <a:pt x="10111" y="1563"/>
                  </a:lnTo>
                  <a:close/>
                  <a:moveTo>
                    <a:pt x="0" y="0"/>
                  </a:moveTo>
                  <a:lnTo>
                    <a:pt x="0" y="9232"/>
                  </a:lnTo>
                  <a:lnTo>
                    <a:pt x="3248" y="5080"/>
                  </a:lnTo>
                  <a:lnTo>
                    <a:pt x="3346" y="4958"/>
                  </a:lnTo>
                  <a:lnTo>
                    <a:pt x="3468" y="4885"/>
                  </a:lnTo>
                  <a:lnTo>
                    <a:pt x="3590" y="4836"/>
                  </a:lnTo>
                  <a:lnTo>
                    <a:pt x="3737" y="4811"/>
                  </a:lnTo>
                  <a:lnTo>
                    <a:pt x="3859" y="4836"/>
                  </a:lnTo>
                  <a:lnTo>
                    <a:pt x="4005" y="4885"/>
                  </a:lnTo>
                  <a:lnTo>
                    <a:pt x="4128" y="4958"/>
                  </a:lnTo>
                  <a:lnTo>
                    <a:pt x="4225" y="5080"/>
                  </a:lnTo>
                  <a:lnTo>
                    <a:pt x="9647" y="12016"/>
                  </a:lnTo>
                  <a:lnTo>
                    <a:pt x="10233" y="12016"/>
                  </a:lnTo>
                  <a:lnTo>
                    <a:pt x="10087" y="11772"/>
                  </a:lnTo>
                  <a:lnTo>
                    <a:pt x="8157" y="9305"/>
                  </a:lnTo>
                  <a:lnTo>
                    <a:pt x="9403" y="7718"/>
                  </a:lnTo>
                  <a:lnTo>
                    <a:pt x="9501" y="7596"/>
                  </a:lnTo>
                  <a:lnTo>
                    <a:pt x="9623" y="7522"/>
                  </a:lnTo>
                  <a:lnTo>
                    <a:pt x="9745" y="7473"/>
                  </a:lnTo>
                  <a:lnTo>
                    <a:pt x="9891" y="7449"/>
                  </a:lnTo>
                  <a:lnTo>
                    <a:pt x="10014" y="7473"/>
                  </a:lnTo>
                  <a:lnTo>
                    <a:pt x="10160" y="7522"/>
                  </a:lnTo>
                  <a:lnTo>
                    <a:pt x="10282" y="7596"/>
                  </a:lnTo>
                  <a:lnTo>
                    <a:pt x="10380" y="7718"/>
                  </a:lnTo>
                  <a:lnTo>
                    <a:pt x="13750" y="12016"/>
                  </a:lnTo>
                  <a:lnTo>
                    <a:pt x="14068" y="12016"/>
                  </a:lnTo>
                  <a:lnTo>
                    <a:pt x="14068" y="0"/>
                  </a:lnTo>
                  <a:close/>
                </a:path>
              </a:pathLst>
            </a:custGeom>
            <a:grpFill/>
            <a:ln>
              <a:noFill/>
            </a:ln>
          </p:spPr>
          <p:txBody>
            <a:bodyPr spcFirstLastPara="1" wrap="square" lIns="91425" tIns="91425" rIns="91425" bIns="91425" anchor="ctr" anchorCtr="0">
              <a:noAutofit/>
            </a:bodyPr>
            <a:lstStyle/>
            <a:p>
              <a:endParaRPr/>
            </a:p>
          </p:txBody>
        </p:sp>
      </p:grpSp>
      <p:sp>
        <p:nvSpPr>
          <p:cNvPr id="334" name="Google Shape;334;p39"/>
          <p:cNvSpPr/>
          <p:nvPr/>
        </p:nvSpPr>
        <p:spPr>
          <a:xfrm>
            <a:off x="2293523" y="1850841"/>
            <a:ext cx="226720" cy="252827"/>
          </a:xfrm>
          <a:custGeom>
            <a:avLst/>
            <a:gdLst/>
            <a:ahLst/>
            <a:cxnLst/>
            <a:rect l="l" t="t" r="r" b="b"/>
            <a:pathLst>
              <a:path w="13922" h="16022" extrusionOk="0">
                <a:moveTo>
                  <a:pt x="13922" y="0"/>
                </a:moveTo>
                <a:lnTo>
                  <a:pt x="3249" y="3249"/>
                </a:lnTo>
                <a:lnTo>
                  <a:pt x="3249" y="12651"/>
                </a:lnTo>
                <a:lnTo>
                  <a:pt x="2907" y="12627"/>
                </a:lnTo>
                <a:lnTo>
                  <a:pt x="2565" y="12627"/>
                </a:lnTo>
                <a:lnTo>
                  <a:pt x="2198" y="12676"/>
                </a:lnTo>
                <a:lnTo>
                  <a:pt x="1832" y="12774"/>
                </a:lnTo>
                <a:lnTo>
                  <a:pt x="1612" y="12847"/>
                </a:lnTo>
                <a:lnTo>
                  <a:pt x="1393" y="12945"/>
                </a:lnTo>
                <a:lnTo>
                  <a:pt x="1197" y="13067"/>
                </a:lnTo>
                <a:lnTo>
                  <a:pt x="1002" y="13164"/>
                </a:lnTo>
                <a:lnTo>
                  <a:pt x="806" y="13311"/>
                </a:lnTo>
                <a:lnTo>
                  <a:pt x="660" y="13433"/>
                </a:lnTo>
                <a:lnTo>
                  <a:pt x="513" y="13580"/>
                </a:lnTo>
                <a:lnTo>
                  <a:pt x="391" y="13726"/>
                </a:lnTo>
                <a:lnTo>
                  <a:pt x="269" y="13897"/>
                </a:lnTo>
                <a:lnTo>
                  <a:pt x="171" y="14044"/>
                </a:lnTo>
                <a:lnTo>
                  <a:pt x="98" y="14215"/>
                </a:lnTo>
                <a:lnTo>
                  <a:pt x="49" y="14386"/>
                </a:lnTo>
                <a:lnTo>
                  <a:pt x="25" y="14532"/>
                </a:lnTo>
                <a:lnTo>
                  <a:pt x="0" y="14703"/>
                </a:lnTo>
                <a:lnTo>
                  <a:pt x="25" y="14874"/>
                </a:lnTo>
                <a:lnTo>
                  <a:pt x="49" y="15021"/>
                </a:lnTo>
                <a:lnTo>
                  <a:pt x="123" y="15191"/>
                </a:lnTo>
                <a:lnTo>
                  <a:pt x="196" y="15338"/>
                </a:lnTo>
                <a:lnTo>
                  <a:pt x="293" y="15460"/>
                </a:lnTo>
                <a:lnTo>
                  <a:pt x="416" y="15582"/>
                </a:lnTo>
                <a:lnTo>
                  <a:pt x="562" y="15680"/>
                </a:lnTo>
                <a:lnTo>
                  <a:pt x="709" y="15778"/>
                </a:lnTo>
                <a:lnTo>
                  <a:pt x="880" y="15851"/>
                </a:lnTo>
                <a:lnTo>
                  <a:pt x="1075" y="15924"/>
                </a:lnTo>
                <a:lnTo>
                  <a:pt x="1246" y="15973"/>
                </a:lnTo>
                <a:lnTo>
                  <a:pt x="1466" y="15997"/>
                </a:lnTo>
                <a:lnTo>
                  <a:pt x="1661" y="16022"/>
                </a:lnTo>
                <a:lnTo>
                  <a:pt x="1881" y="16022"/>
                </a:lnTo>
                <a:lnTo>
                  <a:pt x="2101" y="15997"/>
                </a:lnTo>
                <a:lnTo>
                  <a:pt x="2345" y="15973"/>
                </a:lnTo>
                <a:lnTo>
                  <a:pt x="2565" y="15924"/>
                </a:lnTo>
                <a:lnTo>
                  <a:pt x="2809" y="15875"/>
                </a:lnTo>
                <a:lnTo>
                  <a:pt x="3224" y="15704"/>
                </a:lnTo>
                <a:lnTo>
                  <a:pt x="3591" y="15509"/>
                </a:lnTo>
                <a:lnTo>
                  <a:pt x="3908" y="15289"/>
                </a:lnTo>
                <a:lnTo>
                  <a:pt x="4177" y="15021"/>
                </a:lnTo>
                <a:lnTo>
                  <a:pt x="4372" y="14752"/>
                </a:lnTo>
                <a:lnTo>
                  <a:pt x="4470" y="14605"/>
                </a:lnTo>
                <a:lnTo>
                  <a:pt x="4543" y="14459"/>
                </a:lnTo>
                <a:lnTo>
                  <a:pt x="4592" y="14312"/>
                </a:lnTo>
                <a:lnTo>
                  <a:pt x="4616" y="14166"/>
                </a:lnTo>
                <a:lnTo>
                  <a:pt x="4641" y="14019"/>
                </a:lnTo>
                <a:lnTo>
                  <a:pt x="4641" y="13873"/>
                </a:lnTo>
                <a:lnTo>
                  <a:pt x="4641" y="6204"/>
                </a:lnTo>
                <a:lnTo>
                  <a:pt x="12505" y="3737"/>
                </a:lnTo>
                <a:lnTo>
                  <a:pt x="12505" y="10136"/>
                </a:lnTo>
                <a:lnTo>
                  <a:pt x="12187" y="10111"/>
                </a:lnTo>
                <a:lnTo>
                  <a:pt x="11846" y="10111"/>
                </a:lnTo>
                <a:lnTo>
                  <a:pt x="11479" y="10160"/>
                </a:lnTo>
                <a:lnTo>
                  <a:pt x="11113" y="10258"/>
                </a:lnTo>
                <a:lnTo>
                  <a:pt x="10893" y="10331"/>
                </a:lnTo>
                <a:lnTo>
                  <a:pt x="10673" y="10429"/>
                </a:lnTo>
                <a:lnTo>
                  <a:pt x="10453" y="10551"/>
                </a:lnTo>
                <a:lnTo>
                  <a:pt x="10283" y="10649"/>
                </a:lnTo>
                <a:lnTo>
                  <a:pt x="10087" y="10795"/>
                </a:lnTo>
                <a:lnTo>
                  <a:pt x="9941" y="10917"/>
                </a:lnTo>
                <a:lnTo>
                  <a:pt x="9794" y="11064"/>
                </a:lnTo>
                <a:lnTo>
                  <a:pt x="9648" y="11211"/>
                </a:lnTo>
                <a:lnTo>
                  <a:pt x="9550" y="11381"/>
                </a:lnTo>
                <a:lnTo>
                  <a:pt x="9452" y="11528"/>
                </a:lnTo>
                <a:lnTo>
                  <a:pt x="9379" y="11699"/>
                </a:lnTo>
                <a:lnTo>
                  <a:pt x="9330" y="11870"/>
                </a:lnTo>
                <a:lnTo>
                  <a:pt x="9306" y="12016"/>
                </a:lnTo>
                <a:lnTo>
                  <a:pt x="9281" y="12187"/>
                </a:lnTo>
                <a:lnTo>
                  <a:pt x="9306" y="12358"/>
                </a:lnTo>
                <a:lnTo>
                  <a:pt x="9330" y="12505"/>
                </a:lnTo>
                <a:lnTo>
                  <a:pt x="9403" y="12676"/>
                </a:lnTo>
                <a:lnTo>
                  <a:pt x="9477" y="12822"/>
                </a:lnTo>
                <a:lnTo>
                  <a:pt x="9574" y="12945"/>
                </a:lnTo>
                <a:lnTo>
                  <a:pt x="9696" y="13067"/>
                </a:lnTo>
                <a:lnTo>
                  <a:pt x="9843" y="13164"/>
                </a:lnTo>
                <a:lnTo>
                  <a:pt x="9989" y="13262"/>
                </a:lnTo>
                <a:lnTo>
                  <a:pt x="10160" y="13335"/>
                </a:lnTo>
                <a:lnTo>
                  <a:pt x="10331" y="13409"/>
                </a:lnTo>
                <a:lnTo>
                  <a:pt x="10527" y="13457"/>
                </a:lnTo>
                <a:lnTo>
                  <a:pt x="10747" y="13482"/>
                </a:lnTo>
                <a:lnTo>
                  <a:pt x="10942" y="13506"/>
                </a:lnTo>
                <a:lnTo>
                  <a:pt x="11162" y="13506"/>
                </a:lnTo>
                <a:lnTo>
                  <a:pt x="11382" y="13482"/>
                </a:lnTo>
                <a:lnTo>
                  <a:pt x="11626" y="13457"/>
                </a:lnTo>
                <a:lnTo>
                  <a:pt x="11846" y="13409"/>
                </a:lnTo>
                <a:lnTo>
                  <a:pt x="12090" y="13360"/>
                </a:lnTo>
                <a:lnTo>
                  <a:pt x="12456" y="13213"/>
                </a:lnTo>
                <a:lnTo>
                  <a:pt x="12798" y="13042"/>
                </a:lnTo>
                <a:lnTo>
                  <a:pt x="13091" y="12822"/>
                </a:lnTo>
                <a:lnTo>
                  <a:pt x="13360" y="12603"/>
                </a:lnTo>
                <a:lnTo>
                  <a:pt x="13580" y="12358"/>
                </a:lnTo>
                <a:lnTo>
                  <a:pt x="13751" y="12090"/>
                </a:lnTo>
                <a:lnTo>
                  <a:pt x="13848" y="11821"/>
                </a:lnTo>
                <a:lnTo>
                  <a:pt x="13897" y="11675"/>
                </a:lnTo>
                <a:lnTo>
                  <a:pt x="13922" y="11552"/>
                </a:lnTo>
                <a:lnTo>
                  <a:pt x="13922"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35" name="Google Shape;335;p39"/>
          <p:cNvSpPr/>
          <p:nvPr/>
        </p:nvSpPr>
        <p:spPr>
          <a:xfrm>
            <a:off x="2748140" y="1851614"/>
            <a:ext cx="195713" cy="251281"/>
          </a:xfrm>
          <a:custGeom>
            <a:avLst/>
            <a:gdLst/>
            <a:ahLst/>
            <a:cxnLst/>
            <a:rect l="l" t="t" r="r" b="b"/>
            <a:pathLst>
              <a:path w="12018" h="15924" extrusionOk="0">
                <a:moveTo>
                  <a:pt x="6278" y="3444"/>
                </a:moveTo>
                <a:lnTo>
                  <a:pt x="6522" y="3493"/>
                </a:lnTo>
                <a:lnTo>
                  <a:pt x="6766" y="3542"/>
                </a:lnTo>
                <a:lnTo>
                  <a:pt x="7010" y="3639"/>
                </a:lnTo>
                <a:lnTo>
                  <a:pt x="7230" y="3737"/>
                </a:lnTo>
                <a:lnTo>
                  <a:pt x="7450" y="3883"/>
                </a:lnTo>
                <a:lnTo>
                  <a:pt x="7645" y="4030"/>
                </a:lnTo>
                <a:lnTo>
                  <a:pt x="7816" y="4201"/>
                </a:lnTo>
                <a:lnTo>
                  <a:pt x="7987" y="4372"/>
                </a:lnTo>
                <a:lnTo>
                  <a:pt x="8134" y="4567"/>
                </a:lnTo>
                <a:lnTo>
                  <a:pt x="8280" y="4787"/>
                </a:lnTo>
                <a:lnTo>
                  <a:pt x="8378" y="5007"/>
                </a:lnTo>
                <a:lnTo>
                  <a:pt x="8476" y="5251"/>
                </a:lnTo>
                <a:lnTo>
                  <a:pt x="8525" y="5495"/>
                </a:lnTo>
                <a:lnTo>
                  <a:pt x="8573" y="5740"/>
                </a:lnTo>
                <a:lnTo>
                  <a:pt x="8573" y="6008"/>
                </a:lnTo>
                <a:lnTo>
                  <a:pt x="8573" y="6277"/>
                </a:lnTo>
                <a:lnTo>
                  <a:pt x="8525" y="6521"/>
                </a:lnTo>
                <a:lnTo>
                  <a:pt x="8476" y="6765"/>
                </a:lnTo>
                <a:lnTo>
                  <a:pt x="8378" y="7010"/>
                </a:lnTo>
                <a:lnTo>
                  <a:pt x="8280" y="7229"/>
                </a:lnTo>
                <a:lnTo>
                  <a:pt x="8134" y="7449"/>
                </a:lnTo>
                <a:lnTo>
                  <a:pt x="7987" y="7645"/>
                </a:lnTo>
                <a:lnTo>
                  <a:pt x="7816" y="7816"/>
                </a:lnTo>
                <a:lnTo>
                  <a:pt x="7645" y="7987"/>
                </a:lnTo>
                <a:lnTo>
                  <a:pt x="7450" y="8133"/>
                </a:lnTo>
                <a:lnTo>
                  <a:pt x="7230" y="8280"/>
                </a:lnTo>
                <a:lnTo>
                  <a:pt x="7010" y="8377"/>
                </a:lnTo>
                <a:lnTo>
                  <a:pt x="6766" y="8475"/>
                </a:lnTo>
                <a:lnTo>
                  <a:pt x="6522" y="8524"/>
                </a:lnTo>
                <a:lnTo>
                  <a:pt x="6278" y="8573"/>
                </a:lnTo>
                <a:lnTo>
                  <a:pt x="5740" y="8573"/>
                </a:lnTo>
                <a:lnTo>
                  <a:pt x="5496" y="8524"/>
                </a:lnTo>
                <a:lnTo>
                  <a:pt x="5252" y="8475"/>
                </a:lnTo>
                <a:lnTo>
                  <a:pt x="5008" y="8377"/>
                </a:lnTo>
                <a:lnTo>
                  <a:pt x="4788" y="8280"/>
                </a:lnTo>
                <a:lnTo>
                  <a:pt x="4568" y="8133"/>
                </a:lnTo>
                <a:lnTo>
                  <a:pt x="4373" y="7987"/>
                </a:lnTo>
                <a:lnTo>
                  <a:pt x="4202" y="7816"/>
                </a:lnTo>
                <a:lnTo>
                  <a:pt x="4031" y="7645"/>
                </a:lnTo>
                <a:lnTo>
                  <a:pt x="3884" y="7449"/>
                </a:lnTo>
                <a:lnTo>
                  <a:pt x="3738" y="7229"/>
                </a:lnTo>
                <a:lnTo>
                  <a:pt x="3640" y="7010"/>
                </a:lnTo>
                <a:lnTo>
                  <a:pt x="3542" y="6765"/>
                </a:lnTo>
                <a:lnTo>
                  <a:pt x="3493" y="6521"/>
                </a:lnTo>
                <a:lnTo>
                  <a:pt x="3445" y="6277"/>
                </a:lnTo>
                <a:lnTo>
                  <a:pt x="3445" y="6008"/>
                </a:lnTo>
                <a:lnTo>
                  <a:pt x="3445" y="5740"/>
                </a:lnTo>
                <a:lnTo>
                  <a:pt x="3493" y="5495"/>
                </a:lnTo>
                <a:lnTo>
                  <a:pt x="3542" y="5251"/>
                </a:lnTo>
                <a:lnTo>
                  <a:pt x="3640" y="5007"/>
                </a:lnTo>
                <a:lnTo>
                  <a:pt x="3738" y="4787"/>
                </a:lnTo>
                <a:lnTo>
                  <a:pt x="3884" y="4567"/>
                </a:lnTo>
                <a:lnTo>
                  <a:pt x="4031" y="4372"/>
                </a:lnTo>
                <a:lnTo>
                  <a:pt x="4202" y="4201"/>
                </a:lnTo>
                <a:lnTo>
                  <a:pt x="4373" y="4030"/>
                </a:lnTo>
                <a:lnTo>
                  <a:pt x="4568" y="3883"/>
                </a:lnTo>
                <a:lnTo>
                  <a:pt x="4788" y="3737"/>
                </a:lnTo>
                <a:lnTo>
                  <a:pt x="5008" y="3639"/>
                </a:lnTo>
                <a:lnTo>
                  <a:pt x="5252" y="3542"/>
                </a:lnTo>
                <a:lnTo>
                  <a:pt x="5496" y="3493"/>
                </a:lnTo>
                <a:lnTo>
                  <a:pt x="5740" y="3444"/>
                </a:lnTo>
                <a:close/>
                <a:moveTo>
                  <a:pt x="5691" y="0"/>
                </a:moveTo>
                <a:lnTo>
                  <a:pt x="5398" y="25"/>
                </a:lnTo>
                <a:lnTo>
                  <a:pt x="5105" y="73"/>
                </a:lnTo>
                <a:lnTo>
                  <a:pt x="4788" y="122"/>
                </a:lnTo>
                <a:lnTo>
                  <a:pt x="4519" y="196"/>
                </a:lnTo>
                <a:lnTo>
                  <a:pt x="4226" y="269"/>
                </a:lnTo>
                <a:lnTo>
                  <a:pt x="3664" y="464"/>
                </a:lnTo>
                <a:lnTo>
                  <a:pt x="3152" y="733"/>
                </a:lnTo>
                <a:lnTo>
                  <a:pt x="2639" y="1026"/>
                </a:lnTo>
                <a:lnTo>
                  <a:pt x="2199" y="1368"/>
                </a:lnTo>
                <a:lnTo>
                  <a:pt x="1759" y="1759"/>
                </a:lnTo>
                <a:lnTo>
                  <a:pt x="1369" y="2198"/>
                </a:lnTo>
                <a:lnTo>
                  <a:pt x="1027" y="2638"/>
                </a:lnTo>
                <a:lnTo>
                  <a:pt x="734" y="3151"/>
                </a:lnTo>
                <a:lnTo>
                  <a:pt x="465" y="3664"/>
                </a:lnTo>
                <a:lnTo>
                  <a:pt x="270" y="4225"/>
                </a:lnTo>
                <a:lnTo>
                  <a:pt x="196" y="4518"/>
                </a:lnTo>
                <a:lnTo>
                  <a:pt x="123" y="4787"/>
                </a:lnTo>
                <a:lnTo>
                  <a:pt x="74" y="5105"/>
                </a:lnTo>
                <a:lnTo>
                  <a:pt x="25" y="5398"/>
                </a:lnTo>
                <a:lnTo>
                  <a:pt x="1" y="5691"/>
                </a:lnTo>
                <a:lnTo>
                  <a:pt x="1" y="6008"/>
                </a:lnTo>
                <a:lnTo>
                  <a:pt x="25" y="6448"/>
                </a:lnTo>
                <a:lnTo>
                  <a:pt x="74" y="6887"/>
                </a:lnTo>
                <a:lnTo>
                  <a:pt x="147" y="7352"/>
                </a:lnTo>
                <a:lnTo>
                  <a:pt x="270" y="7791"/>
                </a:lnTo>
                <a:lnTo>
                  <a:pt x="392" y="8231"/>
                </a:lnTo>
                <a:lnTo>
                  <a:pt x="563" y="8670"/>
                </a:lnTo>
                <a:lnTo>
                  <a:pt x="734" y="9110"/>
                </a:lnTo>
                <a:lnTo>
                  <a:pt x="929" y="9550"/>
                </a:lnTo>
                <a:lnTo>
                  <a:pt x="1149" y="9965"/>
                </a:lnTo>
                <a:lnTo>
                  <a:pt x="1393" y="10404"/>
                </a:lnTo>
                <a:lnTo>
                  <a:pt x="1906" y="11210"/>
                </a:lnTo>
                <a:lnTo>
                  <a:pt x="2443" y="11992"/>
                </a:lnTo>
                <a:lnTo>
                  <a:pt x="3005" y="12725"/>
                </a:lnTo>
                <a:lnTo>
                  <a:pt x="3567" y="13408"/>
                </a:lnTo>
                <a:lnTo>
                  <a:pt x="4104" y="14019"/>
                </a:lnTo>
                <a:lnTo>
                  <a:pt x="4617" y="14581"/>
                </a:lnTo>
                <a:lnTo>
                  <a:pt x="5081" y="15045"/>
                </a:lnTo>
                <a:lnTo>
                  <a:pt x="5740" y="15680"/>
                </a:lnTo>
                <a:lnTo>
                  <a:pt x="6009" y="15924"/>
                </a:lnTo>
                <a:lnTo>
                  <a:pt x="6278" y="15680"/>
                </a:lnTo>
                <a:lnTo>
                  <a:pt x="6937" y="15045"/>
                </a:lnTo>
                <a:lnTo>
                  <a:pt x="7401" y="14581"/>
                </a:lnTo>
                <a:lnTo>
                  <a:pt x="7914" y="14019"/>
                </a:lnTo>
                <a:lnTo>
                  <a:pt x="8451" y="13408"/>
                </a:lnTo>
                <a:lnTo>
                  <a:pt x="9013" y="12725"/>
                </a:lnTo>
                <a:lnTo>
                  <a:pt x="9575" y="11992"/>
                </a:lnTo>
                <a:lnTo>
                  <a:pt x="10112" y="11210"/>
                </a:lnTo>
                <a:lnTo>
                  <a:pt x="10625" y="10404"/>
                </a:lnTo>
                <a:lnTo>
                  <a:pt x="10869" y="9965"/>
                </a:lnTo>
                <a:lnTo>
                  <a:pt x="11089" y="9550"/>
                </a:lnTo>
                <a:lnTo>
                  <a:pt x="11284" y="9110"/>
                </a:lnTo>
                <a:lnTo>
                  <a:pt x="11455" y="8670"/>
                </a:lnTo>
                <a:lnTo>
                  <a:pt x="11626" y="8231"/>
                </a:lnTo>
                <a:lnTo>
                  <a:pt x="11748" y="7791"/>
                </a:lnTo>
                <a:lnTo>
                  <a:pt x="11871" y="7352"/>
                </a:lnTo>
                <a:lnTo>
                  <a:pt x="11944" y="6887"/>
                </a:lnTo>
                <a:lnTo>
                  <a:pt x="11993" y="6448"/>
                </a:lnTo>
                <a:lnTo>
                  <a:pt x="12017" y="6008"/>
                </a:lnTo>
                <a:lnTo>
                  <a:pt x="12017" y="5691"/>
                </a:lnTo>
                <a:lnTo>
                  <a:pt x="11993" y="5398"/>
                </a:lnTo>
                <a:lnTo>
                  <a:pt x="11944" y="5105"/>
                </a:lnTo>
                <a:lnTo>
                  <a:pt x="11895" y="4787"/>
                </a:lnTo>
                <a:lnTo>
                  <a:pt x="11822" y="4518"/>
                </a:lnTo>
                <a:lnTo>
                  <a:pt x="11748" y="4225"/>
                </a:lnTo>
                <a:lnTo>
                  <a:pt x="11553" y="3664"/>
                </a:lnTo>
                <a:lnTo>
                  <a:pt x="11284" y="3151"/>
                </a:lnTo>
                <a:lnTo>
                  <a:pt x="10991" y="2638"/>
                </a:lnTo>
                <a:lnTo>
                  <a:pt x="10649" y="2198"/>
                </a:lnTo>
                <a:lnTo>
                  <a:pt x="10259" y="1759"/>
                </a:lnTo>
                <a:lnTo>
                  <a:pt x="9819" y="1368"/>
                </a:lnTo>
                <a:lnTo>
                  <a:pt x="9379" y="1026"/>
                </a:lnTo>
                <a:lnTo>
                  <a:pt x="8866" y="733"/>
                </a:lnTo>
                <a:lnTo>
                  <a:pt x="8354" y="464"/>
                </a:lnTo>
                <a:lnTo>
                  <a:pt x="7792" y="269"/>
                </a:lnTo>
                <a:lnTo>
                  <a:pt x="7499" y="196"/>
                </a:lnTo>
                <a:lnTo>
                  <a:pt x="7230" y="122"/>
                </a:lnTo>
                <a:lnTo>
                  <a:pt x="6913" y="73"/>
                </a:lnTo>
                <a:lnTo>
                  <a:pt x="6620" y="25"/>
                </a:lnTo>
                <a:lnTo>
                  <a:pt x="632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36" name="Google Shape;336;p39"/>
          <p:cNvGrpSpPr/>
          <p:nvPr/>
        </p:nvGrpSpPr>
        <p:grpSpPr>
          <a:xfrm>
            <a:off x="3125886" y="1846990"/>
            <a:ext cx="318209" cy="260544"/>
            <a:chOff x="3918650" y="293075"/>
            <a:chExt cx="488500" cy="412775"/>
          </a:xfrm>
          <a:solidFill>
            <a:srgbClr val="00B0F0"/>
          </a:solidFill>
        </p:grpSpPr>
        <p:sp>
          <p:nvSpPr>
            <p:cNvPr id="337" name="Google Shape;337;p39"/>
            <p:cNvSpPr/>
            <p:nvPr/>
          </p:nvSpPr>
          <p:spPr>
            <a:xfrm>
              <a:off x="4085350" y="293675"/>
              <a:ext cx="154500" cy="412175"/>
            </a:xfrm>
            <a:custGeom>
              <a:avLst/>
              <a:gdLst/>
              <a:ahLst/>
              <a:cxnLst/>
              <a:rect l="l" t="t" r="r" b="b"/>
              <a:pathLst>
                <a:path w="6180" h="16487" extrusionOk="0">
                  <a:moveTo>
                    <a:pt x="709" y="5496"/>
                  </a:moveTo>
                  <a:lnTo>
                    <a:pt x="806" y="5520"/>
                  </a:lnTo>
                  <a:lnTo>
                    <a:pt x="1050" y="5667"/>
                  </a:lnTo>
                  <a:lnTo>
                    <a:pt x="1270" y="5813"/>
                  </a:lnTo>
                  <a:lnTo>
                    <a:pt x="1344" y="5886"/>
                  </a:lnTo>
                  <a:lnTo>
                    <a:pt x="1368" y="5984"/>
                  </a:lnTo>
                  <a:lnTo>
                    <a:pt x="1344" y="6082"/>
                  </a:lnTo>
                  <a:lnTo>
                    <a:pt x="1319" y="6155"/>
                  </a:lnTo>
                  <a:lnTo>
                    <a:pt x="1221" y="6228"/>
                  </a:lnTo>
                  <a:lnTo>
                    <a:pt x="1124" y="6253"/>
                  </a:lnTo>
                  <a:lnTo>
                    <a:pt x="1050" y="6228"/>
                  </a:lnTo>
                  <a:lnTo>
                    <a:pt x="977" y="6204"/>
                  </a:lnTo>
                  <a:lnTo>
                    <a:pt x="782" y="6082"/>
                  </a:lnTo>
                  <a:lnTo>
                    <a:pt x="586" y="5960"/>
                  </a:lnTo>
                  <a:lnTo>
                    <a:pt x="513" y="5911"/>
                  </a:lnTo>
                  <a:lnTo>
                    <a:pt x="464" y="5838"/>
                  </a:lnTo>
                  <a:lnTo>
                    <a:pt x="464" y="5740"/>
                  </a:lnTo>
                  <a:lnTo>
                    <a:pt x="489" y="5642"/>
                  </a:lnTo>
                  <a:lnTo>
                    <a:pt x="538" y="5569"/>
                  </a:lnTo>
                  <a:lnTo>
                    <a:pt x="611" y="5520"/>
                  </a:lnTo>
                  <a:lnTo>
                    <a:pt x="709" y="5496"/>
                  </a:lnTo>
                  <a:close/>
                  <a:moveTo>
                    <a:pt x="1685" y="6351"/>
                  </a:moveTo>
                  <a:lnTo>
                    <a:pt x="1783" y="6375"/>
                  </a:lnTo>
                  <a:lnTo>
                    <a:pt x="1856" y="6448"/>
                  </a:lnTo>
                  <a:lnTo>
                    <a:pt x="2003" y="6668"/>
                  </a:lnTo>
                  <a:lnTo>
                    <a:pt x="2125" y="6888"/>
                  </a:lnTo>
                  <a:lnTo>
                    <a:pt x="2150" y="6986"/>
                  </a:lnTo>
                  <a:lnTo>
                    <a:pt x="2150" y="7083"/>
                  </a:lnTo>
                  <a:lnTo>
                    <a:pt x="2101" y="7156"/>
                  </a:lnTo>
                  <a:lnTo>
                    <a:pt x="2027" y="7230"/>
                  </a:lnTo>
                  <a:lnTo>
                    <a:pt x="1979" y="7254"/>
                  </a:lnTo>
                  <a:lnTo>
                    <a:pt x="1856" y="7254"/>
                  </a:lnTo>
                  <a:lnTo>
                    <a:pt x="1783" y="7230"/>
                  </a:lnTo>
                  <a:lnTo>
                    <a:pt x="1734" y="7181"/>
                  </a:lnTo>
                  <a:lnTo>
                    <a:pt x="1685" y="7132"/>
                  </a:lnTo>
                  <a:lnTo>
                    <a:pt x="1441" y="6741"/>
                  </a:lnTo>
                  <a:lnTo>
                    <a:pt x="1417" y="6644"/>
                  </a:lnTo>
                  <a:lnTo>
                    <a:pt x="1417" y="6546"/>
                  </a:lnTo>
                  <a:lnTo>
                    <a:pt x="1441" y="6448"/>
                  </a:lnTo>
                  <a:lnTo>
                    <a:pt x="1515" y="6399"/>
                  </a:lnTo>
                  <a:lnTo>
                    <a:pt x="1612" y="6351"/>
                  </a:lnTo>
                  <a:close/>
                  <a:moveTo>
                    <a:pt x="2247" y="7498"/>
                  </a:moveTo>
                  <a:lnTo>
                    <a:pt x="2345" y="7523"/>
                  </a:lnTo>
                  <a:lnTo>
                    <a:pt x="2418" y="7572"/>
                  </a:lnTo>
                  <a:lnTo>
                    <a:pt x="2467" y="7645"/>
                  </a:lnTo>
                  <a:lnTo>
                    <a:pt x="2662" y="8109"/>
                  </a:lnTo>
                  <a:lnTo>
                    <a:pt x="2662" y="8207"/>
                  </a:lnTo>
                  <a:lnTo>
                    <a:pt x="2638" y="8304"/>
                  </a:lnTo>
                  <a:lnTo>
                    <a:pt x="2589" y="8378"/>
                  </a:lnTo>
                  <a:lnTo>
                    <a:pt x="2516" y="8426"/>
                  </a:lnTo>
                  <a:lnTo>
                    <a:pt x="2418" y="8451"/>
                  </a:lnTo>
                  <a:lnTo>
                    <a:pt x="2345" y="8426"/>
                  </a:lnTo>
                  <a:lnTo>
                    <a:pt x="2272" y="8402"/>
                  </a:lnTo>
                  <a:lnTo>
                    <a:pt x="2223" y="8353"/>
                  </a:lnTo>
                  <a:lnTo>
                    <a:pt x="2198" y="8280"/>
                  </a:lnTo>
                  <a:lnTo>
                    <a:pt x="2027" y="7840"/>
                  </a:lnTo>
                  <a:lnTo>
                    <a:pt x="2003" y="7743"/>
                  </a:lnTo>
                  <a:lnTo>
                    <a:pt x="2027" y="7645"/>
                  </a:lnTo>
                  <a:lnTo>
                    <a:pt x="2076" y="7572"/>
                  </a:lnTo>
                  <a:lnTo>
                    <a:pt x="2150" y="7523"/>
                  </a:lnTo>
                  <a:lnTo>
                    <a:pt x="2247" y="7498"/>
                  </a:lnTo>
                  <a:close/>
                  <a:moveTo>
                    <a:pt x="2711" y="8720"/>
                  </a:moveTo>
                  <a:lnTo>
                    <a:pt x="2785" y="8744"/>
                  </a:lnTo>
                  <a:lnTo>
                    <a:pt x="2858" y="8793"/>
                  </a:lnTo>
                  <a:lnTo>
                    <a:pt x="2907" y="8866"/>
                  </a:lnTo>
                  <a:lnTo>
                    <a:pt x="3078" y="9355"/>
                  </a:lnTo>
                  <a:lnTo>
                    <a:pt x="3102" y="9452"/>
                  </a:lnTo>
                  <a:lnTo>
                    <a:pt x="3078" y="9526"/>
                  </a:lnTo>
                  <a:lnTo>
                    <a:pt x="3004" y="9599"/>
                  </a:lnTo>
                  <a:lnTo>
                    <a:pt x="2931" y="9648"/>
                  </a:lnTo>
                  <a:lnTo>
                    <a:pt x="2858" y="9672"/>
                  </a:lnTo>
                  <a:lnTo>
                    <a:pt x="2785" y="9672"/>
                  </a:lnTo>
                  <a:lnTo>
                    <a:pt x="2711" y="9623"/>
                  </a:lnTo>
                  <a:lnTo>
                    <a:pt x="2662" y="9574"/>
                  </a:lnTo>
                  <a:lnTo>
                    <a:pt x="2614" y="9501"/>
                  </a:lnTo>
                  <a:lnTo>
                    <a:pt x="2467" y="9037"/>
                  </a:lnTo>
                  <a:lnTo>
                    <a:pt x="2443" y="8939"/>
                  </a:lnTo>
                  <a:lnTo>
                    <a:pt x="2467" y="8842"/>
                  </a:lnTo>
                  <a:lnTo>
                    <a:pt x="2516" y="8768"/>
                  </a:lnTo>
                  <a:lnTo>
                    <a:pt x="2614" y="8720"/>
                  </a:lnTo>
                  <a:close/>
                  <a:moveTo>
                    <a:pt x="3224" y="9941"/>
                  </a:moveTo>
                  <a:lnTo>
                    <a:pt x="3297" y="10014"/>
                  </a:lnTo>
                  <a:lnTo>
                    <a:pt x="3346" y="10087"/>
                  </a:lnTo>
                  <a:lnTo>
                    <a:pt x="3542" y="10527"/>
                  </a:lnTo>
                  <a:lnTo>
                    <a:pt x="3566" y="10625"/>
                  </a:lnTo>
                  <a:lnTo>
                    <a:pt x="3566" y="10722"/>
                  </a:lnTo>
                  <a:lnTo>
                    <a:pt x="3517" y="10796"/>
                  </a:lnTo>
                  <a:lnTo>
                    <a:pt x="3444" y="10844"/>
                  </a:lnTo>
                  <a:lnTo>
                    <a:pt x="3322" y="10869"/>
                  </a:lnTo>
                  <a:lnTo>
                    <a:pt x="3273" y="10869"/>
                  </a:lnTo>
                  <a:lnTo>
                    <a:pt x="3200" y="10844"/>
                  </a:lnTo>
                  <a:lnTo>
                    <a:pt x="3151" y="10796"/>
                  </a:lnTo>
                  <a:lnTo>
                    <a:pt x="3102" y="10747"/>
                  </a:lnTo>
                  <a:lnTo>
                    <a:pt x="2907" y="10258"/>
                  </a:lnTo>
                  <a:lnTo>
                    <a:pt x="2882" y="10161"/>
                  </a:lnTo>
                  <a:lnTo>
                    <a:pt x="2907" y="10087"/>
                  </a:lnTo>
                  <a:lnTo>
                    <a:pt x="2955" y="10014"/>
                  </a:lnTo>
                  <a:lnTo>
                    <a:pt x="3029" y="9941"/>
                  </a:lnTo>
                  <a:close/>
                  <a:moveTo>
                    <a:pt x="3761" y="11089"/>
                  </a:moveTo>
                  <a:lnTo>
                    <a:pt x="3835" y="11137"/>
                  </a:lnTo>
                  <a:lnTo>
                    <a:pt x="3908" y="11211"/>
                  </a:lnTo>
                  <a:lnTo>
                    <a:pt x="4177" y="11577"/>
                  </a:lnTo>
                  <a:lnTo>
                    <a:pt x="4225" y="11675"/>
                  </a:lnTo>
                  <a:lnTo>
                    <a:pt x="4250" y="11748"/>
                  </a:lnTo>
                  <a:lnTo>
                    <a:pt x="4201" y="11846"/>
                  </a:lnTo>
                  <a:lnTo>
                    <a:pt x="4152" y="11919"/>
                  </a:lnTo>
                  <a:lnTo>
                    <a:pt x="4079" y="11968"/>
                  </a:lnTo>
                  <a:lnTo>
                    <a:pt x="3884" y="11968"/>
                  </a:lnTo>
                  <a:lnTo>
                    <a:pt x="3810" y="11895"/>
                  </a:lnTo>
                  <a:lnTo>
                    <a:pt x="3664" y="11675"/>
                  </a:lnTo>
                  <a:lnTo>
                    <a:pt x="3493" y="11455"/>
                  </a:lnTo>
                  <a:lnTo>
                    <a:pt x="3468" y="11382"/>
                  </a:lnTo>
                  <a:lnTo>
                    <a:pt x="3468" y="11284"/>
                  </a:lnTo>
                  <a:lnTo>
                    <a:pt x="3517" y="11186"/>
                  </a:lnTo>
                  <a:lnTo>
                    <a:pt x="3566" y="11137"/>
                  </a:lnTo>
                  <a:lnTo>
                    <a:pt x="3664" y="11089"/>
                  </a:lnTo>
                  <a:close/>
                  <a:moveTo>
                    <a:pt x="4616" y="12041"/>
                  </a:moveTo>
                  <a:lnTo>
                    <a:pt x="4714" y="12090"/>
                  </a:lnTo>
                  <a:lnTo>
                    <a:pt x="4909" y="12212"/>
                  </a:lnTo>
                  <a:lnTo>
                    <a:pt x="5105" y="12334"/>
                  </a:lnTo>
                  <a:lnTo>
                    <a:pt x="5178" y="12383"/>
                  </a:lnTo>
                  <a:lnTo>
                    <a:pt x="5227" y="12481"/>
                  </a:lnTo>
                  <a:lnTo>
                    <a:pt x="5227" y="12554"/>
                  </a:lnTo>
                  <a:lnTo>
                    <a:pt x="5202" y="12652"/>
                  </a:lnTo>
                  <a:lnTo>
                    <a:pt x="5154" y="12725"/>
                  </a:lnTo>
                  <a:lnTo>
                    <a:pt x="5105" y="12749"/>
                  </a:lnTo>
                  <a:lnTo>
                    <a:pt x="5056" y="12774"/>
                  </a:lnTo>
                  <a:lnTo>
                    <a:pt x="4983" y="12798"/>
                  </a:lnTo>
                  <a:lnTo>
                    <a:pt x="4885" y="12774"/>
                  </a:lnTo>
                  <a:lnTo>
                    <a:pt x="4641" y="12627"/>
                  </a:lnTo>
                  <a:lnTo>
                    <a:pt x="4421" y="12481"/>
                  </a:lnTo>
                  <a:lnTo>
                    <a:pt x="4348" y="12407"/>
                  </a:lnTo>
                  <a:lnTo>
                    <a:pt x="4323" y="12310"/>
                  </a:lnTo>
                  <a:lnTo>
                    <a:pt x="4323" y="12236"/>
                  </a:lnTo>
                  <a:lnTo>
                    <a:pt x="4372" y="12139"/>
                  </a:lnTo>
                  <a:lnTo>
                    <a:pt x="4445" y="12066"/>
                  </a:lnTo>
                  <a:lnTo>
                    <a:pt x="4543" y="12041"/>
                  </a:lnTo>
                  <a:close/>
                  <a:moveTo>
                    <a:pt x="0" y="1"/>
                  </a:moveTo>
                  <a:lnTo>
                    <a:pt x="0" y="5325"/>
                  </a:lnTo>
                  <a:lnTo>
                    <a:pt x="74" y="5349"/>
                  </a:lnTo>
                  <a:lnTo>
                    <a:pt x="147" y="5422"/>
                  </a:lnTo>
                  <a:lnTo>
                    <a:pt x="171" y="5496"/>
                  </a:lnTo>
                  <a:lnTo>
                    <a:pt x="171" y="5569"/>
                  </a:lnTo>
                  <a:lnTo>
                    <a:pt x="171" y="5642"/>
                  </a:lnTo>
                  <a:lnTo>
                    <a:pt x="122" y="5716"/>
                  </a:lnTo>
                  <a:lnTo>
                    <a:pt x="74" y="5764"/>
                  </a:lnTo>
                  <a:lnTo>
                    <a:pt x="0" y="5789"/>
                  </a:lnTo>
                  <a:lnTo>
                    <a:pt x="0" y="13360"/>
                  </a:lnTo>
                  <a:lnTo>
                    <a:pt x="6179" y="16486"/>
                  </a:lnTo>
                  <a:lnTo>
                    <a:pt x="6179" y="13116"/>
                  </a:lnTo>
                  <a:lnTo>
                    <a:pt x="5935" y="13091"/>
                  </a:lnTo>
                  <a:lnTo>
                    <a:pt x="5691" y="13042"/>
                  </a:lnTo>
                  <a:lnTo>
                    <a:pt x="5593" y="12994"/>
                  </a:lnTo>
                  <a:lnTo>
                    <a:pt x="5520" y="12945"/>
                  </a:lnTo>
                  <a:lnTo>
                    <a:pt x="5495" y="12847"/>
                  </a:lnTo>
                  <a:lnTo>
                    <a:pt x="5495" y="12749"/>
                  </a:lnTo>
                  <a:lnTo>
                    <a:pt x="5520" y="12676"/>
                  </a:lnTo>
                  <a:lnTo>
                    <a:pt x="5593" y="12603"/>
                  </a:lnTo>
                  <a:lnTo>
                    <a:pt x="5691" y="12554"/>
                  </a:lnTo>
                  <a:lnTo>
                    <a:pt x="5789" y="12554"/>
                  </a:lnTo>
                  <a:lnTo>
                    <a:pt x="6179" y="12627"/>
                  </a:lnTo>
                  <a:lnTo>
                    <a:pt x="6179" y="3127"/>
                  </a:lnTo>
                  <a:lnTo>
                    <a:pt x="0" y="1"/>
                  </a:lnTo>
                  <a:close/>
                </a:path>
              </a:pathLst>
            </a:custGeom>
            <a:grpFill/>
            <a:ln>
              <a:noFill/>
            </a:ln>
          </p:spPr>
          <p:txBody>
            <a:bodyPr spcFirstLastPara="1" wrap="square" lIns="91425" tIns="91425" rIns="91425" bIns="91425" anchor="ctr" anchorCtr="0">
              <a:noAutofit/>
            </a:bodyPr>
            <a:lstStyle/>
            <a:p>
              <a:endParaRPr/>
            </a:p>
          </p:txBody>
        </p:sp>
        <p:sp>
          <p:nvSpPr>
            <p:cNvPr id="338" name="Google Shape;338;p39"/>
            <p:cNvSpPr/>
            <p:nvPr/>
          </p:nvSpPr>
          <p:spPr>
            <a:xfrm>
              <a:off x="3918650" y="293075"/>
              <a:ext cx="153900" cy="407275"/>
            </a:xfrm>
            <a:custGeom>
              <a:avLst/>
              <a:gdLst/>
              <a:ahLst/>
              <a:cxnLst/>
              <a:rect l="l" t="t" r="r" b="b"/>
              <a:pathLst>
                <a:path w="6156" h="16291" extrusionOk="0">
                  <a:moveTo>
                    <a:pt x="5349" y="5495"/>
                  </a:moveTo>
                  <a:lnTo>
                    <a:pt x="5447" y="5520"/>
                  </a:lnTo>
                  <a:lnTo>
                    <a:pt x="5520" y="5569"/>
                  </a:lnTo>
                  <a:lnTo>
                    <a:pt x="5569" y="5666"/>
                  </a:lnTo>
                  <a:lnTo>
                    <a:pt x="5569" y="5764"/>
                  </a:lnTo>
                  <a:lnTo>
                    <a:pt x="5545" y="5837"/>
                  </a:lnTo>
                  <a:lnTo>
                    <a:pt x="5496" y="5935"/>
                  </a:lnTo>
                  <a:lnTo>
                    <a:pt x="5423" y="5984"/>
                  </a:lnTo>
                  <a:lnTo>
                    <a:pt x="5203" y="6057"/>
                  </a:lnTo>
                  <a:lnTo>
                    <a:pt x="5008" y="6155"/>
                  </a:lnTo>
                  <a:lnTo>
                    <a:pt x="4934" y="6179"/>
                  </a:lnTo>
                  <a:lnTo>
                    <a:pt x="4812" y="6179"/>
                  </a:lnTo>
                  <a:lnTo>
                    <a:pt x="4763" y="6155"/>
                  </a:lnTo>
                  <a:lnTo>
                    <a:pt x="4714" y="6106"/>
                  </a:lnTo>
                  <a:lnTo>
                    <a:pt x="4666" y="6057"/>
                  </a:lnTo>
                  <a:lnTo>
                    <a:pt x="4641" y="5959"/>
                  </a:lnTo>
                  <a:lnTo>
                    <a:pt x="4641" y="5862"/>
                  </a:lnTo>
                  <a:lnTo>
                    <a:pt x="4690" y="5788"/>
                  </a:lnTo>
                  <a:lnTo>
                    <a:pt x="4763" y="5740"/>
                  </a:lnTo>
                  <a:lnTo>
                    <a:pt x="5008" y="5617"/>
                  </a:lnTo>
                  <a:lnTo>
                    <a:pt x="5252" y="5520"/>
                  </a:lnTo>
                  <a:lnTo>
                    <a:pt x="5349" y="5495"/>
                  </a:lnTo>
                  <a:close/>
                  <a:moveTo>
                    <a:pt x="4250" y="6155"/>
                  </a:moveTo>
                  <a:lnTo>
                    <a:pt x="4348" y="6179"/>
                  </a:lnTo>
                  <a:lnTo>
                    <a:pt x="4421" y="6252"/>
                  </a:lnTo>
                  <a:lnTo>
                    <a:pt x="4470" y="6326"/>
                  </a:lnTo>
                  <a:lnTo>
                    <a:pt x="4470" y="6423"/>
                  </a:lnTo>
                  <a:lnTo>
                    <a:pt x="4446" y="6497"/>
                  </a:lnTo>
                  <a:lnTo>
                    <a:pt x="4397" y="6594"/>
                  </a:lnTo>
                  <a:lnTo>
                    <a:pt x="4226" y="6741"/>
                  </a:lnTo>
                  <a:lnTo>
                    <a:pt x="4079" y="6912"/>
                  </a:lnTo>
                  <a:lnTo>
                    <a:pt x="3982" y="6985"/>
                  </a:lnTo>
                  <a:lnTo>
                    <a:pt x="3884" y="7010"/>
                  </a:lnTo>
                  <a:lnTo>
                    <a:pt x="3811" y="6985"/>
                  </a:lnTo>
                  <a:lnTo>
                    <a:pt x="3738" y="6936"/>
                  </a:lnTo>
                  <a:lnTo>
                    <a:pt x="3664" y="6863"/>
                  </a:lnTo>
                  <a:lnTo>
                    <a:pt x="3640" y="6790"/>
                  </a:lnTo>
                  <a:lnTo>
                    <a:pt x="3664" y="6692"/>
                  </a:lnTo>
                  <a:lnTo>
                    <a:pt x="3713" y="6594"/>
                  </a:lnTo>
                  <a:lnTo>
                    <a:pt x="3884" y="6399"/>
                  </a:lnTo>
                  <a:lnTo>
                    <a:pt x="4079" y="6228"/>
                  </a:lnTo>
                  <a:lnTo>
                    <a:pt x="4153" y="6179"/>
                  </a:lnTo>
                  <a:lnTo>
                    <a:pt x="4250" y="6155"/>
                  </a:lnTo>
                  <a:close/>
                  <a:moveTo>
                    <a:pt x="3469" y="7156"/>
                  </a:moveTo>
                  <a:lnTo>
                    <a:pt x="3542" y="7205"/>
                  </a:lnTo>
                  <a:lnTo>
                    <a:pt x="3615" y="7254"/>
                  </a:lnTo>
                  <a:lnTo>
                    <a:pt x="3664" y="7351"/>
                  </a:lnTo>
                  <a:lnTo>
                    <a:pt x="3664" y="7449"/>
                  </a:lnTo>
                  <a:lnTo>
                    <a:pt x="3640" y="7547"/>
                  </a:lnTo>
                  <a:lnTo>
                    <a:pt x="3396" y="7962"/>
                  </a:lnTo>
                  <a:lnTo>
                    <a:pt x="3371" y="8011"/>
                  </a:lnTo>
                  <a:lnTo>
                    <a:pt x="3298" y="8060"/>
                  </a:lnTo>
                  <a:lnTo>
                    <a:pt x="3249" y="8084"/>
                  </a:lnTo>
                  <a:lnTo>
                    <a:pt x="3176" y="8084"/>
                  </a:lnTo>
                  <a:lnTo>
                    <a:pt x="3078" y="8060"/>
                  </a:lnTo>
                  <a:lnTo>
                    <a:pt x="3005" y="8011"/>
                  </a:lnTo>
                  <a:lnTo>
                    <a:pt x="2956" y="7913"/>
                  </a:lnTo>
                  <a:lnTo>
                    <a:pt x="2932" y="7840"/>
                  </a:lnTo>
                  <a:lnTo>
                    <a:pt x="2956" y="7742"/>
                  </a:lnTo>
                  <a:lnTo>
                    <a:pt x="3225" y="7278"/>
                  </a:lnTo>
                  <a:lnTo>
                    <a:pt x="3273" y="7205"/>
                  </a:lnTo>
                  <a:lnTo>
                    <a:pt x="3371" y="7180"/>
                  </a:lnTo>
                  <a:lnTo>
                    <a:pt x="3469" y="7156"/>
                  </a:lnTo>
                  <a:close/>
                  <a:moveTo>
                    <a:pt x="2858" y="8328"/>
                  </a:moveTo>
                  <a:lnTo>
                    <a:pt x="2956" y="8353"/>
                  </a:lnTo>
                  <a:lnTo>
                    <a:pt x="3029" y="8402"/>
                  </a:lnTo>
                  <a:lnTo>
                    <a:pt x="3078" y="8475"/>
                  </a:lnTo>
                  <a:lnTo>
                    <a:pt x="3103" y="8573"/>
                  </a:lnTo>
                  <a:lnTo>
                    <a:pt x="3103" y="8670"/>
                  </a:lnTo>
                  <a:lnTo>
                    <a:pt x="2932" y="9110"/>
                  </a:lnTo>
                  <a:lnTo>
                    <a:pt x="2907" y="9183"/>
                  </a:lnTo>
                  <a:lnTo>
                    <a:pt x="2858" y="9232"/>
                  </a:lnTo>
                  <a:lnTo>
                    <a:pt x="2785" y="9281"/>
                  </a:lnTo>
                  <a:lnTo>
                    <a:pt x="2638" y="9281"/>
                  </a:lnTo>
                  <a:lnTo>
                    <a:pt x="2541" y="9232"/>
                  </a:lnTo>
                  <a:lnTo>
                    <a:pt x="2492" y="9159"/>
                  </a:lnTo>
                  <a:lnTo>
                    <a:pt x="2468" y="9061"/>
                  </a:lnTo>
                  <a:lnTo>
                    <a:pt x="2468" y="8963"/>
                  </a:lnTo>
                  <a:lnTo>
                    <a:pt x="2638" y="8499"/>
                  </a:lnTo>
                  <a:lnTo>
                    <a:pt x="2687" y="8402"/>
                  </a:lnTo>
                  <a:lnTo>
                    <a:pt x="2761" y="8353"/>
                  </a:lnTo>
                  <a:lnTo>
                    <a:pt x="2858" y="8328"/>
                  </a:lnTo>
                  <a:close/>
                  <a:moveTo>
                    <a:pt x="2541" y="9574"/>
                  </a:moveTo>
                  <a:lnTo>
                    <a:pt x="2638" y="9623"/>
                  </a:lnTo>
                  <a:lnTo>
                    <a:pt x="2712" y="9696"/>
                  </a:lnTo>
                  <a:lnTo>
                    <a:pt x="2736" y="9769"/>
                  </a:lnTo>
                  <a:lnTo>
                    <a:pt x="2736" y="9867"/>
                  </a:lnTo>
                  <a:lnTo>
                    <a:pt x="2638" y="10355"/>
                  </a:lnTo>
                  <a:lnTo>
                    <a:pt x="2590" y="10429"/>
                  </a:lnTo>
                  <a:lnTo>
                    <a:pt x="2541" y="10502"/>
                  </a:lnTo>
                  <a:lnTo>
                    <a:pt x="2468" y="10526"/>
                  </a:lnTo>
                  <a:lnTo>
                    <a:pt x="2394" y="10551"/>
                  </a:lnTo>
                  <a:lnTo>
                    <a:pt x="2345" y="10551"/>
                  </a:lnTo>
                  <a:lnTo>
                    <a:pt x="2248" y="10502"/>
                  </a:lnTo>
                  <a:lnTo>
                    <a:pt x="2199" y="10429"/>
                  </a:lnTo>
                  <a:lnTo>
                    <a:pt x="2150" y="10355"/>
                  </a:lnTo>
                  <a:lnTo>
                    <a:pt x="2150" y="10258"/>
                  </a:lnTo>
                  <a:lnTo>
                    <a:pt x="2248" y="9769"/>
                  </a:lnTo>
                  <a:lnTo>
                    <a:pt x="2297" y="9672"/>
                  </a:lnTo>
                  <a:lnTo>
                    <a:pt x="2370" y="9598"/>
                  </a:lnTo>
                  <a:lnTo>
                    <a:pt x="2443" y="9574"/>
                  </a:lnTo>
                  <a:close/>
                  <a:moveTo>
                    <a:pt x="2297" y="10844"/>
                  </a:moveTo>
                  <a:lnTo>
                    <a:pt x="2394" y="10868"/>
                  </a:lnTo>
                  <a:lnTo>
                    <a:pt x="2468" y="10942"/>
                  </a:lnTo>
                  <a:lnTo>
                    <a:pt x="2516" y="11015"/>
                  </a:lnTo>
                  <a:lnTo>
                    <a:pt x="2516" y="11113"/>
                  </a:lnTo>
                  <a:lnTo>
                    <a:pt x="2492" y="11357"/>
                  </a:lnTo>
                  <a:lnTo>
                    <a:pt x="2468" y="11430"/>
                  </a:lnTo>
                  <a:lnTo>
                    <a:pt x="2419" y="11503"/>
                  </a:lnTo>
                  <a:lnTo>
                    <a:pt x="2345" y="11552"/>
                  </a:lnTo>
                  <a:lnTo>
                    <a:pt x="2248" y="11577"/>
                  </a:lnTo>
                  <a:lnTo>
                    <a:pt x="2223" y="11577"/>
                  </a:lnTo>
                  <a:lnTo>
                    <a:pt x="2126" y="11552"/>
                  </a:lnTo>
                  <a:lnTo>
                    <a:pt x="2052" y="11503"/>
                  </a:lnTo>
                  <a:lnTo>
                    <a:pt x="2028" y="11406"/>
                  </a:lnTo>
                  <a:lnTo>
                    <a:pt x="2003" y="11308"/>
                  </a:lnTo>
                  <a:lnTo>
                    <a:pt x="2028" y="11064"/>
                  </a:lnTo>
                  <a:lnTo>
                    <a:pt x="2052" y="10966"/>
                  </a:lnTo>
                  <a:lnTo>
                    <a:pt x="2126" y="10893"/>
                  </a:lnTo>
                  <a:lnTo>
                    <a:pt x="2199" y="10844"/>
                  </a:lnTo>
                  <a:close/>
                  <a:moveTo>
                    <a:pt x="6155" y="0"/>
                  </a:moveTo>
                  <a:lnTo>
                    <a:pt x="538" y="2858"/>
                  </a:lnTo>
                  <a:lnTo>
                    <a:pt x="416" y="2906"/>
                  </a:lnTo>
                  <a:lnTo>
                    <a:pt x="318" y="3004"/>
                  </a:lnTo>
                  <a:lnTo>
                    <a:pt x="221" y="3102"/>
                  </a:lnTo>
                  <a:lnTo>
                    <a:pt x="147" y="3224"/>
                  </a:lnTo>
                  <a:lnTo>
                    <a:pt x="74" y="3322"/>
                  </a:lnTo>
                  <a:lnTo>
                    <a:pt x="25" y="3444"/>
                  </a:lnTo>
                  <a:lnTo>
                    <a:pt x="1" y="3566"/>
                  </a:lnTo>
                  <a:lnTo>
                    <a:pt x="1" y="3688"/>
                  </a:lnTo>
                  <a:lnTo>
                    <a:pt x="1" y="15924"/>
                  </a:lnTo>
                  <a:lnTo>
                    <a:pt x="1" y="16046"/>
                  </a:lnTo>
                  <a:lnTo>
                    <a:pt x="50" y="16119"/>
                  </a:lnTo>
                  <a:lnTo>
                    <a:pt x="98" y="16193"/>
                  </a:lnTo>
                  <a:lnTo>
                    <a:pt x="172" y="16241"/>
                  </a:lnTo>
                  <a:lnTo>
                    <a:pt x="245" y="16266"/>
                  </a:lnTo>
                  <a:lnTo>
                    <a:pt x="343" y="16290"/>
                  </a:lnTo>
                  <a:lnTo>
                    <a:pt x="465" y="16266"/>
                  </a:lnTo>
                  <a:lnTo>
                    <a:pt x="563" y="16217"/>
                  </a:lnTo>
                  <a:lnTo>
                    <a:pt x="6155" y="13360"/>
                  </a:lnTo>
                  <a:lnTo>
                    <a:pt x="6155" y="5813"/>
                  </a:lnTo>
                  <a:lnTo>
                    <a:pt x="6009" y="5813"/>
                  </a:lnTo>
                  <a:lnTo>
                    <a:pt x="5936" y="5764"/>
                  </a:lnTo>
                  <a:lnTo>
                    <a:pt x="5887" y="5691"/>
                  </a:lnTo>
                  <a:lnTo>
                    <a:pt x="5862" y="5593"/>
                  </a:lnTo>
                  <a:lnTo>
                    <a:pt x="5887" y="5495"/>
                  </a:lnTo>
                  <a:lnTo>
                    <a:pt x="5936" y="5422"/>
                  </a:lnTo>
                  <a:lnTo>
                    <a:pt x="6009" y="5373"/>
                  </a:lnTo>
                  <a:lnTo>
                    <a:pt x="6082" y="5349"/>
                  </a:lnTo>
                  <a:lnTo>
                    <a:pt x="6155" y="5324"/>
                  </a:lnTo>
                  <a:lnTo>
                    <a:pt x="6155" y="0"/>
                  </a:lnTo>
                  <a:close/>
                </a:path>
              </a:pathLst>
            </a:custGeom>
            <a:grpFill/>
            <a:ln>
              <a:noFill/>
            </a:ln>
          </p:spPr>
          <p:txBody>
            <a:bodyPr spcFirstLastPara="1" wrap="square" lIns="91425" tIns="91425" rIns="91425" bIns="91425" anchor="ctr" anchorCtr="0">
              <a:noAutofit/>
            </a:bodyPr>
            <a:lstStyle/>
            <a:p>
              <a:endParaRPr/>
            </a:p>
          </p:txBody>
        </p:sp>
        <p:sp>
          <p:nvSpPr>
            <p:cNvPr id="339" name="Google Shape;339;p39"/>
            <p:cNvSpPr/>
            <p:nvPr/>
          </p:nvSpPr>
          <p:spPr>
            <a:xfrm>
              <a:off x="4253250" y="298550"/>
              <a:ext cx="153900" cy="406675"/>
            </a:xfrm>
            <a:custGeom>
              <a:avLst/>
              <a:gdLst/>
              <a:ahLst/>
              <a:cxnLst/>
              <a:rect l="l" t="t" r="r" b="b"/>
              <a:pathLst>
                <a:path w="6156" h="16267" extrusionOk="0">
                  <a:moveTo>
                    <a:pt x="3713" y="4348"/>
                  </a:moveTo>
                  <a:lnTo>
                    <a:pt x="3737" y="4373"/>
                  </a:lnTo>
                  <a:lnTo>
                    <a:pt x="3786" y="4397"/>
                  </a:lnTo>
                  <a:lnTo>
                    <a:pt x="3811" y="4421"/>
                  </a:lnTo>
                  <a:lnTo>
                    <a:pt x="3835" y="4544"/>
                  </a:lnTo>
                  <a:lnTo>
                    <a:pt x="3811" y="4666"/>
                  </a:lnTo>
                  <a:lnTo>
                    <a:pt x="3737" y="4812"/>
                  </a:lnTo>
                  <a:lnTo>
                    <a:pt x="3224" y="5716"/>
                  </a:lnTo>
                  <a:lnTo>
                    <a:pt x="3762" y="6009"/>
                  </a:lnTo>
                  <a:lnTo>
                    <a:pt x="3786" y="6033"/>
                  </a:lnTo>
                  <a:lnTo>
                    <a:pt x="3811" y="6082"/>
                  </a:lnTo>
                  <a:lnTo>
                    <a:pt x="3835" y="6180"/>
                  </a:lnTo>
                  <a:lnTo>
                    <a:pt x="3811" y="6326"/>
                  </a:lnTo>
                  <a:lnTo>
                    <a:pt x="3762" y="6473"/>
                  </a:lnTo>
                  <a:lnTo>
                    <a:pt x="3664" y="6595"/>
                  </a:lnTo>
                  <a:lnTo>
                    <a:pt x="3566" y="6668"/>
                  </a:lnTo>
                  <a:lnTo>
                    <a:pt x="3444" y="6717"/>
                  </a:lnTo>
                  <a:lnTo>
                    <a:pt x="3395" y="6717"/>
                  </a:lnTo>
                  <a:lnTo>
                    <a:pt x="3371" y="6693"/>
                  </a:lnTo>
                  <a:lnTo>
                    <a:pt x="2834" y="6400"/>
                  </a:lnTo>
                  <a:lnTo>
                    <a:pt x="2321" y="7303"/>
                  </a:lnTo>
                  <a:lnTo>
                    <a:pt x="2223" y="7426"/>
                  </a:lnTo>
                  <a:lnTo>
                    <a:pt x="2125" y="7499"/>
                  </a:lnTo>
                  <a:lnTo>
                    <a:pt x="2003" y="7548"/>
                  </a:lnTo>
                  <a:lnTo>
                    <a:pt x="1954" y="7548"/>
                  </a:lnTo>
                  <a:lnTo>
                    <a:pt x="1930" y="7523"/>
                  </a:lnTo>
                  <a:lnTo>
                    <a:pt x="1881" y="7499"/>
                  </a:lnTo>
                  <a:lnTo>
                    <a:pt x="1857" y="7450"/>
                  </a:lnTo>
                  <a:lnTo>
                    <a:pt x="1832" y="7352"/>
                  </a:lnTo>
                  <a:lnTo>
                    <a:pt x="1857" y="7206"/>
                  </a:lnTo>
                  <a:lnTo>
                    <a:pt x="1930" y="7059"/>
                  </a:lnTo>
                  <a:lnTo>
                    <a:pt x="2443" y="6156"/>
                  </a:lnTo>
                  <a:lnTo>
                    <a:pt x="1906" y="5862"/>
                  </a:lnTo>
                  <a:lnTo>
                    <a:pt x="1881" y="5838"/>
                  </a:lnTo>
                  <a:lnTo>
                    <a:pt x="1857" y="5789"/>
                  </a:lnTo>
                  <a:lnTo>
                    <a:pt x="1832" y="5691"/>
                  </a:lnTo>
                  <a:lnTo>
                    <a:pt x="1857" y="5569"/>
                  </a:lnTo>
                  <a:lnTo>
                    <a:pt x="1906" y="5423"/>
                  </a:lnTo>
                  <a:lnTo>
                    <a:pt x="2003" y="5301"/>
                  </a:lnTo>
                  <a:lnTo>
                    <a:pt x="2101" y="5203"/>
                  </a:lnTo>
                  <a:lnTo>
                    <a:pt x="2223" y="5179"/>
                  </a:lnTo>
                  <a:lnTo>
                    <a:pt x="2272" y="5179"/>
                  </a:lnTo>
                  <a:lnTo>
                    <a:pt x="2296" y="5203"/>
                  </a:lnTo>
                  <a:lnTo>
                    <a:pt x="2834" y="5496"/>
                  </a:lnTo>
                  <a:lnTo>
                    <a:pt x="3347" y="4592"/>
                  </a:lnTo>
                  <a:lnTo>
                    <a:pt x="3444" y="4470"/>
                  </a:lnTo>
                  <a:lnTo>
                    <a:pt x="3542" y="4373"/>
                  </a:lnTo>
                  <a:lnTo>
                    <a:pt x="3664" y="4348"/>
                  </a:lnTo>
                  <a:close/>
                  <a:moveTo>
                    <a:pt x="3176" y="7303"/>
                  </a:moveTo>
                  <a:lnTo>
                    <a:pt x="3249" y="7328"/>
                  </a:lnTo>
                  <a:lnTo>
                    <a:pt x="3322" y="7401"/>
                  </a:lnTo>
                  <a:lnTo>
                    <a:pt x="3371" y="7474"/>
                  </a:lnTo>
                  <a:lnTo>
                    <a:pt x="3420" y="7743"/>
                  </a:lnTo>
                  <a:lnTo>
                    <a:pt x="3420" y="7841"/>
                  </a:lnTo>
                  <a:lnTo>
                    <a:pt x="3371" y="7914"/>
                  </a:lnTo>
                  <a:lnTo>
                    <a:pt x="3298" y="7987"/>
                  </a:lnTo>
                  <a:lnTo>
                    <a:pt x="3224" y="8012"/>
                  </a:lnTo>
                  <a:lnTo>
                    <a:pt x="3102" y="8012"/>
                  </a:lnTo>
                  <a:lnTo>
                    <a:pt x="3029" y="7963"/>
                  </a:lnTo>
                  <a:lnTo>
                    <a:pt x="2956" y="7914"/>
                  </a:lnTo>
                  <a:lnTo>
                    <a:pt x="2931" y="7816"/>
                  </a:lnTo>
                  <a:lnTo>
                    <a:pt x="2883" y="7596"/>
                  </a:lnTo>
                  <a:lnTo>
                    <a:pt x="2883" y="7499"/>
                  </a:lnTo>
                  <a:lnTo>
                    <a:pt x="2907" y="7426"/>
                  </a:lnTo>
                  <a:lnTo>
                    <a:pt x="2980" y="7352"/>
                  </a:lnTo>
                  <a:lnTo>
                    <a:pt x="3078" y="7303"/>
                  </a:lnTo>
                  <a:close/>
                  <a:moveTo>
                    <a:pt x="3249" y="8354"/>
                  </a:moveTo>
                  <a:lnTo>
                    <a:pt x="3347" y="8378"/>
                  </a:lnTo>
                  <a:lnTo>
                    <a:pt x="3444" y="8427"/>
                  </a:lnTo>
                  <a:lnTo>
                    <a:pt x="3493" y="8500"/>
                  </a:lnTo>
                  <a:lnTo>
                    <a:pt x="3518" y="8598"/>
                  </a:lnTo>
                  <a:lnTo>
                    <a:pt x="3542" y="9013"/>
                  </a:lnTo>
                  <a:lnTo>
                    <a:pt x="3518" y="9111"/>
                  </a:lnTo>
                  <a:lnTo>
                    <a:pt x="3518" y="9208"/>
                  </a:lnTo>
                  <a:lnTo>
                    <a:pt x="3469" y="9282"/>
                  </a:lnTo>
                  <a:lnTo>
                    <a:pt x="3371" y="9331"/>
                  </a:lnTo>
                  <a:lnTo>
                    <a:pt x="3273" y="9355"/>
                  </a:lnTo>
                  <a:lnTo>
                    <a:pt x="3176" y="9331"/>
                  </a:lnTo>
                  <a:lnTo>
                    <a:pt x="3102" y="9282"/>
                  </a:lnTo>
                  <a:lnTo>
                    <a:pt x="3054" y="9184"/>
                  </a:lnTo>
                  <a:lnTo>
                    <a:pt x="3029" y="9086"/>
                  </a:lnTo>
                  <a:lnTo>
                    <a:pt x="3054" y="9013"/>
                  </a:lnTo>
                  <a:lnTo>
                    <a:pt x="3029" y="8622"/>
                  </a:lnTo>
                  <a:lnTo>
                    <a:pt x="3054" y="8525"/>
                  </a:lnTo>
                  <a:lnTo>
                    <a:pt x="3102" y="8451"/>
                  </a:lnTo>
                  <a:lnTo>
                    <a:pt x="3176" y="8378"/>
                  </a:lnTo>
                  <a:lnTo>
                    <a:pt x="3249" y="8354"/>
                  </a:lnTo>
                  <a:close/>
                  <a:moveTo>
                    <a:pt x="3249" y="9648"/>
                  </a:moveTo>
                  <a:lnTo>
                    <a:pt x="3347" y="9697"/>
                  </a:lnTo>
                  <a:lnTo>
                    <a:pt x="3420" y="9746"/>
                  </a:lnTo>
                  <a:lnTo>
                    <a:pt x="3469" y="9843"/>
                  </a:lnTo>
                  <a:lnTo>
                    <a:pt x="3469" y="9941"/>
                  </a:lnTo>
                  <a:lnTo>
                    <a:pt x="3347" y="10454"/>
                  </a:lnTo>
                  <a:lnTo>
                    <a:pt x="3322" y="10527"/>
                  </a:lnTo>
                  <a:lnTo>
                    <a:pt x="3273" y="10576"/>
                  </a:lnTo>
                  <a:lnTo>
                    <a:pt x="3200" y="10601"/>
                  </a:lnTo>
                  <a:lnTo>
                    <a:pt x="3127" y="10625"/>
                  </a:lnTo>
                  <a:lnTo>
                    <a:pt x="3054" y="10625"/>
                  </a:lnTo>
                  <a:lnTo>
                    <a:pt x="2956" y="10576"/>
                  </a:lnTo>
                  <a:lnTo>
                    <a:pt x="2907" y="10503"/>
                  </a:lnTo>
                  <a:lnTo>
                    <a:pt x="2883" y="10405"/>
                  </a:lnTo>
                  <a:lnTo>
                    <a:pt x="2883" y="10307"/>
                  </a:lnTo>
                  <a:lnTo>
                    <a:pt x="2980" y="9868"/>
                  </a:lnTo>
                  <a:lnTo>
                    <a:pt x="3005" y="9770"/>
                  </a:lnTo>
                  <a:lnTo>
                    <a:pt x="3078" y="9697"/>
                  </a:lnTo>
                  <a:lnTo>
                    <a:pt x="3151" y="9648"/>
                  </a:lnTo>
                  <a:close/>
                  <a:moveTo>
                    <a:pt x="2858" y="10869"/>
                  </a:moveTo>
                  <a:lnTo>
                    <a:pt x="2931" y="10894"/>
                  </a:lnTo>
                  <a:lnTo>
                    <a:pt x="3005" y="10967"/>
                  </a:lnTo>
                  <a:lnTo>
                    <a:pt x="3054" y="11040"/>
                  </a:lnTo>
                  <a:lnTo>
                    <a:pt x="3078" y="11138"/>
                  </a:lnTo>
                  <a:lnTo>
                    <a:pt x="3029" y="11236"/>
                  </a:lnTo>
                  <a:lnTo>
                    <a:pt x="2907" y="11480"/>
                  </a:lnTo>
                  <a:lnTo>
                    <a:pt x="2736" y="11700"/>
                  </a:lnTo>
                  <a:lnTo>
                    <a:pt x="2663" y="11748"/>
                  </a:lnTo>
                  <a:lnTo>
                    <a:pt x="2565" y="11773"/>
                  </a:lnTo>
                  <a:lnTo>
                    <a:pt x="2467" y="11773"/>
                  </a:lnTo>
                  <a:lnTo>
                    <a:pt x="2394" y="11724"/>
                  </a:lnTo>
                  <a:lnTo>
                    <a:pt x="2345" y="11651"/>
                  </a:lnTo>
                  <a:lnTo>
                    <a:pt x="2321" y="11577"/>
                  </a:lnTo>
                  <a:lnTo>
                    <a:pt x="2321" y="11480"/>
                  </a:lnTo>
                  <a:lnTo>
                    <a:pt x="2370" y="11382"/>
                  </a:lnTo>
                  <a:lnTo>
                    <a:pt x="2492" y="11211"/>
                  </a:lnTo>
                  <a:lnTo>
                    <a:pt x="2614" y="11016"/>
                  </a:lnTo>
                  <a:lnTo>
                    <a:pt x="2663" y="10918"/>
                  </a:lnTo>
                  <a:lnTo>
                    <a:pt x="2760" y="10894"/>
                  </a:lnTo>
                  <a:lnTo>
                    <a:pt x="2858" y="10869"/>
                  </a:lnTo>
                  <a:close/>
                  <a:moveTo>
                    <a:pt x="2028" y="11846"/>
                  </a:moveTo>
                  <a:lnTo>
                    <a:pt x="2101" y="11871"/>
                  </a:lnTo>
                  <a:lnTo>
                    <a:pt x="2174" y="11944"/>
                  </a:lnTo>
                  <a:lnTo>
                    <a:pt x="2223" y="12041"/>
                  </a:lnTo>
                  <a:lnTo>
                    <a:pt x="2223" y="12115"/>
                  </a:lnTo>
                  <a:lnTo>
                    <a:pt x="2174" y="12212"/>
                  </a:lnTo>
                  <a:lnTo>
                    <a:pt x="2125" y="12286"/>
                  </a:lnTo>
                  <a:lnTo>
                    <a:pt x="1881" y="12432"/>
                  </a:lnTo>
                  <a:lnTo>
                    <a:pt x="1661" y="12554"/>
                  </a:lnTo>
                  <a:lnTo>
                    <a:pt x="1539" y="12579"/>
                  </a:lnTo>
                  <a:lnTo>
                    <a:pt x="1490" y="12554"/>
                  </a:lnTo>
                  <a:lnTo>
                    <a:pt x="1417" y="12530"/>
                  </a:lnTo>
                  <a:lnTo>
                    <a:pt x="1368" y="12481"/>
                  </a:lnTo>
                  <a:lnTo>
                    <a:pt x="1319" y="12432"/>
                  </a:lnTo>
                  <a:lnTo>
                    <a:pt x="1295" y="12335"/>
                  </a:lnTo>
                  <a:lnTo>
                    <a:pt x="1319" y="12237"/>
                  </a:lnTo>
                  <a:lnTo>
                    <a:pt x="1368" y="12164"/>
                  </a:lnTo>
                  <a:lnTo>
                    <a:pt x="1442" y="12115"/>
                  </a:lnTo>
                  <a:lnTo>
                    <a:pt x="1637" y="11993"/>
                  </a:lnTo>
                  <a:lnTo>
                    <a:pt x="1832" y="11871"/>
                  </a:lnTo>
                  <a:lnTo>
                    <a:pt x="1930" y="11846"/>
                  </a:lnTo>
                  <a:close/>
                  <a:moveTo>
                    <a:pt x="831" y="12335"/>
                  </a:moveTo>
                  <a:lnTo>
                    <a:pt x="929" y="12383"/>
                  </a:lnTo>
                  <a:lnTo>
                    <a:pt x="1002" y="12432"/>
                  </a:lnTo>
                  <a:lnTo>
                    <a:pt x="1026" y="12530"/>
                  </a:lnTo>
                  <a:lnTo>
                    <a:pt x="1026" y="12628"/>
                  </a:lnTo>
                  <a:lnTo>
                    <a:pt x="1002" y="12701"/>
                  </a:lnTo>
                  <a:lnTo>
                    <a:pt x="929" y="12774"/>
                  </a:lnTo>
                  <a:lnTo>
                    <a:pt x="855" y="12823"/>
                  </a:lnTo>
                  <a:lnTo>
                    <a:pt x="318" y="12896"/>
                  </a:lnTo>
                  <a:lnTo>
                    <a:pt x="294" y="12896"/>
                  </a:lnTo>
                  <a:lnTo>
                    <a:pt x="220" y="12872"/>
                  </a:lnTo>
                  <a:lnTo>
                    <a:pt x="147" y="12823"/>
                  </a:lnTo>
                  <a:lnTo>
                    <a:pt x="74" y="12774"/>
                  </a:lnTo>
                  <a:lnTo>
                    <a:pt x="49" y="12676"/>
                  </a:lnTo>
                  <a:lnTo>
                    <a:pt x="74" y="12579"/>
                  </a:lnTo>
                  <a:lnTo>
                    <a:pt x="123" y="12506"/>
                  </a:lnTo>
                  <a:lnTo>
                    <a:pt x="196" y="12432"/>
                  </a:lnTo>
                  <a:lnTo>
                    <a:pt x="269" y="12408"/>
                  </a:lnTo>
                  <a:lnTo>
                    <a:pt x="733" y="12335"/>
                  </a:lnTo>
                  <a:close/>
                  <a:moveTo>
                    <a:pt x="5691" y="1"/>
                  </a:moveTo>
                  <a:lnTo>
                    <a:pt x="5593" y="50"/>
                  </a:lnTo>
                  <a:lnTo>
                    <a:pt x="1" y="2907"/>
                  </a:lnTo>
                  <a:lnTo>
                    <a:pt x="1" y="16267"/>
                  </a:lnTo>
                  <a:lnTo>
                    <a:pt x="5618" y="13409"/>
                  </a:lnTo>
                  <a:lnTo>
                    <a:pt x="5740" y="13360"/>
                  </a:lnTo>
                  <a:lnTo>
                    <a:pt x="5838" y="13263"/>
                  </a:lnTo>
                  <a:lnTo>
                    <a:pt x="5935" y="13165"/>
                  </a:lnTo>
                  <a:lnTo>
                    <a:pt x="6009" y="13067"/>
                  </a:lnTo>
                  <a:lnTo>
                    <a:pt x="6082" y="12945"/>
                  </a:lnTo>
                  <a:lnTo>
                    <a:pt x="6131" y="12823"/>
                  </a:lnTo>
                  <a:lnTo>
                    <a:pt x="6155" y="12701"/>
                  </a:lnTo>
                  <a:lnTo>
                    <a:pt x="6155" y="12579"/>
                  </a:lnTo>
                  <a:lnTo>
                    <a:pt x="6155" y="343"/>
                  </a:lnTo>
                  <a:lnTo>
                    <a:pt x="6155" y="221"/>
                  </a:lnTo>
                  <a:lnTo>
                    <a:pt x="6106" y="147"/>
                  </a:lnTo>
                  <a:lnTo>
                    <a:pt x="6058" y="74"/>
                  </a:lnTo>
                  <a:lnTo>
                    <a:pt x="5984" y="25"/>
                  </a:lnTo>
                  <a:lnTo>
                    <a:pt x="5911" y="1"/>
                  </a:lnTo>
                  <a:close/>
                </a:path>
              </a:pathLst>
            </a:custGeom>
            <a:grpFill/>
            <a:ln>
              <a:noFill/>
            </a:ln>
          </p:spPr>
          <p:txBody>
            <a:bodyPr spcFirstLastPara="1" wrap="square" lIns="91425" tIns="91425" rIns="91425" bIns="91425" anchor="ctr" anchorCtr="0">
              <a:noAutofit/>
            </a:bodyPr>
            <a:lstStyle/>
            <a:p>
              <a:endParaRPr/>
            </a:p>
          </p:txBody>
        </p:sp>
      </p:grpSp>
      <p:grpSp>
        <p:nvGrpSpPr>
          <p:cNvPr id="340" name="Google Shape;340;p39"/>
          <p:cNvGrpSpPr/>
          <p:nvPr/>
        </p:nvGrpSpPr>
        <p:grpSpPr>
          <a:xfrm>
            <a:off x="3593216" y="1827328"/>
            <a:ext cx="261733" cy="299852"/>
            <a:chOff x="4636075" y="261925"/>
            <a:chExt cx="401800" cy="475050"/>
          </a:xfrm>
          <a:solidFill>
            <a:srgbClr val="00B0F0"/>
          </a:solidFill>
        </p:grpSpPr>
        <p:sp>
          <p:nvSpPr>
            <p:cNvPr id="341" name="Google Shape;341;p39"/>
            <p:cNvSpPr/>
            <p:nvPr/>
          </p:nvSpPr>
          <p:spPr>
            <a:xfrm>
              <a:off x="4665400" y="326650"/>
              <a:ext cx="372475" cy="97100"/>
            </a:xfrm>
            <a:custGeom>
              <a:avLst/>
              <a:gdLst/>
              <a:ahLst/>
              <a:cxnLst/>
              <a:rect l="l" t="t" r="r" b="b"/>
              <a:pathLst>
                <a:path w="14899" h="3884" extrusionOk="0">
                  <a:moveTo>
                    <a:pt x="928" y="0"/>
                  </a:moveTo>
                  <a:lnTo>
                    <a:pt x="733" y="25"/>
                  </a:lnTo>
                  <a:lnTo>
                    <a:pt x="562" y="74"/>
                  </a:lnTo>
                  <a:lnTo>
                    <a:pt x="391" y="171"/>
                  </a:lnTo>
                  <a:lnTo>
                    <a:pt x="269" y="269"/>
                  </a:lnTo>
                  <a:lnTo>
                    <a:pt x="147" y="416"/>
                  </a:lnTo>
                  <a:lnTo>
                    <a:pt x="73" y="562"/>
                  </a:lnTo>
                  <a:lnTo>
                    <a:pt x="0" y="733"/>
                  </a:lnTo>
                  <a:lnTo>
                    <a:pt x="0" y="928"/>
                  </a:lnTo>
                  <a:lnTo>
                    <a:pt x="0" y="2956"/>
                  </a:lnTo>
                  <a:lnTo>
                    <a:pt x="0" y="3151"/>
                  </a:lnTo>
                  <a:lnTo>
                    <a:pt x="73" y="3322"/>
                  </a:lnTo>
                  <a:lnTo>
                    <a:pt x="147" y="3468"/>
                  </a:lnTo>
                  <a:lnTo>
                    <a:pt x="269" y="3615"/>
                  </a:lnTo>
                  <a:lnTo>
                    <a:pt x="391" y="3737"/>
                  </a:lnTo>
                  <a:lnTo>
                    <a:pt x="562" y="3810"/>
                  </a:lnTo>
                  <a:lnTo>
                    <a:pt x="733" y="3859"/>
                  </a:lnTo>
                  <a:lnTo>
                    <a:pt x="928" y="3884"/>
                  </a:lnTo>
                  <a:lnTo>
                    <a:pt x="12798" y="3884"/>
                  </a:lnTo>
                  <a:lnTo>
                    <a:pt x="14898" y="1954"/>
                  </a:lnTo>
                  <a:lnTo>
                    <a:pt x="12798" y="0"/>
                  </a:lnTo>
                  <a:close/>
                </a:path>
              </a:pathLst>
            </a:custGeom>
            <a:grpFill/>
            <a:ln>
              <a:noFill/>
            </a:ln>
          </p:spPr>
          <p:txBody>
            <a:bodyPr spcFirstLastPara="1" wrap="square" lIns="91425" tIns="91425" rIns="91425" bIns="91425" anchor="ctr" anchorCtr="0">
              <a:noAutofit/>
            </a:bodyPr>
            <a:lstStyle/>
            <a:p>
              <a:endParaRPr/>
            </a:p>
          </p:txBody>
        </p:sp>
        <p:sp>
          <p:nvSpPr>
            <p:cNvPr id="342" name="Google Shape;342;p39"/>
            <p:cNvSpPr/>
            <p:nvPr/>
          </p:nvSpPr>
          <p:spPr>
            <a:xfrm>
              <a:off x="4636075" y="438375"/>
              <a:ext cx="372475" cy="97125"/>
            </a:xfrm>
            <a:custGeom>
              <a:avLst/>
              <a:gdLst/>
              <a:ahLst/>
              <a:cxnLst/>
              <a:rect l="l" t="t" r="r" b="b"/>
              <a:pathLst>
                <a:path w="14899" h="3885" extrusionOk="0">
                  <a:moveTo>
                    <a:pt x="2101" y="1"/>
                  </a:moveTo>
                  <a:lnTo>
                    <a:pt x="1" y="1930"/>
                  </a:lnTo>
                  <a:lnTo>
                    <a:pt x="2101" y="3884"/>
                  </a:lnTo>
                  <a:lnTo>
                    <a:pt x="13971" y="3884"/>
                  </a:lnTo>
                  <a:lnTo>
                    <a:pt x="14166" y="3860"/>
                  </a:lnTo>
                  <a:lnTo>
                    <a:pt x="14337" y="3811"/>
                  </a:lnTo>
                  <a:lnTo>
                    <a:pt x="14508" y="3713"/>
                  </a:lnTo>
                  <a:lnTo>
                    <a:pt x="14630" y="3615"/>
                  </a:lnTo>
                  <a:lnTo>
                    <a:pt x="14752" y="3469"/>
                  </a:lnTo>
                  <a:lnTo>
                    <a:pt x="14826" y="3322"/>
                  </a:lnTo>
                  <a:lnTo>
                    <a:pt x="14899" y="3151"/>
                  </a:lnTo>
                  <a:lnTo>
                    <a:pt x="14899" y="2956"/>
                  </a:lnTo>
                  <a:lnTo>
                    <a:pt x="14899" y="929"/>
                  </a:lnTo>
                  <a:lnTo>
                    <a:pt x="14899" y="733"/>
                  </a:lnTo>
                  <a:lnTo>
                    <a:pt x="14826" y="563"/>
                  </a:lnTo>
                  <a:lnTo>
                    <a:pt x="14752" y="416"/>
                  </a:lnTo>
                  <a:lnTo>
                    <a:pt x="14630" y="269"/>
                  </a:lnTo>
                  <a:lnTo>
                    <a:pt x="14508" y="147"/>
                  </a:lnTo>
                  <a:lnTo>
                    <a:pt x="14337" y="74"/>
                  </a:lnTo>
                  <a:lnTo>
                    <a:pt x="14166" y="25"/>
                  </a:lnTo>
                  <a:lnTo>
                    <a:pt x="13971" y="1"/>
                  </a:lnTo>
                  <a:close/>
                </a:path>
              </a:pathLst>
            </a:custGeom>
            <a:grpFill/>
            <a:ln>
              <a:noFill/>
            </a:ln>
          </p:spPr>
          <p:txBody>
            <a:bodyPr spcFirstLastPara="1" wrap="square" lIns="91425" tIns="91425" rIns="91425" bIns="91425" anchor="ctr" anchorCtr="0">
              <a:noAutofit/>
            </a:bodyPr>
            <a:lstStyle/>
            <a:p>
              <a:endParaRPr/>
            </a:p>
          </p:txBody>
        </p:sp>
        <p:sp>
          <p:nvSpPr>
            <p:cNvPr id="343" name="Google Shape;343;p39"/>
            <p:cNvSpPr/>
            <p:nvPr/>
          </p:nvSpPr>
          <p:spPr>
            <a:xfrm>
              <a:off x="4814975" y="261925"/>
              <a:ext cx="44000" cy="50100"/>
            </a:xfrm>
            <a:custGeom>
              <a:avLst/>
              <a:gdLst/>
              <a:ahLst/>
              <a:cxnLst/>
              <a:rect l="l" t="t" r="r" b="b"/>
              <a:pathLst>
                <a:path w="1760" h="2004" extrusionOk="0">
                  <a:moveTo>
                    <a:pt x="563" y="1"/>
                  </a:moveTo>
                  <a:lnTo>
                    <a:pt x="465" y="25"/>
                  </a:lnTo>
                  <a:lnTo>
                    <a:pt x="343" y="49"/>
                  </a:lnTo>
                  <a:lnTo>
                    <a:pt x="245" y="98"/>
                  </a:lnTo>
                  <a:lnTo>
                    <a:pt x="172" y="171"/>
                  </a:lnTo>
                  <a:lnTo>
                    <a:pt x="99" y="269"/>
                  </a:lnTo>
                  <a:lnTo>
                    <a:pt x="25" y="367"/>
                  </a:lnTo>
                  <a:lnTo>
                    <a:pt x="1" y="465"/>
                  </a:lnTo>
                  <a:lnTo>
                    <a:pt x="1" y="587"/>
                  </a:lnTo>
                  <a:lnTo>
                    <a:pt x="1" y="2003"/>
                  </a:lnTo>
                  <a:lnTo>
                    <a:pt x="1759" y="2003"/>
                  </a:lnTo>
                  <a:lnTo>
                    <a:pt x="1759" y="587"/>
                  </a:lnTo>
                  <a:lnTo>
                    <a:pt x="1759" y="465"/>
                  </a:lnTo>
                  <a:lnTo>
                    <a:pt x="1735" y="367"/>
                  </a:lnTo>
                  <a:lnTo>
                    <a:pt x="1662" y="269"/>
                  </a:lnTo>
                  <a:lnTo>
                    <a:pt x="1588" y="171"/>
                  </a:lnTo>
                  <a:lnTo>
                    <a:pt x="1515" y="98"/>
                  </a:lnTo>
                  <a:lnTo>
                    <a:pt x="1417" y="49"/>
                  </a:lnTo>
                  <a:lnTo>
                    <a:pt x="1295" y="25"/>
                  </a:lnTo>
                  <a:lnTo>
                    <a:pt x="1198" y="1"/>
                  </a:lnTo>
                  <a:close/>
                </a:path>
              </a:pathLst>
            </a:custGeom>
            <a:grpFill/>
            <a:ln>
              <a:noFill/>
            </a:ln>
          </p:spPr>
          <p:txBody>
            <a:bodyPr spcFirstLastPara="1" wrap="square" lIns="91425" tIns="91425" rIns="91425" bIns="91425" anchor="ctr" anchorCtr="0">
              <a:noAutofit/>
            </a:bodyPr>
            <a:lstStyle/>
            <a:p>
              <a:endParaRPr/>
            </a:p>
          </p:txBody>
        </p:sp>
        <p:sp>
          <p:nvSpPr>
            <p:cNvPr id="344" name="Google Shape;344;p39"/>
            <p:cNvSpPr/>
            <p:nvPr/>
          </p:nvSpPr>
          <p:spPr>
            <a:xfrm>
              <a:off x="4814975" y="550125"/>
              <a:ext cx="44000" cy="186850"/>
            </a:xfrm>
            <a:custGeom>
              <a:avLst/>
              <a:gdLst/>
              <a:ahLst/>
              <a:cxnLst/>
              <a:rect l="l" t="t" r="r" b="b"/>
              <a:pathLst>
                <a:path w="1760" h="7474" extrusionOk="0">
                  <a:moveTo>
                    <a:pt x="1" y="0"/>
                  </a:moveTo>
                  <a:lnTo>
                    <a:pt x="1" y="7474"/>
                  </a:lnTo>
                  <a:lnTo>
                    <a:pt x="1759" y="7474"/>
                  </a:lnTo>
                  <a:lnTo>
                    <a:pt x="1759" y="0"/>
                  </a:lnTo>
                  <a:close/>
                </a:path>
              </a:pathLst>
            </a:custGeom>
            <a:grpFill/>
            <a:ln>
              <a:noFill/>
            </a:ln>
          </p:spPr>
          <p:txBody>
            <a:bodyPr spcFirstLastPara="1" wrap="square" lIns="91425" tIns="91425" rIns="91425" bIns="91425" anchor="ctr" anchorCtr="0">
              <a:noAutofit/>
            </a:bodyPr>
            <a:lstStyle/>
            <a:p>
              <a:endParaRPr/>
            </a:p>
          </p:txBody>
        </p:sp>
      </p:grpSp>
      <p:sp>
        <p:nvSpPr>
          <p:cNvPr id="345" name="Google Shape;345;p39"/>
          <p:cNvSpPr/>
          <p:nvPr/>
        </p:nvSpPr>
        <p:spPr>
          <a:xfrm>
            <a:off x="4013379" y="1850446"/>
            <a:ext cx="299905" cy="253616"/>
          </a:xfrm>
          <a:custGeom>
            <a:avLst/>
            <a:gdLst/>
            <a:ahLst/>
            <a:cxnLst/>
            <a:rect l="l" t="t" r="r" b="b"/>
            <a:pathLst>
              <a:path w="18416" h="16072" extrusionOk="0">
                <a:moveTo>
                  <a:pt x="9208" y="1"/>
                </a:moveTo>
                <a:lnTo>
                  <a:pt x="1" y="8866"/>
                </a:lnTo>
                <a:lnTo>
                  <a:pt x="2882" y="8866"/>
                </a:lnTo>
                <a:lnTo>
                  <a:pt x="2882" y="15290"/>
                </a:lnTo>
                <a:lnTo>
                  <a:pt x="2907" y="15461"/>
                </a:lnTo>
                <a:lnTo>
                  <a:pt x="2956" y="15607"/>
                </a:lnTo>
                <a:lnTo>
                  <a:pt x="3029" y="15729"/>
                </a:lnTo>
                <a:lnTo>
                  <a:pt x="3102" y="15851"/>
                </a:lnTo>
                <a:lnTo>
                  <a:pt x="3224" y="15949"/>
                </a:lnTo>
                <a:lnTo>
                  <a:pt x="3371" y="16022"/>
                </a:lnTo>
                <a:lnTo>
                  <a:pt x="3517" y="16071"/>
                </a:lnTo>
                <a:lnTo>
                  <a:pt x="7425" y="16071"/>
                </a:lnTo>
                <a:lnTo>
                  <a:pt x="7425" y="13458"/>
                </a:lnTo>
                <a:lnTo>
                  <a:pt x="7450" y="13165"/>
                </a:lnTo>
                <a:lnTo>
                  <a:pt x="7547" y="12896"/>
                </a:lnTo>
                <a:lnTo>
                  <a:pt x="7669" y="12652"/>
                </a:lnTo>
                <a:lnTo>
                  <a:pt x="7840" y="12457"/>
                </a:lnTo>
                <a:lnTo>
                  <a:pt x="8060" y="12286"/>
                </a:lnTo>
                <a:lnTo>
                  <a:pt x="8280" y="12164"/>
                </a:lnTo>
                <a:lnTo>
                  <a:pt x="8549" y="12066"/>
                </a:lnTo>
                <a:lnTo>
                  <a:pt x="8842" y="12041"/>
                </a:lnTo>
                <a:lnTo>
                  <a:pt x="9574" y="12041"/>
                </a:lnTo>
                <a:lnTo>
                  <a:pt x="9867" y="12066"/>
                </a:lnTo>
                <a:lnTo>
                  <a:pt x="10136" y="12164"/>
                </a:lnTo>
                <a:lnTo>
                  <a:pt x="10356" y="12286"/>
                </a:lnTo>
                <a:lnTo>
                  <a:pt x="10576" y="12457"/>
                </a:lnTo>
                <a:lnTo>
                  <a:pt x="10747" y="12652"/>
                </a:lnTo>
                <a:lnTo>
                  <a:pt x="10869" y="12896"/>
                </a:lnTo>
                <a:lnTo>
                  <a:pt x="10967" y="13165"/>
                </a:lnTo>
                <a:lnTo>
                  <a:pt x="10991" y="13458"/>
                </a:lnTo>
                <a:lnTo>
                  <a:pt x="10991" y="16071"/>
                </a:lnTo>
                <a:lnTo>
                  <a:pt x="14899" y="16071"/>
                </a:lnTo>
                <a:lnTo>
                  <a:pt x="15045" y="16022"/>
                </a:lnTo>
                <a:lnTo>
                  <a:pt x="15192" y="15949"/>
                </a:lnTo>
                <a:lnTo>
                  <a:pt x="15314" y="15851"/>
                </a:lnTo>
                <a:lnTo>
                  <a:pt x="15387" y="15729"/>
                </a:lnTo>
                <a:lnTo>
                  <a:pt x="15460" y="15607"/>
                </a:lnTo>
                <a:lnTo>
                  <a:pt x="15509" y="15461"/>
                </a:lnTo>
                <a:lnTo>
                  <a:pt x="15534" y="15290"/>
                </a:lnTo>
                <a:lnTo>
                  <a:pt x="15534" y="8866"/>
                </a:lnTo>
                <a:lnTo>
                  <a:pt x="18416" y="8866"/>
                </a:lnTo>
                <a:lnTo>
                  <a:pt x="920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46" name="Google Shape;346;p39"/>
          <p:cNvGrpSpPr/>
          <p:nvPr/>
        </p:nvGrpSpPr>
        <p:grpSpPr>
          <a:xfrm>
            <a:off x="4471009" y="1852387"/>
            <a:ext cx="262514" cy="249356"/>
            <a:chOff x="5983625" y="301625"/>
            <a:chExt cx="403000" cy="395050"/>
          </a:xfrm>
          <a:solidFill>
            <a:srgbClr val="00B0F0"/>
          </a:solidFill>
        </p:grpSpPr>
        <p:sp>
          <p:nvSpPr>
            <p:cNvPr id="347" name="Google Shape;347;p39"/>
            <p:cNvSpPr/>
            <p:nvPr/>
          </p:nvSpPr>
          <p:spPr>
            <a:xfrm>
              <a:off x="5983625" y="319925"/>
              <a:ext cx="403000" cy="67200"/>
            </a:xfrm>
            <a:custGeom>
              <a:avLst/>
              <a:gdLst/>
              <a:ahLst/>
              <a:cxnLst/>
              <a:rect l="l" t="t" r="r" b="b"/>
              <a:pathLst>
                <a:path w="16120" h="2688" extrusionOk="0">
                  <a:moveTo>
                    <a:pt x="3102" y="416"/>
                  </a:moveTo>
                  <a:lnTo>
                    <a:pt x="3273" y="465"/>
                  </a:lnTo>
                  <a:lnTo>
                    <a:pt x="3444" y="562"/>
                  </a:lnTo>
                  <a:lnTo>
                    <a:pt x="3566" y="660"/>
                  </a:lnTo>
                  <a:lnTo>
                    <a:pt x="3688" y="807"/>
                  </a:lnTo>
                  <a:lnTo>
                    <a:pt x="3762" y="953"/>
                  </a:lnTo>
                  <a:lnTo>
                    <a:pt x="3810" y="1124"/>
                  </a:lnTo>
                  <a:lnTo>
                    <a:pt x="3835" y="1320"/>
                  </a:lnTo>
                  <a:lnTo>
                    <a:pt x="3810" y="1491"/>
                  </a:lnTo>
                  <a:lnTo>
                    <a:pt x="3762" y="1661"/>
                  </a:lnTo>
                  <a:lnTo>
                    <a:pt x="3688" y="1808"/>
                  </a:lnTo>
                  <a:lnTo>
                    <a:pt x="3566" y="1955"/>
                  </a:lnTo>
                  <a:lnTo>
                    <a:pt x="3444" y="2052"/>
                  </a:lnTo>
                  <a:lnTo>
                    <a:pt x="3273" y="2150"/>
                  </a:lnTo>
                  <a:lnTo>
                    <a:pt x="3102" y="2199"/>
                  </a:lnTo>
                  <a:lnTo>
                    <a:pt x="2931" y="2223"/>
                  </a:lnTo>
                  <a:lnTo>
                    <a:pt x="2760" y="2199"/>
                  </a:lnTo>
                  <a:lnTo>
                    <a:pt x="2589" y="2150"/>
                  </a:lnTo>
                  <a:lnTo>
                    <a:pt x="2418" y="2052"/>
                  </a:lnTo>
                  <a:lnTo>
                    <a:pt x="2296" y="1955"/>
                  </a:lnTo>
                  <a:lnTo>
                    <a:pt x="2174" y="1808"/>
                  </a:lnTo>
                  <a:lnTo>
                    <a:pt x="2101" y="1661"/>
                  </a:lnTo>
                  <a:lnTo>
                    <a:pt x="2052" y="1491"/>
                  </a:lnTo>
                  <a:lnTo>
                    <a:pt x="2028" y="1320"/>
                  </a:lnTo>
                  <a:lnTo>
                    <a:pt x="2052" y="1124"/>
                  </a:lnTo>
                  <a:lnTo>
                    <a:pt x="2101" y="953"/>
                  </a:lnTo>
                  <a:lnTo>
                    <a:pt x="2174" y="807"/>
                  </a:lnTo>
                  <a:lnTo>
                    <a:pt x="2296" y="660"/>
                  </a:lnTo>
                  <a:lnTo>
                    <a:pt x="2418" y="562"/>
                  </a:lnTo>
                  <a:lnTo>
                    <a:pt x="2589" y="465"/>
                  </a:lnTo>
                  <a:lnTo>
                    <a:pt x="2760" y="416"/>
                  </a:lnTo>
                  <a:close/>
                  <a:moveTo>
                    <a:pt x="13360" y="416"/>
                  </a:moveTo>
                  <a:lnTo>
                    <a:pt x="13531" y="465"/>
                  </a:lnTo>
                  <a:lnTo>
                    <a:pt x="13702" y="562"/>
                  </a:lnTo>
                  <a:lnTo>
                    <a:pt x="13824" y="660"/>
                  </a:lnTo>
                  <a:lnTo>
                    <a:pt x="13946" y="807"/>
                  </a:lnTo>
                  <a:lnTo>
                    <a:pt x="14019" y="953"/>
                  </a:lnTo>
                  <a:lnTo>
                    <a:pt x="14068" y="1124"/>
                  </a:lnTo>
                  <a:lnTo>
                    <a:pt x="14093" y="1320"/>
                  </a:lnTo>
                  <a:lnTo>
                    <a:pt x="14068" y="1491"/>
                  </a:lnTo>
                  <a:lnTo>
                    <a:pt x="14019" y="1661"/>
                  </a:lnTo>
                  <a:lnTo>
                    <a:pt x="13946" y="1808"/>
                  </a:lnTo>
                  <a:lnTo>
                    <a:pt x="13824" y="1955"/>
                  </a:lnTo>
                  <a:lnTo>
                    <a:pt x="13702" y="2052"/>
                  </a:lnTo>
                  <a:lnTo>
                    <a:pt x="13531" y="2150"/>
                  </a:lnTo>
                  <a:lnTo>
                    <a:pt x="13360" y="2199"/>
                  </a:lnTo>
                  <a:lnTo>
                    <a:pt x="13189" y="2223"/>
                  </a:lnTo>
                  <a:lnTo>
                    <a:pt x="13018" y="2199"/>
                  </a:lnTo>
                  <a:lnTo>
                    <a:pt x="12847" y="2150"/>
                  </a:lnTo>
                  <a:lnTo>
                    <a:pt x="12676" y="2052"/>
                  </a:lnTo>
                  <a:lnTo>
                    <a:pt x="12554" y="1955"/>
                  </a:lnTo>
                  <a:lnTo>
                    <a:pt x="12432" y="1808"/>
                  </a:lnTo>
                  <a:lnTo>
                    <a:pt x="12359" y="1661"/>
                  </a:lnTo>
                  <a:lnTo>
                    <a:pt x="12310" y="1491"/>
                  </a:lnTo>
                  <a:lnTo>
                    <a:pt x="12285" y="1320"/>
                  </a:lnTo>
                  <a:lnTo>
                    <a:pt x="12310" y="1124"/>
                  </a:lnTo>
                  <a:lnTo>
                    <a:pt x="12359" y="953"/>
                  </a:lnTo>
                  <a:lnTo>
                    <a:pt x="12432" y="807"/>
                  </a:lnTo>
                  <a:lnTo>
                    <a:pt x="12554" y="660"/>
                  </a:lnTo>
                  <a:lnTo>
                    <a:pt x="12676" y="562"/>
                  </a:lnTo>
                  <a:lnTo>
                    <a:pt x="12847" y="465"/>
                  </a:lnTo>
                  <a:lnTo>
                    <a:pt x="13018" y="416"/>
                  </a:lnTo>
                  <a:close/>
                  <a:moveTo>
                    <a:pt x="0" y="1"/>
                  </a:moveTo>
                  <a:lnTo>
                    <a:pt x="0" y="2687"/>
                  </a:lnTo>
                  <a:lnTo>
                    <a:pt x="16120" y="2687"/>
                  </a:lnTo>
                  <a:lnTo>
                    <a:pt x="16120" y="1"/>
                  </a:lnTo>
                  <a:close/>
                </a:path>
              </a:pathLst>
            </a:custGeom>
            <a:grpFill/>
            <a:ln>
              <a:noFill/>
            </a:ln>
          </p:spPr>
          <p:txBody>
            <a:bodyPr spcFirstLastPara="1" wrap="square" lIns="91425" tIns="91425" rIns="91425" bIns="91425" anchor="ctr" anchorCtr="0">
              <a:noAutofit/>
            </a:bodyPr>
            <a:lstStyle/>
            <a:p>
              <a:endParaRPr/>
            </a:p>
          </p:txBody>
        </p:sp>
        <p:sp>
          <p:nvSpPr>
            <p:cNvPr id="348" name="Google Shape;348;p39"/>
            <p:cNvSpPr/>
            <p:nvPr/>
          </p:nvSpPr>
          <p:spPr>
            <a:xfrm>
              <a:off x="5983625" y="664900"/>
              <a:ext cx="403000" cy="31775"/>
            </a:xfrm>
            <a:custGeom>
              <a:avLst/>
              <a:gdLst/>
              <a:ahLst/>
              <a:cxnLst/>
              <a:rect l="l" t="t" r="r" b="b"/>
              <a:pathLst>
                <a:path w="16120" h="1271" extrusionOk="0">
                  <a:moveTo>
                    <a:pt x="0" y="1"/>
                  </a:moveTo>
                  <a:lnTo>
                    <a:pt x="0" y="489"/>
                  </a:lnTo>
                  <a:lnTo>
                    <a:pt x="25" y="660"/>
                  </a:lnTo>
                  <a:lnTo>
                    <a:pt x="74" y="807"/>
                  </a:lnTo>
                  <a:lnTo>
                    <a:pt x="147" y="929"/>
                  </a:lnTo>
                  <a:lnTo>
                    <a:pt x="220" y="1051"/>
                  </a:lnTo>
                  <a:lnTo>
                    <a:pt x="342" y="1149"/>
                  </a:lnTo>
                  <a:lnTo>
                    <a:pt x="489" y="1222"/>
                  </a:lnTo>
                  <a:lnTo>
                    <a:pt x="635" y="1271"/>
                  </a:lnTo>
                  <a:lnTo>
                    <a:pt x="15485" y="1271"/>
                  </a:lnTo>
                  <a:lnTo>
                    <a:pt x="15631" y="1222"/>
                  </a:lnTo>
                  <a:lnTo>
                    <a:pt x="15778" y="1149"/>
                  </a:lnTo>
                  <a:lnTo>
                    <a:pt x="15900" y="1051"/>
                  </a:lnTo>
                  <a:lnTo>
                    <a:pt x="15973" y="929"/>
                  </a:lnTo>
                  <a:lnTo>
                    <a:pt x="16046" y="807"/>
                  </a:lnTo>
                  <a:lnTo>
                    <a:pt x="16095" y="660"/>
                  </a:lnTo>
                  <a:lnTo>
                    <a:pt x="16120" y="489"/>
                  </a:lnTo>
                  <a:lnTo>
                    <a:pt x="16120" y="1"/>
                  </a:lnTo>
                  <a:lnTo>
                    <a:pt x="16095" y="172"/>
                  </a:lnTo>
                  <a:lnTo>
                    <a:pt x="16046" y="318"/>
                  </a:lnTo>
                  <a:lnTo>
                    <a:pt x="15973" y="440"/>
                  </a:lnTo>
                  <a:lnTo>
                    <a:pt x="15900" y="562"/>
                  </a:lnTo>
                  <a:lnTo>
                    <a:pt x="15778" y="660"/>
                  </a:lnTo>
                  <a:lnTo>
                    <a:pt x="15631" y="733"/>
                  </a:lnTo>
                  <a:lnTo>
                    <a:pt x="15485" y="782"/>
                  </a:lnTo>
                  <a:lnTo>
                    <a:pt x="635" y="782"/>
                  </a:lnTo>
                  <a:lnTo>
                    <a:pt x="489" y="733"/>
                  </a:lnTo>
                  <a:lnTo>
                    <a:pt x="342" y="660"/>
                  </a:lnTo>
                  <a:lnTo>
                    <a:pt x="220" y="562"/>
                  </a:lnTo>
                  <a:lnTo>
                    <a:pt x="147" y="440"/>
                  </a:lnTo>
                  <a:lnTo>
                    <a:pt x="74" y="318"/>
                  </a:lnTo>
                  <a:lnTo>
                    <a:pt x="25" y="172"/>
                  </a:lnTo>
                  <a:lnTo>
                    <a:pt x="0" y="1"/>
                  </a:lnTo>
                  <a:close/>
                </a:path>
              </a:pathLst>
            </a:custGeom>
            <a:grpFill/>
            <a:ln>
              <a:noFill/>
            </a:ln>
          </p:spPr>
          <p:txBody>
            <a:bodyPr spcFirstLastPara="1" wrap="square" lIns="91425" tIns="91425" rIns="91425" bIns="91425" anchor="ctr" anchorCtr="0">
              <a:noAutofit/>
            </a:bodyPr>
            <a:lstStyle/>
            <a:p>
              <a:endParaRPr/>
            </a:p>
          </p:txBody>
        </p:sp>
        <p:sp>
          <p:nvSpPr>
            <p:cNvPr id="349" name="Google Shape;349;p39"/>
            <p:cNvSpPr/>
            <p:nvPr/>
          </p:nvSpPr>
          <p:spPr>
            <a:xfrm>
              <a:off x="6041025" y="301625"/>
              <a:ext cx="29325" cy="63500"/>
            </a:xfrm>
            <a:custGeom>
              <a:avLst/>
              <a:gdLst/>
              <a:ahLst/>
              <a:cxnLst/>
              <a:rect l="l" t="t" r="r" b="b"/>
              <a:pathLst>
                <a:path w="1173" h="2540" extrusionOk="0">
                  <a:moveTo>
                    <a:pt x="391" y="0"/>
                  </a:moveTo>
                  <a:lnTo>
                    <a:pt x="293" y="49"/>
                  </a:lnTo>
                  <a:lnTo>
                    <a:pt x="220" y="73"/>
                  </a:lnTo>
                  <a:lnTo>
                    <a:pt x="147" y="147"/>
                  </a:lnTo>
                  <a:lnTo>
                    <a:pt x="74" y="220"/>
                  </a:lnTo>
                  <a:lnTo>
                    <a:pt x="49" y="293"/>
                  </a:lnTo>
                  <a:lnTo>
                    <a:pt x="0" y="391"/>
                  </a:lnTo>
                  <a:lnTo>
                    <a:pt x="0" y="488"/>
                  </a:lnTo>
                  <a:lnTo>
                    <a:pt x="0" y="2052"/>
                  </a:lnTo>
                  <a:lnTo>
                    <a:pt x="0" y="2149"/>
                  </a:lnTo>
                  <a:lnTo>
                    <a:pt x="49" y="2247"/>
                  </a:lnTo>
                  <a:lnTo>
                    <a:pt x="74" y="2320"/>
                  </a:lnTo>
                  <a:lnTo>
                    <a:pt x="147" y="2393"/>
                  </a:lnTo>
                  <a:lnTo>
                    <a:pt x="220" y="2467"/>
                  </a:lnTo>
                  <a:lnTo>
                    <a:pt x="293" y="2491"/>
                  </a:lnTo>
                  <a:lnTo>
                    <a:pt x="391" y="2540"/>
                  </a:lnTo>
                  <a:lnTo>
                    <a:pt x="782" y="2540"/>
                  </a:lnTo>
                  <a:lnTo>
                    <a:pt x="879" y="2491"/>
                  </a:lnTo>
                  <a:lnTo>
                    <a:pt x="953" y="2467"/>
                  </a:lnTo>
                  <a:lnTo>
                    <a:pt x="1026" y="2393"/>
                  </a:lnTo>
                  <a:lnTo>
                    <a:pt x="1099" y="2320"/>
                  </a:lnTo>
                  <a:lnTo>
                    <a:pt x="1124" y="2247"/>
                  </a:lnTo>
                  <a:lnTo>
                    <a:pt x="1173" y="2149"/>
                  </a:lnTo>
                  <a:lnTo>
                    <a:pt x="1173" y="2052"/>
                  </a:lnTo>
                  <a:lnTo>
                    <a:pt x="1173" y="488"/>
                  </a:lnTo>
                  <a:lnTo>
                    <a:pt x="1173" y="391"/>
                  </a:lnTo>
                  <a:lnTo>
                    <a:pt x="1124" y="293"/>
                  </a:lnTo>
                  <a:lnTo>
                    <a:pt x="1099" y="220"/>
                  </a:lnTo>
                  <a:lnTo>
                    <a:pt x="1026" y="147"/>
                  </a:lnTo>
                  <a:lnTo>
                    <a:pt x="953" y="73"/>
                  </a:lnTo>
                  <a:lnTo>
                    <a:pt x="879"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50" name="Google Shape;350;p39"/>
            <p:cNvSpPr/>
            <p:nvPr/>
          </p:nvSpPr>
          <p:spPr>
            <a:xfrm>
              <a:off x="6297450" y="301625"/>
              <a:ext cx="29350" cy="63500"/>
            </a:xfrm>
            <a:custGeom>
              <a:avLst/>
              <a:gdLst/>
              <a:ahLst/>
              <a:cxnLst/>
              <a:rect l="l" t="t" r="r" b="b"/>
              <a:pathLst>
                <a:path w="1174" h="2540" extrusionOk="0">
                  <a:moveTo>
                    <a:pt x="392" y="0"/>
                  </a:moveTo>
                  <a:lnTo>
                    <a:pt x="294" y="49"/>
                  </a:lnTo>
                  <a:lnTo>
                    <a:pt x="221" y="73"/>
                  </a:lnTo>
                  <a:lnTo>
                    <a:pt x="147" y="147"/>
                  </a:lnTo>
                  <a:lnTo>
                    <a:pt x="74" y="220"/>
                  </a:lnTo>
                  <a:lnTo>
                    <a:pt x="50" y="293"/>
                  </a:lnTo>
                  <a:lnTo>
                    <a:pt x="1" y="391"/>
                  </a:lnTo>
                  <a:lnTo>
                    <a:pt x="1" y="488"/>
                  </a:lnTo>
                  <a:lnTo>
                    <a:pt x="1" y="2052"/>
                  </a:lnTo>
                  <a:lnTo>
                    <a:pt x="1" y="2149"/>
                  </a:lnTo>
                  <a:lnTo>
                    <a:pt x="50" y="2247"/>
                  </a:lnTo>
                  <a:lnTo>
                    <a:pt x="74" y="2320"/>
                  </a:lnTo>
                  <a:lnTo>
                    <a:pt x="147" y="2393"/>
                  </a:lnTo>
                  <a:lnTo>
                    <a:pt x="221" y="2467"/>
                  </a:lnTo>
                  <a:lnTo>
                    <a:pt x="294" y="2491"/>
                  </a:lnTo>
                  <a:lnTo>
                    <a:pt x="392" y="2540"/>
                  </a:lnTo>
                  <a:lnTo>
                    <a:pt x="782" y="2540"/>
                  </a:lnTo>
                  <a:lnTo>
                    <a:pt x="880" y="2491"/>
                  </a:lnTo>
                  <a:lnTo>
                    <a:pt x="953" y="2467"/>
                  </a:lnTo>
                  <a:lnTo>
                    <a:pt x="1027" y="2393"/>
                  </a:lnTo>
                  <a:lnTo>
                    <a:pt x="1100" y="2320"/>
                  </a:lnTo>
                  <a:lnTo>
                    <a:pt x="1124" y="2247"/>
                  </a:lnTo>
                  <a:lnTo>
                    <a:pt x="1173" y="2149"/>
                  </a:lnTo>
                  <a:lnTo>
                    <a:pt x="1173" y="2052"/>
                  </a:lnTo>
                  <a:lnTo>
                    <a:pt x="1173" y="488"/>
                  </a:lnTo>
                  <a:lnTo>
                    <a:pt x="1173" y="391"/>
                  </a:lnTo>
                  <a:lnTo>
                    <a:pt x="1124" y="293"/>
                  </a:lnTo>
                  <a:lnTo>
                    <a:pt x="1100" y="220"/>
                  </a:lnTo>
                  <a:lnTo>
                    <a:pt x="1027" y="147"/>
                  </a:lnTo>
                  <a:lnTo>
                    <a:pt x="953" y="73"/>
                  </a:lnTo>
                  <a:lnTo>
                    <a:pt x="880" y="49"/>
                  </a:lnTo>
                  <a:lnTo>
                    <a:pt x="782" y="0"/>
                  </a:lnTo>
                  <a:close/>
                </a:path>
              </a:pathLst>
            </a:custGeom>
            <a:grpFill/>
            <a:ln>
              <a:noFill/>
            </a:ln>
          </p:spPr>
          <p:txBody>
            <a:bodyPr spcFirstLastPara="1" wrap="square" lIns="91425" tIns="91425" rIns="91425" bIns="91425" anchor="ctr" anchorCtr="0">
              <a:noAutofit/>
            </a:bodyPr>
            <a:lstStyle/>
            <a:p>
              <a:endParaRPr/>
            </a:p>
          </p:txBody>
        </p:sp>
        <p:sp>
          <p:nvSpPr>
            <p:cNvPr id="351" name="Google Shape;351;p39"/>
            <p:cNvSpPr/>
            <p:nvPr/>
          </p:nvSpPr>
          <p:spPr>
            <a:xfrm>
              <a:off x="6097200" y="509200"/>
              <a:ext cx="50700" cy="53775"/>
            </a:xfrm>
            <a:custGeom>
              <a:avLst/>
              <a:gdLst/>
              <a:ahLst/>
              <a:cxnLst/>
              <a:rect l="l" t="t" r="r" b="b"/>
              <a:pathLst>
                <a:path w="2028" h="2151" extrusionOk="0">
                  <a:moveTo>
                    <a:pt x="0" y="1"/>
                  </a:moveTo>
                  <a:lnTo>
                    <a:pt x="0" y="2150"/>
                  </a:lnTo>
                  <a:lnTo>
                    <a:pt x="2027" y="2150"/>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2" name="Google Shape;352;p39"/>
            <p:cNvSpPr/>
            <p:nvPr/>
          </p:nvSpPr>
          <p:spPr>
            <a:xfrm>
              <a:off x="6097200" y="448150"/>
              <a:ext cx="50700" cy="48875"/>
            </a:xfrm>
            <a:custGeom>
              <a:avLst/>
              <a:gdLst/>
              <a:ahLst/>
              <a:cxnLst/>
              <a:rect l="l" t="t" r="r" b="b"/>
              <a:pathLst>
                <a:path w="2028" h="1955" extrusionOk="0">
                  <a:moveTo>
                    <a:pt x="0" y="1"/>
                  </a:moveTo>
                  <a:lnTo>
                    <a:pt x="0" y="1954"/>
                  </a:lnTo>
                  <a:lnTo>
                    <a:pt x="2027" y="1954"/>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3" name="Google Shape;353;p39"/>
            <p:cNvSpPr/>
            <p:nvPr/>
          </p:nvSpPr>
          <p:spPr>
            <a:xfrm>
              <a:off x="6097200" y="575150"/>
              <a:ext cx="50700" cy="48875"/>
            </a:xfrm>
            <a:custGeom>
              <a:avLst/>
              <a:gdLst/>
              <a:ahLst/>
              <a:cxnLst/>
              <a:rect l="l" t="t" r="r" b="b"/>
              <a:pathLst>
                <a:path w="2028" h="1955" extrusionOk="0">
                  <a:moveTo>
                    <a:pt x="0" y="1"/>
                  </a:moveTo>
                  <a:lnTo>
                    <a:pt x="0" y="1954"/>
                  </a:lnTo>
                  <a:lnTo>
                    <a:pt x="2027" y="1954"/>
                  </a:lnTo>
                  <a:lnTo>
                    <a:pt x="2027" y="1"/>
                  </a:lnTo>
                  <a:close/>
                </a:path>
              </a:pathLst>
            </a:custGeom>
            <a:grpFill/>
            <a:ln>
              <a:noFill/>
            </a:ln>
          </p:spPr>
          <p:txBody>
            <a:bodyPr spcFirstLastPara="1" wrap="square" lIns="91425" tIns="91425" rIns="91425" bIns="91425" anchor="ctr" anchorCtr="0">
              <a:noAutofit/>
            </a:bodyPr>
            <a:lstStyle/>
            <a:p>
              <a:endParaRPr/>
            </a:p>
          </p:txBody>
        </p:sp>
        <p:sp>
          <p:nvSpPr>
            <p:cNvPr id="354" name="Google Shape;354;p39"/>
            <p:cNvSpPr/>
            <p:nvPr/>
          </p:nvSpPr>
          <p:spPr>
            <a:xfrm>
              <a:off x="6160075" y="575150"/>
              <a:ext cx="50100" cy="48875"/>
            </a:xfrm>
            <a:custGeom>
              <a:avLst/>
              <a:gdLst/>
              <a:ahLst/>
              <a:cxnLst/>
              <a:rect l="l" t="t" r="r" b="b"/>
              <a:pathLst>
                <a:path w="2004" h="1955" extrusionOk="0">
                  <a:moveTo>
                    <a:pt x="1" y="1"/>
                  </a:moveTo>
                  <a:lnTo>
                    <a:pt x="1" y="1954"/>
                  </a:lnTo>
                  <a:lnTo>
                    <a:pt x="2003" y="1954"/>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55" name="Google Shape;355;p39"/>
            <p:cNvSpPr/>
            <p:nvPr/>
          </p:nvSpPr>
          <p:spPr>
            <a:xfrm>
              <a:off x="6034300" y="509200"/>
              <a:ext cx="50700" cy="53775"/>
            </a:xfrm>
            <a:custGeom>
              <a:avLst/>
              <a:gdLst/>
              <a:ahLst/>
              <a:cxnLst/>
              <a:rect l="l" t="t" r="r" b="b"/>
              <a:pathLst>
                <a:path w="2028" h="2151" extrusionOk="0">
                  <a:moveTo>
                    <a:pt x="1" y="1"/>
                  </a:moveTo>
                  <a:lnTo>
                    <a:pt x="1"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6" name="Google Shape;356;p39"/>
            <p:cNvSpPr/>
            <p:nvPr/>
          </p:nvSpPr>
          <p:spPr>
            <a:xfrm>
              <a:off x="6034300" y="575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7" name="Google Shape;357;p39"/>
            <p:cNvSpPr/>
            <p:nvPr/>
          </p:nvSpPr>
          <p:spPr>
            <a:xfrm>
              <a:off x="6034300" y="448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58" name="Google Shape;358;p39"/>
            <p:cNvSpPr/>
            <p:nvPr/>
          </p:nvSpPr>
          <p:spPr>
            <a:xfrm>
              <a:off x="6160075" y="509200"/>
              <a:ext cx="50100" cy="53775"/>
            </a:xfrm>
            <a:custGeom>
              <a:avLst/>
              <a:gdLst/>
              <a:ahLst/>
              <a:cxnLst/>
              <a:rect l="l" t="t" r="r" b="b"/>
              <a:pathLst>
                <a:path w="2004" h="2151" extrusionOk="0">
                  <a:moveTo>
                    <a:pt x="1" y="1"/>
                  </a:moveTo>
                  <a:lnTo>
                    <a:pt x="1" y="2150"/>
                  </a:lnTo>
                  <a:lnTo>
                    <a:pt x="2003" y="2150"/>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59" name="Google Shape;359;p39"/>
            <p:cNvSpPr/>
            <p:nvPr/>
          </p:nvSpPr>
          <p:spPr>
            <a:xfrm>
              <a:off x="5983625" y="399300"/>
              <a:ext cx="403000" cy="272950"/>
            </a:xfrm>
            <a:custGeom>
              <a:avLst/>
              <a:gdLst/>
              <a:ahLst/>
              <a:cxnLst/>
              <a:rect l="l" t="t" r="r" b="b"/>
              <a:pathLst>
                <a:path w="16120" h="10918" extrusionOk="0">
                  <a:moveTo>
                    <a:pt x="14434" y="1466"/>
                  </a:moveTo>
                  <a:lnTo>
                    <a:pt x="14508" y="1515"/>
                  </a:lnTo>
                  <a:lnTo>
                    <a:pt x="14557" y="1613"/>
                  </a:lnTo>
                  <a:lnTo>
                    <a:pt x="14581" y="1710"/>
                  </a:lnTo>
                  <a:lnTo>
                    <a:pt x="14581" y="9233"/>
                  </a:lnTo>
                  <a:lnTo>
                    <a:pt x="14557" y="9330"/>
                  </a:lnTo>
                  <a:lnTo>
                    <a:pt x="14508" y="9404"/>
                  </a:lnTo>
                  <a:lnTo>
                    <a:pt x="14434" y="9452"/>
                  </a:lnTo>
                  <a:lnTo>
                    <a:pt x="14337" y="9477"/>
                  </a:lnTo>
                  <a:lnTo>
                    <a:pt x="1783" y="9477"/>
                  </a:lnTo>
                  <a:lnTo>
                    <a:pt x="1686" y="9452"/>
                  </a:lnTo>
                  <a:lnTo>
                    <a:pt x="1612" y="9404"/>
                  </a:lnTo>
                  <a:lnTo>
                    <a:pt x="1564" y="9330"/>
                  </a:lnTo>
                  <a:lnTo>
                    <a:pt x="1539" y="9233"/>
                  </a:lnTo>
                  <a:lnTo>
                    <a:pt x="1539" y="1710"/>
                  </a:lnTo>
                  <a:lnTo>
                    <a:pt x="1564" y="1613"/>
                  </a:lnTo>
                  <a:lnTo>
                    <a:pt x="1612" y="1515"/>
                  </a:lnTo>
                  <a:lnTo>
                    <a:pt x="1686" y="1466"/>
                  </a:lnTo>
                  <a:close/>
                  <a:moveTo>
                    <a:pt x="0" y="1"/>
                  </a:moveTo>
                  <a:lnTo>
                    <a:pt x="0" y="10332"/>
                  </a:lnTo>
                  <a:lnTo>
                    <a:pt x="25" y="10429"/>
                  </a:lnTo>
                  <a:lnTo>
                    <a:pt x="74" y="10527"/>
                  </a:lnTo>
                  <a:lnTo>
                    <a:pt x="147" y="10625"/>
                  </a:lnTo>
                  <a:lnTo>
                    <a:pt x="220" y="10722"/>
                  </a:lnTo>
                  <a:lnTo>
                    <a:pt x="342" y="10796"/>
                  </a:lnTo>
                  <a:lnTo>
                    <a:pt x="489" y="10869"/>
                  </a:lnTo>
                  <a:lnTo>
                    <a:pt x="635" y="10918"/>
                  </a:lnTo>
                  <a:lnTo>
                    <a:pt x="15485" y="10918"/>
                  </a:lnTo>
                  <a:lnTo>
                    <a:pt x="15631" y="10869"/>
                  </a:lnTo>
                  <a:lnTo>
                    <a:pt x="15778" y="10796"/>
                  </a:lnTo>
                  <a:lnTo>
                    <a:pt x="15900" y="10698"/>
                  </a:lnTo>
                  <a:lnTo>
                    <a:pt x="15973" y="10576"/>
                  </a:lnTo>
                  <a:lnTo>
                    <a:pt x="16046" y="10454"/>
                  </a:lnTo>
                  <a:lnTo>
                    <a:pt x="16095" y="10307"/>
                  </a:lnTo>
                  <a:lnTo>
                    <a:pt x="16120" y="10136"/>
                  </a:lnTo>
                  <a:lnTo>
                    <a:pt x="16120" y="1"/>
                  </a:lnTo>
                  <a:close/>
                </a:path>
              </a:pathLst>
            </a:custGeom>
            <a:grpFill/>
            <a:ln>
              <a:noFill/>
            </a:ln>
          </p:spPr>
          <p:txBody>
            <a:bodyPr spcFirstLastPara="1" wrap="square" lIns="91425" tIns="91425" rIns="91425" bIns="91425" anchor="ctr" anchorCtr="0">
              <a:noAutofit/>
            </a:bodyPr>
            <a:lstStyle/>
            <a:p>
              <a:endParaRPr/>
            </a:p>
          </p:txBody>
        </p:sp>
        <p:sp>
          <p:nvSpPr>
            <p:cNvPr id="360" name="Google Shape;360;p39"/>
            <p:cNvSpPr/>
            <p:nvPr/>
          </p:nvSpPr>
          <p:spPr>
            <a:xfrm>
              <a:off x="6285250" y="575150"/>
              <a:ext cx="50700" cy="48875"/>
            </a:xfrm>
            <a:custGeom>
              <a:avLst/>
              <a:gdLst/>
              <a:ahLst/>
              <a:cxnLst/>
              <a:rect l="l" t="t" r="r" b="b"/>
              <a:pathLst>
                <a:path w="2028" h="1955" extrusionOk="0">
                  <a:moveTo>
                    <a:pt x="0" y="1"/>
                  </a:moveTo>
                  <a:lnTo>
                    <a:pt x="0"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1" name="Google Shape;361;p39"/>
            <p:cNvSpPr/>
            <p:nvPr/>
          </p:nvSpPr>
          <p:spPr>
            <a:xfrm>
              <a:off x="6285250" y="509200"/>
              <a:ext cx="50700" cy="53775"/>
            </a:xfrm>
            <a:custGeom>
              <a:avLst/>
              <a:gdLst/>
              <a:ahLst/>
              <a:cxnLst/>
              <a:rect l="l" t="t" r="r" b="b"/>
              <a:pathLst>
                <a:path w="2028" h="2151" extrusionOk="0">
                  <a:moveTo>
                    <a:pt x="0" y="1"/>
                  </a:moveTo>
                  <a:lnTo>
                    <a:pt x="0"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2" name="Google Shape;362;p39"/>
            <p:cNvSpPr/>
            <p:nvPr/>
          </p:nvSpPr>
          <p:spPr>
            <a:xfrm>
              <a:off x="6285250" y="448150"/>
              <a:ext cx="50700" cy="48875"/>
            </a:xfrm>
            <a:custGeom>
              <a:avLst/>
              <a:gdLst/>
              <a:ahLst/>
              <a:cxnLst/>
              <a:rect l="l" t="t" r="r" b="b"/>
              <a:pathLst>
                <a:path w="2028" h="1955" extrusionOk="0">
                  <a:moveTo>
                    <a:pt x="0" y="1"/>
                  </a:moveTo>
                  <a:lnTo>
                    <a:pt x="0"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3" name="Google Shape;363;p39"/>
            <p:cNvSpPr/>
            <p:nvPr/>
          </p:nvSpPr>
          <p:spPr>
            <a:xfrm>
              <a:off x="6222350" y="575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4" name="Google Shape;364;p39"/>
            <p:cNvSpPr/>
            <p:nvPr/>
          </p:nvSpPr>
          <p:spPr>
            <a:xfrm>
              <a:off x="6160075" y="448150"/>
              <a:ext cx="50100" cy="48875"/>
            </a:xfrm>
            <a:custGeom>
              <a:avLst/>
              <a:gdLst/>
              <a:ahLst/>
              <a:cxnLst/>
              <a:rect l="l" t="t" r="r" b="b"/>
              <a:pathLst>
                <a:path w="2004" h="1955" extrusionOk="0">
                  <a:moveTo>
                    <a:pt x="1" y="1"/>
                  </a:moveTo>
                  <a:lnTo>
                    <a:pt x="1" y="1954"/>
                  </a:lnTo>
                  <a:lnTo>
                    <a:pt x="2003" y="1954"/>
                  </a:lnTo>
                  <a:lnTo>
                    <a:pt x="2003" y="1"/>
                  </a:lnTo>
                  <a:close/>
                </a:path>
              </a:pathLst>
            </a:custGeom>
            <a:grpFill/>
            <a:ln>
              <a:noFill/>
            </a:ln>
          </p:spPr>
          <p:txBody>
            <a:bodyPr spcFirstLastPara="1" wrap="square" lIns="91425" tIns="91425" rIns="91425" bIns="91425" anchor="ctr" anchorCtr="0">
              <a:noAutofit/>
            </a:bodyPr>
            <a:lstStyle/>
            <a:p>
              <a:endParaRPr/>
            </a:p>
          </p:txBody>
        </p:sp>
        <p:sp>
          <p:nvSpPr>
            <p:cNvPr id="365" name="Google Shape;365;p39"/>
            <p:cNvSpPr/>
            <p:nvPr/>
          </p:nvSpPr>
          <p:spPr>
            <a:xfrm>
              <a:off x="6222350" y="509200"/>
              <a:ext cx="50700" cy="53775"/>
            </a:xfrm>
            <a:custGeom>
              <a:avLst/>
              <a:gdLst/>
              <a:ahLst/>
              <a:cxnLst/>
              <a:rect l="l" t="t" r="r" b="b"/>
              <a:pathLst>
                <a:path w="2028" h="2151" extrusionOk="0">
                  <a:moveTo>
                    <a:pt x="1" y="1"/>
                  </a:moveTo>
                  <a:lnTo>
                    <a:pt x="1" y="2150"/>
                  </a:lnTo>
                  <a:lnTo>
                    <a:pt x="2028" y="2150"/>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366" name="Google Shape;366;p39"/>
            <p:cNvSpPr/>
            <p:nvPr/>
          </p:nvSpPr>
          <p:spPr>
            <a:xfrm>
              <a:off x="6222350" y="448150"/>
              <a:ext cx="50700" cy="48875"/>
            </a:xfrm>
            <a:custGeom>
              <a:avLst/>
              <a:gdLst/>
              <a:ahLst/>
              <a:cxnLst/>
              <a:rect l="l" t="t" r="r" b="b"/>
              <a:pathLst>
                <a:path w="2028" h="1955" extrusionOk="0">
                  <a:moveTo>
                    <a:pt x="1" y="1"/>
                  </a:moveTo>
                  <a:lnTo>
                    <a:pt x="1" y="1954"/>
                  </a:lnTo>
                  <a:lnTo>
                    <a:pt x="2028" y="1954"/>
                  </a:lnTo>
                  <a:lnTo>
                    <a:pt x="2028" y="1"/>
                  </a:lnTo>
                  <a:close/>
                </a:path>
              </a:pathLst>
            </a:custGeom>
            <a:grpFill/>
            <a:ln>
              <a:noFill/>
            </a:ln>
          </p:spPr>
          <p:txBody>
            <a:bodyPr spcFirstLastPara="1" wrap="square" lIns="91425" tIns="91425" rIns="91425" bIns="91425" anchor="ctr" anchorCtr="0">
              <a:noAutofit/>
            </a:bodyPr>
            <a:lstStyle/>
            <a:p>
              <a:endParaRPr/>
            </a:p>
          </p:txBody>
        </p:sp>
      </p:grpSp>
      <p:grpSp>
        <p:nvGrpSpPr>
          <p:cNvPr id="367" name="Google Shape;367;p39"/>
          <p:cNvGrpSpPr/>
          <p:nvPr/>
        </p:nvGrpSpPr>
        <p:grpSpPr>
          <a:xfrm>
            <a:off x="4912089" y="1850446"/>
            <a:ext cx="258541" cy="250145"/>
            <a:chOff x="6660750" y="298550"/>
            <a:chExt cx="396900" cy="396300"/>
          </a:xfrm>
          <a:solidFill>
            <a:srgbClr val="00B0F0"/>
          </a:solidFill>
        </p:grpSpPr>
        <p:sp>
          <p:nvSpPr>
            <p:cNvPr id="368" name="Google Shape;368;p39"/>
            <p:cNvSpPr/>
            <p:nvPr/>
          </p:nvSpPr>
          <p:spPr>
            <a:xfrm>
              <a:off x="6660750" y="298550"/>
              <a:ext cx="396900" cy="396300"/>
            </a:xfrm>
            <a:custGeom>
              <a:avLst/>
              <a:gdLst/>
              <a:ahLst/>
              <a:cxnLst/>
              <a:rect l="l" t="t" r="r" b="b"/>
              <a:pathLst>
                <a:path w="15876" h="15852" extrusionOk="0">
                  <a:moveTo>
                    <a:pt x="8304" y="978"/>
                  </a:moveTo>
                  <a:lnTo>
                    <a:pt x="8646" y="1002"/>
                  </a:lnTo>
                  <a:lnTo>
                    <a:pt x="8988" y="1051"/>
                  </a:lnTo>
                  <a:lnTo>
                    <a:pt x="9330" y="1100"/>
                  </a:lnTo>
                  <a:lnTo>
                    <a:pt x="9672" y="1198"/>
                  </a:lnTo>
                  <a:lnTo>
                    <a:pt x="10014" y="1271"/>
                  </a:lnTo>
                  <a:lnTo>
                    <a:pt x="10332" y="1393"/>
                  </a:lnTo>
                  <a:lnTo>
                    <a:pt x="10649" y="1515"/>
                  </a:lnTo>
                  <a:lnTo>
                    <a:pt x="10942" y="1662"/>
                  </a:lnTo>
                  <a:lnTo>
                    <a:pt x="11260" y="1808"/>
                  </a:lnTo>
                  <a:lnTo>
                    <a:pt x="11553" y="1979"/>
                  </a:lnTo>
                  <a:lnTo>
                    <a:pt x="11821" y="2150"/>
                  </a:lnTo>
                  <a:lnTo>
                    <a:pt x="12090" y="2346"/>
                  </a:lnTo>
                  <a:lnTo>
                    <a:pt x="12359" y="2565"/>
                  </a:lnTo>
                  <a:lnTo>
                    <a:pt x="12603" y="2785"/>
                  </a:lnTo>
                  <a:lnTo>
                    <a:pt x="12847" y="3005"/>
                  </a:lnTo>
                  <a:lnTo>
                    <a:pt x="13091" y="3249"/>
                  </a:lnTo>
                  <a:lnTo>
                    <a:pt x="13311" y="3493"/>
                  </a:lnTo>
                  <a:lnTo>
                    <a:pt x="13507" y="3762"/>
                  </a:lnTo>
                  <a:lnTo>
                    <a:pt x="13702" y="4031"/>
                  </a:lnTo>
                  <a:lnTo>
                    <a:pt x="13897" y="4324"/>
                  </a:lnTo>
                  <a:lnTo>
                    <a:pt x="14044" y="4617"/>
                  </a:lnTo>
                  <a:lnTo>
                    <a:pt x="14215" y="4910"/>
                  </a:lnTo>
                  <a:lnTo>
                    <a:pt x="14337" y="5227"/>
                  </a:lnTo>
                  <a:lnTo>
                    <a:pt x="14483" y="5545"/>
                  </a:lnTo>
                  <a:lnTo>
                    <a:pt x="14581" y="5862"/>
                  </a:lnTo>
                  <a:lnTo>
                    <a:pt x="14679" y="6180"/>
                  </a:lnTo>
                  <a:lnTo>
                    <a:pt x="14752" y="6522"/>
                  </a:lnTo>
                  <a:lnTo>
                    <a:pt x="14825" y="6864"/>
                  </a:lnTo>
                  <a:lnTo>
                    <a:pt x="14850" y="7206"/>
                  </a:lnTo>
                  <a:lnTo>
                    <a:pt x="14899" y="7572"/>
                  </a:lnTo>
                  <a:lnTo>
                    <a:pt x="14899" y="7938"/>
                  </a:lnTo>
                  <a:lnTo>
                    <a:pt x="14899" y="8280"/>
                  </a:lnTo>
                  <a:lnTo>
                    <a:pt x="14850" y="8647"/>
                  </a:lnTo>
                  <a:lnTo>
                    <a:pt x="14825" y="8989"/>
                  </a:lnTo>
                  <a:lnTo>
                    <a:pt x="14752" y="9331"/>
                  </a:lnTo>
                  <a:lnTo>
                    <a:pt x="14679" y="9672"/>
                  </a:lnTo>
                  <a:lnTo>
                    <a:pt x="14581" y="9990"/>
                  </a:lnTo>
                  <a:lnTo>
                    <a:pt x="14483" y="10307"/>
                  </a:lnTo>
                  <a:lnTo>
                    <a:pt x="14337" y="10625"/>
                  </a:lnTo>
                  <a:lnTo>
                    <a:pt x="14215" y="10942"/>
                  </a:lnTo>
                  <a:lnTo>
                    <a:pt x="14044" y="11236"/>
                  </a:lnTo>
                  <a:lnTo>
                    <a:pt x="13897" y="11529"/>
                  </a:lnTo>
                  <a:lnTo>
                    <a:pt x="13702" y="11822"/>
                  </a:lnTo>
                  <a:lnTo>
                    <a:pt x="13507" y="12090"/>
                  </a:lnTo>
                  <a:lnTo>
                    <a:pt x="13311" y="12359"/>
                  </a:lnTo>
                  <a:lnTo>
                    <a:pt x="13091" y="12603"/>
                  </a:lnTo>
                  <a:lnTo>
                    <a:pt x="12847" y="12847"/>
                  </a:lnTo>
                  <a:lnTo>
                    <a:pt x="12603" y="13067"/>
                  </a:lnTo>
                  <a:lnTo>
                    <a:pt x="12359" y="13287"/>
                  </a:lnTo>
                  <a:lnTo>
                    <a:pt x="12090" y="13507"/>
                  </a:lnTo>
                  <a:lnTo>
                    <a:pt x="11821" y="13702"/>
                  </a:lnTo>
                  <a:lnTo>
                    <a:pt x="11553" y="13873"/>
                  </a:lnTo>
                  <a:lnTo>
                    <a:pt x="11260" y="14044"/>
                  </a:lnTo>
                  <a:lnTo>
                    <a:pt x="10942" y="14191"/>
                  </a:lnTo>
                  <a:lnTo>
                    <a:pt x="10649" y="14337"/>
                  </a:lnTo>
                  <a:lnTo>
                    <a:pt x="10332" y="14459"/>
                  </a:lnTo>
                  <a:lnTo>
                    <a:pt x="10014" y="14581"/>
                  </a:lnTo>
                  <a:lnTo>
                    <a:pt x="9672" y="14655"/>
                  </a:lnTo>
                  <a:lnTo>
                    <a:pt x="9330" y="14752"/>
                  </a:lnTo>
                  <a:lnTo>
                    <a:pt x="8988" y="14801"/>
                  </a:lnTo>
                  <a:lnTo>
                    <a:pt x="8646" y="14850"/>
                  </a:lnTo>
                  <a:lnTo>
                    <a:pt x="8304" y="14875"/>
                  </a:lnTo>
                  <a:lnTo>
                    <a:pt x="7572" y="14875"/>
                  </a:lnTo>
                  <a:lnTo>
                    <a:pt x="7230" y="14850"/>
                  </a:lnTo>
                  <a:lnTo>
                    <a:pt x="6888" y="14801"/>
                  </a:lnTo>
                  <a:lnTo>
                    <a:pt x="6546" y="14752"/>
                  </a:lnTo>
                  <a:lnTo>
                    <a:pt x="6204" y="14655"/>
                  </a:lnTo>
                  <a:lnTo>
                    <a:pt x="5862" y="14581"/>
                  </a:lnTo>
                  <a:lnTo>
                    <a:pt x="5545" y="14459"/>
                  </a:lnTo>
                  <a:lnTo>
                    <a:pt x="5227" y="14337"/>
                  </a:lnTo>
                  <a:lnTo>
                    <a:pt x="4934" y="14191"/>
                  </a:lnTo>
                  <a:lnTo>
                    <a:pt x="4617" y="14044"/>
                  </a:lnTo>
                  <a:lnTo>
                    <a:pt x="4324" y="13873"/>
                  </a:lnTo>
                  <a:lnTo>
                    <a:pt x="4055" y="13702"/>
                  </a:lnTo>
                  <a:lnTo>
                    <a:pt x="3786" y="13507"/>
                  </a:lnTo>
                  <a:lnTo>
                    <a:pt x="3518" y="13287"/>
                  </a:lnTo>
                  <a:lnTo>
                    <a:pt x="3273" y="13067"/>
                  </a:lnTo>
                  <a:lnTo>
                    <a:pt x="3029" y="12847"/>
                  </a:lnTo>
                  <a:lnTo>
                    <a:pt x="2785" y="12603"/>
                  </a:lnTo>
                  <a:lnTo>
                    <a:pt x="2565" y="12359"/>
                  </a:lnTo>
                  <a:lnTo>
                    <a:pt x="2370" y="12090"/>
                  </a:lnTo>
                  <a:lnTo>
                    <a:pt x="2174" y="11822"/>
                  </a:lnTo>
                  <a:lnTo>
                    <a:pt x="1979" y="11529"/>
                  </a:lnTo>
                  <a:lnTo>
                    <a:pt x="1832" y="11236"/>
                  </a:lnTo>
                  <a:lnTo>
                    <a:pt x="1661" y="10942"/>
                  </a:lnTo>
                  <a:lnTo>
                    <a:pt x="1539" y="10625"/>
                  </a:lnTo>
                  <a:lnTo>
                    <a:pt x="1393" y="10307"/>
                  </a:lnTo>
                  <a:lnTo>
                    <a:pt x="1295" y="9990"/>
                  </a:lnTo>
                  <a:lnTo>
                    <a:pt x="1197" y="9672"/>
                  </a:lnTo>
                  <a:lnTo>
                    <a:pt x="1124" y="9331"/>
                  </a:lnTo>
                  <a:lnTo>
                    <a:pt x="1051" y="8989"/>
                  </a:lnTo>
                  <a:lnTo>
                    <a:pt x="1026" y="8647"/>
                  </a:lnTo>
                  <a:lnTo>
                    <a:pt x="978" y="8280"/>
                  </a:lnTo>
                  <a:lnTo>
                    <a:pt x="978" y="7938"/>
                  </a:lnTo>
                  <a:lnTo>
                    <a:pt x="978" y="7572"/>
                  </a:lnTo>
                  <a:lnTo>
                    <a:pt x="1026" y="7206"/>
                  </a:lnTo>
                  <a:lnTo>
                    <a:pt x="1051" y="6864"/>
                  </a:lnTo>
                  <a:lnTo>
                    <a:pt x="1124" y="6522"/>
                  </a:lnTo>
                  <a:lnTo>
                    <a:pt x="1197" y="6180"/>
                  </a:lnTo>
                  <a:lnTo>
                    <a:pt x="1295" y="5862"/>
                  </a:lnTo>
                  <a:lnTo>
                    <a:pt x="1393" y="5545"/>
                  </a:lnTo>
                  <a:lnTo>
                    <a:pt x="1539" y="5227"/>
                  </a:lnTo>
                  <a:lnTo>
                    <a:pt x="1661" y="4910"/>
                  </a:lnTo>
                  <a:lnTo>
                    <a:pt x="1832" y="4617"/>
                  </a:lnTo>
                  <a:lnTo>
                    <a:pt x="1979" y="4324"/>
                  </a:lnTo>
                  <a:lnTo>
                    <a:pt x="2174" y="4031"/>
                  </a:lnTo>
                  <a:lnTo>
                    <a:pt x="2370" y="3762"/>
                  </a:lnTo>
                  <a:lnTo>
                    <a:pt x="2565" y="3493"/>
                  </a:lnTo>
                  <a:lnTo>
                    <a:pt x="2785" y="3249"/>
                  </a:lnTo>
                  <a:lnTo>
                    <a:pt x="3029" y="3005"/>
                  </a:lnTo>
                  <a:lnTo>
                    <a:pt x="3273" y="2785"/>
                  </a:lnTo>
                  <a:lnTo>
                    <a:pt x="3518" y="2565"/>
                  </a:lnTo>
                  <a:lnTo>
                    <a:pt x="3786" y="2346"/>
                  </a:lnTo>
                  <a:lnTo>
                    <a:pt x="4055" y="2150"/>
                  </a:lnTo>
                  <a:lnTo>
                    <a:pt x="4324" y="1979"/>
                  </a:lnTo>
                  <a:lnTo>
                    <a:pt x="4617" y="1808"/>
                  </a:lnTo>
                  <a:lnTo>
                    <a:pt x="4934" y="1662"/>
                  </a:lnTo>
                  <a:lnTo>
                    <a:pt x="5227" y="1515"/>
                  </a:lnTo>
                  <a:lnTo>
                    <a:pt x="5545" y="1393"/>
                  </a:lnTo>
                  <a:lnTo>
                    <a:pt x="5862" y="1271"/>
                  </a:lnTo>
                  <a:lnTo>
                    <a:pt x="6204" y="1198"/>
                  </a:lnTo>
                  <a:lnTo>
                    <a:pt x="6546" y="1100"/>
                  </a:lnTo>
                  <a:lnTo>
                    <a:pt x="6888" y="1051"/>
                  </a:lnTo>
                  <a:lnTo>
                    <a:pt x="7230" y="1002"/>
                  </a:lnTo>
                  <a:lnTo>
                    <a:pt x="7572" y="978"/>
                  </a:lnTo>
                  <a:close/>
                  <a:moveTo>
                    <a:pt x="7523" y="1"/>
                  </a:moveTo>
                  <a:lnTo>
                    <a:pt x="7132" y="25"/>
                  </a:lnTo>
                  <a:lnTo>
                    <a:pt x="6741" y="74"/>
                  </a:lnTo>
                  <a:lnTo>
                    <a:pt x="6351" y="147"/>
                  </a:lnTo>
                  <a:lnTo>
                    <a:pt x="5960" y="245"/>
                  </a:lnTo>
                  <a:lnTo>
                    <a:pt x="5569" y="343"/>
                  </a:lnTo>
                  <a:lnTo>
                    <a:pt x="5203" y="465"/>
                  </a:lnTo>
                  <a:lnTo>
                    <a:pt x="4861" y="611"/>
                  </a:lnTo>
                  <a:lnTo>
                    <a:pt x="4494" y="782"/>
                  </a:lnTo>
                  <a:lnTo>
                    <a:pt x="4153" y="953"/>
                  </a:lnTo>
                  <a:lnTo>
                    <a:pt x="3835" y="1149"/>
                  </a:lnTo>
                  <a:lnTo>
                    <a:pt x="3493" y="1344"/>
                  </a:lnTo>
                  <a:lnTo>
                    <a:pt x="3200" y="1564"/>
                  </a:lnTo>
                  <a:lnTo>
                    <a:pt x="2883" y="1808"/>
                  </a:lnTo>
                  <a:lnTo>
                    <a:pt x="2614" y="2052"/>
                  </a:lnTo>
                  <a:lnTo>
                    <a:pt x="2321" y="2321"/>
                  </a:lnTo>
                  <a:lnTo>
                    <a:pt x="2077" y="2590"/>
                  </a:lnTo>
                  <a:lnTo>
                    <a:pt x="1808" y="2883"/>
                  </a:lnTo>
                  <a:lnTo>
                    <a:pt x="1588" y="3176"/>
                  </a:lnTo>
                  <a:lnTo>
                    <a:pt x="1368" y="3493"/>
                  </a:lnTo>
                  <a:lnTo>
                    <a:pt x="1149" y="3811"/>
                  </a:lnTo>
                  <a:lnTo>
                    <a:pt x="953" y="4153"/>
                  </a:lnTo>
                  <a:lnTo>
                    <a:pt x="782" y="4495"/>
                  </a:lnTo>
                  <a:lnTo>
                    <a:pt x="636" y="4837"/>
                  </a:lnTo>
                  <a:lnTo>
                    <a:pt x="489" y="5203"/>
                  </a:lnTo>
                  <a:lnTo>
                    <a:pt x="367" y="5569"/>
                  </a:lnTo>
                  <a:lnTo>
                    <a:pt x="245" y="5936"/>
                  </a:lnTo>
                  <a:lnTo>
                    <a:pt x="172" y="6326"/>
                  </a:lnTo>
                  <a:lnTo>
                    <a:pt x="98" y="6717"/>
                  </a:lnTo>
                  <a:lnTo>
                    <a:pt x="49" y="7108"/>
                  </a:lnTo>
                  <a:lnTo>
                    <a:pt x="25" y="7523"/>
                  </a:lnTo>
                  <a:lnTo>
                    <a:pt x="1" y="7938"/>
                  </a:lnTo>
                  <a:lnTo>
                    <a:pt x="25" y="8329"/>
                  </a:lnTo>
                  <a:lnTo>
                    <a:pt x="49" y="8744"/>
                  </a:lnTo>
                  <a:lnTo>
                    <a:pt x="98" y="9135"/>
                  </a:lnTo>
                  <a:lnTo>
                    <a:pt x="172" y="9526"/>
                  </a:lnTo>
                  <a:lnTo>
                    <a:pt x="245" y="9917"/>
                  </a:lnTo>
                  <a:lnTo>
                    <a:pt x="367" y="10283"/>
                  </a:lnTo>
                  <a:lnTo>
                    <a:pt x="489" y="10649"/>
                  </a:lnTo>
                  <a:lnTo>
                    <a:pt x="636" y="11016"/>
                  </a:lnTo>
                  <a:lnTo>
                    <a:pt x="782" y="11358"/>
                  </a:lnTo>
                  <a:lnTo>
                    <a:pt x="953" y="11700"/>
                  </a:lnTo>
                  <a:lnTo>
                    <a:pt x="1149" y="12041"/>
                  </a:lnTo>
                  <a:lnTo>
                    <a:pt x="1368" y="12359"/>
                  </a:lnTo>
                  <a:lnTo>
                    <a:pt x="1588" y="12676"/>
                  </a:lnTo>
                  <a:lnTo>
                    <a:pt x="1808" y="12970"/>
                  </a:lnTo>
                  <a:lnTo>
                    <a:pt x="2077" y="13263"/>
                  </a:lnTo>
                  <a:lnTo>
                    <a:pt x="2321" y="13531"/>
                  </a:lnTo>
                  <a:lnTo>
                    <a:pt x="2614" y="13800"/>
                  </a:lnTo>
                  <a:lnTo>
                    <a:pt x="2883" y="14044"/>
                  </a:lnTo>
                  <a:lnTo>
                    <a:pt x="3200" y="14288"/>
                  </a:lnTo>
                  <a:lnTo>
                    <a:pt x="3493" y="14508"/>
                  </a:lnTo>
                  <a:lnTo>
                    <a:pt x="3835" y="14704"/>
                  </a:lnTo>
                  <a:lnTo>
                    <a:pt x="4153" y="14899"/>
                  </a:lnTo>
                  <a:lnTo>
                    <a:pt x="4494" y="15070"/>
                  </a:lnTo>
                  <a:lnTo>
                    <a:pt x="4861" y="15241"/>
                  </a:lnTo>
                  <a:lnTo>
                    <a:pt x="5203" y="15387"/>
                  </a:lnTo>
                  <a:lnTo>
                    <a:pt x="5569" y="15510"/>
                  </a:lnTo>
                  <a:lnTo>
                    <a:pt x="5960" y="15607"/>
                  </a:lnTo>
                  <a:lnTo>
                    <a:pt x="6351" y="15705"/>
                  </a:lnTo>
                  <a:lnTo>
                    <a:pt x="6741" y="15778"/>
                  </a:lnTo>
                  <a:lnTo>
                    <a:pt x="7132" y="15827"/>
                  </a:lnTo>
                  <a:lnTo>
                    <a:pt x="7523" y="15851"/>
                  </a:lnTo>
                  <a:lnTo>
                    <a:pt x="8353" y="15851"/>
                  </a:lnTo>
                  <a:lnTo>
                    <a:pt x="8744" y="15827"/>
                  </a:lnTo>
                  <a:lnTo>
                    <a:pt x="9135" y="15778"/>
                  </a:lnTo>
                  <a:lnTo>
                    <a:pt x="9526" y="15705"/>
                  </a:lnTo>
                  <a:lnTo>
                    <a:pt x="9916" y="15607"/>
                  </a:lnTo>
                  <a:lnTo>
                    <a:pt x="10307" y="15510"/>
                  </a:lnTo>
                  <a:lnTo>
                    <a:pt x="10673" y="15387"/>
                  </a:lnTo>
                  <a:lnTo>
                    <a:pt x="11015" y="15241"/>
                  </a:lnTo>
                  <a:lnTo>
                    <a:pt x="11382" y="15070"/>
                  </a:lnTo>
                  <a:lnTo>
                    <a:pt x="11724" y="14899"/>
                  </a:lnTo>
                  <a:lnTo>
                    <a:pt x="12041" y="14704"/>
                  </a:lnTo>
                  <a:lnTo>
                    <a:pt x="12383" y="14508"/>
                  </a:lnTo>
                  <a:lnTo>
                    <a:pt x="12676" y="14288"/>
                  </a:lnTo>
                  <a:lnTo>
                    <a:pt x="12994" y="14044"/>
                  </a:lnTo>
                  <a:lnTo>
                    <a:pt x="13262" y="13800"/>
                  </a:lnTo>
                  <a:lnTo>
                    <a:pt x="13555" y="13531"/>
                  </a:lnTo>
                  <a:lnTo>
                    <a:pt x="13800" y="13263"/>
                  </a:lnTo>
                  <a:lnTo>
                    <a:pt x="14068" y="12970"/>
                  </a:lnTo>
                  <a:lnTo>
                    <a:pt x="14288" y="12676"/>
                  </a:lnTo>
                  <a:lnTo>
                    <a:pt x="14508" y="12359"/>
                  </a:lnTo>
                  <a:lnTo>
                    <a:pt x="14728" y="12041"/>
                  </a:lnTo>
                  <a:lnTo>
                    <a:pt x="14923" y="11700"/>
                  </a:lnTo>
                  <a:lnTo>
                    <a:pt x="15094" y="11358"/>
                  </a:lnTo>
                  <a:lnTo>
                    <a:pt x="15241" y="11016"/>
                  </a:lnTo>
                  <a:lnTo>
                    <a:pt x="15387" y="10649"/>
                  </a:lnTo>
                  <a:lnTo>
                    <a:pt x="15509" y="10283"/>
                  </a:lnTo>
                  <a:lnTo>
                    <a:pt x="15631" y="9917"/>
                  </a:lnTo>
                  <a:lnTo>
                    <a:pt x="15705" y="9526"/>
                  </a:lnTo>
                  <a:lnTo>
                    <a:pt x="15778" y="9135"/>
                  </a:lnTo>
                  <a:lnTo>
                    <a:pt x="15827" y="8744"/>
                  </a:lnTo>
                  <a:lnTo>
                    <a:pt x="15851" y="8329"/>
                  </a:lnTo>
                  <a:lnTo>
                    <a:pt x="15876" y="7938"/>
                  </a:lnTo>
                  <a:lnTo>
                    <a:pt x="15851" y="7523"/>
                  </a:lnTo>
                  <a:lnTo>
                    <a:pt x="15827" y="7108"/>
                  </a:lnTo>
                  <a:lnTo>
                    <a:pt x="15778" y="6717"/>
                  </a:lnTo>
                  <a:lnTo>
                    <a:pt x="15705" y="6326"/>
                  </a:lnTo>
                  <a:lnTo>
                    <a:pt x="15631" y="5936"/>
                  </a:lnTo>
                  <a:lnTo>
                    <a:pt x="15509" y="5569"/>
                  </a:lnTo>
                  <a:lnTo>
                    <a:pt x="15387" y="5203"/>
                  </a:lnTo>
                  <a:lnTo>
                    <a:pt x="15241" y="4837"/>
                  </a:lnTo>
                  <a:lnTo>
                    <a:pt x="15094" y="4495"/>
                  </a:lnTo>
                  <a:lnTo>
                    <a:pt x="14923" y="4153"/>
                  </a:lnTo>
                  <a:lnTo>
                    <a:pt x="14728" y="3811"/>
                  </a:lnTo>
                  <a:lnTo>
                    <a:pt x="14508" y="3493"/>
                  </a:lnTo>
                  <a:lnTo>
                    <a:pt x="14288" y="3176"/>
                  </a:lnTo>
                  <a:lnTo>
                    <a:pt x="14068" y="2883"/>
                  </a:lnTo>
                  <a:lnTo>
                    <a:pt x="13800" y="2590"/>
                  </a:lnTo>
                  <a:lnTo>
                    <a:pt x="13555" y="2321"/>
                  </a:lnTo>
                  <a:lnTo>
                    <a:pt x="13262" y="2052"/>
                  </a:lnTo>
                  <a:lnTo>
                    <a:pt x="12994" y="1808"/>
                  </a:lnTo>
                  <a:lnTo>
                    <a:pt x="12676" y="1564"/>
                  </a:lnTo>
                  <a:lnTo>
                    <a:pt x="12383" y="1344"/>
                  </a:lnTo>
                  <a:lnTo>
                    <a:pt x="12041" y="1149"/>
                  </a:lnTo>
                  <a:lnTo>
                    <a:pt x="11724" y="953"/>
                  </a:lnTo>
                  <a:lnTo>
                    <a:pt x="11382" y="782"/>
                  </a:lnTo>
                  <a:lnTo>
                    <a:pt x="11015" y="611"/>
                  </a:lnTo>
                  <a:lnTo>
                    <a:pt x="10673" y="465"/>
                  </a:lnTo>
                  <a:lnTo>
                    <a:pt x="10307" y="343"/>
                  </a:lnTo>
                  <a:lnTo>
                    <a:pt x="9916" y="245"/>
                  </a:lnTo>
                  <a:lnTo>
                    <a:pt x="9526" y="147"/>
                  </a:lnTo>
                  <a:lnTo>
                    <a:pt x="9135" y="74"/>
                  </a:lnTo>
                  <a:lnTo>
                    <a:pt x="8744" y="25"/>
                  </a:lnTo>
                  <a:lnTo>
                    <a:pt x="8353" y="1"/>
                  </a:lnTo>
                  <a:close/>
                </a:path>
              </a:pathLst>
            </a:custGeom>
            <a:grpFill/>
            <a:ln>
              <a:noFill/>
            </a:ln>
          </p:spPr>
          <p:txBody>
            <a:bodyPr spcFirstLastPara="1" wrap="square" lIns="91425" tIns="91425" rIns="91425" bIns="91425" anchor="ctr" anchorCtr="0">
              <a:noAutofit/>
            </a:bodyPr>
            <a:lstStyle/>
            <a:p>
              <a:endParaRPr/>
            </a:p>
          </p:txBody>
        </p:sp>
        <p:sp>
          <p:nvSpPr>
            <p:cNvPr id="369" name="Google Shape;369;p39"/>
            <p:cNvSpPr/>
            <p:nvPr/>
          </p:nvSpPr>
          <p:spPr>
            <a:xfrm>
              <a:off x="6697400" y="335200"/>
              <a:ext cx="323625" cy="323025"/>
            </a:xfrm>
            <a:custGeom>
              <a:avLst/>
              <a:gdLst/>
              <a:ahLst/>
              <a:cxnLst/>
              <a:rect l="l" t="t" r="r" b="b"/>
              <a:pathLst>
                <a:path w="12945" h="12921" extrusionOk="0">
                  <a:moveTo>
                    <a:pt x="6472" y="1319"/>
                  </a:moveTo>
                  <a:lnTo>
                    <a:pt x="6545" y="1344"/>
                  </a:lnTo>
                  <a:lnTo>
                    <a:pt x="6619" y="1368"/>
                  </a:lnTo>
                  <a:lnTo>
                    <a:pt x="6741" y="1441"/>
                  </a:lnTo>
                  <a:lnTo>
                    <a:pt x="6838" y="1563"/>
                  </a:lnTo>
                  <a:lnTo>
                    <a:pt x="6863" y="1637"/>
                  </a:lnTo>
                  <a:lnTo>
                    <a:pt x="6863" y="1710"/>
                  </a:lnTo>
                  <a:lnTo>
                    <a:pt x="6863" y="6301"/>
                  </a:lnTo>
                  <a:lnTo>
                    <a:pt x="9061" y="8475"/>
                  </a:lnTo>
                  <a:lnTo>
                    <a:pt x="9110" y="8548"/>
                  </a:lnTo>
                  <a:lnTo>
                    <a:pt x="9134" y="8622"/>
                  </a:lnTo>
                  <a:lnTo>
                    <a:pt x="9159" y="8768"/>
                  </a:lnTo>
                  <a:lnTo>
                    <a:pt x="9134" y="8915"/>
                  </a:lnTo>
                  <a:lnTo>
                    <a:pt x="9110" y="8988"/>
                  </a:lnTo>
                  <a:lnTo>
                    <a:pt x="9061" y="9037"/>
                  </a:lnTo>
                  <a:lnTo>
                    <a:pt x="8988" y="9086"/>
                  </a:lnTo>
                  <a:lnTo>
                    <a:pt x="8914" y="9135"/>
                  </a:lnTo>
                  <a:lnTo>
                    <a:pt x="8768" y="9159"/>
                  </a:lnTo>
                  <a:lnTo>
                    <a:pt x="8621" y="9135"/>
                  </a:lnTo>
                  <a:lnTo>
                    <a:pt x="8548" y="9086"/>
                  </a:lnTo>
                  <a:lnTo>
                    <a:pt x="8499" y="9037"/>
                  </a:lnTo>
                  <a:lnTo>
                    <a:pt x="6203" y="6741"/>
                  </a:lnTo>
                  <a:lnTo>
                    <a:pt x="6130" y="6595"/>
                  </a:lnTo>
                  <a:lnTo>
                    <a:pt x="6081" y="6472"/>
                  </a:lnTo>
                  <a:lnTo>
                    <a:pt x="6081" y="1710"/>
                  </a:lnTo>
                  <a:lnTo>
                    <a:pt x="6081" y="1637"/>
                  </a:lnTo>
                  <a:lnTo>
                    <a:pt x="6106" y="1563"/>
                  </a:lnTo>
                  <a:lnTo>
                    <a:pt x="6203" y="1441"/>
                  </a:lnTo>
                  <a:lnTo>
                    <a:pt x="6326" y="1368"/>
                  </a:lnTo>
                  <a:lnTo>
                    <a:pt x="6399" y="1344"/>
                  </a:lnTo>
                  <a:lnTo>
                    <a:pt x="6472" y="1319"/>
                  </a:lnTo>
                  <a:close/>
                  <a:moveTo>
                    <a:pt x="6228" y="0"/>
                  </a:moveTo>
                  <a:lnTo>
                    <a:pt x="5862" y="25"/>
                  </a:lnTo>
                  <a:lnTo>
                    <a:pt x="5495" y="74"/>
                  </a:lnTo>
                  <a:lnTo>
                    <a:pt x="5129" y="122"/>
                  </a:lnTo>
                  <a:lnTo>
                    <a:pt x="4787" y="220"/>
                  </a:lnTo>
                  <a:lnTo>
                    <a:pt x="4445" y="318"/>
                  </a:lnTo>
                  <a:lnTo>
                    <a:pt x="4103" y="440"/>
                  </a:lnTo>
                  <a:lnTo>
                    <a:pt x="3761" y="586"/>
                  </a:lnTo>
                  <a:lnTo>
                    <a:pt x="3444" y="733"/>
                  </a:lnTo>
                  <a:lnTo>
                    <a:pt x="3639" y="1050"/>
                  </a:lnTo>
                  <a:lnTo>
                    <a:pt x="3663" y="1148"/>
                  </a:lnTo>
                  <a:lnTo>
                    <a:pt x="3663" y="1246"/>
                  </a:lnTo>
                  <a:lnTo>
                    <a:pt x="3615" y="1344"/>
                  </a:lnTo>
                  <a:lnTo>
                    <a:pt x="3541" y="1392"/>
                  </a:lnTo>
                  <a:lnTo>
                    <a:pt x="3493" y="1417"/>
                  </a:lnTo>
                  <a:lnTo>
                    <a:pt x="3370" y="1417"/>
                  </a:lnTo>
                  <a:lnTo>
                    <a:pt x="3297" y="1392"/>
                  </a:lnTo>
                  <a:lnTo>
                    <a:pt x="3248" y="1368"/>
                  </a:lnTo>
                  <a:lnTo>
                    <a:pt x="3224" y="1295"/>
                  </a:lnTo>
                  <a:lnTo>
                    <a:pt x="3028" y="977"/>
                  </a:lnTo>
                  <a:lnTo>
                    <a:pt x="2735" y="1197"/>
                  </a:lnTo>
                  <a:lnTo>
                    <a:pt x="2442" y="1417"/>
                  </a:lnTo>
                  <a:lnTo>
                    <a:pt x="2174" y="1637"/>
                  </a:lnTo>
                  <a:lnTo>
                    <a:pt x="1905" y="1881"/>
                  </a:lnTo>
                  <a:lnTo>
                    <a:pt x="1661" y="2150"/>
                  </a:lnTo>
                  <a:lnTo>
                    <a:pt x="1417" y="2418"/>
                  </a:lnTo>
                  <a:lnTo>
                    <a:pt x="1197" y="2711"/>
                  </a:lnTo>
                  <a:lnTo>
                    <a:pt x="1001" y="3029"/>
                  </a:lnTo>
                  <a:lnTo>
                    <a:pt x="1319" y="3200"/>
                  </a:lnTo>
                  <a:lnTo>
                    <a:pt x="1392" y="3273"/>
                  </a:lnTo>
                  <a:lnTo>
                    <a:pt x="1441" y="3346"/>
                  </a:lnTo>
                  <a:lnTo>
                    <a:pt x="1441" y="3444"/>
                  </a:lnTo>
                  <a:lnTo>
                    <a:pt x="1417" y="3542"/>
                  </a:lnTo>
                  <a:lnTo>
                    <a:pt x="1368" y="3590"/>
                  </a:lnTo>
                  <a:lnTo>
                    <a:pt x="1319" y="3639"/>
                  </a:lnTo>
                  <a:lnTo>
                    <a:pt x="1246" y="3664"/>
                  </a:lnTo>
                  <a:lnTo>
                    <a:pt x="1123" y="3664"/>
                  </a:lnTo>
                  <a:lnTo>
                    <a:pt x="1075" y="3639"/>
                  </a:lnTo>
                  <a:lnTo>
                    <a:pt x="757" y="3444"/>
                  </a:lnTo>
                  <a:lnTo>
                    <a:pt x="586" y="3761"/>
                  </a:lnTo>
                  <a:lnTo>
                    <a:pt x="464" y="4079"/>
                  </a:lnTo>
                  <a:lnTo>
                    <a:pt x="342" y="4421"/>
                  </a:lnTo>
                  <a:lnTo>
                    <a:pt x="220" y="4763"/>
                  </a:lnTo>
                  <a:lnTo>
                    <a:pt x="147" y="5129"/>
                  </a:lnTo>
                  <a:lnTo>
                    <a:pt x="73" y="5471"/>
                  </a:lnTo>
                  <a:lnTo>
                    <a:pt x="24" y="5837"/>
                  </a:lnTo>
                  <a:lnTo>
                    <a:pt x="0" y="6228"/>
                  </a:lnTo>
                  <a:lnTo>
                    <a:pt x="659" y="6228"/>
                  </a:lnTo>
                  <a:lnTo>
                    <a:pt x="757" y="6277"/>
                  </a:lnTo>
                  <a:lnTo>
                    <a:pt x="806" y="6375"/>
                  </a:lnTo>
                  <a:lnTo>
                    <a:pt x="806" y="6472"/>
                  </a:lnTo>
                  <a:lnTo>
                    <a:pt x="806" y="6546"/>
                  </a:lnTo>
                  <a:lnTo>
                    <a:pt x="757" y="6643"/>
                  </a:lnTo>
                  <a:lnTo>
                    <a:pt x="659" y="6692"/>
                  </a:lnTo>
                  <a:lnTo>
                    <a:pt x="562" y="6717"/>
                  </a:lnTo>
                  <a:lnTo>
                    <a:pt x="0" y="6717"/>
                  </a:lnTo>
                  <a:lnTo>
                    <a:pt x="24" y="7083"/>
                  </a:lnTo>
                  <a:lnTo>
                    <a:pt x="73" y="7449"/>
                  </a:lnTo>
                  <a:lnTo>
                    <a:pt x="147" y="7791"/>
                  </a:lnTo>
                  <a:lnTo>
                    <a:pt x="220" y="8158"/>
                  </a:lnTo>
                  <a:lnTo>
                    <a:pt x="342" y="8500"/>
                  </a:lnTo>
                  <a:lnTo>
                    <a:pt x="464" y="8841"/>
                  </a:lnTo>
                  <a:lnTo>
                    <a:pt x="586" y="9159"/>
                  </a:lnTo>
                  <a:lnTo>
                    <a:pt x="757" y="9476"/>
                  </a:lnTo>
                  <a:lnTo>
                    <a:pt x="1075" y="9305"/>
                  </a:lnTo>
                  <a:lnTo>
                    <a:pt x="1172" y="9257"/>
                  </a:lnTo>
                  <a:lnTo>
                    <a:pt x="1270" y="9281"/>
                  </a:lnTo>
                  <a:lnTo>
                    <a:pt x="1343" y="9305"/>
                  </a:lnTo>
                  <a:lnTo>
                    <a:pt x="1417" y="9379"/>
                  </a:lnTo>
                  <a:lnTo>
                    <a:pt x="1441" y="9476"/>
                  </a:lnTo>
                  <a:lnTo>
                    <a:pt x="1441" y="9574"/>
                  </a:lnTo>
                  <a:lnTo>
                    <a:pt x="1392" y="9647"/>
                  </a:lnTo>
                  <a:lnTo>
                    <a:pt x="1319" y="9721"/>
                  </a:lnTo>
                  <a:lnTo>
                    <a:pt x="1001" y="9892"/>
                  </a:lnTo>
                  <a:lnTo>
                    <a:pt x="1197" y="10209"/>
                  </a:lnTo>
                  <a:lnTo>
                    <a:pt x="1417" y="10502"/>
                  </a:lnTo>
                  <a:lnTo>
                    <a:pt x="1661" y="10771"/>
                  </a:lnTo>
                  <a:lnTo>
                    <a:pt x="1905" y="11040"/>
                  </a:lnTo>
                  <a:lnTo>
                    <a:pt x="2174" y="11284"/>
                  </a:lnTo>
                  <a:lnTo>
                    <a:pt x="2442" y="11504"/>
                  </a:lnTo>
                  <a:lnTo>
                    <a:pt x="2735" y="11723"/>
                  </a:lnTo>
                  <a:lnTo>
                    <a:pt x="3028" y="11943"/>
                  </a:lnTo>
                  <a:lnTo>
                    <a:pt x="3224" y="11626"/>
                  </a:lnTo>
                  <a:lnTo>
                    <a:pt x="3273" y="11552"/>
                  </a:lnTo>
                  <a:lnTo>
                    <a:pt x="3370" y="11504"/>
                  </a:lnTo>
                  <a:lnTo>
                    <a:pt x="3468" y="11504"/>
                  </a:lnTo>
                  <a:lnTo>
                    <a:pt x="3541" y="11528"/>
                  </a:lnTo>
                  <a:lnTo>
                    <a:pt x="3615" y="11601"/>
                  </a:lnTo>
                  <a:lnTo>
                    <a:pt x="3663" y="11675"/>
                  </a:lnTo>
                  <a:lnTo>
                    <a:pt x="3663" y="11772"/>
                  </a:lnTo>
                  <a:lnTo>
                    <a:pt x="3639" y="11870"/>
                  </a:lnTo>
                  <a:lnTo>
                    <a:pt x="3444" y="12187"/>
                  </a:lnTo>
                  <a:lnTo>
                    <a:pt x="3761" y="12334"/>
                  </a:lnTo>
                  <a:lnTo>
                    <a:pt x="4103" y="12480"/>
                  </a:lnTo>
                  <a:lnTo>
                    <a:pt x="4445" y="12603"/>
                  </a:lnTo>
                  <a:lnTo>
                    <a:pt x="4787" y="12700"/>
                  </a:lnTo>
                  <a:lnTo>
                    <a:pt x="5129" y="12798"/>
                  </a:lnTo>
                  <a:lnTo>
                    <a:pt x="5495" y="12847"/>
                  </a:lnTo>
                  <a:lnTo>
                    <a:pt x="5862" y="12896"/>
                  </a:lnTo>
                  <a:lnTo>
                    <a:pt x="6228" y="12920"/>
                  </a:lnTo>
                  <a:lnTo>
                    <a:pt x="6228" y="12358"/>
                  </a:lnTo>
                  <a:lnTo>
                    <a:pt x="6252" y="12261"/>
                  </a:lnTo>
                  <a:lnTo>
                    <a:pt x="6301" y="12187"/>
                  </a:lnTo>
                  <a:lnTo>
                    <a:pt x="6374" y="12139"/>
                  </a:lnTo>
                  <a:lnTo>
                    <a:pt x="6472" y="12114"/>
                  </a:lnTo>
                  <a:lnTo>
                    <a:pt x="6570" y="12139"/>
                  </a:lnTo>
                  <a:lnTo>
                    <a:pt x="6643" y="12187"/>
                  </a:lnTo>
                  <a:lnTo>
                    <a:pt x="6692" y="12261"/>
                  </a:lnTo>
                  <a:lnTo>
                    <a:pt x="6716" y="12358"/>
                  </a:lnTo>
                  <a:lnTo>
                    <a:pt x="6716" y="12920"/>
                  </a:lnTo>
                  <a:lnTo>
                    <a:pt x="7083" y="12896"/>
                  </a:lnTo>
                  <a:lnTo>
                    <a:pt x="7449" y="12847"/>
                  </a:lnTo>
                  <a:lnTo>
                    <a:pt x="7815" y="12798"/>
                  </a:lnTo>
                  <a:lnTo>
                    <a:pt x="8157" y="12700"/>
                  </a:lnTo>
                  <a:lnTo>
                    <a:pt x="8499" y="12603"/>
                  </a:lnTo>
                  <a:lnTo>
                    <a:pt x="8841" y="12480"/>
                  </a:lnTo>
                  <a:lnTo>
                    <a:pt x="9183" y="12334"/>
                  </a:lnTo>
                  <a:lnTo>
                    <a:pt x="9501" y="12187"/>
                  </a:lnTo>
                  <a:lnTo>
                    <a:pt x="9305" y="11870"/>
                  </a:lnTo>
                  <a:lnTo>
                    <a:pt x="9281" y="11772"/>
                  </a:lnTo>
                  <a:lnTo>
                    <a:pt x="9281" y="11675"/>
                  </a:lnTo>
                  <a:lnTo>
                    <a:pt x="9330" y="11601"/>
                  </a:lnTo>
                  <a:lnTo>
                    <a:pt x="9403" y="11528"/>
                  </a:lnTo>
                  <a:lnTo>
                    <a:pt x="9476" y="11504"/>
                  </a:lnTo>
                  <a:lnTo>
                    <a:pt x="9574" y="11504"/>
                  </a:lnTo>
                  <a:lnTo>
                    <a:pt x="9672" y="11552"/>
                  </a:lnTo>
                  <a:lnTo>
                    <a:pt x="9720" y="11626"/>
                  </a:lnTo>
                  <a:lnTo>
                    <a:pt x="9916" y="11943"/>
                  </a:lnTo>
                  <a:lnTo>
                    <a:pt x="10209" y="11723"/>
                  </a:lnTo>
                  <a:lnTo>
                    <a:pt x="10502" y="11504"/>
                  </a:lnTo>
                  <a:lnTo>
                    <a:pt x="10771" y="11284"/>
                  </a:lnTo>
                  <a:lnTo>
                    <a:pt x="11039" y="11040"/>
                  </a:lnTo>
                  <a:lnTo>
                    <a:pt x="11283" y="10771"/>
                  </a:lnTo>
                  <a:lnTo>
                    <a:pt x="11528" y="10502"/>
                  </a:lnTo>
                  <a:lnTo>
                    <a:pt x="11747" y="10209"/>
                  </a:lnTo>
                  <a:lnTo>
                    <a:pt x="11943" y="9892"/>
                  </a:lnTo>
                  <a:lnTo>
                    <a:pt x="11625" y="9721"/>
                  </a:lnTo>
                  <a:lnTo>
                    <a:pt x="11552" y="9647"/>
                  </a:lnTo>
                  <a:lnTo>
                    <a:pt x="11503" y="9574"/>
                  </a:lnTo>
                  <a:lnTo>
                    <a:pt x="11503" y="9476"/>
                  </a:lnTo>
                  <a:lnTo>
                    <a:pt x="11528" y="9379"/>
                  </a:lnTo>
                  <a:lnTo>
                    <a:pt x="11601" y="9305"/>
                  </a:lnTo>
                  <a:lnTo>
                    <a:pt x="11674" y="9281"/>
                  </a:lnTo>
                  <a:lnTo>
                    <a:pt x="11772" y="9257"/>
                  </a:lnTo>
                  <a:lnTo>
                    <a:pt x="11870" y="9305"/>
                  </a:lnTo>
                  <a:lnTo>
                    <a:pt x="12187" y="9476"/>
                  </a:lnTo>
                  <a:lnTo>
                    <a:pt x="12358" y="9159"/>
                  </a:lnTo>
                  <a:lnTo>
                    <a:pt x="12480" y="8841"/>
                  </a:lnTo>
                  <a:lnTo>
                    <a:pt x="12602" y="8500"/>
                  </a:lnTo>
                  <a:lnTo>
                    <a:pt x="12724" y="8158"/>
                  </a:lnTo>
                  <a:lnTo>
                    <a:pt x="12798" y="7791"/>
                  </a:lnTo>
                  <a:lnTo>
                    <a:pt x="12871" y="7449"/>
                  </a:lnTo>
                  <a:lnTo>
                    <a:pt x="12920" y="7083"/>
                  </a:lnTo>
                  <a:lnTo>
                    <a:pt x="12944" y="6717"/>
                  </a:lnTo>
                  <a:lnTo>
                    <a:pt x="12382" y="6717"/>
                  </a:lnTo>
                  <a:lnTo>
                    <a:pt x="12285" y="6692"/>
                  </a:lnTo>
                  <a:lnTo>
                    <a:pt x="12187" y="6643"/>
                  </a:lnTo>
                  <a:lnTo>
                    <a:pt x="12138" y="6546"/>
                  </a:lnTo>
                  <a:lnTo>
                    <a:pt x="12138" y="6472"/>
                  </a:lnTo>
                  <a:lnTo>
                    <a:pt x="12138" y="6375"/>
                  </a:lnTo>
                  <a:lnTo>
                    <a:pt x="12187" y="6277"/>
                  </a:lnTo>
                  <a:lnTo>
                    <a:pt x="12285" y="6228"/>
                  </a:lnTo>
                  <a:lnTo>
                    <a:pt x="12944" y="6228"/>
                  </a:lnTo>
                  <a:lnTo>
                    <a:pt x="12920" y="5837"/>
                  </a:lnTo>
                  <a:lnTo>
                    <a:pt x="12871" y="5471"/>
                  </a:lnTo>
                  <a:lnTo>
                    <a:pt x="12798" y="5129"/>
                  </a:lnTo>
                  <a:lnTo>
                    <a:pt x="12724" y="4763"/>
                  </a:lnTo>
                  <a:lnTo>
                    <a:pt x="12602" y="4421"/>
                  </a:lnTo>
                  <a:lnTo>
                    <a:pt x="12480" y="4079"/>
                  </a:lnTo>
                  <a:lnTo>
                    <a:pt x="12358" y="3761"/>
                  </a:lnTo>
                  <a:lnTo>
                    <a:pt x="12187" y="3444"/>
                  </a:lnTo>
                  <a:lnTo>
                    <a:pt x="11870" y="3639"/>
                  </a:lnTo>
                  <a:lnTo>
                    <a:pt x="11821" y="3664"/>
                  </a:lnTo>
                  <a:lnTo>
                    <a:pt x="11699" y="3664"/>
                  </a:lnTo>
                  <a:lnTo>
                    <a:pt x="11625" y="3639"/>
                  </a:lnTo>
                  <a:lnTo>
                    <a:pt x="11577" y="3590"/>
                  </a:lnTo>
                  <a:lnTo>
                    <a:pt x="11528" y="3542"/>
                  </a:lnTo>
                  <a:lnTo>
                    <a:pt x="11503" y="3444"/>
                  </a:lnTo>
                  <a:lnTo>
                    <a:pt x="11503" y="3346"/>
                  </a:lnTo>
                  <a:lnTo>
                    <a:pt x="11552" y="3273"/>
                  </a:lnTo>
                  <a:lnTo>
                    <a:pt x="11625" y="3200"/>
                  </a:lnTo>
                  <a:lnTo>
                    <a:pt x="11943" y="3029"/>
                  </a:lnTo>
                  <a:lnTo>
                    <a:pt x="11747" y="2711"/>
                  </a:lnTo>
                  <a:lnTo>
                    <a:pt x="11528" y="2418"/>
                  </a:lnTo>
                  <a:lnTo>
                    <a:pt x="11283" y="2150"/>
                  </a:lnTo>
                  <a:lnTo>
                    <a:pt x="11039" y="1881"/>
                  </a:lnTo>
                  <a:lnTo>
                    <a:pt x="10771" y="1637"/>
                  </a:lnTo>
                  <a:lnTo>
                    <a:pt x="10502" y="1417"/>
                  </a:lnTo>
                  <a:lnTo>
                    <a:pt x="10209" y="1197"/>
                  </a:lnTo>
                  <a:lnTo>
                    <a:pt x="9916" y="977"/>
                  </a:lnTo>
                  <a:lnTo>
                    <a:pt x="9720" y="1295"/>
                  </a:lnTo>
                  <a:lnTo>
                    <a:pt x="9696" y="1368"/>
                  </a:lnTo>
                  <a:lnTo>
                    <a:pt x="9647" y="1392"/>
                  </a:lnTo>
                  <a:lnTo>
                    <a:pt x="9574" y="1417"/>
                  </a:lnTo>
                  <a:lnTo>
                    <a:pt x="9452" y="1417"/>
                  </a:lnTo>
                  <a:lnTo>
                    <a:pt x="9403" y="1392"/>
                  </a:lnTo>
                  <a:lnTo>
                    <a:pt x="9330" y="1344"/>
                  </a:lnTo>
                  <a:lnTo>
                    <a:pt x="9281" y="1246"/>
                  </a:lnTo>
                  <a:lnTo>
                    <a:pt x="9281" y="1148"/>
                  </a:lnTo>
                  <a:lnTo>
                    <a:pt x="9305" y="1050"/>
                  </a:lnTo>
                  <a:lnTo>
                    <a:pt x="9501" y="733"/>
                  </a:lnTo>
                  <a:lnTo>
                    <a:pt x="9183" y="586"/>
                  </a:lnTo>
                  <a:lnTo>
                    <a:pt x="8841" y="440"/>
                  </a:lnTo>
                  <a:lnTo>
                    <a:pt x="8499" y="318"/>
                  </a:lnTo>
                  <a:lnTo>
                    <a:pt x="8157" y="220"/>
                  </a:lnTo>
                  <a:lnTo>
                    <a:pt x="7815" y="122"/>
                  </a:lnTo>
                  <a:lnTo>
                    <a:pt x="7449" y="74"/>
                  </a:lnTo>
                  <a:lnTo>
                    <a:pt x="7083" y="25"/>
                  </a:lnTo>
                  <a:lnTo>
                    <a:pt x="6716" y="0"/>
                  </a:lnTo>
                  <a:lnTo>
                    <a:pt x="6716" y="562"/>
                  </a:lnTo>
                  <a:lnTo>
                    <a:pt x="6692" y="660"/>
                  </a:lnTo>
                  <a:lnTo>
                    <a:pt x="6643" y="733"/>
                  </a:lnTo>
                  <a:lnTo>
                    <a:pt x="6570" y="782"/>
                  </a:lnTo>
                  <a:lnTo>
                    <a:pt x="6472" y="806"/>
                  </a:lnTo>
                  <a:lnTo>
                    <a:pt x="6374" y="782"/>
                  </a:lnTo>
                  <a:lnTo>
                    <a:pt x="6301" y="733"/>
                  </a:lnTo>
                  <a:lnTo>
                    <a:pt x="6252" y="660"/>
                  </a:lnTo>
                  <a:lnTo>
                    <a:pt x="6228" y="562"/>
                  </a:lnTo>
                  <a:lnTo>
                    <a:pt x="6228" y="0"/>
                  </a:lnTo>
                  <a:close/>
                </a:path>
              </a:pathLst>
            </a:custGeom>
            <a:grpFill/>
            <a:ln>
              <a:noFill/>
            </a:ln>
          </p:spPr>
          <p:txBody>
            <a:bodyPr spcFirstLastPara="1" wrap="square" lIns="91425" tIns="91425" rIns="91425" bIns="91425" anchor="ctr" anchorCtr="0">
              <a:noAutofit/>
            </a:bodyPr>
            <a:lstStyle/>
            <a:p>
              <a:endParaRPr/>
            </a:p>
          </p:txBody>
        </p:sp>
      </p:grpSp>
      <p:grpSp>
        <p:nvGrpSpPr>
          <p:cNvPr id="370" name="Google Shape;370;p39"/>
          <p:cNvGrpSpPr/>
          <p:nvPr/>
        </p:nvGrpSpPr>
        <p:grpSpPr>
          <a:xfrm>
            <a:off x="954297" y="2244330"/>
            <a:ext cx="270461" cy="317194"/>
            <a:chOff x="584925" y="922575"/>
            <a:chExt cx="415200" cy="502525"/>
          </a:xfrm>
          <a:solidFill>
            <a:srgbClr val="00B0F0"/>
          </a:solidFill>
        </p:grpSpPr>
        <p:sp>
          <p:nvSpPr>
            <p:cNvPr id="371" name="Google Shape;371;p39"/>
            <p:cNvSpPr/>
            <p:nvPr/>
          </p:nvSpPr>
          <p:spPr>
            <a:xfrm>
              <a:off x="584925" y="961025"/>
              <a:ext cx="378575" cy="464075"/>
            </a:xfrm>
            <a:custGeom>
              <a:avLst/>
              <a:gdLst/>
              <a:ahLst/>
              <a:cxnLst/>
              <a:rect l="l" t="t" r="r" b="b"/>
              <a:pathLst>
                <a:path w="15143" h="18563" extrusionOk="0">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grpFill/>
            <a:ln>
              <a:noFill/>
            </a:ln>
          </p:spPr>
          <p:txBody>
            <a:bodyPr spcFirstLastPara="1" wrap="square" lIns="91425" tIns="91425" rIns="91425" bIns="91425" anchor="ctr" anchorCtr="0">
              <a:noAutofit/>
            </a:bodyPr>
            <a:lstStyle/>
            <a:p>
              <a:endParaRPr/>
            </a:p>
          </p:txBody>
        </p:sp>
        <p:sp>
          <p:nvSpPr>
            <p:cNvPr id="372" name="Google Shape;372;p39"/>
            <p:cNvSpPr/>
            <p:nvPr/>
          </p:nvSpPr>
          <p:spPr>
            <a:xfrm>
              <a:off x="621550" y="922575"/>
              <a:ext cx="378575" cy="464050"/>
            </a:xfrm>
            <a:custGeom>
              <a:avLst/>
              <a:gdLst/>
              <a:ahLst/>
              <a:cxnLst/>
              <a:rect l="l" t="t" r="r" b="b"/>
              <a:pathLst>
                <a:path w="15143" h="18562" extrusionOk="0">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grpFill/>
            <a:ln>
              <a:noFill/>
            </a:ln>
          </p:spPr>
          <p:txBody>
            <a:bodyPr spcFirstLastPara="1" wrap="square" lIns="91425" tIns="91425" rIns="91425" bIns="91425" anchor="ctr" anchorCtr="0">
              <a:noAutofit/>
            </a:bodyPr>
            <a:lstStyle/>
            <a:p>
              <a:endParaRPr/>
            </a:p>
          </p:txBody>
        </p:sp>
        <p:sp>
          <p:nvSpPr>
            <p:cNvPr id="373" name="Google Shape;373;p39"/>
            <p:cNvSpPr/>
            <p:nvPr/>
          </p:nvSpPr>
          <p:spPr>
            <a:xfrm>
              <a:off x="915850" y="922575"/>
              <a:ext cx="84275" cy="84275"/>
            </a:xfrm>
            <a:custGeom>
              <a:avLst/>
              <a:gdLst/>
              <a:ahLst/>
              <a:cxnLst/>
              <a:rect l="l" t="t" r="r" b="b"/>
              <a:pathLst>
                <a:path w="3371" h="3371" extrusionOk="0">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grpFill/>
            <a:ln>
              <a:noFill/>
            </a:ln>
          </p:spPr>
          <p:txBody>
            <a:bodyPr spcFirstLastPara="1" wrap="square" lIns="91425" tIns="91425" rIns="91425" bIns="91425" anchor="ctr" anchorCtr="0">
              <a:noAutofit/>
            </a:bodyPr>
            <a:lstStyle/>
            <a:p>
              <a:endParaRPr/>
            </a:p>
          </p:txBody>
        </p:sp>
      </p:grpSp>
      <p:grpSp>
        <p:nvGrpSpPr>
          <p:cNvPr id="374" name="Google Shape;374;p39"/>
          <p:cNvGrpSpPr/>
          <p:nvPr/>
        </p:nvGrpSpPr>
        <p:grpSpPr>
          <a:xfrm>
            <a:off x="1385425" y="2237008"/>
            <a:ext cx="286388" cy="330686"/>
            <a:chOff x="1246775" y="910975"/>
            <a:chExt cx="439650" cy="523900"/>
          </a:xfrm>
          <a:solidFill>
            <a:srgbClr val="00B0F0"/>
          </a:solidFill>
        </p:grpSpPr>
        <p:sp>
          <p:nvSpPr>
            <p:cNvPr id="375" name="Google Shape;375;p39"/>
            <p:cNvSpPr/>
            <p:nvPr/>
          </p:nvSpPr>
          <p:spPr>
            <a:xfrm>
              <a:off x="1246775" y="970800"/>
              <a:ext cx="378575" cy="464075"/>
            </a:xfrm>
            <a:custGeom>
              <a:avLst/>
              <a:gdLst/>
              <a:ahLst/>
              <a:cxnLst/>
              <a:rect l="l" t="t" r="r" b="b"/>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grpFill/>
            <a:ln>
              <a:noFill/>
            </a:ln>
          </p:spPr>
          <p:txBody>
            <a:bodyPr spcFirstLastPara="1" wrap="square" lIns="91425" tIns="91425" rIns="91425" bIns="91425" anchor="ctr" anchorCtr="0">
              <a:noAutofit/>
            </a:bodyPr>
            <a:lstStyle/>
            <a:p>
              <a:endParaRPr/>
            </a:p>
          </p:txBody>
        </p:sp>
        <p:sp>
          <p:nvSpPr>
            <p:cNvPr id="376" name="Google Shape;376;p39"/>
            <p:cNvSpPr/>
            <p:nvPr/>
          </p:nvSpPr>
          <p:spPr>
            <a:xfrm>
              <a:off x="1307825" y="910975"/>
              <a:ext cx="378600" cy="464050"/>
            </a:xfrm>
            <a:custGeom>
              <a:avLst/>
              <a:gdLst/>
              <a:ahLst/>
              <a:cxnLst/>
              <a:rect l="l" t="t" r="r" b="b"/>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grpFill/>
            <a:ln>
              <a:noFill/>
            </a:ln>
          </p:spPr>
          <p:txBody>
            <a:bodyPr spcFirstLastPara="1" wrap="square" lIns="91425" tIns="91425" rIns="91425" bIns="91425" anchor="ctr" anchorCtr="0">
              <a:noAutofit/>
            </a:bodyPr>
            <a:lstStyle/>
            <a:p>
              <a:endParaRPr/>
            </a:p>
          </p:txBody>
        </p:sp>
        <p:sp>
          <p:nvSpPr>
            <p:cNvPr id="377" name="Google Shape;377;p39"/>
            <p:cNvSpPr/>
            <p:nvPr/>
          </p:nvSpPr>
          <p:spPr>
            <a:xfrm>
              <a:off x="1602125" y="910975"/>
              <a:ext cx="84300" cy="84275"/>
            </a:xfrm>
            <a:custGeom>
              <a:avLst/>
              <a:gdLst/>
              <a:ahLst/>
              <a:cxnLst/>
              <a:rect l="l" t="t" r="r" b="b"/>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grpFill/>
            <a:ln>
              <a:noFill/>
            </a:ln>
          </p:spPr>
          <p:txBody>
            <a:bodyPr spcFirstLastPara="1" wrap="square" lIns="91425" tIns="91425" rIns="91425" bIns="91425" anchor="ctr" anchorCtr="0">
              <a:noAutofit/>
            </a:bodyPr>
            <a:lstStyle/>
            <a:p>
              <a:endParaRPr/>
            </a:p>
          </p:txBody>
        </p:sp>
      </p:grpSp>
      <p:grpSp>
        <p:nvGrpSpPr>
          <p:cNvPr id="378" name="Google Shape;378;p39"/>
          <p:cNvGrpSpPr/>
          <p:nvPr/>
        </p:nvGrpSpPr>
        <p:grpSpPr>
          <a:xfrm>
            <a:off x="1828101" y="2290188"/>
            <a:ext cx="279223" cy="225086"/>
            <a:chOff x="1926350" y="995225"/>
            <a:chExt cx="428650" cy="356600"/>
          </a:xfrm>
          <a:solidFill>
            <a:srgbClr val="00B0F0"/>
          </a:solidFill>
        </p:grpSpPr>
        <p:sp>
          <p:nvSpPr>
            <p:cNvPr id="379" name="Google Shape;379;p39"/>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grpFill/>
            <a:ln>
              <a:noFill/>
            </a:ln>
          </p:spPr>
          <p:txBody>
            <a:bodyPr spcFirstLastPara="1" wrap="square" lIns="91425" tIns="91425" rIns="91425" bIns="91425" anchor="ctr" anchorCtr="0">
              <a:noAutofit/>
            </a:bodyPr>
            <a:lstStyle/>
            <a:p>
              <a:endParaRPr/>
            </a:p>
          </p:txBody>
        </p:sp>
        <p:sp>
          <p:nvSpPr>
            <p:cNvPr id="380" name="Google Shape;380;p39"/>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grpFill/>
            <a:ln>
              <a:noFill/>
            </a:ln>
          </p:spPr>
          <p:txBody>
            <a:bodyPr spcFirstLastPara="1" wrap="square" lIns="91425" tIns="91425" rIns="91425" bIns="91425" anchor="ctr" anchorCtr="0">
              <a:noAutofit/>
            </a:bodyPr>
            <a:lstStyle/>
            <a:p>
              <a:endParaRPr/>
            </a:p>
          </p:txBody>
        </p:sp>
        <p:sp>
          <p:nvSpPr>
            <p:cNvPr id="381" name="Google Shape;381;p39"/>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grpFill/>
            <a:ln>
              <a:noFill/>
            </a:ln>
          </p:spPr>
          <p:txBody>
            <a:bodyPr spcFirstLastPara="1" wrap="square" lIns="91425" tIns="91425" rIns="91425" bIns="91425" anchor="ctr" anchorCtr="0">
              <a:noAutofit/>
            </a:bodyPr>
            <a:lstStyle/>
            <a:p>
              <a:endParaRPr/>
            </a:p>
          </p:txBody>
        </p:sp>
        <p:sp>
          <p:nvSpPr>
            <p:cNvPr id="382" name="Google Shape;382;p39"/>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grpFill/>
            <a:ln>
              <a:noFill/>
            </a:ln>
          </p:spPr>
          <p:txBody>
            <a:bodyPr spcFirstLastPara="1" wrap="square" lIns="91425" tIns="91425" rIns="91425" bIns="91425" anchor="ctr" anchorCtr="0">
              <a:noAutofit/>
            </a:bodyPr>
            <a:lstStyle/>
            <a:p>
              <a:endParaRPr/>
            </a:p>
          </p:txBody>
        </p:sp>
      </p:grpSp>
      <p:sp>
        <p:nvSpPr>
          <p:cNvPr id="383" name="Google Shape;383;p39"/>
          <p:cNvSpPr/>
          <p:nvPr/>
        </p:nvSpPr>
        <p:spPr>
          <a:xfrm>
            <a:off x="2270446" y="2271299"/>
            <a:ext cx="272871" cy="262863"/>
          </a:xfrm>
          <a:custGeom>
            <a:avLst/>
            <a:gdLst/>
            <a:ahLst/>
            <a:cxnLst/>
            <a:rect l="l" t="t" r="r" b="b"/>
            <a:pathLst>
              <a:path w="16756" h="16658" extrusionOk="0">
                <a:moveTo>
                  <a:pt x="13287" y="2565"/>
                </a:moveTo>
                <a:lnTo>
                  <a:pt x="13482" y="2590"/>
                </a:lnTo>
                <a:lnTo>
                  <a:pt x="13653" y="2663"/>
                </a:lnTo>
                <a:lnTo>
                  <a:pt x="13800" y="2736"/>
                </a:lnTo>
                <a:lnTo>
                  <a:pt x="13922" y="2858"/>
                </a:lnTo>
                <a:lnTo>
                  <a:pt x="14069" y="3005"/>
                </a:lnTo>
                <a:lnTo>
                  <a:pt x="14142" y="3176"/>
                </a:lnTo>
                <a:lnTo>
                  <a:pt x="14191" y="3371"/>
                </a:lnTo>
                <a:lnTo>
                  <a:pt x="14215" y="3567"/>
                </a:lnTo>
                <a:lnTo>
                  <a:pt x="14191" y="3738"/>
                </a:lnTo>
                <a:lnTo>
                  <a:pt x="14142" y="3884"/>
                </a:lnTo>
                <a:lnTo>
                  <a:pt x="14069" y="4055"/>
                </a:lnTo>
                <a:lnTo>
                  <a:pt x="13922" y="4202"/>
                </a:lnTo>
                <a:lnTo>
                  <a:pt x="13800" y="4348"/>
                </a:lnTo>
                <a:lnTo>
                  <a:pt x="13653" y="4446"/>
                </a:lnTo>
                <a:lnTo>
                  <a:pt x="13482" y="4495"/>
                </a:lnTo>
                <a:lnTo>
                  <a:pt x="13067" y="4495"/>
                </a:lnTo>
                <a:lnTo>
                  <a:pt x="12896" y="4446"/>
                </a:lnTo>
                <a:lnTo>
                  <a:pt x="12725" y="4348"/>
                </a:lnTo>
                <a:lnTo>
                  <a:pt x="12554" y="4202"/>
                </a:lnTo>
                <a:lnTo>
                  <a:pt x="12481" y="4055"/>
                </a:lnTo>
                <a:lnTo>
                  <a:pt x="12408" y="3884"/>
                </a:lnTo>
                <a:lnTo>
                  <a:pt x="12359" y="3738"/>
                </a:lnTo>
                <a:lnTo>
                  <a:pt x="12359" y="3567"/>
                </a:lnTo>
                <a:lnTo>
                  <a:pt x="12359" y="3371"/>
                </a:lnTo>
                <a:lnTo>
                  <a:pt x="12408" y="3176"/>
                </a:lnTo>
                <a:lnTo>
                  <a:pt x="12481" y="3005"/>
                </a:lnTo>
                <a:lnTo>
                  <a:pt x="12554" y="2858"/>
                </a:lnTo>
                <a:lnTo>
                  <a:pt x="12725" y="2736"/>
                </a:lnTo>
                <a:lnTo>
                  <a:pt x="12896" y="2663"/>
                </a:lnTo>
                <a:lnTo>
                  <a:pt x="13067" y="2590"/>
                </a:lnTo>
                <a:lnTo>
                  <a:pt x="13287" y="2565"/>
                </a:lnTo>
                <a:close/>
                <a:moveTo>
                  <a:pt x="10845" y="1"/>
                </a:moveTo>
                <a:lnTo>
                  <a:pt x="10527" y="25"/>
                </a:lnTo>
                <a:lnTo>
                  <a:pt x="10210" y="74"/>
                </a:lnTo>
                <a:lnTo>
                  <a:pt x="9868" y="172"/>
                </a:lnTo>
                <a:lnTo>
                  <a:pt x="9477" y="318"/>
                </a:lnTo>
                <a:lnTo>
                  <a:pt x="9184" y="489"/>
                </a:lnTo>
                <a:lnTo>
                  <a:pt x="8891" y="660"/>
                </a:lnTo>
                <a:lnTo>
                  <a:pt x="8622" y="831"/>
                </a:lnTo>
                <a:lnTo>
                  <a:pt x="8525" y="953"/>
                </a:lnTo>
                <a:lnTo>
                  <a:pt x="8427" y="1051"/>
                </a:lnTo>
                <a:lnTo>
                  <a:pt x="416" y="8866"/>
                </a:lnTo>
                <a:lnTo>
                  <a:pt x="270" y="9086"/>
                </a:lnTo>
                <a:lnTo>
                  <a:pt x="123" y="9355"/>
                </a:lnTo>
                <a:lnTo>
                  <a:pt x="25" y="9624"/>
                </a:lnTo>
                <a:lnTo>
                  <a:pt x="1" y="9746"/>
                </a:lnTo>
                <a:lnTo>
                  <a:pt x="1" y="9917"/>
                </a:lnTo>
                <a:lnTo>
                  <a:pt x="1" y="10039"/>
                </a:lnTo>
                <a:lnTo>
                  <a:pt x="25" y="10136"/>
                </a:lnTo>
                <a:lnTo>
                  <a:pt x="123" y="10381"/>
                </a:lnTo>
                <a:lnTo>
                  <a:pt x="270" y="10625"/>
                </a:lnTo>
                <a:lnTo>
                  <a:pt x="416" y="10869"/>
                </a:lnTo>
                <a:lnTo>
                  <a:pt x="5911" y="16242"/>
                </a:lnTo>
                <a:lnTo>
                  <a:pt x="6009" y="16340"/>
                </a:lnTo>
                <a:lnTo>
                  <a:pt x="6131" y="16438"/>
                </a:lnTo>
                <a:lnTo>
                  <a:pt x="6253" y="16511"/>
                </a:lnTo>
                <a:lnTo>
                  <a:pt x="6400" y="16560"/>
                </a:lnTo>
                <a:lnTo>
                  <a:pt x="6522" y="16609"/>
                </a:lnTo>
                <a:lnTo>
                  <a:pt x="6668" y="16633"/>
                </a:lnTo>
                <a:lnTo>
                  <a:pt x="6961" y="16657"/>
                </a:lnTo>
                <a:lnTo>
                  <a:pt x="7206" y="16633"/>
                </a:lnTo>
                <a:lnTo>
                  <a:pt x="7474" y="16560"/>
                </a:lnTo>
                <a:lnTo>
                  <a:pt x="7596" y="16511"/>
                </a:lnTo>
                <a:lnTo>
                  <a:pt x="7719" y="16438"/>
                </a:lnTo>
                <a:lnTo>
                  <a:pt x="7816" y="16340"/>
                </a:lnTo>
                <a:lnTo>
                  <a:pt x="7914" y="16242"/>
                </a:lnTo>
                <a:lnTo>
                  <a:pt x="15803" y="8427"/>
                </a:lnTo>
                <a:lnTo>
                  <a:pt x="15974" y="8183"/>
                </a:lnTo>
                <a:lnTo>
                  <a:pt x="16169" y="7938"/>
                </a:lnTo>
                <a:lnTo>
                  <a:pt x="16242" y="7792"/>
                </a:lnTo>
                <a:lnTo>
                  <a:pt x="16340" y="7645"/>
                </a:lnTo>
                <a:lnTo>
                  <a:pt x="16389" y="7474"/>
                </a:lnTo>
                <a:lnTo>
                  <a:pt x="16438" y="7279"/>
                </a:lnTo>
                <a:lnTo>
                  <a:pt x="16584" y="6961"/>
                </a:lnTo>
                <a:lnTo>
                  <a:pt x="16682" y="6644"/>
                </a:lnTo>
                <a:lnTo>
                  <a:pt x="16731" y="6326"/>
                </a:lnTo>
                <a:lnTo>
                  <a:pt x="16755" y="6009"/>
                </a:lnTo>
                <a:lnTo>
                  <a:pt x="16755" y="1491"/>
                </a:lnTo>
                <a:lnTo>
                  <a:pt x="16731" y="1173"/>
                </a:lnTo>
                <a:lnTo>
                  <a:pt x="16706" y="1051"/>
                </a:lnTo>
                <a:lnTo>
                  <a:pt x="16657" y="905"/>
                </a:lnTo>
                <a:lnTo>
                  <a:pt x="16609" y="782"/>
                </a:lnTo>
                <a:lnTo>
                  <a:pt x="16535" y="660"/>
                </a:lnTo>
                <a:lnTo>
                  <a:pt x="16438" y="538"/>
                </a:lnTo>
                <a:lnTo>
                  <a:pt x="16340" y="416"/>
                </a:lnTo>
                <a:lnTo>
                  <a:pt x="16144" y="270"/>
                </a:lnTo>
                <a:lnTo>
                  <a:pt x="15900" y="123"/>
                </a:lnTo>
                <a:lnTo>
                  <a:pt x="15632" y="50"/>
                </a:lnTo>
                <a:lnTo>
                  <a:pt x="15509"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4" name="Google Shape;384;p39"/>
          <p:cNvSpPr/>
          <p:nvPr/>
        </p:nvSpPr>
        <p:spPr>
          <a:xfrm>
            <a:off x="2709966" y="2284413"/>
            <a:ext cx="272057" cy="236653"/>
          </a:xfrm>
          <a:custGeom>
            <a:avLst/>
            <a:gdLst/>
            <a:ahLst/>
            <a:cxnLst/>
            <a:rect l="l" t="t" r="r" b="b"/>
            <a:pathLst>
              <a:path w="16706" h="14997" extrusionOk="0">
                <a:moveTo>
                  <a:pt x="4299" y="0"/>
                </a:moveTo>
                <a:lnTo>
                  <a:pt x="3859" y="25"/>
                </a:lnTo>
                <a:lnTo>
                  <a:pt x="3444" y="74"/>
                </a:lnTo>
                <a:lnTo>
                  <a:pt x="3029" y="196"/>
                </a:lnTo>
                <a:lnTo>
                  <a:pt x="2614" y="342"/>
                </a:lnTo>
                <a:lnTo>
                  <a:pt x="2247" y="513"/>
                </a:lnTo>
                <a:lnTo>
                  <a:pt x="1905" y="733"/>
                </a:lnTo>
                <a:lnTo>
                  <a:pt x="1563" y="977"/>
                </a:lnTo>
                <a:lnTo>
                  <a:pt x="1270" y="1246"/>
                </a:lnTo>
                <a:lnTo>
                  <a:pt x="977" y="1563"/>
                </a:lnTo>
                <a:lnTo>
                  <a:pt x="733" y="1881"/>
                </a:lnTo>
                <a:lnTo>
                  <a:pt x="513" y="2247"/>
                </a:lnTo>
                <a:lnTo>
                  <a:pt x="342" y="2614"/>
                </a:lnTo>
                <a:lnTo>
                  <a:pt x="196" y="3004"/>
                </a:lnTo>
                <a:lnTo>
                  <a:pt x="98" y="3420"/>
                </a:lnTo>
                <a:lnTo>
                  <a:pt x="25" y="3859"/>
                </a:lnTo>
                <a:lnTo>
                  <a:pt x="0" y="4299"/>
                </a:lnTo>
                <a:lnTo>
                  <a:pt x="0" y="4592"/>
                </a:lnTo>
                <a:lnTo>
                  <a:pt x="25" y="4885"/>
                </a:lnTo>
                <a:lnTo>
                  <a:pt x="122" y="5447"/>
                </a:lnTo>
                <a:lnTo>
                  <a:pt x="245" y="6008"/>
                </a:lnTo>
                <a:lnTo>
                  <a:pt x="440" y="6546"/>
                </a:lnTo>
                <a:lnTo>
                  <a:pt x="660" y="7059"/>
                </a:lnTo>
                <a:lnTo>
                  <a:pt x="928" y="7547"/>
                </a:lnTo>
                <a:lnTo>
                  <a:pt x="1197" y="8011"/>
                </a:lnTo>
                <a:lnTo>
                  <a:pt x="1515" y="8475"/>
                </a:lnTo>
                <a:lnTo>
                  <a:pt x="1856" y="8915"/>
                </a:lnTo>
                <a:lnTo>
                  <a:pt x="2198" y="9330"/>
                </a:lnTo>
                <a:lnTo>
                  <a:pt x="2565" y="9745"/>
                </a:lnTo>
                <a:lnTo>
                  <a:pt x="2931" y="10136"/>
                </a:lnTo>
                <a:lnTo>
                  <a:pt x="3639" y="10869"/>
                </a:lnTo>
                <a:lnTo>
                  <a:pt x="4299" y="11528"/>
                </a:lnTo>
                <a:lnTo>
                  <a:pt x="4861" y="12065"/>
                </a:lnTo>
                <a:lnTo>
                  <a:pt x="5496" y="12627"/>
                </a:lnTo>
                <a:lnTo>
                  <a:pt x="6839" y="13775"/>
                </a:lnTo>
                <a:lnTo>
                  <a:pt x="7913" y="14654"/>
                </a:lnTo>
                <a:lnTo>
                  <a:pt x="8353" y="14996"/>
                </a:lnTo>
                <a:lnTo>
                  <a:pt x="8793" y="14654"/>
                </a:lnTo>
                <a:lnTo>
                  <a:pt x="9843" y="13799"/>
                </a:lnTo>
                <a:lnTo>
                  <a:pt x="11186" y="12651"/>
                </a:lnTo>
                <a:lnTo>
                  <a:pt x="11821" y="12090"/>
                </a:lnTo>
                <a:lnTo>
                  <a:pt x="12407" y="11528"/>
                </a:lnTo>
                <a:lnTo>
                  <a:pt x="13067" y="10869"/>
                </a:lnTo>
                <a:lnTo>
                  <a:pt x="13775" y="10136"/>
                </a:lnTo>
                <a:lnTo>
                  <a:pt x="14141" y="9745"/>
                </a:lnTo>
                <a:lnTo>
                  <a:pt x="14508" y="9330"/>
                </a:lnTo>
                <a:lnTo>
                  <a:pt x="14850" y="8915"/>
                </a:lnTo>
                <a:lnTo>
                  <a:pt x="15191" y="8475"/>
                </a:lnTo>
                <a:lnTo>
                  <a:pt x="15509" y="8011"/>
                </a:lnTo>
                <a:lnTo>
                  <a:pt x="15778" y="7547"/>
                </a:lnTo>
                <a:lnTo>
                  <a:pt x="16046" y="7059"/>
                </a:lnTo>
                <a:lnTo>
                  <a:pt x="16266" y="6546"/>
                </a:lnTo>
                <a:lnTo>
                  <a:pt x="16461" y="6008"/>
                </a:lnTo>
                <a:lnTo>
                  <a:pt x="16584" y="5447"/>
                </a:lnTo>
                <a:lnTo>
                  <a:pt x="16681" y="4885"/>
                </a:lnTo>
                <a:lnTo>
                  <a:pt x="16706" y="4592"/>
                </a:lnTo>
                <a:lnTo>
                  <a:pt x="16706" y="4299"/>
                </a:lnTo>
                <a:lnTo>
                  <a:pt x="16681" y="3859"/>
                </a:lnTo>
                <a:lnTo>
                  <a:pt x="16608" y="3420"/>
                </a:lnTo>
                <a:lnTo>
                  <a:pt x="16510" y="3004"/>
                </a:lnTo>
                <a:lnTo>
                  <a:pt x="16364" y="2614"/>
                </a:lnTo>
                <a:lnTo>
                  <a:pt x="16193" y="2247"/>
                </a:lnTo>
                <a:lnTo>
                  <a:pt x="15973" y="1881"/>
                </a:lnTo>
                <a:lnTo>
                  <a:pt x="15729" y="1563"/>
                </a:lnTo>
                <a:lnTo>
                  <a:pt x="15436" y="1246"/>
                </a:lnTo>
                <a:lnTo>
                  <a:pt x="15143" y="977"/>
                </a:lnTo>
                <a:lnTo>
                  <a:pt x="14801" y="733"/>
                </a:lnTo>
                <a:lnTo>
                  <a:pt x="14459" y="513"/>
                </a:lnTo>
                <a:lnTo>
                  <a:pt x="14092" y="342"/>
                </a:lnTo>
                <a:lnTo>
                  <a:pt x="13677" y="196"/>
                </a:lnTo>
                <a:lnTo>
                  <a:pt x="13262" y="74"/>
                </a:lnTo>
                <a:lnTo>
                  <a:pt x="12847" y="25"/>
                </a:lnTo>
                <a:lnTo>
                  <a:pt x="12407" y="0"/>
                </a:lnTo>
                <a:lnTo>
                  <a:pt x="12065" y="0"/>
                </a:lnTo>
                <a:lnTo>
                  <a:pt x="11723" y="49"/>
                </a:lnTo>
                <a:lnTo>
                  <a:pt x="11381" y="122"/>
                </a:lnTo>
                <a:lnTo>
                  <a:pt x="11064" y="196"/>
                </a:lnTo>
                <a:lnTo>
                  <a:pt x="10746" y="318"/>
                </a:lnTo>
                <a:lnTo>
                  <a:pt x="10453" y="464"/>
                </a:lnTo>
                <a:lnTo>
                  <a:pt x="10160" y="611"/>
                </a:lnTo>
                <a:lnTo>
                  <a:pt x="9892" y="806"/>
                </a:lnTo>
                <a:lnTo>
                  <a:pt x="9647" y="1002"/>
                </a:lnTo>
                <a:lnTo>
                  <a:pt x="9403" y="1221"/>
                </a:lnTo>
                <a:lnTo>
                  <a:pt x="9183" y="1466"/>
                </a:lnTo>
                <a:lnTo>
                  <a:pt x="8964" y="1710"/>
                </a:lnTo>
                <a:lnTo>
                  <a:pt x="8793" y="1979"/>
                </a:lnTo>
                <a:lnTo>
                  <a:pt x="8622" y="2272"/>
                </a:lnTo>
                <a:lnTo>
                  <a:pt x="8475" y="2565"/>
                </a:lnTo>
                <a:lnTo>
                  <a:pt x="8353" y="2858"/>
                </a:lnTo>
                <a:lnTo>
                  <a:pt x="8231" y="2565"/>
                </a:lnTo>
                <a:lnTo>
                  <a:pt x="8084" y="2272"/>
                </a:lnTo>
                <a:lnTo>
                  <a:pt x="7913" y="1979"/>
                </a:lnTo>
                <a:lnTo>
                  <a:pt x="7742" y="1710"/>
                </a:lnTo>
                <a:lnTo>
                  <a:pt x="7523" y="1466"/>
                </a:lnTo>
                <a:lnTo>
                  <a:pt x="7303" y="1221"/>
                </a:lnTo>
                <a:lnTo>
                  <a:pt x="7059" y="1002"/>
                </a:lnTo>
                <a:lnTo>
                  <a:pt x="6814" y="806"/>
                </a:lnTo>
                <a:lnTo>
                  <a:pt x="6546" y="611"/>
                </a:lnTo>
                <a:lnTo>
                  <a:pt x="6253" y="464"/>
                </a:lnTo>
                <a:lnTo>
                  <a:pt x="5960" y="318"/>
                </a:lnTo>
                <a:lnTo>
                  <a:pt x="5642" y="196"/>
                </a:lnTo>
                <a:lnTo>
                  <a:pt x="5325" y="122"/>
                </a:lnTo>
                <a:lnTo>
                  <a:pt x="4983" y="49"/>
                </a:lnTo>
                <a:lnTo>
                  <a:pt x="4641"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5" name="Google Shape;385;p39"/>
          <p:cNvSpPr/>
          <p:nvPr/>
        </p:nvSpPr>
        <p:spPr>
          <a:xfrm>
            <a:off x="3153052" y="2286338"/>
            <a:ext cx="264110" cy="232787"/>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386" name="Google Shape;386;p39"/>
          <p:cNvSpPr/>
          <p:nvPr/>
        </p:nvSpPr>
        <p:spPr>
          <a:xfrm>
            <a:off x="3600910" y="2288642"/>
            <a:ext cx="246620" cy="228179"/>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387" name="Google Shape;387;p39"/>
          <p:cNvGrpSpPr/>
          <p:nvPr/>
        </p:nvGrpSpPr>
        <p:grpSpPr>
          <a:xfrm>
            <a:off x="4027146" y="2273240"/>
            <a:ext cx="272057" cy="263999"/>
            <a:chOff x="5302225" y="968375"/>
            <a:chExt cx="417650" cy="418250"/>
          </a:xfrm>
          <a:solidFill>
            <a:srgbClr val="00B0F0"/>
          </a:solidFill>
        </p:grpSpPr>
        <p:sp>
          <p:nvSpPr>
            <p:cNvPr id="388" name="Google Shape;388;p39"/>
            <p:cNvSpPr/>
            <p:nvPr/>
          </p:nvSpPr>
          <p:spPr>
            <a:xfrm>
              <a:off x="5333350" y="991575"/>
              <a:ext cx="152075" cy="155100"/>
            </a:xfrm>
            <a:custGeom>
              <a:avLst/>
              <a:gdLst/>
              <a:ahLst/>
              <a:cxnLst/>
              <a:rect l="l" t="t" r="r" b="b"/>
              <a:pathLst>
                <a:path w="6083" h="6204" extrusionOk="0">
                  <a:moveTo>
                    <a:pt x="2541" y="0"/>
                  </a:moveTo>
                  <a:lnTo>
                    <a:pt x="2468" y="25"/>
                  </a:lnTo>
                  <a:lnTo>
                    <a:pt x="2443" y="147"/>
                  </a:lnTo>
                  <a:lnTo>
                    <a:pt x="2101" y="1807"/>
                  </a:lnTo>
                  <a:lnTo>
                    <a:pt x="2052" y="1930"/>
                  </a:lnTo>
                  <a:lnTo>
                    <a:pt x="1979" y="2052"/>
                  </a:lnTo>
                  <a:lnTo>
                    <a:pt x="1857" y="2174"/>
                  </a:lnTo>
                  <a:lnTo>
                    <a:pt x="1735" y="2223"/>
                  </a:lnTo>
                  <a:lnTo>
                    <a:pt x="123" y="2760"/>
                  </a:lnTo>
                  <a:lnTo>
                    <a:pt x="25" y="2833"/>
                  </a:lnTo>
                  <a:lnTo>
                    <a:pt x="1" y="2882"/>
                  </a:lnTo>
                  <a:lnTo>
                    <a:pt x="25" y="2955"/>
                  </a:lnTo>
                  <a:lnTo>
                    <a:pt x="99" y="3029"/>
                  </a:lnTo>
                  <a:lnTo>
                    <a:pt x="1588" y="3859"/>
                  </a:lnTo>
                  <a:lnTo>
                    <a:pt x="1711" y="3932"/>
                  </a:lnTo>
                  <a:lnTo>
                    <a:pt x="1808" y="4054"/>
                  </a:lnTo>
                  <a:lnTo>
                    <a:pt x="1857" y="4201"/>
                  </a:lnTo>
                  <a:lnTo>
                    <a:pt x="1882" y="4323"/>
                  </a:lnTo>
                  <a:lnTo>
                    <a:pt x="1906" y="6033"/>
                  </a:lnTo>
                  <a:lnTo>
                    <a:pt x="1930" y="6130"/>
                  </a:lnTo>
                  <a:lnTo>
                    <a:pt x="1979" y="6204"/>
                  </a:lnTo>
                  <a:lnTo>
                    <a:pt x="2052" y="6204"/>
                  </a:lnTo>
                  <a:lnTo>
                    <a:pt x="2126" y="6130"/>
                  </a:lnTo>
                  <a:lnTo>
                    <a:pt x="3371" y="4982"/>
                  </a:lnTo>
                  <a:lnTo>
                    <a:pt x="3493" y="4885"/>
                  </a:lnTo>
                  <a:lnTo>
                    <a:pt x="3640" y="4836"/>
                  </a:lnTo>
                  <a:lnTo>
                    <a:pt x="3787" y="4836"/>
                  </a:lnTo>
                  <a:lnTo>
                    <a:pt x="3933" y="4860"/>
                  </a:lnTo>
                  <a:lnTo>
                    <a:pt x="5545" y="5349"/>
                  </a:lnTo>
                  <a:lnTo>
                    <a:pt x="5667" y="5373"/>
                  </a:lnTo>
                  <a:lnTo>
                    <a:pt x="5716" y="5349"/>
                  </a:lnTo>
                  <a:lnTo>
                    <a:pt x="5740" y="5275"/>
                  </a:lnTo>
                  <a:lnTo>
                    <a:pt x="5716" y="5178"/>
                  </a:lnTo>
                  <a:lnTo>
                    <a:pt x="5008" y="3615"/>
                  </a:lnTo>
                  <a:lnTo>
                    <a:pt x="4959" y="3493"/>
                  </a:lnTo>
                  <a:lnTo>
                    <a:pt x="4959" y="3346"/>
                  </a:lnTo>
                  <a:lnTo>
                    <a:pt x="4983" y="3200"/>
                  </a:lnTo>
                  <a:lnTo>
                    <a:pt x="5057" y="3077"/>
                  </a:lnTo>
                  <a:lnTo>
                    <a:pt x="6033" y="1685"/>
                  </a:lnTo>
                  <a:lnTo>
                    <a:pt x="6082" y="1588"/>
                  </a:lnTo>
                  <a:lnTo>
                    <a:pt x="6082" y="1514"/>
                  </a:lnTo>
                  <a:lnTo>
                    <a:pt x="6009" y="1465"/>
                  </a:lnTo>
                  <a:lnTo>
                    <a:pt x="5911" y="1465"/>
                  </a:lnTo>
                  <a:lnTo>
                    <a:pt x="4202" y="1661"/>
                  </a:lnTo>
                  <a:lnTo>
                    <a:pt x="4080" y="1661"/>
                  </a:lnTo>
                  <a:lnTo>
                    <a:pt x="3933" y="1612"/>
                  </a:lnTo>
                  <a:lnTo>
                    <a:pt x="3811" y="1539"/>
                  </a:lnTo>
                  <a:lnTo>
                    <a:pt x="3713" y="1441"/>
                  </a:lnTo>
                  <a:lnTo>
                    <a:pt x="2687" y="73"/>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389" name="Google Shape;389;p39"/>
            <p:cNvSpPr/>
            <p:nvPr/>
          </p:nvSpPr>
          <p:spPr>
            <a:xfrm>
              <a:off x="5302225" y="968375"/>
              <a:ext cx="417650" cy="418250"/>
            </a:xfrm>
            <a:custGeom>
              <a:avLst/>
              <a:gdLst/>
              <a:ahLst/>
              <a:cxnLst/>
              <a:rect l="l" t="t" r="r" b="b"/>
              <a:pathLst>
                <a:path w="16706" h="16730" extrusionOk="0">
                  <a:moveTo>
                    <a:pt x="10331" y="0"/>
                  </a:moveTo>
                  <a:lnTo>
                    <a:pt x="10747" y="513"/>
                  </a:lnTo>
                  <a:lnTo>
                    <a:pt x="10942" y="782"/>
                  </a:lnTo>
                  <a:lnTo>
                    <a:pt x="11137" y="1050"/>
                  </a:lnTo>
                  <a:lnTo>
                    <a:pt x="11284" y="1343"/>
                  </a:lnTo>
                  <a:lnTo>
                    <a:pt x="11455" y="1636"/>
                  </a:lnTo>
                  <a:lnTo>
                    <a:pt x="11577" y="1929"/>
                  </a:lnTo>
                  <a:lnTo>
                    <a:pt x="11723" y="2223"/>
                  </a:lnTo>
                  <a:lnTo>
                    <a:pt x="11821" y="2540"/>
                  </a:lnTo>
                  <a:lnTo>
                    <a:pt x="11919" y="2858"/>
                  </a:lnTo>
                  <a:lnTo>
                    <a:pt x="12017" y="3199"/>
                  </a:lnTo>
                  <a:lnTo>
                    <a:pt x="12090" y="3517"/>
                  </a:lnTo>
                  <a:lnTo>
                    <a:pt x="12139" y="3859"/>
                  </a:lnTo>
                  <a:lnTo>
                    <a:pt x="12187" y="4201"/>
                  </a:lnTo>
                  <a:lnTo>
                    <a:pt x="12212" y="4543"/>
                  </a:lnTo>
                  <a:lnTo>
                    <a:pt x="12212" y="4909"/>
                  </a:lnTo>
                  <a:lnTo>
                    <a:pt x="12212" y="5275"/>
                  </a:lnTo>
                  <a:lnTo>
                    <a:pt x="12187" y="5642"/>
                  </a:lnTo>
                  <a:lnTo>
                    <a:pt x="12139" y="6008"/>
                  </a:lnTo>
                  <a:lnTo>
                    <a:pt x="12065" y="6374"/>
                  </a:lnTo>
                  <a:lnTo>
                    <a:pt x="11992" y="6741"/>
                  </a:lnTo>
                  <a:lnTo>
                    <a:pt x="11894" y="7083"/>
                  </a:lnTo>
                  <a:lnTo>
                    <a:pt x="11772" y="7425"/>
                  </a:lnTo>
                  <a:lnTo>
                    <a:pt x="11650" y="7742"/>
                  </a:lnTo>
                  <a:lnTo>
                    <a:pt x="11504" y="8084"/>
                  </a:lnTo>
                  <a:lnTo>
                    <a:pt x="11333" y="8402"/>
                  </a:lnTo>
                  <a:lnTo>
                    <a:pt x="11162" y="8695"/>
                  </a:lnTo>
                  <a:lnTo>
                    <a:pt x="10966" y="8988"/>
                  </a:lnTo>
                  <a:lnTo>
                    <a:pt x="10771" y="9281"/>
                  </a:lnTo>
                  <a:lnTo>
                    <a:pt x="10551" y="9549"/>
                  </a:lnTo>
                  <a:lnTo>
                    <a:pt x="10307" y="9818"/>
                  </a:lnTo>
                  <a:lnTo>
                    <a:pt x="10063" y="10087"/>
                  </a:lnTo>
                  <a:lnTo>
                    <a:pt x="9818" y="10331"/>
                  </a:lnTo>
                  <a:lnTo>
                    <a:pt x="9550" y="10551"/>
                  </a:lnTo>
                  <a:lnTo>
                    <a:pt x="9281" y="10771"/>
                  </a:lnTo>
                  <a:lnTo>
                    <a:pt x="8988" y="10966"/>
                  </a:lnTo>
                  <a:lnTo>
                    <a:pt x="8695" y="11161"/>
                  </a:lnTo>
                  <a:lnTo>
                    <a:pt x="8377" y="11332"/>
                  </a:lnTo>
                  <a:lnTo>
                    <a:pt x="8060" y="11503"/>
                  </a:lnTo>
                  <a:lnTo>
                    <a:pt x="7742" y="11650"/>
                  </a:lnTo>
                  <a:lnTo>
                    <a:pt x="7401" y="11772"/>
                  </a:lnTo>
                  <a:lnTo>
                    <a:pt x="7059" y="11894"/>
                  </a:lnTo>
                  <a:lnTo>
                    <a:pt x="6717" y="11992"/>
                  </a:lnTo>
                  <a:lnTo>
                    <a:pt x="6375" y="12065"/>
                  </a:lnTo>
                  <a:lnTo>
                    <a:pt x="6008" y="12138"/>
                  </a:lnTo>
                  <a:lnTo>
                    <a:pt x="5642" y="12187"/>
                  </a:lnTo>
                  <a:lnTo>
                    <a:pt x="5276" y="12212"/>
                  </a:lnTo>
                  <a:lnTo>
                    <a:pt x="4885" y="12236"/>
                  </a:lnTo>
                  <a:lnTo>
                    <a:pt x="4543" y="12212"/>
                  </a:lnTo>
                  <a:lnTo>
                    <a:pt x="4201" y="12187"/>
                  </a:lnTo>
                  <a:lnTo>
                    <a:pt x="3859" y="12163"/>
                  </a:lnTo>
                  <a:lnTo>
                    <a:pt x="3517" y="12089"/>
                  </a:lnTo>
                  <a:lnTo>
                    <a:pt x="3175" y="12016"/>
                  </a:lnTo>
                  <a:lnTo>
                    <a:pt x="2858" y="11943"/>
                  </a:lnTo>
                  <a:lnTo>
                    <a:pt x="2540" y="11845"/>
                  </a:lnTo>
                  <a:lnTo>
                    <a:pt x="2223" y="11723"/>
                  </a:lnTo>
                  <a:lnTo>
                    <a:pt x="1905" y="11601"/>
                  </a:lnTo>
                  <a:lnTo>
                    <a:pt x="1612" y="11454"/>
                  </a:lnTo>
                  <a:lnTo>
                    <a:pt x="1319" y="11308"/>
                  </a:lnTo>
                  <a:lnTo>
                    <a:pt x="1051" y="11137"/>
                  </a:lnTo>
                  <a:lnTo>
                    <a:pt x="757" y="10966"/>
                  </a:lnTo>
                  <a:lnTo>
                    <a:pt x="489" y="10771"/>
                  </a:lnTo>
                  <a:lnTo>
                    <a:pt x="0" y="10355"/>
                  </a:lnTo>
                  <a:lnTo>
                    <a:pt x="98" y="10697"/>
                  </a:lnTo>
                  <a:lnTo>
                    <a:pt x="196" y="11015"/>
                  </a:lnTo>
                  <a:lnTo>
                    <a:pt x="464" y="11674"/>
                  </a:lnTo>
                  <a:lnTo>
                    <a:pt x="757" y="12309"/>
                  </a:lnTo>
                  <a:lnTo>
                    <a:pt x="1124" y="12895"/>
                  </a:lnTo>
                  <a:lnTo>
                    <a:pt x="1515" y="13457"/>
                  </a:lnTo>
                  <a:lnTo>
                    <a:pt x="1979" y="13970"/>
                  </a:lnTo>
                  <a:lnTo>
                    <a:pt x="2443" y="14458"/>
                  </a:lnTo>
                  <a:lnTo>
                    <a:pt x="2980" y="14898"/>
                  </a:lnTo>
                  <a:lnTo>
                    <a:pt x="3542" y="15313"/>
                  </a:lnTo>
                  <a:lnTo>
                    <a:pt x="4128" y="15680"/>
                  </a:lnTo>
                  <a:lnTo>
                    <a:pt x="4738" y="15973"/>
                  </a:lnTo>
                  <a:lnTo>
                    <a:pt x="5398" y="16241"/>
                  </a:lnTo>
                  <a:lnTo>
                    <a:pt x="5740" y="16339"/>
                  </a:lnTo>
                  <a:lnTo>
                    <a:pt x="6082" y="16437"/>
                  </a:lnTo>
                  <a:lnTo>
                    <a:pt x="6424" y="16534"/>
                  </a:lnTo>
                  <a:lnTo>
                    <a:pt x="6766" y="16608"/>
                  </a:lnTo>
                  <a:lnTo>
                    <a:pt x="7132" y="16657"/>
                  </a:lnTo>
                  <a:lnTo>
                    <a:pt x="7474" y="16681"/>
                  </a:lnTo>
                  <a:lnTo>
                    <a:pt x="7840" y="16705"/>
                  </a:lnTo>
                  <a:lnTo>
                    <a:pt x="8231" y="16730"/>
                  </a:lnTo>
                  <a:lnTo>
                    <a:pt x="8646" y="16705"/>
                  </a:lnTo>
                  <a:lnTo>
                    <a:pt x="9086" y="16681"/>
                  </a:lnTo>
                  <a:lnTo>
                    <a:pt x="9501" y="16632"/>
                  </a:lnTo>
                  <a:lnTo>
                    <a:pt x="9941" y="16559"/>
                  </a:lnTo>
                  <a:lnTo>
                    <a:pt x="10331" y="16461"/>
                  </a:lnTo>
                  <a:lnTo>
                    <a:pt x="10747" y="16339"/>
                  </a:lnTo>
                  <a:lnTo>
                    <a:pt x="11137" y="16217"/>
                  </a:lnTo>
                  <a:lnTo>
                    <a:pt x="11528" y="16046"/>
                  </a:lnTo>
                  <a:lnTo>
                    <a:pt x="11894" y="15875"/>
                  </a:lnTo>
                  <a:lnTo>
                    <a:pt x="12261" y="15704"/>
                  </a:lnTo>
                  <a:lnTo>
                    <a:pt x="12627" y="15484"/>
                  </a:lnTo>
                  <a:lnTo>
                    <a:pt x="12969" y="15264"/>
                  </a:lnTo>
                  <a:lnTo>
                    <a:pt x="13311" y="15045"/>
                  </a:lnTo>
                  <a:lnTo>
                    <a:pt x="13628" y="14776"/>
                  </a:lnTo>
                  <a:lnTo>
                    <a:pt x="13922" y="14507"/>
                  </a:lnTo>
                  <a:lnTo>
                    <a:pt x="14215" y="14239"/>
                  </a:lnTo>
                  <a:lnTo>
                    <a:pt x="14508" y="13946"/>
                  </a:lnTo>
                  <a:lnTo>
                    <a:pt x="14776" y="13628"/>
                  </a:lnTo>
                  <a:lnTo>
                    <a:pt x="15021" y="13311"/>
                  </a:lnTo>
                  <a:lnTo>
                    <a:pt x="15265" y="12969"/>
                  </a:lnTo>
                  <a:lnTo>
                    <a:pt x="15485" y="12627"/>
                  </a:lnTo>
                  <a:lnTo>
                    <a:pt x="15680" y="12285"/>
                  </a:lnTo>
                  <a:lnTo>
                    <a:pt x="15875" y="11918"/>
                  </a:lnTo>
                  <a:lnTo>
                    <a:pt x="16046" y="11528"/>
                  </a:lnTo>
                  <a:lnTo>
                    <a:pt x="16193" y="11161"/>
                  </a:lnTo>
                  <a:lnTo>
                    <a:pt x="16339" y="10746"/>
                  </a:lnTo>
                  <a:lnTo>
                    <a:pt x="16437" y="10355"/>
                  </a:lnTo>
                  <a:lnTo>
                    <a:pt x="16535" y="9940"/>
                  </a:lnTo>
                  <a:lnTo>
                    <a:pt x="16608" y="9525"/>
                  </a:lnTo>
                  <a:lnTo>
                    <a:pt x="16657" y="9085"/>
                  </a:lnTo>
                  <a:lnTo>
                    <a:pt x="16706" y="8670"/>
                  </a:lnTo>
                  <a:lnTo>
                    <a:pt x="16706" y="8231"/>
                  </a:lnTo>
                  <a:lnTo>
                    <a:pt x="16706" y="7864"/>
                  </a:lnTo>
                  <a:lnTo>
                    <a:pt x="16681" y="7498"/>
                  </a:lnTo>
                  <a:lnTo>
                    <a:pt x="16632" y="7132"/>
                  </a:lnTo>
                  <a:lnTo>
                    <a:pt x="16584" y="6790"/>
                  </a:lnTo>
                  <a:lnTo>
                    <a:pt x="16510" y="6423"/>
                  </a:lnTo>
                  <a:lnTo>
                    <a:pt x="16437" y="6081"/>
                  </a:lnTo>
                  <a:lnTo>
                    <a:pt x="16339" y="5739"/>
                  </a:lnTo>
                  <a:lnTo>
                    <a:pt x="16242" y="5398"/>
                  </a:lnTo>
                  <a:lnTo>
                    <a:pt x="15973" y="4763"/>
                  </a:lnTo>
                  <a:lnTo>
                    <a:pt x="15656" y="4128"/>
                  </a:lnTo>
                  <a:lnTo>
                    <a:pt x="15314" y="3541"/>
                  </a:lnTo>
                  <a:lnTo>
                    <a:pt x="14898" y="2980"/>
                  </a:lnTo>
                  <a:lnTo>
                    <a:pt x="14459" y="2467"/>
                  </a:lnTo>
                  <a:lnTo>
                    <a:pt x="13970" y="1978"/>
                  </a:lnTo>
                  <a:lnTo>
                    <a:pt x="13433" y="1539"/>
                  </a:lnTo>
                  <a:lnTo>
                    <a:pt x="12871" y="1123"/>
                  </a:lnTo>
                  <a:lnTo>
                    <a:pt x="12285" y="782"/>
                  </a:lnTo>
                  <a:lnTo>
                    <a:pt x="11675" y="464"/>
                  </a:lnTo>
                  <a:lnTo>
                    <a:pt x="11015" y="220"/>
                  </a:lnTo>
                  <a:lnTo>
                    <a:pt x="10673" y="98"/>
                  </a:lnTo>
                  <a:lnTo>
                    <a:pt x="10331" y="0"/>
                  </a:lnTo>
                  <a:close/>
                </a:path>
              </a:pathLst>
            </a:custGeom>
            <a:grpFill/>
            <a:ln>
              <a:noFill/>
            </a:ln>
          </p:spPr>
          <p:txBody>
            <a:bodyPr spcFirstLastPara="1" wrap="square" lIns="91425" tIns="91425" rIns="91425" bIns="91425" anchor="ctr" anchorCtr="0">
              <a:noAutofit/>
            </a:bodyPr>
            <a:lstStyle/>
            <a:p>
              <a:endParaRPr/>
            </a:p>
          </p:txBody>
        </p:sp>
      </p:grpSp>
      <p:grpSp>
        <p:nvGrpSpPr>
          <p:cNvPr id="390" name="Google Shape;390;p39"/>
          <p:cNvGrpSpPr/>
          <p:nvPr/>
        </p:nvGrpSpPr>
        <p:grpSpPr>
          <a:xfrm>
            <a:off x="4433620" y="2243558"/>
            <a:ext cx="337295" cy="318346"/>
            <a:chOff x="5926225" y="921350"/>
            <a:chExt cx="517800" cy="504350"/>
          </a:xfrm>
          <a:solidFill>
            <a:srgbClr val="00B0F0"/>
          </a:solidFill>
        </p:grpSpPr>
        <p:sp>
          <p:nvSpPr>
            <p:cNvPr id="391" name="Google Shape;391;p39"/>
            <p:cNvSpPr/>
            <p:nvPr/>
          </p:nvSpPr>
          <p:spPr>
            <a:xfrm>
              <a:off x="5926225" y="921350"/>
              <a:ext cx="517800" cy="504350"/>
            </a:xfrm>
            <a:custGeom>
              <a:avLst/>
              <a:gdLst/>
              <a:ahLst/>
              <a:cxnLst/>
              <a:rect l="l" t="t" r="r" b="b"/>
              <a:pathLst>
                <a:path w="20712" h="20174" extrusionOk="0">
                  <a:moveTo>
                    <a:pt x="10356" y="2858"/>
                  </a:moveTo>
                  <a:lnTo>
                    <a:pt x="10722" y="2882"/>
                  </a:lnTo>
                  <a:lnTo>
                    <a:pt x="11089" y="2907"/>
                  </a:lnTo>
                  <a:lnTo>
                    <a:pt x="11455" y="2956"/>
                  </a:lnTo>
                  <a:lnTo>
                    <a:pt x="11821" y="3004"/>
                  </a:lnTo>
                  <a:lnTo>
                    <a:pt x="12163" y="3102"/>
                  </a:lnTo>
                  <a:lnTo>
                    <a:pt x="12505" y="3200"/>
                  </a:lnTo>
                  <a:lnTo>
                    <a:pt x="12847" y="3298"/>
                  </a:lnTo>
                  <a:lnTo>
                    <a:pt x="13165" y="3444"/>
                  </a:lnTo>
                  <a:lnTo>
                    <a:pt x="13482" y="3591"/>
                  </a:lnTo>
                  <a:lnTo>
                    <a:pt x="13800" y="3737"/>
                  </a:lnTo>
                  <a:lnTo>
                    <a:pt x="14093" y="3908"/>
                  </a:lnTo>
                  <a:lnTo>
                    <a:pt x="14386" y="4104"/>
                  </a:lnTo>
                  <a:lnTo>
                    <a:pt x="14679" y="4299"/>
                  </a:lnTo>
                  <a:lnTo>
                    <a:pt x="14948" y="4519"/>
                  </a:lnTo>
                  <a:lnTo>
                    <a:pt x="15216" y="4739"/>
                  </a:lnTo>
                  <a:lnTo>
                    <a:pt x="15460" y="4983"/>
                  </a:lnTo>
                  <a:lnTo>
                    <a:pt x="15705" y="5227"/>
                  </a:lnTo>
                  <a:lnTo>
                    <a:pt x="15925" y="5496"/>
                  </a:lnTo>
                  <a:lnTo>
                    <a:pt x="16144" y="5764"/>
                  </a:lnTo>
                  <a:lnTo>
                    <a:pt x="16340" y="6057"/>
                  </a:lnTo>
                  <a:lnTo>
                    <a:pt x="16535" y="6350"/>
                  </a:lnTo>
                  <a:lnTo>
                    <a:pt x="16706" y="6644"/>
                  </a:lnTo>
                  <a:lnTo>
                    <a:pt x="16853" y="6961"/>
                  </a:lnTo>
                  <a:lnTo>
                    <a:pt x="16999" y="7279"/>
                  </a:lnTo>
                  <a:lnTo>
                    <a:pt x="17146" y="7596"/>
                  </a:lnTo>
                  <a:lnTo>
                    <a:pt x="17243" y="7938"/>
                  </a:lnTo>
                  <a:lnTo>
                    <a:pt x="17341" y="8280"/>
                  </a:lnTo>
                  <a:lnTo>
                    <a:pt x="17439" y="8622"/>
                  </a:lnTo>
                  <a:lnTo>
                    <a:pt x="17488" y="8988"/>
                  </a:lnTo>
                  <a:lnTo>
                    <a:pt x="17536" y="9354"/>
                  </a:lnTo>
                  <a:lnTo>
                    <a:pt x="17561" y="9721"/>
                  </a:lnTo>
                  <a:lnTo>
                    <a:pt x="17585" y="10087"/>
                  </a:lnTo>
                  <a:lnTo>
                    <a:pt x="17561" y="10454"/>
                  </a:lnTo>
                  <a:lnTo>
                    <a:pt x="17536" y="10820"/>
                  </a:lnTo>
                  <a:lnTo>
                    <a:pt x="17488" y="11186"/>
                  </a:lnTo>
                  <a:lnTo>
                    <a:pt x="17439" y="11553"/>
                  </a:lnTo>
                  <a:lnTo>
                    <a:pt x="17341" y="11894"/>
                  </a:lnTo>
                  <a:lnTo>
                    <a:pt x="17243" y="12236"/>
                  </a:lnTo>
                  <a:lnTo>
                    <a:pt x="17146" y="12578"/>
                  </a:lnTo>
                  <a:lnTo>
                    <a:pt x="16999" y="12896"/>
                  </a:lnTo>
                  <a:lnTo>
                    <a:pt x="16853" y="13213"/>
                  </a:lnTo>
                  <a:lnTo>
                    <a:pt x="16706" y="13531"/>
                  </a:lnTo>
                  <a:lnTo>
                    <a:pt x="16535" y="13824"/>
                  </a:lnTo>
                  <a:lnTo>
                    <a:pt x="16340" y="14117"/>
                  </a:lnTo>
                  <a:lnTo>
                    <a:pt x="16144" y="14410"/>
                  </a:lnTo>
                  <a:lnTo>
                    <a:pt x="15925" y="14679"/>
                  </a:lnTo>
                  <a:lnTo>
                    <a:pt x="15705" y="14947"/>
                  </a:lnTo>
                  <a:lnTo>
                    <a:pt x="15460" y="15192"/>
                  </a:lnTo>
                  <a:lnTo>
                    <a:pt x="15216" y="15436"/>
                  </a:lnTo>
                  <a:lnTo>
                    <a:pt x="14948" y="15656"/>
                  </a:lnTo>
                  <a:lnTo>
                    <a:pt x="14679" y="15875"/>
                  </a:lnTo>
                  <a:lnTo>
                    <a:pt x="14386" y="16071"/>
                  </a:lnTo>
                  <a:lnTo>
                    <a:pt x="14093" y="16266"/>
                  </a:lnTo>
                  <a:lnTo>
                    <a:pt x="13800" y="16437"/>
                  </a:lnTo>
                  <a:lnTo>
                    <a:pt x="13482" y="16584"/>
                  </a:lnTo>
                  <a:lnTo>
                    <a:pt x="13165" y="16730"/>
                  </a:lnTo>
                  <a:lnTo>
                    <a:pt x="12847" y="16877"/>
                  </a:lnTo>
                  <a:lnTo>
                    <a:pt x="12505" y="16974"/>
                  </a:lnTo>
                  <a:lnTo>
                    <a:pt x="12163" y="17072"/>
                  </a:lnTo>
                  <a:lnTo>
                    <a:pt x="11821" y="17170"/>
                  </a:lnTo>
                  <a:lnTo>
                    <a:pt x="11455" y="17219"/>
                  </a:lnTo>
                  <a:lnTo>
                    <a:pt x="11089" y="17268"/>
                  </a:lnTo>
                  <a:lnTo>
                    <a:pt x="10722" y="17292"/>
                  </a:lnTo>
                  <a:lnTo>
                    <a:pt x="10356" y="17316"/>
                  </a:lnTo>
                  <a:lnTo>
                    <a:pt x="9990" y="17292"/>
                  </a:lnTo>
                  <a:lnTo>
                    <a:pt x="9623" y="17268"/>
                  </a:lnTo>
                  <a:lnTo>
                    <a:pt x="9257" y="17219"/>
                  </a:lnTo>
                  <a:lnTo>
                    <a:pt x="8891" y="17170"/>
                  </a:lnTo>
                  <a:lnTo>
                    <a:pt x="8549" y="17072"/>
                  </a:lnTo>
                  <a:lnTo>
                    <a:pt x="8207" y="16974"/>
                  </a:lnTo>
                  <a:lnTo>
                    <a:pt x="7865" y="16877"/>
                  </a:lnTo>
                  <a:lnTo>
                    <a:pt x="7547" y="16730"/>
                  </a:lnTo>
                  <a:lnTo>
                    <a:pt x="7230" y="16584"/>
                  </a:lnTo>
                  <a:lnTo>
                    <a:pt x="6912" y="16437"/>
                  </a:lnTo>
                  <a:lnTo>
                    <a:pt x="6619" y="16266"/>
                  </a:lnTo>
                  <a:lnTo>
                    <a:pt x="6326" y="16071"/>
                  </a:lnTo>
                  <a:lnTo>
                    <a:pt x="6033" y="15875"/>
                  </a:lnTo>
                  <a:lnTo>
                    <a:pt x="5765" y="15656"/>
                  </a:lnTo>
                  <a:lnTo>
                    <a:pt x="5496" y="15436"/>
                  </a:lnTo>
                  <a:lnTo>
                    <a:pt x="5252" y="15192"/>
                  </a:lnTo>
                  <a:lnTo>
                    <a:pt x="5007" y="14947"/>
                  </a:lnTo>
                  <a:lnTo>
                    <a:pt x="4788" y="14679"/>
                  </a:lnTo>
                  <a:lnTo>
                    <a:pt x="4568" y="14410"/>
                  </a:lnTo>
                  <a:lnTo>
                    <a:pt x="4372" y="14117"/>
                  </a:lnTo>
                  <a:lnTo>
                    <a:pt x="4177" y="13824"/>
                  </a:lnTo>
                  <a:lnTo>
                    <a:pt x="4006" y="13531"/>
                  </a:lnTo>
                  <a:lnTo>
                    <a:pt x="3860" y="13213"/>
                  </a:lnTo>
                  <a:lnTo>
                    <a:pt x="3713" y="12896"/>
                  </a:lnTo>
                  <a:lnTo>
                    <a:pt x="3566" y="12578"/>
                  </a:lnTo>
                  <a:lnTo>
                    <a:pt x="3469" y="12236"/>
                  </a:lnTo>
                  <a:lnTo>
                    <a:pt x="3371" y="11894"/>
                  </a:lnTo>
                  <a:lnTo>
                    <a:pt x="3273" y="11553"/>
                  </a:lnTo>
                  <a:lnTo>
                    <a:pt x="3225" y="11186"/>
                  </a:lnTo>
                  <a:lnTo>
                    <a:pt x="3176" y="10820"/>
                  </a:lnTo>
                  <a:lnTo>
                    <a:pt x="3151" y="10454"/>
                  </a:lnTo>
                  <a:lnTo>
                    <a:pt x="3127" y="10087"/>
                  </a:lnTo>
                  <a:lnTo>
                    <a:pt x="3151" y="9721"/>
                  </a:lnTo>
                  <a:lnTo>
                    <a:pt x="3176" y="9354"/>
                  </a:lnTo>
                  <a:lnTo>
                    <a:pt x="3225" y="8988"/>
                  </a:lnTo>
                  <a:lnTo>
                    <a:pt x="3273" y="8622"/>
                  </a:lnTo>
                  <a:lnTo>
                    <a:pt x="3371" y="8280"/>
                  </a:lnTo>
                  <a:lnTo>
                    <a:pt x="3469" y="7938"/>
                  </a:lnTo>
                  <a:lnTo>
                    <a:pt x="3566" y="7596"/>
                  </a:lnTo>
                  <a:lnTo>
                    <a:pt x="3713" y="7279"/>
                  </a:lnTo>
                  <a:lnTo>
                    <a:pt x="3860" y="6961"/>
                  </a:lnTo>
                  <a:lnTo>
                    <a:pt x="4006" y="6644"/>
                  </a:lnTo>
                  <a:lnTo>
                    <a:pt x="4177" y="6350"/>
                  </a:lnTo>
                  <a:lnTo>
                    <a:pt x="4372" y="6057"/>
                  </a:lnTo>
                  <a:lnTo>
                    <a:pt x="4568" y="5764"/>
                  </a:lnTo>
                  <a:lnTo>
                    <a:pt x="4788" y="5496"/>
                  </a:lnTo>
                  <a:lnTo>
                    <a:pt x="5007" y="5227"/>
                  </a:lnTo>
                  <a:lnTo>
                    <a:pt x="5252" y="4983"/>
                  </a:lnTo>
                  <a:lnTo>
                    <a:pt x="5496" y="4739"/>
                  </a:lnTo>
                  <a:lnTo>
                    <a:pt x="5765" y="4519"/>
                  </a:lnTo>
                  <a:lnTo>
                    <a:pt x="6033" y="4299"/>
                  </a:lnTo>
                  <a:lnTo>
                    <a:pt x="6326" y="4104"/>
                  </a:lnTo>
                  <a:lnTo>
                    <a:pt x="6619" y="3908"/>
                  </a:lnTo>
                  <a:lnTo>
                    <a:pt x="6912" y="3737"/>
                  </a:lnTo>
                  <a:lnTo>
                    <a:pt x="7230" y="3591"/>
                  </a:lnTo>
                  <a:lnTo>
                    <a:pt x="7547" y="3444"/>
                  </a:lnTo>
                  <a:lnTo>
                    <a:pt x="7865" y="3298"/>
                  </a:lnTo>
                  <a:lnTo>
                    <a:pt x="8207" y="3200"/>
                  </a:lnTo>
                  <a:lnTo>
                    <a:pt x="8549" y="3102"/>
                  </a:lnTo>
                  <a:lnTo>
                    <a:pt x="8891" y="3004"/>
                  </a:lnTo>
                  <a:lnTo>
                    <a:pt x="9257" y="2956"/>
                  </a:lnTo>
                  <a:lnTo>
                    <a:pt x="9623" y="2907"/>
                  </a:lnTo>
                  <a:lnTo>
                    <a:pt x="9990" y="2882"/>
                  </a:lnTo>
                  <a:lnTo>
                    <a:pt x="10356" y="2858"/>
                  </a:lnTo>
                  <a:close/>
                  <a:moveTo>
                    <a:pt x="8060" y="0"/>
                  </a:moveTo>
                  <a:lnTo>
                    <a:pt x="6717" y="2516"/>
                  </a:lnTo>
                  <a:lnTo>
                    <a:pt x="3908" y="2003"/>
                  </a:lnTo>
                  <a:lnTo>
                    <a:pt x="3786" y="4861"/>
                  </a:lnTo>
                  <a:lnTo>
                    <a:pt x="1026" y="5593"/>
                  </a:lnTo>
                  <a:lnTo>
                    <a:pt x="2174" y="8207"/>
                  </a:lnTo>
                  <a:lnTo>
                    <a:pt x="1" y="10087"/>
                  </a:lnTo>
                  <a:lnTo>
                    <a:pt x="2174" y="11968"/>
                  </a:lnTo>
                  <a:lnTo>
                    <a:pt x="1026" y="14581"/>
                  </a:lnTo>
                  <a:lnTo>
                    <a:pt x="3786" y="15314"/>
                  </a:lnTo>
                  <a:lnTo>
                    <a:pt x="3908" y="18171"/>
                  </a:lnTo>
                  <a:lnTo>
                    <a:pt x="6717" y="17658"/>
                  </a:lnTo>
                  <a:lnTo>
                    <a:pt x="8060" y="20174"/>
                  </a:lnTo>
                  <a:lnTo>
                    <a:pt x="10356" y="18489"/>
                  </a:lnTo>
                  <a:lnTo>
                    <a:pt x="12652" y="20174"/>
                  </a:lnTo>
                  <a:lnTo>
                    <a:pt x="13995" y="17658"/>
                  </a:lnTo>
                  <a:lnTo>
                    <a:pt x="16804" y="18171"/>
                  </a:lnTo>
                  <a:lnTo>
                    <a:pt x="16926" y="15314"/>
                  </a:lnTo>
                  <a:lnTo>
                    <a:pt x="19686" y="14581"/>
                  </a:lnTo>
                  <a:lnTo>
                    <a:pt x="18538" y="11968"/>
                  </a:lnTo>
                  <a:lnTo>
                    <a:pt x="20711" y="10087"/>
                  </a:lnTo>
                  <a:lnTo>
                    <a:pt x="18538" y="8207"/>
                  </a:lnTo>
                  <a:lnTo>
                    <a:pt x="19686" y="5593"/>
                  </a:lnTo>
                  <a:lnTo>
                    <a:pt x="16926" y="4861"/>
                  </a:lnTo>
                  <a:lnTo>
                    <a:pt x="16804" y="2003"/>
                  </a:lnTo>
                  <a:lnTo>
                    <a:pt x="13995" y="2516"/>
                  </a:lnTo>
                  <a:lnTo>
                    <a:pt x="12652" y="0"/>
                  </a:lnTo>
                  <a:lnTo>
                    <a:pt x="10356" y="1686"/>
                  </a:lnTo>
                  <a:lnTo>
                    <a:pt x="8060" y="0"/>
                  </a:lnTo>
                  <a:close/>
                </a:path>
              </a:pathLst>
            </a:custGeom>
            <a:grpFill/>
            <a:ln>
              <a:noFill/>
            </a:ln>
          </p:spPr>
          <p:txBody>
            <a:bodyPr spcFirstLastPara="1" wrap="square" lIns="91425" tIns="91425" rIns="91425" bIns="91425" anchor="ctr" anchorCtr="0">
              <a:noAutofit/>
            </a:bodyPr>
            <a:lstStyle/>
            <a:p>
              <a:endParaRPr/>
            </a:p>
          </p:txBody>
        </p:sp>
        <p:sp>
          <p:nvSpPr>
            <p:cNvPr id="392" name="Google Shape;392;p39"/>
            <p:cNvSpPr/>
            <p:nvPr/>
          </p:nvSpPr>
          <p:spPr>
            <a:xfrm>
              <a:off x="6016600" y="1005000"/>
              <a:ext cx="337050" cy="337050"/>
            </a:xfrm>
            <a:custGeom>
              <a:avLst/>
              <a:gdLst/>
              <a:ahLst/>
              <a:cxnLst/>
              <a:rect l="l" t="t" r="r" b="b"/>
              <a:pathLst>
                <a:path w="13482" h="13482" extrusionOk="0">
                  <a:moveTo>
                    <a:pt x="6741" y="0"/>
                  </a:moveTo>
                  <a:lnTo>
                    <a:pt x="6399" y="25"/>
                  </a:lnTo>
                  <a:lnTo>
                    <a:pt x="6057" y="49"/>
                  </a:lnTo>
                  <a:lnTo>
                    <a:pt x="5715" y="98"/>
                  </a:lnTo>
                  <a:lnTo>
                    <a:pt x="5398" y="147"/>
                  </a:lnTo>
                  <a:lnTo>
                    <a:pt x="5056" y="220"/>
                  </a:lnTo>
                  <a:lnTo>
                    <a:pt x="4738" y="318"/>
                  </a:lnTo>
                  <a:lnTo>
                    <a:pt x="4421" y="416"/>
                  </a:lnTo>
                  <a:lnTo>
                    <a:pt x="4128" y="538"/>
                  </a:lnTo>
                  <a:lnTo>
                    <a:pt x="3835" y="684"/>
                  </a:lnTo>
                  <a:lnTo>
                    <a:pt x="3542" y="831"/>
                  </a:lnTo>
                  <a:lnTo>
                    <a:pt x="3249" y="977"/>
                  </a:lnTo>
                  <a:lnTo>
                    <a:pt x="2980" y="1173"/>
                  </a:lnTo>
                  <a:lnTo>
                    <a:pt x="2711" y="1344"/>
                  </a:lnTo>
                  <a:lnTo>
                    <a:pt x="2467" y="1539"/>
                  </a:lnTo>
                  <a:lnTo>
                    <a:pt x="2223" y="1759"/>
                  </a:lnTo>
                  <a:lnTo>
                    <a:pt x="1979" y="1979"/>
                  </a:lnTo>
                  <a:lnTo>
                    <a:pt x="1759" y="2223"/>
                  </a:lnTo>
                  <a:lnTo>
                    <a:pt x="1539" y="2467"/>
                  </a:lnTo>
                  <a:lnTo>
                    <a:pt x="1344" y="2711"/>
                  </a:lnTo>
                  <a:lnTo>
                    <a:pt x="1173" y="2980"/>
                  </a:lnTo>
                  <a:lnTo>
                    <a:pt x="977" y="3249"/>
                  </a:lnTo>
                  <a:lnTo>
                    <a:pt x="831" y="3542"/>
                  </a:lnTo>
                  <a:lnTo>
                    <a:pt x="684" y="3835"/>
                  </a:lnTo>
                  <a:lnTo>
                    <a:pt x="538" y="4128"/>
                  </a:lnTo>
                  <a:lnTo>
                    <a:pt x="416" y="4421"/>
                  </a:lnTo>
                  <a:lnTo>
                    <a:pt x="318" y="4738"/>
                  </a:lnTo>
                  <a:lnTo>
                    <a:pt x="220" y="5056"/>
                  </a:lnTo>
                  <a:lnTo>
                    <a:pt x="147" y="5398"/>
                  </a:lnTo>
                  <a:lnTo>
                    <a:pt x="98" y="5715"/>
                  </a:lnTo>
                  <a:lnTo>
                    <a:pt x="49" y="6057"/>
                  </a:lnTo>
                  <a:lnTo>
                    <a:pt x="25" y="6399"/>
                  </a:lnTo>
                  <a:lnTo>
                    <a:pt x="0" y="6741"/>
                  </a:lnTo>
                  <a:lnTo>
                    <a:pt x="25" y="7083"/>
                  </a:lnTo>
                  <a:lnTo>
                    <a:pt x="49" y="7425"/>
                  </a:lnTo>
                  <a:lnTo>
                    <a:pt x="98" y="7767"/>
                  </a:lnTo>
                  <a:lnTo>
                    <a:pt x="147" y="8084"/>
                  </a:lnTo>
                  <a:lnTo>
                    <a:pt x="220" y="8426"/>
                  </a:lnTo>
                  <a:lnTo>
                    <a:pt x="318" y="8744"/>
                  </a:lnTo>
                  <a:lnTo>
                    <a:pt x="416" y="9061"/>
                  </a:lnTo>
                  <a:lnTo>
                    <a:pt x="538" y="9354"/>
                  </a:lnTo>
                  <a:lnTo>
                    <a:pt x="684" y="9648"/>
                  </a:lnTo>
                  <a:lnTo>
                    <a:pt x="831" y="9941"/>
                  </a:lnTo>
                  <a:lnTo>
                    <a:pt x="977" y="10234"/>
                  </a:lnTo>
                  <a:lnTo>
                    <a:pt x="1173" y="10502"/>
                  </a:lnTo>
                  <a:lnTo>
                    <a:pt x="1344" y="10771"/>
                  </a:lnTo>
                  <a:lnTo>
                    <a:pt x="1539" y="11015"/>
                  </a:lnTo>
                  <a:lnTo>
                    <a:pt x="1759" y="11259"/>
                  </a:lnTo>
                  <a:lnTo>
                    <a:pt x="1979" y="11504"/>
                  </a:lnTo>
                  <a:lnTo>
                    <a:pt x="2223" y="11723"/>
                  </a:lnTo>
                  <a:lnTo>
                    <a:pt x="2467" y="11943"/>
                  </a:lnTo>
                  <a:lnTo>
                    <a:pt x="2711" y="12139"/>
                  </a:lnTo>
                  <a:lnTo>
                    <a:pt x="2980" y="12310"/>
                  </a:lnTo>
                  <a:lnTo>
                    <a:pt x="3249" y="12505"/>
                  </a:lnTo>
                  <a:lnTo>
                    <a:pt x="3542" y="12652"/>
                  </a:lnTo>
                  <a:lnTo>
                    <a:pt x="3835" y="12798"/>
                  </a:lnTo>
                  <a:lnTo>
                    <a:pt x="4128" y="12945"/>
                  </a:lnTo>
                  <a:lnTo>
                    <a:pt x="4421" y="13067"/>
                  </a:lnTo>
                  <a:lnTo>
                    <a:pt x="4738" y="13164"/>
                  </a:lnTo>
                  <a:lnTo>
                    <a:pt x="5056" y="13262"/>
                  </a:lnTo>
                  <a:lnTo>
                    <a:pt x="5398" y="13335"/>
                  </a:lnTo>
                  <a:lnTo>
                    <a:pt x="5715" y="13384"/>
                  </a:lnTo>
                  <a:lnTo>
                    <a:pt x="6057" y="13433"/>
                  </a:lnTo>
                  <a:lnTo>
                    <a:pt x="6399" y="13458"/>
                  </a:lnTo>
                  <a:lnTo>
                    <a:pt x="6741" y="13482"/>
                  </a:lnTo>
                  <a:lnTo>
                    <a:pt x="7083" y="13458"/>
                  </a:lnTo>
                  <a:lnTo>
                    <a:pt x="7425" y="13433"/>
                  </a:lnTo>
                  <a:lnTo>
                    <a:pt x="7767" y="13384"/>
                  </a:lnTo>
                  <a:lnTo>
                    <a:pt x="8084" y="13335"/>
                  </a:lnTo>
                  <a:lnTo>
                    <a:pt x="8426" y="13262"/>
                  </a:lnTo>
                  <a:lnTo>
                    <a:pt x="8744" y="13164"/>
                  </a:lnTo>
                  <a:lnTo>
                    <a:pt x="9061" y="13067"/>
                  </a:lnTo>
                  <a:lnTo>
                    <a:pt x="9354" y="12945"/>
                  </a:lnTo>
                  <a:lnTo>
                    <a:pt x="9647" y="12798"/>
                  </a:lnTo>
                  <a:lnTo>
                    <a:pt x="9940" y="12652"/>
                  </a:lnTo>
                  <a:lnTo>
                    <a:pt x="10234" y="12505"/>
                  </a:lnTo>
                  <a:lnTo>
                    <a:pt x="10502" y="12310"/>
                  </a:lnTo>
                  <a:lnTo>
                    <a:pt x="10771" y="12139"/>
                  </a:lnTo>
                  <a:lnTo>
                    <a:pt x="11015" y="11943"/>
                  </a:lnTo>
                  <a:lnTo>
                    <a:pt x="11259" y="11723"/>
                  </a:lnTo>
                  <a:lnTo>
                    <a:pt x="11504" y="11504"/>
                  </a:lnTo>
                  <a:lnTo>
                    <a:pt x="11723" y="11259"/>
                  </a:lnTo>
                  <a:lnTo>
                    <a:pt x="11943" y="11015"/>
                  </a:lnTo>
                  <a:lnTo>
                    <a:pt x="12139" y="10771"/>
                  </a:lnTo>
                  <a:lnTo>
                    <a:pt x="12310" y="10502"/>
                  </a:lnTo>
                  <a:lnTo>
                    <a:pt x="12505" y="10234"/>
                  </a:lnTo>
                  <a:lnTo>
                    <a:pt x="12651" y="9941"/>
                  </a:lnTo>
                  <a:lnTo>
                    <a:pt x="12798" y="9648"/>
                  </a:lnTo>
                  <a:lnTo>
                    <a:pt x="12945" y="9354"/>
                  </a:lnTo>
                  <a:lnTo>
                    <a:pt x="13067" y="9061"/>
                  </a:lnTo>
                  <a:lnTo>
                    <a:pt x="13164" y="8744"/>
                  </a:lnTo>
                  <a:lnTo>
                    <a:pt x="13262" y="8426"/>
                  </a:lnTo>
                  <a:lnTo>
                    <a:pt x="13335" y="8084"/>
                  </a:lnTo>
                  <a:lnTo>
                    <a:pt x="13384" y="7767"/>
                  </a:lnTo>
                  <a:lnTo>
                    <a:pt x="13433" y="7425"/>
                  </a:lnTo>
                  <a:lnTo>
                    <a:pt x="13457" y="7083"/>
                  </a:lnTo>
                  <a:lnTo>
                    <a:pt x="13482" y="6741"/>
                  </a:lnTo>
                  <a:lnTo>
                    <a:pt x="13457" y="6399"/>
                  </a:lnTo>
                  <a:lnTo>
                    <a:pt x="13433" y="6057"/>
                  </a:lnTo>
                  <a:lnTo>
                    <a:pt x="13384" y="5715"/>
                  </a:lnTo>
                  <a:lnTo>
                    <a:pt x="13335" y="5398"/>
                  </a:lnTo>
                  <a:lnTo>
                    <a:pt x="13262" y="5056"/>
                  </a:lnTo>
                  <a:lnTo>
                    <a:pt x="13164" y="4738"/>
                  </a:lnTo>
                  <a:lnTo>
                    <a:pt x="13067" y="4421"/>
                  </a:lnTo>
                  <a:lnTo>
                    <a:pt x="12945" y="4128"/>
                  </a:lnTo>
                  <a:lnTo>
                    <a:pt x="12798" y="3835"/>
                  </a:lnTo>
                  <a:lnTo>
                    <a:pt x="12651" y="3542"/>
                  </a:lnTo>
                  <a:lnTo>
                    <a:pt x="12505" y="3249"/>
                  </a:lnTo>
                  <a:lnTo>
                    <a:pt x="12310" y="2980"/>
                  </a:lnTo>
                  <a:lnTo>
                    <a:pt x="12139" y="2711"/>
                  </a:lnTo>
                  <a:lnTo>
                    <a:pt x="11943" y="2467"/>
                  </a:lnTo>
                  <a:lnTo>
                    <a:pt x="11723" y="2223"/>
                  </a:lnTo>
                  <a:lnTo>
                    <a:pt x="11504" y="1979"/>
                  </a:lnTo>
                  <a:lnTo>
                    <a:pt x="11259" y="1759"/>
                  </a:lnTo>
                  <a:lnTo>
                    <a:pt x="11015" y="1539"/>
                  </a:lnTo>
                  <a:lnTo>
                    <a:pt x="10771" y="1344"/>
                  </a:lnTo>
                  <a:lnTo>
                    <a:pt x="10502" y="1173"/>
                  </a:lnTo>
                  <a:lnTo>
                    <a:pt x="10234" y="977"/>
                  </a:lnTo>
                  <a:lnTo>
                    <a:pt x="9940" y="831"/>
                  </a:lnTo>
                  <a:lnTo>
                    <a:pt x="9647" y="684"/>
                  </a:lnTo>
                  <a:lnTo>
                    <a:pt x="9354" y="538"/>
                  </a:lnTo>
                  <a:lnTo>
                    <a:pt x="9061" y="416"/>
                  </a:lnTo>
                  <a:lnTo>
                    <a:pt x="8744" y="318"/>
                  </a:lnTo>
                  <a:lnTo>
                    <a:pt x="8426" y="220"/>
                  </a:lnTo>
                  <a:lnTo>
                    <a:pt x="8084" y="147"/>
                  </a:lnTo>
                  <a:lnTo>
                    <a:pt x="7767" y="98"/>
                  </a:lnTo>
                  <a:lnTo>
                    <a:pt x="7425" y="49"/>
                  </a:lnTo>
                  <a:lnTo>
                    <a:pt x="7083" y="25"/>
                  </a:lnTo>
                  <a:lnTo>
                    <a:pt x="6741" y="0"/>
                  </a:lnTo>
                  <a:close/>
                </a:path>
              </a:pathLst>
            </a:custGeom>
            <a:grpFill/>
            <a:ln>
              <a:noFill/>
            </a:ln>
          </p:spPr>
          <p:txBody>
            <a:bodyPr spcFirstLastPara="1" wrap="square" lIns="91425" tIns="91425" rIns="91425" bIns="91425" anchor="ctr" anchorCtr="0">
              <a:noAutofit/>
            </a:bodyPr>
            <a:lstStyle/>
            <a:p>
              <a:endParaRPr/>
            </a:p>
          </p:txBody>
        </p:sp>
      </p:grpSp>
      <p:grpSp>
        <p:nvGrpSpPr>
          <p:cNvPr id="393" name="Google Shape;393;p39"/>
          <p:cNvGrpSpPr/>
          <p:nvPr/>
        </p:nvGrpSpPr>
        <p:grpSpPr>
          <a:xfrm>
            <a:off x="4883851" y="2249727"/>
            <a:ext cx="315017" cy="306022"/>
            <a:chOff x="6617400" y="931125"/>
            <a:chExt cx="483600" cy="484825"/>
          </a:xfrm>
          <a:solidFill>
            <a:srgbClr val="00B0F0"/>
          </a:solidFill>
        </p:grpSpPr>
        <p:sp>
          <p:nvSpPr>
            <p:cNvPr id="394" name="Google Shape;394;p39"/>
            <p:cNvSpPr/>
            <p:nvPr/>
          </p:nvSpPr>
          <p:spPr>
            <a:xfrm>
              <a:off x="6843925" y="1183900"/>
              <a:ext cx="121525" cy="232050"/>
            </a:xfrm>
            <a:custGeom>
              <a:avLst/>
              <a:gdLst/>
              <a:ahLst/>
              <a:cxnLst/>
              <a:rect l="l" t="t" r="r" b="b"/>
              <a:pathLst>
                <a:path w="4861" h="9282" extrusionOk="0">
                  <a:moveTo>
                    <a:pt x="1" y="0"/>
                  </a:moveTo>
                  <a:lnTo>
                    <a:pt x="1" y="6863"/>
                  </a:lnTo>
                  <a:lnTo>
                    <a:pt x="25" y="7107"/>
                  </a:lnTo>
                  <a:lnTo>
                    <a:pt x="49" y="7327"/>
                  </a:lnTo>
                  <a:lnTo>
                    <a:pt x="123" y="7572"/>
                  </a:lnTo>
                  <a:lnTo>
                    <a:pt x="196" y="7791"/>
                  </a:lnTo>
                  <a:lnTo>
                    <a:pt x="294" y="8011"/>
                  </a:lnTo>
                  <a:lnTo>
                    <a:pt x="416" y="8207"/>
                  </a:lnTo>
                  <a:lnTo>
                    <a:pt x="562" y="8402"/>
                  </a:lnTo>
                  <a:lnTo>
                    <a:pt x="709" y="8573"/>
                  </a:lnTo>
                  <a:lnTo>
                    <a:pt x="880" y="8719"/>
                  </a:lnTo>
                  <a:lnTo>
                    <a:pt x="1075" y="8866"/>
                  </a:lnTo>
                  <a:lnTo>
                    <a:pt x="1271" y="8988"/>
                  </a:lnTo>
                  <a:lnTo>
                    <a:pt x="1490" y="9086"/>
                  </a:lnTo>
                  <a:lnTo>
                    <a:pt x="1710" y="9159"/>
                  </a:lnTo>
                  <a:lnTo>
                    <a:pt x="1930" y="9232"/>
                  </a:lnTo>
                  <a:lnTo>
                    <a:pt x="2174" y="9257"/>
                  </a:lnTo>
                  <a:lnTo>
                    <a:pt x="2418" y="9281"/>
                  </a:lnTo>
                  <a:lnTo>
                    <a:pt x="2663" y="9257"/>
                  </a:lnTo>
                  <a:lnTo>
                    <a:pt x="2907" y="9232"/>
                  </a:lnTo>
                  <a:lnTo>
                    <a:pt x="3151" y="9159"/>
                  </a:lnTo>
                  <a:lnTo>
                    <a:pt x="3371" y="9086"/>
                  </a:lnTo>
                  <a:lnTo>
                    <a:pt x="3591" y="8988"/>
                  </a:lnTo>
                  <a:lnTo>
                    <a:pt x="3786" y="8866"/>
                  </a:lnTo>
                  <a:lnTo>
                    <a:pt x="3957" y="8719"/>
                  </a:lnTo>
                  <a:lnTo>
                    <a:pt x="4128" y="8573"/>
                  </a:lnTo>
                  <a:lnTo>
                    <a:pt x="4299" y="8402"/>
                  </a:lnTo>
                  <a:lnTo>
                    <a:pt x="4446" y="8207"/>
                  </a:lnTo>
                  <a:lnTo>
                    <a:pt x="4568" y="8011"/>
                  </a:lnTo>
                  <a:lnTo>
                    <a:pt x="4665" y="7791"/>
                  </a:lnTo>
                  <a:lnTo>
                    <a:pt x="4739" y="7572"/>
                  </a:lnTo>
                  <a:lnTo>
                    <a:pt x="4812" y="7327"/>
                  </a:lnTo>
                  <a:lnTo>
                    <a:pt x="4836" y="7107"/>
                  </a:lnTo>
                  <a:lnTo>
                    <a:pt x="4861" y="6863"/>
                  </a:lnTo>
                  <a:lnTo>
                    <a:pt x="4836" y="6717"/>
                  </a:lnTo>
                  <a:lnTo>
                    <a:pt x="4812" y="6619"/>
                  </a:lnTo>
                  <a:lnTo>
                    <a:pt x="4739" y="6521"/>
                  </a:lnTo>
                  <a:lnTo>
                    <a:pt x="4665" y="6424"/>
                  </a:lnTo>
                  <a:lnTo>
                    <a:pt x="4592" y="6350"/>
                  </a:lnTo>
                  <a:lnTo>
                    <a:pt x="4470" y="6302"/>
                  </a:lnTo>
                  <a:lnTo>
                    <a:pt x="4372" y="6253"/>
                  </a:lnTo>
                  <a:lnTo>
                    <a:pt x="4128" y="6253"/>
                  </a:lnTo>
                  <a:lnTo>
                    <a:pt x="4006" y="6302"/>
                  </a:lnTo>
                  <a:lnTo>
                    <a:pt x="3908" y="6350"/>
                  </a:lnTo>
                  <a:lnTo>
                    <a:pt x="3811" y="6424"/>
                  </a:lnTo>
                  <a:lnTo>
                    <a:pt x="3737" y="6521"/>
                  </a:lnTo>
                  <a:lnTo>
                    <a:pt x="3688" y="6619"/>
                  </a:lnTo>
                  <a:lnTo>
                    <a:pt x="3640" y="6717"/>
                  </a:lnTo>
                  <a:lnTo>
                    <a:pt x="3640" y="6863"/>
                  </a:lnTo>
                  <a:lnTo>
                    <a:pt x="3615" y="7083"/>
                  </a:lnTo>
                  <a:lnTo>
                    <a:pt x="3542" y="7327"/>
                  </a:lnTo>
                  <a:lnTo>
                    <a:pt x="3420" y="7523"/>
                  </a:lnTo>
                  <a:lnTo>
                    <a:pt x="3273" y="7718"/>
                  </a:lnTo>
                  <a:lnTo>
                    <a:pt x="3102" y="7865"/>
                  </a:lnTo>
                  <a:lnTo>
                    <a:pt x="2907" y="7962"/>
                  </a:lnTo>
                  <a:lnTo>
                    <a:pt x="2663" y="8036"/>
                  </a:lnTo>
                  <a:lnTo>
                    <a:pt x="2418" y="8060"/>
                  </a:lnTo>
                  <a:lnTo>
                    <a:pt x="2174" y="8036"/>
                  </a:lnTo>
                  <a:lnTo>
                    <a:pt x="1954" y="7962"/>
                  </a:lnTo>
                  <a:lnTo>
                    <a:pt x="1759" y="7865"/>
                  </a:lnTo>
                  <a:lnTo>
                    <a:pt x="1564" y="7718"/>
                  </a:lnTo>
                  <a:lnTo>
                    <a:pt x="1417" y="7523"/>
                  </a:lnTo>
                  <a:lnTo>
                    <a:pt x="1319" y="7327"/>
                  </a:lnTo>
                  <a:lnTo>
                    <a:pt x="1246" y="7083"/>
                  </a:lnTo>
                  <a:lnTo>
                    <a:pt x="1222" y="6863"/>
                  </a:lnTo>
                  <a:lnTo>
                    <a:pt x="1222" y="0"/>
                  </a:lnTo>
                  <a:lnTo>
                    <a:pt x="953" y="220"/>
                  </a:lnTo>
                  <a:lnTo>
                    <a:pt x="880" y="293"/>
                  </a:lnTo>
                  <a:lnTo>
                    <a:pt x="806" y="342"/>
                  </a:lnTo>
                  <a:lnTo>
                    <a:pt x="709" y="367"/>
                  </a:lnTo>
                  <a:lnTo>
                    <a:pt x="513" y="367"/>
                  </a:lnTo>
                  <a:lnTo>
                    <a:pt x="416" y="342"/>
                  </a:lnTo>
                  <a:lnTo>
                    <a:pt x="342" y="293"/>
                  </a:lnTo>
                  <a:lnTo>
                    <a:pt x="269" y="220"/>
                  </a:lnTo>
                  <a:lnTo>
                    <a:pt x="1" y="0"/>
                  </a:lnTo>
                  <a:close/>
                </a:path>
              </a:pathLst>
            </a:custGeom>
            <a:grpFill/>
            <a:ln>
              <a:noFill/>
            </a:ln>
          </p:spPr>
          <p:txBody>
            <a:bodyPr spcFirstLastPara="1" wrap="square" lIns="91425" tIns="91425" rIns="91425" bIns="91425" anchor="ctr" anchorCtr="0">
              <a:noAutofit/>
            </a:bodyPr>
            <a:lstStyle/>
            <a:p>
              <a:endParaRPr/>
            </a:p>
          </p:txBody>
        </p:sp>
        <p:sp>
          <p:nvSpPr>
            <p:cNvPr id="395" name="Google Shape;395;p39"/>
            <p:cNvSpPr/>
            <p:nvPr/>
          </p:nvSpPr>
          <p:spPr>
            <a:xfrm>
              <a:off x="6617400" y="931125"/>
              <a:ext cx="483600" cy="259500"/>
            </a:xfrm>
            <a:custGeom>
              <a:avLst/>
              <a:gdLst/>
              <a:ahLst/>
              <a:cxnLst/>
              <a:rect l="l" t="t" r="r" b="b"/>
              <a:pathLst>
                <a:path w="19344" h="10380" extrusionOk="0">
                  <a:moveTo>
                    <a:pt x="5252" y="9769"/>
                  </a:moveTo>
                  <a:lnTo>
                    <a:pt x="5252" y="9769"/>
                  </a:lnTo>
                  <a:lnTo>
                    <a:pt x="5252" y="9769"/>
                  </a:lnTo>
                  <a:close/>
                  <a:moveTo>
                    <a:pt x="9672" y="0"/>
                  </a:moveTo>
                  <a:lnTo>
                    <a:pt x="9550" y="25"/>
                  </a:lnTo>
                  <a:lnTo>
                    <a:pt x="9428" y="49"/>
                  </a:lnTo>
                  <a:lnTo>
                    <a:pt x="9330" y="122"/>
                  </a:lnTo>
                  <a:lnTo>
                    <a:pt x="9232" y="196"/>
                  </a:lnTo>
                  <a:lnTo>
                    <a:pt x="9159" y="269"/>
                  </a:lnTo>
                  <a:lnTo>
                    <a:pt x="9110" y="367"/>
                  </a:lnTo>
                  <a:lnTo>
                    <a:pt x="9086" y="489"/>
                  </a:lnTo>
                  <a:lnTo>
                    <a:pt x="9062" y="611"/>
                  </a:lnTo>
                  <a:lnTo>
                    <a:pt x="9062" y="1246"/>
                  </a:lnTo>
                  <a:lnTo>
                    <a:pt x="8622" y="1270"/>
                  </a:lnTo>
                  <a:lnTo>
                    <a:pt x="8182" y="1343"/>
                  </a:lnTo>
                  <a:lnTo>
                    <a:pt x="7767" y="1417"/>
                  </a:lnTo>
                  <a:lnTo>
                    <a:pt x="7328" y="1514"/>
                  </a:lnTo>
                  <a:lnTo>
                    <a:pt x="6912" y="1612"/>
                  </a:lnTo>
                  <a:lnTo>
                    <a:pt x="6497" y="1759"/>
                  </a:lnTo>
                  <a:lnTo>
                    <a:pt x="6082" y="1905"/>
                  </a:lnTo>
                  <a:lnTo>
                    <a:pt x="5691" y="2076"/>
                  </a:lnTo>
                  <a:lnTo>
                    <a:pt x="5300" y="2247"/>
                  </a:lnTo>
                  <a:lnTo>
                    <a:pt x="4910" y="2467"/>
                  </a:lnTo>
                  <a:lnTo>
                    <a:pt x="4543" y="2687"/>
                  </a:lnTo>
                  <a:lnTo>
                    <a:pt x="4177" y="2931"/>
                  </a:lnTo>
                  <a:lnTo>
                    <a:pt x="3811" y="3175"/>
                  </a:lnTo>
                  <a:lnTo>
                    <a:pt x="3469" y="3468"/>
                  </a:lnTo>
                  <a:lnTo>
                    <a:pt x="3151" y="3761"/>
                  </a:lnTo>
                  <a:lnTo>
                    <a:pt x="2834" y="4054"/>
                  </a:lnTo>
                  <a:lnTo>
                    <a:pt x="2516" y="4372"/>
                  </a:lnTo>
                  <a:lnTo>
                    <a:pt x="2223" y="4714"/>
                  </a:lnTo>
                  <a:lnTo>
                    <a:pt x="1930" y="5080"/>
                  </a:lnTo>
                  <a:lnTo>
                    <a:pt x="1686" y="5422"/>
                  </a:lnTo>
                  <a:lnTo>
                    <a:pt x="1442" y="5788"/>
                  </a:lnTo>
                  <a:lnTo>
                    <a:pt x="1222" y="6179"/>
                  </a:lnTo>
                  <a:lnTo>
                    <a:pt x="1002" y="6570"/>
                  </a:lnTo>
                  <a:lnTo>
                    <a:pt x="807" y="6961"/>
                  </a:lnTo>
                  <a:lnTo>
                    <a:pt x="660" y="7376"/>
                  </a:lnTo>
                  <a:lnTo>
                    <a:pt x="489" y="7791"/>
                  </a:lnTo>
                  <a:lnTo>
                    <a:pt x="367" y="8206"/>
                  </a:lnTo>
                  <a:lnTo>
                    <a:pt x="245" y="8622"/>
                  </a:lnTo>
                  <a:lnTo>
                    <a:pt x="172" y="9061"/>
                  </a:lnTo>
                  <a:lnTo>
                    <a:pt x="98" y="9501"/>
                  </a:lnTo>
                  <a:lnTo>
                    <a:pt x="25" y="9940"/>
                  </a:lnTo>
                  <a:lnTo>
                    <a:pt x="1" y="10380"/>
                  </a:lnTo>
                  <a:lnTo>
                    <a:pt x="196" y="10111"/>
                  </a:lnTo>
                  <a:lnTo>
                    <a:pt x="465" y="9867"/>
                  </a:lnTo>
                  <a:lnTo>
                    <a:pt x="758" y="9647"/>
                  </a:lnTo>
                  <a:lnTo>
                    <a:pt x="1075" y="9452"/>
                  </a:lnTo>
                  <a:lnTo>
                    <a:pt x="1442" y="9305"/>
                  </a:lnTo>
                  <a:lnTo>
                    <a:pt x="1808" y="9183"/>
                  </a:lnTo>
                  <a:lnTo>
                    <a:pt x="2223" y="9110"/>
                  </a:lnTo>
                  <a:lnTo>
                    <a:pt x="2638" y="9086"/>
                  </a:lnTo>
                  <a:lnTo>
                    <a:pt x="2956" y="9110"/>
                  </a:lnTo>
                  <a:lnTo>
                    <a:pt x="3249" y="9134"/>
                  </a:lnTo>
                  <a:lnTo>
                    <a:pt x="3542" y="9208"/>
                  </a:lnTo>
                  <a:lnTo>
                    <a:pt x="3811" y="9281"/>
                  </a:lnTo>
                  <a:lnTo>
                    <a:pt x="4079" y="9379"/>
                  </a:lnTo>
                  <a:lnTo>
                    <a:pt x="4323" y="9501"/>
                  </a:lnTo>
                  <a:lnTo>
                    <a:pt x="4543" y="9647"/>
                  </a:lnTo>
                  <a:lnTo>
                    <a:pt x="4763" y="9794"/>
                  </a:lnTo>
                  <a:lnTo>
                    <a:pt x="4812" y="9305"/>
                  </a:lnTo>
                  <a:lnTo>
                    <a:pt x="4934" y="8573"/>
                  </a:lnTo>
                  <a:lnTo>
                    <a:pt x="5007" y="8109"/>
                  </a:lnTo>
                  <a:lnTo>
                    <a:pt x="5129" y="7620"/>
                  </a:lnTo>
                  <a:lnTo>
                    <a:pt x="5276" y="7107"/>
                  </a:lnTo>
                  <a:lnTo>
                    <a:pt x="5447" y="6546"/>
                  </a:lnTo>
                  <a:lnTo>
                    <a:pt x="5642" y="5984"/>
                  </a:lnTo>
                  <a:lnTo>
                    <a:pt x="5887" y="5373"/>
                  </a:lnTo>
                  <a:lnTo>
                    <a:pt x="6180" y="4763"/>
                  </a:lnTo>
                  <a:lnTo>
                    <a:pt x="6522" y="4152"/>
                  </a:lnTo>
                  <a:lnTo>
                    <a:pt x="6888" y="3542"/>
                  </a:lnTo>
                  <a:lnTo>
                    <a:pt x="7303" y="2931"/>
                  </a:lnTo>
                  <a:lnTo>
                    <a:pt x="7792" y="2345"/>
                  </a:lnTo>
                  <a:lnTo>
                    <a:pt x="8329" y="1783"/>
                  </a:lnTo>
                  <a:lnTo>
                    <a:pt x="8402" y="1710"/>
                  </a:lnTo>
                  <a:lnTo>
                    <a:pt x="8597" y="1710"/>
                  </a:lnTo>
                  <a:lnTo>
                    <a:pt x="8671" y="1783"/>
                  </a:lnTo>
                  <a:lnTo>
                    <a:pt x="8720" y="1856"/>
                  </a:lnTo>
                  <a:lnTo>
                    <a:pt x="8744" y="1954"/>
                  </a:lnTo>
                  <a:lnTo>
                    <a:pt x="8720" y="2027"/>
                  </a:lnTo>
                  <a:lnTo>
                    <a:pt x="8671" y="2125"/>
                  </a:lnTo>
                  <a:lnTo>
                    <a:pt x="8182" y="2662"/>
                  </a:lnTo>
                  <a:lnTo>
                    <a:pt x="7718" y="3200"/>
                  </a:lnTo>
                  <a:lnTo>
                    <a:pt x="7328" y="3786"/>
                  </a:lnTo>
                  <a:lnTo>
                    <a:pt x="6961" y="4348"/>
                  </a:lnTo>
                  <a:lnTo>
                    <a:pt x="6668" y="4934"/>
                  </a:lnTo>
                  <a:lnTo>
                    <a:pt x="6375" y="5495"/>
                  </a:lnTo>
                  <a:lnTo>
                    <a:pt x="6155" y="6082"/>
                  </a:lnTo>
                  <a:lnTo>
                    <a:pt x="5960" y="6619"/>
                  </a:lnTo>
                  <a:lnTo>
                    <a:pt x="5789" y="7156"/>
                  </a:lnTo>
                  <a:lnTo>
                    <a:pt x="5642" y="7645"/>
                  </a:lnTo>
                  <a:lnTo>
                    <a:pt x="5520" y="8109"/>
                  </a:lnTo>
                  <a:lnTo>
                    <a:pt x="5423" y="8548"/>
                  </a:lnTo>
                  <a:lnTo>
                    <a:pt x="5300" y="9257"/>
                  </a:lnTo>
                  <a:lnTo>
                    <a:pt x="5252" y="9769"/>
                  </a:lnTo>
                  <a:lnTo>
                    <a:pt x="5471" y="9623"/>
                  </a:lnTo>
                  <a:lnTo>
                    <a:pt x="5691" y="9476"/>
                  </a:lnTo>
                  <a:lnTo>
                    <a:pt x="5935" y="9379"/>
                  </a:lnTo>
                  <a:lnTo>
                    <a:pt x="6180" y="9281"/>
                  </a:lnTo>
                  <a:lnTo>
                    <a:pt x="6448" y="9208"/>
                  </a:lnTo>
                  <a:lnTo>
                    <a:pt x="6741" y="9134"/>
                  </a:lnTo>
                  <a:lnTo>
                    <a:pt x="7034" y="9110"/>
                  </a:lnTo>
                  <a:lnTo>
                    <a:pt x="7328" y="9086"/>
                  </a:lnTo>
                  <a:lnTo>
                    <a:pt x="7645" y="9110"/>
                  </a:lnTo>
                  <a:lnTo>
                    <a:pt x="7938" y="9134"/>
                  </a:lnTo>
                  <a:lnTo>
                    <a:pt x="8207" y="9208"/>
                  </a:lnTo>
                  <a:lnTo>
                    <a:pt x="8475" y="9281"/>
                  </a:lnTo>
                  <a:lnTo>
                    <a:pt x="8744" y="9379"/>
                  </a:lnTo>
                  <a:lnTo>
                    <a:pt x="8988" y="9501"/>
                  </a:lnTo>
                  <a:lnTo>
                    <a:pt x="9208" y="9623"/>
                  </a:lnTo>
                  <a:lnTo>
                    <a:pt x="9428" y="9794"/>
                  </a:lnTo>
                  <a:lnTo>
                    <a:pt x="9428" y="1954"/>
                  </a:lnTo>
                  <a:lnTo>
                    <a:pt x="9452" y="1856"/>
                  </a:lnTo>
                  <a:lnTo>
                    <a:pt x="9501" y="1783"/>
                  </a:lnTo>
                  <a:lnTo>
                    <a:pt x="9574" y="1710"/>
                  </a:lnTo>
                  <a:lnTo>
                    <a:pt x="9770" y="1710"/>
                  </a:lnTo>
                  <a:lnTo>
                    <a:pt x="9843" y="1783"/>
                  </a:lnTo>
                  <a:lnTo>
                    <a:pt x="9892" y="1856"/>
                  </a:lnTo>
                  <a:lnTo>
                    <a:pt x="9916" y="1954"/>
                  </a:lnTo>
                  <a:lnTo>
                    <a:pt x="9916" y="9794"/>
                  </a:lnTo>
                  <a:lnTo>
                    <a:pt x="10136" y="9623"/>
                  </a:lnTo>
                  <a:lnTo>
                    <a:pt x="10356" y="9501"/>
                  </a:lnTo>
                  <a:lnTo>
                    <a:pt x="10600" y="9379"/>
                  </a:lnTo>
                  <a:lnTo>
                    <a:pt x="10869" y="9281"/>
                  </a:lnTo>
                  <a:lnTo>
                    <a:pt x="11137" y="9208"/>
                  </a:lnTo>
                  <a:lnTo>
                    <a:pt x="11406" y="9134"/>
                  </a:lnTo>
                  <a:lnTo>
                    <a:pt x="11699" y="9110"/>
                  </a:lnTo>
                  <a:lnTo>
                    <a:pt x="12017" y="9086"/>
                  </a:lnTo>
                  <a:lnTo>
                    <a:pt x="12310" y="9110"/>
                  </a:lnTo>
                  <a:lnTo>
                    <a:pt x="12603" y="9134"/>
                  </a:lnTo>
                  <a:lnTo>
                    <a:pt x="12896" y="9208"/>
                  </a:lnTo>
                  <a:lnTo>
                    <a:pt x="13165" y="9281"/>
                  </a:lnTo>
                  <a:lnTo>
                    <a:pt x="13409" y="9379"/>
                  </a:lnTo>
                  <a:lnTo>
                    <a:pt x="13653" y="9476"/>
                  </a:lnTo>
                  <a:lnTo>
                    <a:pt x="13873" y="9623"/>
                  </a:lnTo>
                  <a:lnTo>
                    <a:pt x="14093" y="9769"/>
                  </a:lnTo>
                  <a:lnTo>
                    <a:pt x="14019" y="9257"/>
                  </a:lnTo>
                  <a:lnTo>
                    <a:pt x="13897" y="8548"/>
                  </a:lnTo>
                  <a:lnTo>
                    <a:pt x="13824" y="8109"/>
                  </a:lnTo>
                  <a:lnTo>
                    <a:pt x="13702" y="7645"/>
                  </a:lnTo>
                  <a:lnTo>
                    <a:pt x="13555" y="7132"/>
                  </a:lnTo>
                  <a:lnTo>
                    <a:pt x="13384" y="6619"/>
                  </a:lnTo>
                  <a:lnTo>
                    <a:pt x="13189" y="6057"/>
                  </a:lnTo>
                  <a:lnTo>
                    <a:pt x="12945" y="5495"/>
                  </a:lnTo>
                  <a:lnTo>
                    <a:pt x="12676" y="4934"/>
                  </a:lnTo>
                  <a:lnTo>
                    <a:pt x="12359" y="4348"/>
                  </a:lnTo>
                  <a:lnTo>
                    <a:pt x="12017" y="3786"/>
                  </a:lnTo>
                  <a:lnTo>
                    <a:pt x="11626" y="3200"/>
                  </a:lnTo>
                  <a:lnTo>
                    <a:pt x="11162" y="2662"/>
                  </a:lnTo>
                  <a:lnTo>
                    <a:pt x="10673" y="2125"/>
                  </a:lnTo>
                  <a:lnTo>
                    <a:pt x="10625" y="2027"/>
                  </a:lnTo>
                  <a:lnTo>
                    <a:pt x="10600" y="1954"/>
                  </a:lnTo>
                  <a:lnTo>
                    <a:pt x="10625" y="1856"/>
                  </a:lnTo>
                  <a:lnTo>
                    <a:pt x="10673" y="1783"/>
                  </a:lnTo>
                  <a:lnTo>
                    <a:pt x="10747" y="1710"/>
                  </a:lnTo>
                  <a:lnTo>
                    <a:pt x="10942" y="1710"/>
                  </a:lnTo>
                  <a:lnTo>
                    <a:pt x="11015" y="1783"/>
                  </a:lnTo>
                  <a:lnTo>
                    <a:pt x="11553" y="2345"/>
                  </a:lnTo>
                  <a:lnTo>
                    <a:pt x="12017" y="2931"/>
                  </a:lnTo>
                  <a:lnTo>
                    <a:pt x="12456" y="3542"/>
                  </a:lnTo>
                  <a:lnTo>
                    <a:pt x="12823" y="4152"/>
                  </a:lnTo>
                  <a:lnTo>
                    <a:pt x="13165" y="4787"/>
                  </a:lnTo>
                  <a:lnTo>
                    <a:pt x="13458" y="5373"/>
                  </a:lnTo>
                  <a:lnTo>
                    <a:pt x="13702" y="5984"/>
                  </a:lnTo>
                  <a:lnTo>
                    <a:pt x="13897" y="6546"/>
                  </a:lnTo>
                  <a:lnTo>
                    <a:pt x="14068" y="7107"/>
                  </a:lnTo>
                  <a:lnTo>
                    <a:pt x="14215" y="7620"/>
                  </a:lnTo>
                  <a:lnTo>
                    <a:pt x="14337" y="8109"/>
                  </a:lnTo>
                  <a:lnTo>
                    <a:pt x="14410" y="8573"/>
                  </a:lnTo>
                  <a:lnTo>
                    <a:pt x="14532" y="9305"/>
                  </a:lnTo>
                  <a:lnTo>
                    <a:pt x="14581" y="9794"/>
                  </a:lnTo>
                  <a:lnTo>
                    <a:pt x="14801" y="9647"/>
                  </a:lnTo>
                  <a:lnTo>
                    <a:pt x="15021" y="9501"/>
                  </a:lnTo>
                  <a:lnTo>
                    <a:pt x="15265" y="9379"/>
                  </a:lnTo>
                  <a:lnTo>
                    <a:pt x="15534" y="9281"/>
                  </a:lnTo>
                  <a:lnTo>
                    <a:pt x="15802" y="9208"/>
                  </a:lnTo>
                  <a:lnTo>
                    <a:pt x="16095" y="9134"/>
                  </a:lnTo>
                  <a:lnTo>
                    <a:pt x="16388" y="9110"/>
                  </a:lnTo>
                  <a:lnTo>
                    <a:pt x="16706" y="9086"/>
                  </a:lnTo>
                  <a:lnTo>
                    <a:pt x="17121" y="9110"/>
                  </a:lnTo>
                  <a:lnTo>
                    <a:pt x="17536" y="9183"/>
                  </a:lnTo>
                  <a:lnTo>
                    <a:pt x="17903" y="9305"/>
                  </a:lnTo>
                  <a:lnTo>
                    <a:pt x="18269" y="9452"/>
                  </a:lnTo>
                  <a:lnTo>
                    <a:pt x="18587" y="9647"/>
                  </a:lnTo>
                  <a:lnTo>
                    <a:pt x="18880" y="9867"/>
                  </a:lnTo>
                  <a:lnTo>
                    <a:pt x="19148" y="10111"/>
                  </a:lnTo>
                  <a:lnTo>
                    <a:pt x="19344" y="10380"/>
                  </a:lnTo>
                  <a:lnTo>
                    <a:pt x="19319" y="9940"/>
                  </a:lnTo>
                  <a:lnTo>
                    <a:pt x="19246" y="9501"/>
                  </a:lnTo>
                  <a:lnTo>
                    <a:pt x="19173" y="9061"/>
                  </a:lnTo>
                  <a:lnTo>
                    <a:pt x="19099" y="8622"/>
                  </a:lnTo>
                  <a:lnTo>
                    <a:pt x="18977" y="8206"/>
                  </a:lnTo>
                  <a:lnTo>
                    <a:pt x="18855" y="7791"/>
                  </a:lnTo>
                  <a:lnTo>
                    <a:pt x="18684" y="7376"/>
                  </a:lnTo>
                  <a:lnTo>
                    <a:pt x="18538" y="6961"/>
                  </a:lnTo>
                  <a:lnTo>
                    <a:pt x="18342" y="6570"/>
                  </a:lnTo>
                  <a:lnTo>
                    <a:pt x="18122" y="6179"/>
                  </a:lnTo>
                  <a:lnTo>
                    <a:pt x="17903" y="5788"/>
                  </a:lnTo>
                  <a:lnTo>
                    <a:pt x="17658" y="5422"/>
                  </a:lnTo>
                  <a:lnTo>
                    <a:pt x="17414" y="5080"/>
                  </a:lnTo>
                  <a:lnTo>
                    <a:pt x="17121" y="4714"/>
                  </a:lnTo>
                  <a:lnTo>
                    <a:pt x="16828" y="4372"/>
                  </a:lnTo>
                  <a:lnTo>
                    <a:pt x="16511" y="4054"/>
                  </a:lnTo>
                  <a:lnTo>
                    <a:pt x="16193" y="3761"/>
                  </a:lnTo>
                  <a:lnTo>
                    <a:pt x="15876" y="3468"/>
                  </a:lnTo>
                  <a:lnTo>
                    <a:pt x="15534" y="3175"/>
                  </a:lnTo>
                  <a:lnTo>
                    <a:pt x="15167" y="2931"/>
                  </a:lnTo>
                  <a:lnTo>
                    <a:pt x="14801" y="2687"/>
                  </a:lnTo>
                  <a:lnTo>
                    <a:pt x="14435" y="2467"/>
                  </a:lnTo>
                  <a:lnTo>
                    <a:pt x="14044" y="2247"/>
                  </a:lnTo>
                  <a:lnTo>
                    <a:pt x="13653" y="2076"/>
                  </a:lnTo>
                  <a:lnTo>
                    <a:pt x="13262" y="1905"/>
                  </a:lnTo>
                  <a:lnTo>
                    <a:pt x="12847" y="1759"/>
                  </a:lnTo>
                  <a:lnTo>
                    <a:pt x="12432" y="1612"/>
                  </a:lnTo>
                  <a:lnTo>
                    <a:pt x="12017" y="1514"/>
                  </a:lnTo>
                  <a:lnTo>
                    <a:pt x="11577" y="1417"/>
                  </a:lnTo>
                  <a:lnTo>
                    <a:pt x="11162" y="1343"/>
                  </a:lnTo>
                  <a:lnTo>
                    <a:pt x="10722" y="1270"/>
                  </a:lnTo>
                  <a:lnTo>
                    <a:pt x="10283" y="1246"/>
                  </a:lnTo>
                  <a:lnTo>
                    <a:pt x="10283" y="611"/>
                  </a:lnTo>
                  <a:lnTo>
                    <a:pt x="10258" y="489"/>
                  </a:lnTo>
                  <a:lnTo>
                    <a:pt x="10234" y="367"/>
                  </a:lnTo>
                  <a:lnTo>
                    <a:pt x="10185" y="269"/>
                  </a:lnTo>
                  <a:lnTo>
                    <a:pt x="10112" y="196"/>
                  </a:lnTo>
                  <a:lnTo>
                    <a:pt x="10014" y="122"/>
                  </a:lnTo>
                  <a:lnTo>
                    <a:pt x="9916" y="49"/>
                  </a:lnTo>
                  <a:lnTo>
                    <a:pt x="9794" y="25"/>
                  </a:lnTo>
                  <a:lnTo>
                    <a:pt x="9672" y="0"/>
                  </a:lnTo>
                  <a:close/>
                </a:path>
              </a:pathLst>
            </a:custGeom>
            <a:grpFill/>
            <a:ln>
              <a:noFill/>
            </a:ln>
          </p:spPr>
          <p:txBody>
            <a:bodyPr spcFirstLastPara="1" wrap="square" lIns="91425" tIns="91425" rIns="91425" bIns="91425" anchor="ctr" anchorCtr="0">
              <a:noAutofit/>
            </a:bodyPr>
            <a:lstStyle/>
            <a:p>
              <a:endParaRPr/>
            </a:p>
          </p:txBody>
        </p:sp>
      </p:grpSp>
      <p:grpSp>
        <p:nvGrpSpPr>
          <p:cNvPr id="396" name="Google Shape;396;p39"/>
          <p:cNvGrpSpPr/>
          <p:nvPr/>
        </p:nvGrpSpPr>
        <p:grpSpPr>
          <a:xfrm>
            <a:off x="937588" y="2724910"/>
            <a:ext cx="303878" cy="206592"/>
            <a:chOff x="559275" y="1683950"/>
            <a:chExt cx="466500" cy="327300"/>
          </a:xfrm>
          <a:solidFill>
            <a:srgbClr val="00B0F0"/>
          </a:solidFill>
        </p:grpSpPr>
        <p:sp>
          <p:nvSpPr>
            <p:cNvPr id="397" name="Google Shape;397;p39"/>
            <p:cNvSpPr/>
            <p:nvPr/>
          </p:nvSpPr>
          <p:spPr>
            <a:xfrm>
              <a:off x="559275" y="1683950"/>
              <a:ext cx="466500" cy="197850"/>
            </a:xfrm>
            <a:custGeom>
              <a:avLst/>
              <a:gdLst/>
              <a:ahLst/>
              <a:cxnLst/>
              <a:rect l="l" t="t" r="r" b="b"/>
              <a:pathLst>
                <a:path w="18660" h="7914" extrusionOk="0">
                  <a:moveTo>
                    <a:pt x="391" y="1"/>
                  </a:moveTo>
                  <a:lnTo>
                    <a:pt x="293" y="50"/>
                  </a:lnTo>
                  <a:lnTo>
                    <a:pt x="220" y="74"/>
                  </a:lnTo>
                  <a:lnTo>
                    <a:pt x="147" y="147"/>
                  </a:lnTo>
                  <a:lnTo>
                    <a:pt x="74" y="221"/>
                  </a:lnTo>
                  <a:lnTo>
                    <a:pt x="49" y="294"/>
                  </a:lnTo>
                  <a:lnTo>
                    <a:pt x="0" y="392"/>
                  </a:lnTo>
                  <a:lnTo>
                    <a:pt x="0" y="489"/>
                  </a:lnTo>
                  <a:lnTo>
                    <a:pt x="0" y="1173"/>
                  </a:lnTo>
                  <a:lnTo>
                    <a:pt x="9330" y="7914"/>
                  </a:lnTo>
                  <a:lnTo>
                    <a:pt x="18659" y="1173"/>
                  </a:lnTo>
                  <a:lnTo>
                    <a:pt x="18659" y="489"/>
                  </a:lnTo>
                  <a:lnTo>
                    <a:pt x="18659" y="392"/>
                  </a:lnTo>
                  <a:lnTo>
                    <a:pt x="18611" y="294"/>
                  </a:lnTo>
                  <a:lnTo>
                    <a:pt x="18586" y="221"/>
                  </a:lnTo>
                  <a:lnTo>
                    <a:pt x="18513" y="147"/>
                  </a:lnTo>
                  <a:lnTo>
                    <a:pt x="18440" y="74"/>
                  </a:lnTo>
                  <a:lnTo>
                    <a:pt x="18366" y="50"/>
                  </a:lnTo>
                  <a:lnTo>
                    <a:pt x="18269" y="1"/>
                  </a:lnTo>
                  <a:close/>
                </a:path>
              </a:pathLst>
            </a:custGeom>
            <a:grpFill/>
            <a:ln>
              <a:noFill/>
            </a:ln>
          </p:spPr>
          <p:txBody>
            <a:bodyPr spcFirstLastPara="1" wrap="square" lIns="91425" tIns="91425" rIns="91425" bIns="91425" anchor="ctr" anchorCtr="0">
              <a:noAutofit/>
            </a:bodyPr>
            <a:lstStyle/>
            <a:p>
              <a:endParaRPr/>
            </a:p>
          </p:txBody>
        </p:sp>
        <p:sp>
          <p:nvSpPr>
            <p:cNvPr id="398" name="Google Shape;398;p39"/>
            <p:cNvSpPr/>
            <p:nvPr/>
          </p:nvSpPr>
          <p:spPr>
            <a:xfrm>
              <a:off x="559275" y="1727925"/>
              <a:ext cx="466500" cy="283325"/>
            </a:xfrm>
            <a:custGeom>
              <a:avLst/>
              <a:gdLst/>
              <a:ahLst/>
              <a:cxnLst/>
              <a:rect l="l" t="t" r="r" b="b"/>
              <a:pathLst>
                <a:path w="18660" h="11333" extrusionOk="0">
                  <a:moveTo>
                    <a:pt x="0" y="0"/>
                  </a:moveTo>
                  <a:lnTo>
                    <a:pt x="0" y="10844"/>
                  </a:lnTo>
                  <a:lnTo>
                    <a:pt x="0" y="10917"/>
                  </a:lnTo>
                  <a:lnTo>
                    <a:pt x="5129" y="7230"/>
                  </a:lnTo>
                  <a:lnTo>
                    <a:pt x="5227" y="7181"/>
                  </a:lnTo>
                  <a:lnTo>
                    <a:pt x="5325" y="7181"/>
                  </a:lnTo>
                  <a:lnTo>
                    <a:pt x="5398" y="7205"/>
                  </a:lnTo>
                  <a:lnTo>
                    <a:pt x="5471" y="7278"/>
                  </a:lnTo>
                  <a:lnTo>
                    <a:pt x="5520" y="7376"/>
                  </a:lnTo>
                  <a:lnTo>
                    <a:pt x="5520" y="7474"/>
                  </a:lnTo>
                  <a:lnTo>
                    <a:pt x="5471" y="7547"/>
                  </a:lnTo>
                  <a:lnTo>
                    <a:pt x="5422" y="7620"/>
                  </a:lnTo>
                  <a:lnTo>
                    <a:pt x="318" y="11308"/>
                  </a:lnTo>
                  <a:lnTo>
                    <a:pt x="415" y="11333"/>
                  </a:lnTo>
                  <a:lnTo>
                    <a:pt x="18244" y="11333"/>
                  </a:lnTo>
                  <a:lnTo>
                    <a:pt x="18342" y="11308"/>
                  </a:lnTo>
                  <a:lnTo>
                    <a:pt x="13238" y="7620"/>
                  </a:lnTo>
                  <a:lnTo>
                    <a:pt x="13189" y="7547"/>
                  </a:lnTo>
                  <a:lnTo>
                    <a:pt x="13140" y="7474"/>
                  </a:lnTo>
                  <a:lnTo>
                    <a:pt x="13140" y="7376"/>
                  </a:lnTo>
                  <a:lnTo>
                    <a:pt x="13189" y="7278"/>
                  </a:lnTo>
                  <a:lnTo>
                    <a:pt x="13262" y="7205"/>
                  </a:lnTo>
                  <a:lnTo>
                    <a:pt x="13335" y="7181"/>
                  </a:lnTo>
                  <a:lnTo>
                    <a:pt x="13433" y="7181"/>
                  </a:lnTo>
                  <a:lnTo>
                    <a:pt x="13531" y="7230"/>
                  </a:lnTo>
                  <a:lnTo>
                    <a:pt x="18659" y="10917"/>
                  </a:lnTo>
                  <a:lnTo>
                    <a:pt x="18659" y="10844"/>
                  </a:lnTo>
                  <a:lnTo>
                    <a:pt x="18659" y="0"/>
                  </a:lnTo>
                  <a:lnTo>
                    <a:pt x="9476" y="6643"/>
                  </a:lnTo>
                  <a:lnTo>
                    <a:pt x="9403" y="6692"/>
                  </a:lnTo>
                  <a:lnTo>
                    <a:pt x="9257" y="6692"/>
                  </a:lnTo>
                  <a:lnTo>
                    <a:pt x="9183" y="6643"/>
                  </a:lnTo>
                  <a:lnTo>
                    <a:pt x="0" y="0"/>
                  </a:lnTo>
                  <a:close/>
                </a:path>
              </a:pathLst>
            </a:custGeom>
            <a:grpFill/>
            <a:ln>
              <a:noFill/>
            </a:ln>
          </p:spPr>
          <p:txBody>
            <a:bodyPr spcFirstLastPara="1" wrap="square" lIns="91425" tIns="91425" rIns="91425" bIns="91425" anchor="ctr" anchorCtr="0">
              <a:noAutofit/>
            </a:bodyPr>
            <a:lstStyle/>
            <a:p>
              <a:endParaRPr/>
            </a:p>
          </p:txBody>
        </p:sp>
      </p:grpSp>
      <p:grpSp>
        <p:nvGrpSpPr>
          <p:cNvPr id="399" name="Google Shape;399;p39"/>
          <p:cNvGrpSpPr/>
          <p:nvPr/>
        </p:nvGrpSpPr>
        <p:grpSpPr>
          <a:xfrm>
            <a:off x="1376680" y="2684072"/>
            <a:ext cx="303878" cy="288285"/>
            <a:chOff x="1233350" y="1619250"/>
            <a:chExt cx="466500" cy="456725"/>
          </a:xfrm>
          <a:solidFill>
            <a:srgbClr val="00B0F0"/>
          </a:solidFill>
        </p:grpSpPr>
        <p:sp>
          <p:nvSpPr>
            <p:cNvPr id="400" name="Google Shape;400;p39"/>
            <p:cNvSpPr/>
            <p:nvPr/>
          </p:nvSpPr>
          <p:spPr>
            <a:xfrm>
              <a:off x="1233350" y="1619250"/>
              <a:ext cx="466500" cy="456725"/>
            </a:xfrm>
            <a:custGeom>
              <a:avLst/>
              <a:gdLst/>
              <a:ahLst/>
              <a:cxnLst/>
              <a:rect l="l" t="t" r="r" b="b"/>
              <a:pathLst>
                <a:path w="18660" h="18269" extrusionOk="0">
                  <a:moveTo>
                    <a:pt x="14923" y="5080"/>
                  </a:moveTo>
                  <a:lnTo>
                    <a:pt x="14923" y="9037"/>
                  </a:lnTo>
                  <a:lnTo>
                    <a:pt x="17316" y="7913"/>
                  </a:lnTo>
                  <a:lnTo>
                    <a:pt x="9476" y="13579"/>
                  </a:lnTo>
                  <a:lnTo>
                    <a:pt x="9403" y="13604"/>
                  </a:lnTo>
                  <a:lnTo>
                    <a:pt x="9330" y="13628"/>
                  </a:lnTo>
                  <a:lnTo>
                    <a:pt x="9257" y="13604"/>
                  </a:lnTo>
                  <a:lnTo>
                    <a:pt x="9183" y="13579"/>
                  </a:lnTo>
                  <a:lnTo>
                    <a:pt x="1344" y="7913"/>
                  </a:lnTo>
                  <a:lnTo>
                    <a:pt x="3737" y="9037"/>
                  </a:lnTo>
                  <a:lnTo>
                    <a:pt x="3737" y="5080"/>
                  </a:lnTo>
                  <a:close/>
                  <a:moveTo>
                    <a:pt x="9330" y="0"/>
                  </a:moveTo>
                  <a:lnTo>
                    <a:pt x="0" y="6741"/>
                  </a:lnTo>
                  <a:lnTo>
                    <a:pt x="0" y="17780"/>
                  </a:lnTo>
                  <a:lnTo>
                    <a:pt x="0" y="17853"/>
                  </a:lnTo>
                  <a:lnTo>
                    <a:pt x="5129" y="14165"/>
                  </a:lnTo>
                  <a:lnTo>
                    <a:pt x="5227" y="14117"/>
                  </a:lnTo>
                  <a:lnTo>
                    <a:pt x="5325" y="14117"/>
                  </a:lnTo>
                  <a:lnTo>
                    <a:pt x="5398" y="14141"/>
                  </a:lnTo>
                  <a:lnTo>
                    <a:pt x="5471" y="14214"/>
                  </a:lnTo>
                  <a:lnTo>
                    <a:pt x="5520" y="14312"/>
                  </a:lnTo>
                  <a:lnTo>
                    <a:pt x="5520" y="14385"/>
                  </a:lnTo>
                  <a:lnTo>
                    <a:pt x="5471" y="14483"/>
                  </a:lnTo>
                  <a:lnTo>
                    <a:pt x="5422" y="14556"/>
                  </a:lnTo>
                  <a:lnTo>
                    <a:pt x="318" y="18244"/>
                  </a:lnTo>
                  <a:lnTo>
                    <a:pt x="416" y="18244"/>
                  </a:lnTo>
                  <a:lnTo>
                    <a:pt x="489" y="18268"/>
                  </a:lnTo>
                  <a:lnTo>
                    <a:pt x="18171" y="18268"/>
                  </a:lnTo>
                  <a:lnTo>
                    <a:pt x="18244" y="18244"/>
                  </a:lnTo>
                  <a:lnTo>
                    <a:pt x="18342" y="18244"/>
                  </a:lnTo>
                  <a:lnTo>
                    <a:pt x="13238" y="14556"/>
                  </a:lnTo>
                  <a:lnTo>
                    <a:pt x="13189" y="14483"/>
                  </a:lnTo>
                  <a:lnTo>
                    <a:pt x="13140" y="14385"/>
                  </a:lnTo>
                  <a:lnTo>
                    <a:pt x="13140" y="14312"/>
                  </a:lnTo>
                  <a:lnTo>
                    <a:pt x="13189" y="14214"/>
                  </a:lnTo>
                  <a:lnTo>
                    <a:pt x="13262" y="14141"/>
                  </a:lnTo>
                  <a:lnTo>
                    <a:pt x="13335" y="14117"/>
                  </a:lnTo>
                  <a:lnTo>
                    <a:pt x="13433" y="14117"/>
                  </a:lnTo>
                  <a:lnTo>
                    <a:pt x="13531" y="14165"/>
                  </a:lnTo>
                  <a:lnTo>
                    <a:pt x="18660" y="17853"/>
                  </a:lnTo>
                  <a:lnTo>
                    <a:pt x="18660" y="17780"/>
                  </a:lnTo>
                  <a:lnTo>
                    <a:pt x="18660" y="6741"/>
                  </a:lnTo>
                  <a:lnTo>
                    <a:pt x="9330" y="0"/>
                  </a:lnTo>
                  <a:close/>
                </a:path>
              </a:pathLst>
            </a:custGeom>
            <a:grpFill/>
            <a:ln>
              <a:noFill/>
            </a:ln>
          </p:spPr>
          <p:txBody>
            <a:bodyPr spcFirstLastPara="1" wrap="square" lIns="91425" tIns="91425" rIns="91425" bIns="91425" anchor="ctr" anchorCtr="0">
              <a:noAutofit/>
            </a:bodyPr>
            <a:lstStyle/>
            <a:p>
              <a:endParaRPr/>
            </a:p>
          </p:txBody>
        </p:sp>
        <p:sp>
          <p:nvSpPr>
            <p:cNvPr id="401" name="Google Shape;401;p39"/>
            <p:cNvSpPr/>
            <p:nvPr/>
          </p:nvSpPr>
          <p:spPr>
            <a:xfrm>
              <a:off x="1382325" y="1792025"/>
              <a:ext cx="168550" cy="12250"/>
            </a:xfrm>
            <a:custGeom>
              <a:avLst/>
              <a:gdLst/>
              <a:ahLst/>
              <a:cxnLst/>
              <a:rect l="l" t="t" r="r" b="b"/>
              <a:pathLst>
                <a:path w="6742" h="490" extrusionOk="0">
                  <a:moveTo>
                    <a:pt x="147" y="1"/>
                  </a:move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1"/>
                  </a:lnTo>
                  <a:close/>
                </a:path>
              </a:pathLst>
            </a:custGeom>
            <a:grpFill/>
            <a:ln>
              <a:noFill/>
            </a:ln>
          </p:spPr>
          <p:txBody>
            <a:bodyPr spcFirstLastPara="1" wrap="square" lIns="91425" tIns="91425" rIns="91425" bIns="91425" anchor="ctr" anchorCtr="0">
              <a:noAutofit/>
            </a:bodyPr>
            <a:lstStyle/>
            <a:p>
              <a:endParaRPr/>
            </a:p>
          </p:txBody>
        </p:sp>
        <p:sp>
          <p:nvSpPr>
            <p:cNvPr id="402" name="Google Shape;402;p39"/>
            <p:cNvSpPr/>
            <p:nvPr/>
          </p:nvSpPr>
          <p:spPr>
            <a:xfrm>
              <a:off x="1382325" y="1825000"/>
              <a:ext cx="168550" cy="12250"/>
            </a:xfrm>
            <a:custGeom>
              <a:avLst/>
              <a:gdLst/>
              <a:ahLst/>
              <a:cxnLst/>
              <a:rect l="l" t="t" r="r" b="b"/>
              <a:pathLst>
                <a:path w="6742" h="490" extrusionOk="0">
                  <a:moveTo>
                    <a:pt x="245" y="1"/>
                  </a:moveTo>
                  <a:lnTo>
                    <a:pt x="147" y="25"/>
                  </a:lnTo>
                  <a:lnTo>
                    <a:pt x="74" y="74"/>
                  </a:lnTo>
                  <a:lnTo>
                    <a:pt x="25" y="147"/>
                  </a:lnTo>
                  <a:lnTo>
                    <a:pt x="1" y="245"/>
                  </a:lnTo>
                  <a:lnTo>
                    <a:pt x="25" y="343"/>
                  </a:lnTo>
                  <a:lnTo>
                    <a:pt x="74" y="416"/>
                  </a:lnTo>
                  <a:lnTo>
                    <a:pt x="147" y="465"/>
                  </a:lnTo>
                  <a:lnTo>
                    <a:pt x="245" y="489"/>
                  </a:lnTo>
                  <a:lnTo>
                    <a:pt x="6497" y="489"/>
                  </a:lnTo>
                  <a:lnTo>
                    <a:pt x="6595" y="465"/>
                  </a:lnTo>
                  <a:lnTo>
                    <a:pt x="6668" y="416"/>
                  </a:lnTo>
                  <a:lnTo>
                    <a:pt x="6717" y="343"/>
                  </a:lnTo>
                  <a:lnTo>
                    <a:pt x="6741" y="245"/>
                  </a:lnTo>
                  <a:lnTo>
                    <a:pt x="6717" y="147"/>
                  </a:lnTo>
                  <a:lnTo>
                    <a:pt x="6668" y="74"/>
                  </a:lnTo>
                  <a:lnTo>
                    <a:pt x="6595" y="25"/>
                  </a:lnTo>
                  <a:lnTo>
                    <a:pt x="6497" y="1"/>
                  </a:lnTo>
                  <a:close/>
                </a:path>
              </a:pathLst>
            </a:custGeom>
            <a:grpFill/>
            <a:ln>
              <a:noFill/>
            </a:ln>
          </p:spPr>
          <p:txBody>
            <a:bodyPr spcFirstLastPara="1" wrap="square" lIns="91425" tIns="91425" rIns="91425" bIns="91425" anchor="ctr" anchorCtr="0">
              <a:noAutofit/>
            </a:bodyPr>
            <a:lstStyle/>
            <a:p>
              <a:endParaRPr/>
            </a:p>
          </p:txBody>
        </p:sp>
        <p:sp>
          <p:nvSpPr>
            <p:cNvPr id="403" name="Google Shape;403;p39"/>
            <p:cNvSpPr/>
            <p:nvPr/>
          </p:nvSpPr>
          <p:spPr>
            <a:xfrm>
              <a:off x="1382325" y="1858575"/>
              <a:ext cx="70850" cy="12250"/>
            </a:xfrm>
            <a:custGeom>
              <a:avLst/>
              <a:gdLst/>
              <a:ahLst/>
              <a:cxnLst/>
              <a:rect l="l" t="t" r="r" b="b"/>
              <a:pathLst>
                <a:path w="2834" h="490" extrusionOk="0">
                  <a:moveTo>
                    <a:pt x="245" y="1"/>
                  </a:moveTo>
                  <a:lnTo>
                    <a:pt x="147" y="25"/>
                  </a:lnTo>
                  <a:lnTo>
                    <a:pt x="74" y="74"/>
                  </a:lnTo>
                  <a:lnTo>
                    <a:pt x="25" y="147"/>
                  </a:lnTo>
                  <a:lnTo>
                    <a:pt x="1" y="245"/>
                  </a:lnTo>
                  <a:lnTo>
                    <a:pt x="25" y="343"/>
                  </a:lnTo>
                  <a:lnTo>
                    <a:pt x="74" y="416"/>
                  </a:lnTo>
                  <a:lnTo>
                    <a:pt x="147" y="465"/>
                  </a:lnTo>
                  <a:lnTo>
                    <a:pt x="245" y="489"/>
                  </a:lnTo>
                  <a:lnTo>
                    <a:pt x="2589" y="489"/>
                  </a:lnTo>
                  <a:lnTo>
                    <a:pt x="2687" y="465"/>
                  </a:lnTo>
                  <a:lnTo>
                    <a:pt x="2760" y="416"/>
                  </a:lnTo>
                  <a:lnTo>
                    <a:pt x="2809" y="343"/>
                  </a:lnTo>
                  <a:lnTo>
                    <a:pt x="2834" y="245"/>
                  </a:lnTo>
                  <a:lnTo>
                    <a:pt x="2809" y="147"/>
                  </a:lnTo>
                  <a:lnTo>
                    <a:pt x="2760" y="74"/>
                  </a:lnTo>
                  <a:lnTo>
                    <a:pt x="2687" y="25"/>
                  </a:lnTo>
                  <a:lnTo>
                    <a:pt x="2589" y="1"/>
                  </a:lnTo>
                  <a:close/>
                </a:path>
              </a:pathLst>
            </a:custGeom>
            <a:grpFill/>
            <a:ln>
              <a:noFill/>
            </a:ln>
          </p:spPr>
          <p:txBody>
            <a:bodyPr spcFirstLastPara="1" wrap="square" lIns="91425" tIns="91425" rIns="91425" bIns="91425" anchor="ctr" anchorCtr="0">
              <a:noAutofit/>
            </a:bodyPr>
            <a:lstStyle/>
            <a:p>
              <a:endParaRPr/>
            </a:p>
          </p:txBody>
        </p:sp>
      </p:grpSp>
      <p:grpSp>
        <p:nvGrpSpPr>
          <p:cNvPr id="404" name="Google Shape;404;p39"/>
          <p:cNvGrpSpPr/>
          <p:nvPr/>
        </p:nvGrpSpPr>
        <p:grpSpPr>
          <a:xfrm>
            <a:off x="1825317" y="2690225"/>
            <a:ext cx="284792" cy="275961"/>
            <a:chOff x="1922075" y="1629000"/>
            <a:chExt cx="437200" cy="437200"/>
          </a:xfrm>
          <a:solidFill>
            <a:srgbClr val="00B0F0"/>
          </a:solidFill>
        </p:grpSpPr>
        <p:sp>
          <p:nvSpPr>
            <p:cNvPr id="405" name="Google Shape;405;p39"/>
            <p:cNvSpPr/>
            <p:nvPr/>
          </p:nvSpPr>
          <p:spPr>
            <a:xfrm>
              <a:off x="2208425" y="1629000"/>
              <a:ext cx="150850" cy="150850"/>
            </a:xfrm>
            <a:custGeom>
              <a:avLst/>
              <a:gdLst/>
              <a:ahLst/>
              <a:cxnLst/>
              <a:rect l="l" t="t" r="r" b="b"/>
              <a:pathLst>
                <a:path w="6034" h="6034" extrusionOk="0">
                  <a:moveTo>
                    <a:pt x="2004" y="1"/>
                  </a:moveTo>
                  <a:lnTo>
                    <a:pt x="1881" y="25"/>
                  </a:lnTo>
                  <a:lnTo>
                    <a:pt x="1784" y="50"/>
                  </a:lnTo>
                  <a:lnTo>
                    <a:pt x="1686" y="98"/>
                  </a:lnTo>
                  <a:lnTo>
                    <a:pt x="1588" y="172"/>
                  </a:lnTo>
                  <a:lnTo>
                    <a:pt x="1" y="1784"/>
                  </a:lnTo>
                  <a:lnTo>
                    <a:pt x="4251" y="6033"/>
                  </a:lnTo>
                  <a:lnTo>
                    <a:pt x="5862" y="4446"/>
                  </a:lnTo>
                  <a:lnTo>
                    <a:pt x="5936" y="4348"/>
                  </a:lnTo>
                  <a:lnTo>
                    <a:pt x="5985" y="4250"/>
                  </a:lnTo>
                  <a:lnTo>
                    <a:pt x="6009" y="4153"/>
                  </a:lnTo>
                  <a:lnTo>
                    <a:pt x="6033" y="4031"/>
                  </a:lnTo>
                  <a:lnTo>
                    <a:pt x="6009" y="3933"/>
                  </a:lnTo>
                  <a:lnTo>
                    <a:pt x="5985" y="3811"/>
                  </a:lnTo>
                  <a:lnTo>
                    <a:pt x="5936" y="3713"/>
                  </a:lnTo>
                  <a:lnTo>
                    <a:pt x="5862" y="3615"/>
                  </a:lnTo>
                  <a:lnTo>
                    <a:pt x="2419" y="172"/>
                  </a:lnTo>
                  <a:lnTo>
                    <a:pt x="2321" y="98"/>
                  </a:lnTo>
                  <a:lnTo>
                    <a:pt x="2223" y="50"/>
                  </a:lnTo>
                  <a:lnTo>
                    <a:pt x="2101" y="25"/>
                  </a:lnTo>
                  <a:lnTo>
                    <a:pt x="2004" y="1"/>
                  </a:lnTo>
                  <a:close/>
                </a:path>
              </a:pathLst>
            </a:custGeom>
            <a:grpFill/>
            <a:ln>
              <a:noFill/>
            </a:ln>
          </p:spPr>
          <p:txBody>
            <a:bodyPr spcFirstLastPara="1" wrap="square" lIns="91425" tIns="91425" rIns="91425" bIns="91425" anchor="ctr" anchorCtr="0">
              <a:noAutofit/>
            </a:bodyPr>
            <a:lstStyle/>
            <a:p>
              <a:endParaRPr/>
            </a:p>
          </p:txBody>
        </p:sp>
        <p:sp>
          <p:nvSpPr>
            <p:cNvPr id="406" name="Google Shape;406;p39"/>
            <p:cNvSpPr/>
            <p:nvPr/>
          </p:nvSpPr>
          <p:spPr>
            <a:xfrm>
              <a:off x="1922075" y="1686400"/>
              <a:ext cx="379800" cy="379800"/>
            </a:xfrm>
            <a:custGeom>
              <a:avLst/>
              <a:gdLst/>
              <a:ahLst/>
              <a:cxnLst/>
              <a:rect l="l" t="t" r="r" b="b"/>
              <a:pathLst>
                <a:path w="15192" h="15192" extrusionOk="0">
                  <a:moveTo>
                    <a:pt x="1100" y="10527"/>
                  </a:moveTo>
                  <a:lnTo>
                    <a:pt x="4665" y="14093"/>
                  </a:lnTo>
                  <a:lnTo>
                    <a:pt x="4616" y="14117"/>
                  </a:lnTo>
                  <a:lnTo>
                    <a:pt x="1979" y="14508"/>
                  </a:lnTo>
                  <a:lnTo>
                    <a:pt x="684" y="13213"/>
                  </a:lnTo>
                  <a:lnTo>
                    <a:pt x="1075" y="10576"/>
                  </a:lnTo>
                  <a:lnTo>
                    <a:pt x="1100" y="10527"/>
                  </a:lnTo>
                  <a:close/>
                  <a:moveTo>
                    <a:pt x="10918" y="1"/>
                  </a:moveTo>
                  <a:lnTo>
                    <a:pt x="758" y="10185"/>
                  </a:lnTo>
                  <a:lnTo>
                    <a:pt x="684" y="10258"/>
                  </a:lnTo>
                  <a:lnTo>
                    <a:pt x="636" y="10332"/>
                  </a:lnTo>
                  <a:lnTo>
                    <a:pt x="611" y="10405"/>
                  </a:lnTo>
                  <a:lnTo>
                    <a:pt x="587" y="10502"/>
                  </a:lnTo>
                  <a:lnTo>
                    <a:pt x="1" y="14532"/>
                  </a:lnTo>
                  <a:lnTo>
                    <a:pt x="1" y="14654"/>
                  </a:lnTo>
                  <a:lnTo>
                    <a:pt x="25" y="14801"/>
                  </a:lnTo>
                  <a:lnTo>
                    <a:pt x="98" y="14923"/>
                  </a:lnTo>
                  <a:lnTo>
                    <a:pt x="171" y="15021"/>
                  </a:lnTo>
                  <a:lnTo>
                    <a:pt x="269" y="15094"/>
                  </a:lnTo>
                  <a:lnTo>
                    <a:pt x="367" y="15143"/>
                  </a:lnTo>
                  <a:lnTo>
                    <a:pt x="465" y="15167"/>
                  </a:lnTo>
                  <a:lnTo>
                    <a:pt x="587" y="15192"/>
                  </a:lnTo>
                  <a:lnTo>
                    <a:pt x="660" y="15192"/>
                  </a:lnTo>
                  <a:lnTo>
                    <a:pt x="4690" y="14606"/>
                  </a:lnTo>
                  <a:lnTo>
                    <a:pt x="4861" y="14557"/>
                  </a:lnTo>
                  <a:lnTo>
                    <a:pt x="4934" y="14508"/>
                  </a:lnTo>
                  <a:lnTo>
                    <a:pt x="5007" y="14435"/>
                  </a:lnTo>
                  <a:lnTo>
                    <a:pt x="15192" y="4275"/>
                  </a:lnTo>
                  <a:lnTo>
                    <a:pt x="13970" y="3053"/>
                  </a:lnTo>
                  <a:lnTo>
                    <a:pt x="4152" y="12872"/>
                  </a:lnTo>
                  <a:lnTo>
                    <a:pt x="3810" y="12530"/>
                  </a:lnTo>
                  <a:lnTo>
                    <a:pt x="13629" y="2712"/>
                  </a:lnTo>
                  <a:lnTo>
                    <a:pt x="12481" y="1564"/>
                  </a:lnTo>
                  <a:lnTo>
                    <a:pt x="2663" y="11382"/>
                  </a:lnTo>
                  <a:lnTo>
                    <a:pt x="2321" y="11040"/>
                  </a:lnTo>
                  <a:lnTo>
                    <a:pt x="12139" y="1222"/>
                  </a:lnTo>
                  <a:lnTo>
                    <a:pt x="10918" y="1"/>
                  </a:lnTo>
                  <a:close/>
                </a:path>
              </a:pathLst>
            </a:custGeom>
            <a:grpFill/>
            <a:ln>
              <a:noFill/>
            </a:ln>
          </p:spPr>
          <p:txBody>
            <a:bodyPr spcFirstLastPara="1" wrap="square" lIns="91425" tIns="91425" rIns="91425" bIns="91425" anchor="ctr" anchorCtr="0">
              <a:noAutofit/>
            </a:bodyPr>
            <a:lstStyle/>
            <a:p>
              <a:endParaRPr/>
            </a:p>
          </p:txBody>
        </p:sp>
      </p:grpSp>
      <p:grpSp>
        <p:nvGrpSpPr>
          <p:cNvPr id="407" name="Google Shape;407;p39"/>
          <p:cNvGrpSpPr/>
          <p:nvPr/>
        </p:nvGrpSpPr>
        <p:grpSpPr>
          <a:xfrm>
            <a:off x="2263220" y="2689073"/>
            <a:ext cx="287170" cy="278265"/>
            <a:chOff x="2594325" y="1627175"/>
            <a:chExt cx="440850" cy="440850"/>
          </a:xfrm>
          <a:solidFill>
            <a:srgbClr val="00B0F0"/>
          </a:solidFill>
        </p:grpSpPr>
        <p:sp>
          <p:nvSpPr>
            <p:cNvPr id="408" name="Google Shape;408;p39"/>
            <p:cNvSpPr/>
            <p:nvPr/>
          </p:nvSpPr>
          <p:spPr>
            <a:xfrm>
              <a:off x="2594325" y="1890950"/>
              <a:ext cx="177075" cy="177075"/>
            </a:xfrm>
            <a:custGeom>
              <a:avLst/>
              <a:gdLst/>
              <a:ahLst/>
              <a:cxnLst/>
              <a:rect l="l" t="t" r="r" b="b"/>
              <a:pathLst>
                <a:path w="7083" h="7083" extrusionOk="0">
                  <a:moveTo>
                    <a:pt x="5544" y="0"/>
                  </a:moveTo>
                  <a:lnTo>
                    <a:pt x="538" y="5984"/>
                  </a:lnTo>
                  <a:lnTo>
                    <a:pt x="0" y="7083"/>
                  </a:lnTo>
                  <a:lnTo>
                    <a:pt x="1099" y="6546"/>
                  </a:lnTo>
                  <a:lnTo>
                    <a:pt x="7083" y="1539"/>
                  </a:lnTo>
                  <a:lnTo>
                    <a:pt x="5544" y="0"/>
                  </a:lnTo>
                  <a:close/>
                </a:path>
              </a:pathLst>
            </a:custGeom>
            <a:grpFill/>
            <a:ln>
              <a:noFill/>
            </a:ln>
          </p:spPr>
          <p:txBody>
            <a:bodyPr spcFirstLastPara="1" wrap="square" lIns="91425" tIns="91425" rIns="91425" bIns="91425" anchor="ctr" anchorCtr="0">
              <a:noAutofit/>
            </a:bodyPr>
            <a:lstStyle/>
            <a:p>
              <a:endParaRPr/>
            </a:p>
          </p:txBody>
        </p:sp>
        <p:sp>
          <p:nvSpPr>
            <p:cNvPr id="409" name="Google Shape;409;p39"/>
            <p:cNvSpPr/>
            <p:nvPr/>
          </p:nvSpPr>
          <p:spPr>
            <a:xfrm>
              <a:off x="2858700" y="1627175"/>
              <a:ext cx="176475" cy="176475"/>
            </a:xfrm>
            <a:custGeom>
              <a:avLst/>
              <a:gdLst/>
              <a:ahLst/>
              <a:cxnLst/>
              <a:rect l="l" t="t" r="r" b="b"/>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grpFill/>
            <a:ln>
              <a:noFill/>
            </a:ln>
          </p:spPr>
          <p:txBody>
            <a:bodyPr spcFirstLastPara="1" wrap="square" lIns="91425" tIns="91425" rIns="91425" bIns="91425" anchor="ctr" anchorCtr="0">
              <a:noAutofit/>
            </a:bodyPr>
            <a:lstStyle/>
            <a:p>
              <a:endParaRPr/>
            </a:p>
          </p:txBody>
        </p:sp>
        <p:sp>
          <p:nvSpPr>
            <p:cNvPr id="410" name="Google Shape;410;p39"/>
            <p:cNvSpPr/>
            <p:nvPr/>
          </p:nvSpPr>
          <p:spPr>
            <a:xfrm>
              <a:off x="2663325" y="1702275"/>
              <a:ext cx="296750" cy="296775"/>
            </a:xfrm>
            <a:custGeom>
              <a:avLst/>
              <a:gdLst/>
              <a:ahLst/>
              <a:cxnLst/>
              <a:rect l="l" t="t" r="r" b="b"/>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grpFill/>
            <a:ln>
              <a:noFill/>
            </a:ln>
          </p:spPr>
          <p:txBody>
            <a:bodyPr spcFirstLastPara="1" wrap="square" lIns="91425" tIns="91425" rIns="91425" bIns="91425" anchor="ctr" anchorCtr="0">
              <a:noAutofit/>
            </a:bodyPr>
            <a:lstStyle/>
            <a:p>
              <a:endParaRPr/>
            </a:p>
          </p:txBody>
        </p:sp>
      </p:grpSp>
      <p:sp>
        <p:nvSpPr>
          <p:cNvPr id="411" name="Google Shape;411;p39"/>
          <p:cNvSpPr/>
          <p:nvPr/>
        </p:nvSpPr>
        <p:spPr>
          <a:xfrm>
            <a:off x="2715128" y="2701416"/>
            <a:ext cx="261733" cy="253600"/>
          </a:xfrm>
          <a:custGeom>
            <a:avLst/>
            <a:gdLst/>
            <a:ahLst/>
            <a:cxnLst/>
            <a:rect l="l" t="t" r="r" b="b"/>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12" name="Google Shape;412;p39"/>
          <p:cNvGrpSpPr/>
          <p:nvPr/>
        </p:nvGrpSpPr>
        <p:grpSpPr>
          <a:xfrm>
            <a:off x="3168455" y="2668261"/>
            <a:ext cx="233071" cy="319892"/>
            <a:chOff x="3984000" y="1594200"/>
            <a:chExt cx="357800" cy="506800"/>
          </a:xfrm>
          <a:solidFill>
            <a:srgbClr val="00B0F0"/>
          </a:solidFill>
        </p:grpSpPr>
        <p:sp>
          <p:nvSpPr>
            <p:cNvPr id="413" name="Google Shape;413;p39"/>
            <p:cNvSpPr/>
            <p:nvPr/>
          </p:nvSpPr>
          <p:spPr>
            <a:xfrm>
              <a:off x="3984000" y="1597875"/>
              <a:ext cx="44575" cy="503125"/>
            </a:xfrm>
            <a:custGeom>
              <a:avLst/>
              <a:gdLst/>
              <a:ahLst/>
              <a:cxnLst/>
              <a:rect l="l" t="t" r="r" b="b"/>
              <a:pathLst>
                <a:path w="1783" h="20125" extrusionOk="0">
                  <a:moveTo>
                    <a:pt x="391" y="0"/>
                  </a:moveTo>
                  <a:lnTo>
                    <a:pt x="293" y="25"/>
                  </a:lnTo>
                  <a:lnTo>
                    <a:pt x="220" y="73"/>
                  </a:lnTo>
                  <a:lnTo>
                    <a:pt x="147" y="147"/>
                  </a:lnTo>
                  <a:lnTo>
                    <a:pt x="98" y="220"/>
                  </a:lnTo>
                  <a:lnTo>
                    <a:pt x="49" y="293"/>
                  </a:lnTo>
                  <a:lnTo>
                    <a:pt x="24" y="391"/>
                  </a:lnTo>
                  <a:lnTo>
                    <a:pt x="0" y="489"/>
                  </a:lnTo>
                  <a:lnTo>
                    <a:pt x="0" y="20125"/>
                  </a:lnTo>
                  <a:lnTo>
                    <a:pt x="1783" y="20125"/>
                  </a:lnTo>
                  <a:lnTo>
                    <a:pt x="1783" y="489"/>
                  </a:lnTo>
                  <a:lnTo>
                    <a:pt x="1783" y="391"/>
                  </a:lnTo>
                  <a:lnTo>
                    <a:pt x="1734" y="293"/>
                  </a:lnTo>
                  <a:lnTo>
                    <a:pt x="1710" y="220"/>
                  </a:lnTo>
                  <a:lnTo>
                    <a:pt x="1636" y="147"/>
                  </a:lnTo>
                  <a:lnTo>
                    <a:pt x="1563" y="73"/>
                  </a:lnTo>
                  <a:lnTo>
                    <a:pt x="1490" y="25"/>
                  </a:lnTo>
                  <a:lnTo>
                    <a:pt x="1392" y="0"/>
                  </a:lnTo>
                  <a:close/>
                </a:path>
              </a:pathLst>
            </a:custGeom>
            <a:grpFill/>
            <a:ln>
              <a:noFill/>
            </a:ln>
          </p:spPr>
          <p:txBody>
            <a:bodyPr spcFirstLastPara="1" wrap="square" lIns="91425" tIns="91425" rIns="91425" bIns="91425" anchor="ctr" anchorCtr="0">
              <a:noAutofit/>
            </a:bodyPr>
            <a:lstStyle/>
            <a:p>
              <a:endParaRPr/>
            </a:p>
          </p:txBody>
        </p:sp>
        <p:sp>
          <p:nvSpPr>
            <p:cNvPr id="414" name="Google Shape;414;p39"/>
            <p:cNvSpPr/>
            <p:nvPr/>
          </p:nvSpPr>
          <p:spPr>
            <a:xfrm>
              <a:off x="4041375" y="1594200"/>
              <a:ext cx="300425" cy="229600"/>
            </a:xfrm>
            <a:custGeom>
              <a:avLst/>
              <a:gdLst/>
              <a:ahLst/>
              <a:cxnLst/>
              <a:rect l="l" t="t" r="r" b="b"/>
              <a:pathLst>
                <a:path w="12017" h="9184" extrusionOk="0">
                  <a:moveTo>
                    <a:pt x="2541" y="1"/>
                  </a:moveTo>
                  <a:lnTo>
                    <a:pt x="2174" y="25"/>
                  </a:lnTo>
                  <a:lnTo>
                    <a:pt x="1808" y="74"/>
                  </a:lnTo>
                  <a:lnTo>
                    <a:pt x="1442" y="123"/>
                  </a:lnTo>
                  <a:lnTo>
                    <a:pt x="1100" y="245"/>
                  </a:lnTo>
                  <a:lnTo>
                    <a:pt x="734" y="367"/>
                  </a:lnTo>
                  <a:lnTo>
                    <a:pt x="367" y="538"/>
                  </a:lnTo>
                  <a:lnTo>
                    <a:pt x="1" y="758"/>
                  </a:lnTo>
                  <a:lnTo>
                    <a:pt x="1" y="8427"/>
                  </a:lnTo>
                  <a:lnTo>
                    <a:pt x="367" y="8207"/>
                  </a:lnTo>
                  <a:lnTo>
                    <a:pt x="734" y="8036"/>
                  </a:lnTo>
                  <a:lnTo>
                    <a:pt x="1100" y="7889"/>
                  </a:lnTo>
                  <a:lnTo>
                    <a:pt x="1442" y="7792"/>
                  </a:lnTo>
                  <a:lnTo>
                    <a:pt x="1808" y="7718"/>
                  </a:lnTo>
                  <a:lnTo>
                    <a:pt x="2174" y="7694"/>
                  </a:lnTo>
                  <a:lnTo>
                    <a:pt x="2541" y="7670"/>
                  </a:lnTo>
                  <a:lnTo>
                    <a:pt x="2883" y="7694"/>
                  </a:lnTo>
                  <a:lnTo>
                    <a:pt x="3249" y="7718"/>
                  </a:lnTo>
                  <a:lnTo>
                    <a:pt x="3615" y="7767"/>
                  </a:lnTo>
                  <a:lnTo>
                    <a:pt x="3982" y="7840"/>
                  </a:lnTo>
                  <a:lnTo>
                    <a:pt x="4324" y="7914"/>
                  </a:lnTo>
                  <a:lnTo>
                    <a:pt x="5056" y="8134"/>
                  </a:lnTo>
                  <a:lnTo>
                    <a:pt x="5765" y="8353"/>
                  </a:lnTo>
                  <a:lnTo>
                    <a:pt x="6497" y="8573"/>
                  </a:lnTo>
                  <a:lnTo>
                    <a:pt x="7206" y="8793"/>
                  </a:lnTo>
                  <a:lnTo>
                    <a:pt x="7938" y="8988"/>
                  </a:lnTo>
                  <a:lnTo>
                    <a:pt x="8305" y="9062"/>
                  </a:lnTo>
                  <a:lnTo>
                    <a:pt x="8647" y="9110"/>
                  </a:lnTo>
                  <a:lnTo>
                    <a:pt x="9013" y="9159"/>
                  </a:lnTo>
                  <a:lnTo>
                    <a:pt x="9379" y="9184"/>
                  </a:lnTo>
                  <a:lnTo>
                    <a:pt x="9746" y="9159"/>
                  </a:lnTo>
                  <a:lnTo>
                    <a:pt x="10088" y="9135"/>
                  </a:lnTo>
                  <a:lnTo>
                    <a:pt x="10454" y="9086"/>
                  </a:lnTo>
                  <a:lnTo>
                    <a:pt x="10820" y="8988"/>
                  </a:lnTo>
                  <a:lnTo>
                    <a:pt x="11187" y="8866"/>
                  </a:lnTo>
                  <a:lnTo>
                    <a:pt x="11529" y="8695"/>
                  </a:lnTo>
                  <a:lnTo>
                    <a:pt x="11699" y="8598"/>
                  </a:lnTo>
                  <a:lnTo>
                    <a:pt x="11822" y="8500"/>
                  </a:lnTo>
                  <a:lnTo>
                    <a:pt x="11895" y="8378"/>
                  </a:lnTo>
                  <a:lnTo>
                    <a:pt x="11968" y="8256"/>
                  </a:lnTo>
                  <a:lnTo>
                    <a:pt x="12017" y="8134"/>
                  </a:lnTo>
                  <a:lnTo>
                    <a:pt x="12017" y="8011"/>
                  </a:lnTo>
                  <a:lnTo>
                    <a:pt x="11968" y="7914"/>
                  </a:lnTo>
                  <a:lnTo>
                    <a:pt x="11919" y="7816"/>
                  </a:lnTo>
                  <a:lnTo>
                    <a:pt x="11529" y="7425"/>
                  </a:lnTo>
                  <a:lnTo>
                    <a:pt x="11138" y="6961"/>
                  </a:lnTo>
                  <a:lnTo>
                    <a:pt x="10771" y="6473"/>
                  </a:lnTo>
                  <a:lnTo>
                    <a:pt x="10381" y="5960"/>
                  </a:lnTo>
                  <a:lnTo>
                    <a:pt x="10307" y="5813"/>
                  </a:lnTo>
                  <a:lnTo>
                    <a:pt x="10259" y="5667"/>
                  </a:lnTo>
                  <a:lnTo>
                    <a:pt x="10234" y="5496"/>
                  </a:lnTo>
                  <a:lnTo>
                    <a:pt x="10210" y="5300"/>
                  </a:lnTo>
                  <a:lnTo>
                    <a:pt x="10234" y="5130"/>
                  </a:lnTo>
                  <a:lnTo>
                    <a:pt x="10259" y="4959"/>
                  </a:lnTo>
                  <a:lnTo>
                    <a:pt x="10307" y="4788"/>
                  </a:lnTo>
                  <a:lnTo>
                    <a:pt x="10381" y="4617"/>
                  </a:lnTo>
                  <a:lnTo>
                    <a:pt x="10771" y="3884"/>
                  </a:lnTo>
                  <a:lnTo>
                    <a:pt x="11138" y="3127"/>
                  </a:lnTo>
                  <a:lnTo>
                    <a:pt x="11529" y="2345"/>
                  </a:lnTo>
                  <a:lnTo>
                    <a:pt x="11919" y="1490"/>
                  </a:lnTo>
                  <a:lnTo>
                    <a:pt x="11993" y="1320"/>
                  </a:lnTo>
                  <a:lnTo>
                    <a:pt x="12017" y="1173"/>
                  </a:lnTo>
                  <a:lnTo>
                    <a:pt x="12017" y="1051"/>
                  </a:lnTo>
                  <a:lnTo>
                    <a:pt x="11968" y="978"/>
                  </a:lnTo>
                  <a:lnTo>
                    <a:pt x="11895" y="953"/>
                  </a:lnTo>
                  <a:lnTo>
                    <a:pt x="11822" y="929"/>
                  </a:lnTo>
                  <a:lnTo>
                    <a:pt x="11699" y="978"/>
                  </a:lnTo>
                  <a:lnTo>
                    <a:pt x="11529" y="1026"/>
                  </a:lnTo>
                  <a:lnTo>
                    <a:pt x="11187" y="1197"/>
                  </a:lnTo>
                  <a:lnTo>
                    <a:pt x="10820" y="1320"/>
                  </a:lnTo>
                  <a:lnTo>
                    <a:pt x="10454" y="1417"/>
                  </a:lnTo>
                  <a:lnTo>
                    <a:pt x="10088" y="1466"/>
                  </a:lnTo>
                  <a:lnTo>
                    <a:pt x="9746" y="1515"/>
                  </a:lnTo>
                  <a:lnTo>
                    <a:pt x="9379" y="1515"/>
                  </a:lnTo>
                  <a:lnTo>
                    <a:pt x="9013" y="1490"/>
                  </a:lnTo>
                  <a:lnTo>
                    <a:pt x="8647" y="1466"/>
                  </a:lnTo>
                  <a:lnTo>
                    <a:pt x="8305" y="1393"/>
                  </a:lnTo>
                  <a:lnTo>
                    <a:pt x="7938" y="1320"/>
                  </a:lnTo>
                  <a:lnTo>
                    <a:pt x="7206" y="1149"/>
                  </a:lnTo>
                  <a:lnTo>
                    <a:pt x="6497" y="929"/>
                  </a:lnTo>
                  <a:lnTo>
                    <a:pt x="5765" y="685"/>
                  </a:lnTo>
                  <a:lnTo>
                    <a:pt x="5056" y="465"/>
                  </a:lnTo>
                  <a:lnTo>
                    <a:pt x="4324" y="269"/>
                  </a:lnTo>
                  <a:lnTo>
                    <a:pt x="3982" y="172"/>
                  </a:lnTo>
                  <a:lnTo>
                    <a:pt x="3615" y="98"/>
                  </a:lnTo>
                  <a:lnTo>
                    <a:pt x="3249" y="50"/>
                  </a:lnTo>
                  <a:lnTo>
                    <a:pt x="2883" y="25"/>
                  </a:lnTo>
                  <a:lnTo>
                    <a:pt x="2541" y="1"/>
                  </a:lnTo>
                  <a:close/>
                </a:path>
              </a:pathLst>
            </a:custGeom>
            <a:grpFill/>
            <a:ln>
              <a:noFill/>
            </a:ln>
          </p:spPr>
          <p:txBody>
            <a:bodyPr spcFirstLastPara="1" wrap="square" lIns="91425" tIns="91425" rIns="91425" bIns="91425" anchor="ctr" anchorCtr="0">
              <a:noAutofit/>
            </a:bodyPr>
            <a:lstStyle/>
            <a:p>
              <a:endParaRPr/>
            </a:p>
          </p:txBody>
        </p:sp>
      </p:grpSp>
      <p:grpSp>
        <p:nvGrpSpPr>
          <p:cNvPr id="415" name="Google Shape;415;p39"/>
          <p:cNvGrpSpPr/>
          <p:nvPr/>
        </p:nvGrpSpPr>
        <p:grpSpPr>
          <a:xfrm>
            <a:off x="3570547" y="2736856"/>
            <a:ext cx="307070" cy="182701"/>
            <a:chOff x="4601275" y="1702875"/>
            <a:chExt cx="471400" cy="289450"/>
          </a:xfrm>
          <a:solidFill>
            <a:srgbClr val="00B0F0"/>
          </a:solidFill>
        </p:grpSpPr>
        <p:sp>
          <p:nvSpPr>
            <p:cNvPr id="416" name="Google Shape;416;p39"/>
            <p:cNvSpPr/>
            <p:nvPr/>
          </p:nvSpPr>
          <p:spPr>
            <a:xfrm>
              <a:off x="4816200" y="1702875"/>
              <a:ext cx="41550" cy="41550"/>
            </a:xfrm>
            <a:custGeom>
              <a:avLst/>
              <a:gdLst/>
              <a:ahLst/>
              <a:cxnLst/>
              <a:rect l="l" t="t" r="r" b="b"/>
              <a:pathLst>
                <a:path w="1662" h="1662" extrusionOk="0">
                  <a:moveTo>
                    <a:pt x="831" y="1"/>
                  </a:moveTo>
                  <a:lnTo>
                    <a:pt x="660" y="25"/>
                  </a:lnTo>
                  <a:lnTo>
                    <a:pt x="514" y="74"/>
                  </a:lnTo>
                  <a:lnTo>
                    <a:pt x="367" y="148"/>
                  </a:lnTo>
                  <a:lnTo>
                    <a:pt x="245" y="245"/>
                  </a:lnTo>
                  <a:lnTo>
                    <a:pt x="147" y="367"/>
                  </a:lnTo>
                  <a:lnTo>
                    <a:pt x="74" y="514"/>
                  </a:lnTo>
                  <a:lnTo>
                    <a:pt x="25" y="660"/>
                  </a:lnTo>
                  <a:lnTo>
                    <a:pt x="1" y="831"/>
                  </a:lnTo>
                  <a:lnTo>
                    <a:pt x="25" y="1002"/>
                  </a:lnTo>
                  <a:lnTo>
                    <a:pt x="74" y="1173"/>
                  </a:lnTo>
                  <a:lnTo>
                    <a:pt x="147" y="1295"/>
                  </a:lnTo>
                  <a:lnTo>
                    <a:pt x="245" y="1418"/>
                  </a:lnTo>
                  <a:lnTo>
                    <a:pt x="367" y="1540"/>
                  </a:lnTo>
                  <a:lnTo>
                    <a:pt x="514" y="1613"/>
                  </a:lnTo>
                  <a:lnTo>
                    <a:pt x="660" y="1662"/>
                  </a:lnTo>
                  <a:lnTo>
                    <a:pt x="1002" y="1662"/>
                  </a:lnTo>
                  <a:lnTo>
                    <a:pt x="1149" y="1613"/>
                  </a:lnTo>
                  <a:lnTo>
                    <a:pt x="1295" y="1540"/>
                  </a:lnTo>
                  <a:lnTo>
                    <a:pt x="1417" y="1418"/>
                  </a:lnTo>
                  <a:lnTo>
                    <a:pt x="1515" y="1295"/>
                  </a:lnTo>
                  <a:lnTo>
                    <a:pt x="1588" y="1173"/>
                  </a:lnTo>
                  <a:lnTo>
                    <a:pt x="1637" y="1002"/>
                  </a:lnTo>
                  <a:lnTo>
                    <a:pt x="1661" y="831"/>
                  </a:lnTo>
                  <a:lnTo>
                    <a:pt x="1637" y="660"/>
                  </a:lnTo>
                  <a:lnTo>
                    <a:pt x="1588" y="514"/>
                  </a:lnTo>
                  <a:lnTo>
                    <a:pt x="1515" y="367"/>
                  </a:lnTo>
                  <a:lnTo>
                    <a:pt x="1417" y="245"/>
                  </a:lnTo>
                  <a:lnTo>
                    <a:pt x="1295" y="148"/>
                  </a:lnTo>
                  <a:lnTo>
                    <a:pt x="1149"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17" name="Google Shape;417;p39"/>
            <p:cNvSpPr/>
            <p:nvPr/>
          </p:nvSpPr>
          <p:spPr>
            <a:xfrm>
              <a:off x="5031125" y="1757225"/>
              <a:ext cx="41550" cy="41550"/>
            </a:xfrm>
            <a:custGeom>
              <a:avLst/>
              <a:gdLst/>
              <a:ahLst/>
              <a:cxnLst/>
              <a:rect l="l" t="t" r="r" b="b"/>
              <a:pathLst>
                <a:path w="1662" h="1662" extrusionOk="0">
                  <a:moveTo>
                    <a:pt x="831" y="1"/>
                  </a:moveTo>
                  <a:lnTo>
                    <a:pt x="660" y="25"/>
                  </a:lnTo>
                  <a:lnTo>
                    <a:pt x="513"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3" y="1613"/>
                  </a:lnTo>
                  <a:lnTo>
                    <a:pt x="660" y="1661"/>
                  </a:lnTo>
                  <a:lnTo>
                    <a:pt x="1002" y="1661"/>
                  </a:lnTo>
                  <a:lnTo>
                    <a:pt x="1148" y="1613"/>
                  </a:lnTo>
                  <a:lnTo>
                    <a:pt x="1295" y="1539"/>
                  </a:lnTo>
                  <a:lnTo>
                    <a:pt x="1417" y="1417"/>
                  </a:lnTo>
                  <a:lnTo>
                    <a:pt x="1515" y="1295"/>
                  </a:lnTo>
                  <a:lnTo>
                    <a:pt x="1588" y="1173"/>
                  </a:lnTo>
                  <a:lnTo>
                    <a:pt x="1637" y="1002"/>
                  </a:lnTo>
                  <a:lnTo>
                    <a:pt x="1661" y="831"/>
                  </a:lnTo>
                  <a:lnTo>
                    <a:pt x="1637" y="684"/>
                  </a:lnTo>
                  <a:lnTo>
                    <a:pt x="1588" y="514"/>
                  </a:lnTo>
                  <a:lnTo>
                    <a:pt x="1515" y="367"/>
                  </a:lnTo>
                  <a:lnTo>
                    <a:pt x="1417" y="245"/>
                  </a:lnTo>
                  <a:lnTo>
                    <a:pt x="1295" y="147"/>
                  </a:lnTo>
                  <a:lnTo>
                    <a:pt x="1148"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18" name="Google Shape;418;p39"/>
            <p:cNvSpPr/>
            <p:nvPr/>
          </p:nvSpPr>
          <p:spPr>
            <a:xfrm>
              <a:off x="4634875" y="1756000"/>
              <a:ext cx="404225" cy="178325"/>
            </a:xfrm>
            <a:custGeom>
              <a:avLst/>
              <a:gdLst/>
              <a:ahLst/>
              <a:cxnLst/>
              <a:rect l="l" t="t" r="r" b="b"/>
              <a:pathLst>
                <a:path w="16169" h="7133" extrusionOk="0">
                  <a:moveTo>
                    <a:pt x="7742" y="1"/>
                  </a:moveTo>
                  <a:lnTo>
                    <a:pt x="5007" y="3444"/>
                  </a:lnTo>
                  <a:lnTo>
                    <a:pt x="464" y="1784"/>
                  </a:lnTo>
                  <a:lnTo>
                    <a:pt x="366" y="1881"/>
                  </a:lnTo>
                  <a:lnTo>
                    <a:pt x="244" y="1979"/>
                  </a:lnTo>
                  <a:lnTo>
                    <a:pt x="122" y="2052"/>
                  </a:lnTo>
                  <a:lnTo>
                    <a:pt x="0" y="2101"/>
                  </a:lnTo>
                  <a:lnTo>
                    <a:pt x="1465" y="7132"/>
                  </a:lnTo>
                  <a:lnTo>
                    <a:pt x="14703" y="7132"/>
                  </a:lnTo>
                  <a:lnTo>
                    <a:pt x="16168" y="2101"/>
                  </a:lnTo>
                  <a:lnTo>
                    <a:pt x="16046" y="2052"/>
                  </a:lnTo>
                  <a:lnTo>
                    <a:pt x="15924" y="1979"/>
                  </a:lnTo>
                  <a:lnTo>
                    <a:pt x="15802" y="1881"/>
                  </a:lnTo>
                  <a:lnTo>
                    <a:pt x="15704" y="1784"/>
                  </a:lnTo>
                  <a:lnTo>
                    <a:pt x="11161" y="3444"/>
                  </a:lnTo>
                  <a:lnTo>
                    <a:pt x="8426" y="1"/>
                  </a:lnTo>
                  <a:lnTo>
                    <a:pt x="8255" y="25"/>
                  </a:lnTo>
                  <a:lnTo>
                    <a:pt x="7913" y="25"/>
                  </a:lnTo>
                  <a:lnTo>
                    <a:pt x="7742" y="1"/>
                  </a:lnTo>
                  <a:close/>
                </a:path>
              </a:pathLst>
            </a:custGeom>
            <a:grpFill/>
            <a:ln>
              <a:noFill/>
            </a:ln>
          </p:spPr>
          <p:txBody>
            <a:bodyPr spcFirstLastPara="1" wrap="square" lIns="91425" tIns="91425" rIns="91425" bIns="91425" anchor="ctr" anchorCtr="0">
              <a:noAutofit/>
            </a:bodyPr>
            <a:lstStyle/>
            <a:p>
              <a:endParaRPr/>
            </a:p>
          </p:txBody>
        </p:sp>
        <p:sp>
          <p:nvSpPr>
            <p:cNvPr id="419" name="Google Shape;419;p39"/>
            <p:cNvSpPr/>
            <p:nvPr/>
          </p:nvSpPr>
          <p:spPr>
            <a:xfrm>
              <a:off x="4601275" y="1757225"/>
              <a:ext cx="41550" cy="41550"/>
            </a:xfrm>
            <a:custGeom>
              <a:avLst/>
              <a:gdLst/>
              <a:ahLst/>
              <a:cxnLst/>
              <a:rect l="l" t="t" r="r" b="b"/>
              <a:pathLst>
                <a:path w="1662" h="1662" extrusionOk="0">
                  <a:moveTo>
                    <a:pt x="831" y="1"/>
                  </a:moveTo>
                  <a:lnTo>
                    <a:pt x="660" y="25"/>
                  </a:lnTo>
                  <a:lnTo>
                    <a:pt x="514" y="74"/>
                  </a:lnTo>
                  <a:lnTo>
                    <a:pt x="367" y="147"/>
                  </a:lnTo>
                  <a:lnTo>
                    <a:pt x="245" y="245"/>
                  </a:lnTo>
                  <a:lnTo>
                    <a:pt x="147" y="367"/>
                  </a:lnTo>
                  <a:lnTo>
                    <a:pt x="74" y="514"/>
                  </a:lnTo>
                  <a:lnTo>
                    <a:pt x="25" y="684"/>
                  </a:lnTo>
                  <a:lnTo>
                    <a:pt x="1" y="831"/>
                  </a:lnTo>
                  <a:lnTo>
                    <a:pt x="25" y="1002"/>
                  </a:lnTo>
                  <a:lnTo>
                    <a:pt x="74" y="1173"/>
                  </a:lnTo>
                  <a:lnTo>
                    <a:pt x="147" y="1295"/>
                  </a:lnTo>
                  <a:lnTo>
                    <a:pt x="245" y="1417"/>
                  </a:lnTo>
                  <a:lnTo>
                    <a:pt x="367" y="1539"/>
                  </a:lnTo>
                  <a:lnTo>
                    <a:pt x="514" y="1613"/>
                  </a:lnTo>
                  <a:lnTo>
                    <a:pt x="660" y="1661"/>
                  </a:lnTo>
                  <a:lnTo>
                    <a:pt x="1002" y="1661"/>
                  </a:lnTo>
                  <a:lnTo>
                    <a:pt x="1149" y="1613"/>
                  </a:lnTo>
                  <a:lnTo>
                    <a:pt x="1295" y="1539"/>
                  </a:lnTo>
                  <a:lnTo>
                    <a:pt x="1417" y="1417"/>
                  </a:lnTo>
                  <a:lnTo>
                    <a:pt x="1515" y="1295"/>
                  </a:lnTo>
                  <a:lnTo>
                    <a:pt x="1588" y="1173"/>
                  </a:lnTo>
                  <a:lnTo>
                    <a:pt x="1637" y="1002"/>
                  </a:lnTo>
                  <a:lnTo>
                    <a:pt x="1662" y="831"/>
                  </a:lnTo>
                  <a:lnTo>
                    <a:pt x="1637" y="684"/>
                  </a:lnTo>
                  <a:lnTo>
                    <a:pt x="1588" y="514"/>
                  </a:lnTo>
                  <a:lnTo>
                    <a:pt x="1515" y="367"/>
                  </a:lnTo>
                  <a:lnTo>
                    <a:pt x="1417" y="245"/>
                  </a:lnTo>
                  <a:lnTo>
                    <a:pt x="1295" y="147"/>
                  </a:lnTo>
                  <a:lnTo>
                    <a:pt x="1149" y="74"/>
                  </a:lnTo>
                  <a:lnTo>
                    <a:pt x="1002" y="25"/>
                  </a:lnTo>
                  <a:lnTo>
                    <a:pt x="831" y="1"/>
                  </a:lnTo>
                  <a:close/>
                </a:path>
              </a:pathLst>
            </a:custGeom>
            <a:grpFill/>
            <a:ln>
              <a:noFill/>
            </a:ln>
          </p:spPr>
          <p:txBody>
            <a:bodyPr spcFirstLastPara="1" wrap="square" lIns="91425" tIns="91425" rIns="91425" bIns="91425" anchor="ctr" anchorCtr="0">
              <a:noAutofit/>
            </a:bodyPr>
            <a:lstStyle/>
            <a:p>
              <a:endParaRPr/>
            </a:p>
          </p:txBody>
        </p:sp>
        <p:sp>
          <p:nvSpPr>
            <p:cNvPr id="420" name="Google Shape;420;p39"/>
            <p:cNvSpPr/>
            <p:nvPr/>
          </p:nvSpPr>
          <p:spPr>
            <a:xfrm>
              <a:off x="4673325" y="1947725"/>
              <a:ext cx="327300" cy="44600"/>
            </a:xfrm>
            <a:custGeom>
              <a:avLst/>
              <a:gdLst/>
              <a:ahLst/>
              <a:cxnLst/>
              <a:rect l="l" t="t" r="r" b="b"/>
              <a:pathLst>
                <a:path w="13092" h="1784" extrusionOk="0">
                  <a:moveTo>
                    <a:pt x="1" y="1"/>
                  </a:moveTo>
                  <a:lnTo>
                    <a:pt x="514" y="1784"/>
                  </a:lnTo>
                  <a:lnTo>
                    <a:pt x="1808" y="1686"/>
                  </a:lnTo>
                  <a:lnTo>
                    <a:pt x="3249" y="1588"/>
                  </a:lnTo>
                  <a:lnTo>
                    <a:pt x="4836" y="1539"/>
                  </a:lnTo>
                  <a:lnTo>
                    <a:pt x="8256" y="1539"/>
                  </a:lnTo>
                  <a:lnTo>
                    <a:pt x="9843" y="1588"/>
                  </a:lnTo>
                  <a:lnTo>
                    <a:pt x="11284" y="1661"/>
                  </a:lnTo>
                  <a:lnTo>
                    <a:pt x="12579" y="1784"/>
                  </a:lnTo>
                  <a:lnTo>
                    <a:pt x="13091" y="1"/>
                  </a:lnTo>
                  <a:close/>
                </a:path>
              </a:pathLst>
            </a:custGeom>
            <a:grpFill/>
            <a:ln>
              <a:noFill/>
            </a:ln>
          </p:spPr>
          <p:txBody>
            <a:bodyPr spcFirstLastPara="1" wrap="square" lIns="91425" tIns="91425" rIns="91425" bIns="91425" anchor="ctr" anchorCtr="0">
              <a:noAutofit/>
            </a:bodyPr>
            <a:lstStyle/>
            <a:p>
              <a:endParaRPr/>
            </a:p>
          </p:txBody>
        </p:sp>
      </p:grpSp>
      <p:grpSp>
        <p:nvGrpSpPr>
          <p:cNvPr id="421" name="Google Shape;421;p39"/>
          <p:cNvGrpSpPr/>
          <p:nvPr/>
        </p:nvGrpSpPr>
        <p:grpSpPr>
          <a:xfrm>
            <a:off x="4024362" y="2692152"/>
            <a:ext cx="277627" cy="272110"/>
            <a:chOff x="5297950" y="1632050"/>
            <a:chExt cx="426200" cy="431100"/>
          </a:xfrm>
          <a:solidFill>
            <a:srgbClr val="00B0F0"/>
          </a:solidFill>
        </p:grpSpPr>
        <p:sp>
          <p:nvSpPr>
            <p:cNvPr id="422" name="Google Shape;422;p39"/>
            <p:cNvSpPr/>
            <p:nvPr/>
          </p:nvSpPr>
          <p:spPr>
            <a:xfrm>
              <a:off x="5404800" y="1936125"/>
              <a:ext cx="212500" cy="127025"/>
            </a:xfrm>
            <a:custGeom>
              <a:avLst/>
              <a:gdLst/>
              <a:ahLst/>
              <a:cxnLst/>
              <a:rect l="l" t="t" r="r" b="b"/>
              <a:pathLst>
                <a:path w="8500" h="5081" extrusionOk="0">
                  <a:moveTo>
                    <a:pt x="3175" y="1"/>
                  </a:moveTo>
                  <a:lnTo>
                    <a:pt x="3175" y="2834"/>
                  </a:lnTo>
                  <a:lnTo>
                    <a:pt x="2614" y="2956"/>
                  </a:lnTo>
                  <a:lnTo>
                    <a:pt x="2076" y="3102"/>
                  </a:lnTo>
                  <a:lnTo>
                    <a:pt x="1588" y="3298"/>
                  </a:lnTo>
                  <a:lnTo>
                    <a:pt x="1148" y="3493"/>
                  </a:lnTo>
                  <a:lnTo>
                    <a:pt x="782" y="3713"/>
                  </a:lnTo>
                  <a:lnTo>
                    <a:pt x="611" y="3859"/>
                  </a:lnTo>
                  <a:lnTo>
                    <a:pt x="464" y="3982"/>
                  </a:lnTo>
                  <a:lnTo>
                    <a:pt x="318" y="4128"/>
                  </a:lnTo>
                  <a:lnTo>
                    <a:pt x="196" y="4275"/>
                  </a:lnTo>
                  <a:lnTo>
                    <a:pt x="74" y="4421"/>
                  </a:lnTo>
                  <a:lnTo>
                    <a:pt x="0" y="4592"/>
                  </a:lnTo>
                  <a:lnTo>
                    <a:pt x="171" y="4665"/>
                  </a:lnTo>
                  <a:lnTo>
                    <a:pt x="416" y="4739"/>
                  </a:lnTo>
                  <a:lnTo>
                    <a:pt x="782" y="4836"/>
                  </a:lnTo>
                  <a:lnTo>
                    <a:pt x="1344" y="4910"/>
                  </a:lnTo>
                  <a:lnTo>
                    <a:pt x="2101" y="5007"/>
                  </a:lnTo>
                  <a:lnTo>
                    <a:pt x="3053" y="5056"/>
                  </a:lnTo>
                  <a:lnTo>
                    <a:pt x="4250" y="5081"/>
                  </a:lnTo>
                  <a:lnTo>
                    <a:pt x="5447" y="5056"/>
                  </a:lnTo>
                  <a:lnTo>
                    <a:pt x="6399" y="5007"/>
                  </a:lnTo>
                  <a:lnTo>
                    <a:pt x="7156" y="4910"/>
                  </a:lnTo>
                  <a:lnTo>
                    <a:pt x="7718" y="4836"/>
                  </a:lnTo>
                  <a:lnTo>
                    <a:pt x="8084" y="4739"/>
                  </a:lnTo>
                  <a:lnTo>
                    <a:pt x="8329" y="4665"/>
                  </a:lnTo>
                  <a:lnTo>
                    <a:pt x="8500" y="4592"/>
                  </a:lnTo>
                  <a:lnTo>
                    <a:pt x="8426" y="4421"/>
                  </a:lnTo>
                  <a:lnTo>
                    <a:pt x="8304" y="4275"/>
                  </a:lnTo>
                  <a:lnTo>
                    <a:pt x="8182" y="4128"/>
                  </a:lnTo>
                  <a:lnTo>
                    <a:pt x="8036" y="3982"/>
                  </a:lnTo>
                  <a:lnTo>
                    <a:pt x="7889" y="3859"/>
                  </a:lnTo>
                  <a:lnTo>
                    <a:pt x="7718" y="3713"/>
                  </a:lnTo>
                  <a:lnTo>
                    <a:pt x="7352" y="3493"/>
                  </a:lnTo>
                  <a:lnTo>
                    <a:pt x="6912" y="3298"/>
                  </a:lnTo>
                  <a:lnTo>
                    <a:pt x="6424" y="3102"/>
                  </a:lnTo>
                  <a:lnTo>
                    <a:pt x="5886" y="2956"/>
                  </a:lnTo>
                  <a:lnTo>
                    <a:pt x="5325" y="2834"/>
                  </a:lnTo>
                  <a:lnTo>
                    <a:pt x="5325" y="1"/>
                  </a:lnTo>
                  <a:lnTo>
                    <a:pt x="5032" y="49"/>
                  </a:lnTo>
                  <a:lnTo>
                    <a:pt x="4763" y="98"/>
                  </a:lnTo>
                  <a:lnTo>
                    <a:pt x="4250" y="123"/>
                  </a:lnTo>
                  <a:lnTo>
                    <a:pt x="3737" y="98"/>
                  </a:lnTo>
                  <a:lnTo>
                    <a:pt x="3469" y="49"/>
                  </a:lnTo>
                  <a:lnTo>
                    <a:pt x="3175" y="1"/>
                  </a:lnTo>
                  <a:close/>
                </a:path>
              </a:pathLst>
            </a:custGeom>
            <a:grpFill/>
            <a:ln>
              <a:noFill/>
            </a:ln>
          </p:spPr>
          <p:txBody>
            <a:bodyPr spcFirstLastPara="1" wrap="square" lIns="91425" tIns="91425" rIns="91425" bIns="91425" anchor="ctr" anchorCtr="0">
              <a:noAutofit/>
            </a:bodyPr>
            <a:lstStyle/>
            <a:p>
              <a:endParaRPr/>
            </a:p>
          </p:txBody>
        </p:sp>
        <p:sp>
          <p:nvSpPr>
            <p:cNvPr id="423" name="Google Shape;423;p39"/>
            <p:cNvSpPr/>
            <p:nvPr/>
          </p:nvSpPr>
          <p:spPr>
            <a:xfrm>
              <a:off x="5297950" y="1632050"/>
              <a:ext cx="426200" cy="294950"/>
            </a:xfrm>
            <a:custGeom>
              <a:avLst/>
              <a:gdLst/>
              <a:ahLst/>
              <a:cxnLst/>
              <a:rect l="l" t="t" r="r" b="b"/>
              <a:pathLst>
                <a:path w="17048" h="11798" extrusionOk="0">
                  <a:moveTo>
                    <a:pt x="8524" y="2956"/>
                  </a:moveTo>
                  <a:lnTo>
                    <a:pt x="8573" y="2981"/>
                  </a:lnTo>
                  <a:lnTo>
                    <a:pt x="8622" y="3054"/>
                  </a:lnTo>
                  <a:lnTo>
                    <a:pt x="9086" y="4128"/>
                  </a:lnTo>
                  <a:lnTo>
                    <a:pt x="9135" y="4202"/>
                  </a:lnTo>
                  <a:lnTo>
                    <a:pt x="9208" y="4275"/>
                  </a:lnTo>
                  <a:lnTo>
                    <a:pt x="9306" y="4324"/>
                  </a:lnTo>
                  <a:lnTo>
                    <a:pt x="9403" y="4348"/>
                  </a:lnTo>
                  <a:lnTo>
                    <a:pt x="10576" y="4470"/>
                  </a:lnTo>
                  <a:lnTo>
                    <a:pt x="10649" y="4495"/>
                  </a:lnTo>
                  <a:lnTo>
                    <a:pt x="10698" y="4519"/>
                  </a:lnTo>
                  <a:lnTo>
                    <a:pt x="10673" y="4592"/>
                  </a:lnTo>
                  <a:lnTo>
                    <a:pt x="10624" y="4641"/>
                  </a:lnTo>
                  <a:lnTo>
                    <a:pt x="9745" y="5423"/>
                  </a:lnTo>
                  <a:lnTo>
                    <a:pt x="9696" y="5496"/>
                  </a:lnTo>
                  <a:lnTo>
                    <a:pt x="9648" y="5594"/>
                  </a:lnTo>
                  <a:lnTo>
                    <a:pt x="9623" y="5691"/>
                  </a:lnTo>
                  <a:lnTo>
                    <a:pt x="9623" y="5789"/>
                  </a:lnTo>
                  <a:lnTo>
                    <a:pt x="9892" y="6961"/>
                  </a:lnTo>
                  <a:lnTo>
                    <a:pt x="9892" y="7035"/>
                  </a:lnTo>
                  <a:lnTo>
                    <a:pt x="9867" y="7084"/>
                  </a:lnTo>
                  <a:lnTo>
                    <a:pt x="9818" y="7084"/>
                  </a:lnTo>
                  <a:lnTo>
                    <a:pt x="9745" y="7059"/>
                  </a:lnTo>
                  <a:lnTo>
                    <a:pt x="8719" y="6473"/>
                  </a:lnTo>
                  <a:lnTo>
                    <a:pt x="8622" y="6424"/>
                  </a:lnTo>
                  <a:lnTo>
                    <a:pt x="8426" y="6424"/>
                  </a:lnTo>
                  <a:lnTo>
                    <a:pt x="8329" y="6473"/>
                  </a:lnTo>
                  <a:lnTo>
                    <a:pt x="7303" y="7059"/>
                  </a:lnTo>
                  <a:lnTo>
                    <a:pt x="7230" y="7084"/>
                  </a:lnTo>
                  <a:lnTo>
                    <a:pt x="7181" y="7084"/>
                  </a:lnTo>
                  <a:lnTo>
                    <a:pt x="7156" y="7035"/>
                  </a:lnTo>
                  <a:lnTo>
                    <a:pt x="7156" y="6961"/>
                  </a:lnTo>
                  <a:lnTo>
                    <a:pt x="7425" y="5789"/>
                  </a:lnTo>
                  <a:lnTo>
                    <a:pt x="7425" y="5691"/>
                  </a:lnTo>
                  <a:lnTo>
                    <a:pt x="7401" y="5594"/>
                  </a:lnTo>
                  <a:lnTo>
                    <a:pt x="7352" y="5496"/>
                  </a:lnTo>
                  <a:lnTo>
                    <a:pt x="7303" y="5423"/>
                  </a:lnTo>
                  <a:lnTo>
                    <a:pt x="6424" y="4641"/>
                  </a:lnTo>
                  <a:lnTo>
                    <a:pt x="6375" y="4592"/>
                  </a:lnTo>
                  <a:lnTo>
                    <a:pt x="6350" y="4519"/>
                  </a:lnTo>
                  <a:lnTo>
                    <a:pt x="6399" y="4495"/>
                  </a:lnTo>
                  <a:lnTo>
                    <a:pt x="6473" y="4470"/>
                  </a:lnTo>
                  <a:lnTo>
                    <a:pt x="7645" y="4348"/>
                  </a:lnTo>
                  <a:lnTo>
                    <a:pt x="7743" y="4324"/>
                  </a:lnTo>
                  <a:lnTo>
                    <a:pt x="7840" y="4275"/>
                  </a:lnTo>
                  <a:lnTo>
                    <a:pt x="7913" y="4202"/>
                  </a:lnTo>
                  <a:lnTo>
                    <a:pt x="7962" y="4128"/>
                  </a:lnTo>
                  <a:lnTo>
                    <a:pt x="8426" y="3054"/>
                  </a:lnTo>
                  <a:lnTo>
                    <a:pt x="8475" y="2981"/>
                  </a:lnTo>
                  <a:lnTo>
                    <a:pt x="8524" y="2956"/>
                  </a:lnTo>
                  <a:close/>
                  <a:moveTo>
                    <a:pt x="15973" y="2150"/>
                  </a:moveTo>
                  <a:lnTo>
                    <a:pt x="15973" y="2516"/>
                  </a:lnTo>
                  <a:lnTo>
                    <a:pt x="15924" y="2932"/>
                  </a:lnTo>
                  <a:lnTo>
                    <a:pt x="15875" y="3371"/>
                  </a:lnTo>
                  <a:lnTo>
                    <a:pt x="15802" y="3835"/>
                  </a:lnTo>
                  <a:lnTo>
                    <a:pt x="15704" y="4299"/>
                  </a:lnTo>
                  <a:lnTo>
                    <a:pt x="15558" y="4788"/>
                  </a:lnTo>
                  <a:lnTo>
                    <a:pt x="15411" y="5252"/>
                  </a:lnTo>
                  <a:lnTo>
                    <a:pt x="15216" y="5740"/>
                  </a:lnTo>
                  <a:lnTo>
                    <a:pt x="14996" y="6204"/>
                  </a:lnTo>
                  <a:lnTo>
                    <a:pt x="14752" y="6620"/>
                  </a:lnTo>
                  <a:lnTo>
                    <a:pt x="14459" y="7035"/>
                  </a:lnTo>
                  <a:lnTo>
                    <a:pt x="14141" y="7426"/>
                  </a:lnTo>
                  <a:lnTo>
                    <a:pt x="13799" y="7767"/>
                  </a:lnTo>
                  <a:lnTo>
                    <a:pt x="13604" y="7914"/>
                  </a:lnTo>
                  <a:lnTo>
                    <a:pt x="13409" y="8061"/>
                  </a:lnTo>
                  <a:lnTo>
                    <a:pt x="13213" y="8183"/>
                  </a:lnTo>
                  <a:lnTo>
                    <a:pt x="12993" y="8305"/>
                  </a:lnTo>
                  <a:lnTo>
                    <a:pt x="12774" y="8402"/>
                  </a:lnTo>
                  <a:lnTo>
                    <a:pt x="12529" y="8476"/>
                  </a:lnTo>
                  <a:lnTo>
                    <a:pt x="12529" y="8476"/>
                  </a:lnTo>
                  <a:lnTo>
                    <a:pt x="12823" y="7767"/>
                  </a:lnTo>
                  <a:lnTo>
                    <a:pt x="13042" y="7059"/>
                  </a:lnTo>
                  <a:lnTo>
                    <a:pt x="13262" y="6351"/>
                  </a:lnTo>
                  <a:lnTo>
                    <a:pt x="13433" y="5618"/>
                  </a:lnTo>
                  <a:lnTo>
                    <a:pt x="13555" y="4837"/>
                  </a:lnTo>
                  <a:lnTo>
                    <a:pt x="13677" y="4031"/>
                  </a:lnTo>
                  <a:lnTo>
                    <a:pt x="13751" y="3127"/>
                  </a:lnTo>
                  <a:lnTo>
                    <a:pt x="13799" y="2150"/>
                  </a:lnTo>
                  <a:close/>
                  <a:moveTo>
                    <a:pt x="3249" y="2150"/>
                  </a:moveTo>
                  <a:lnTo>
                    <a:pt x="3298" y="3127"/>
                  </a:lnTo>
                  <a:lnTo>
                    <a:pt x="3371" y="4031"/>
                  </a:lnTo>
                  <a:lnTo>
                    <a:pt x="3493" y="4837"/>
                  </a:lnTo>
                  <a:lnTo>
                    <a:pt x="3615" y="5618"/>
                  </a:lnTo>
                  <a:lnTo>
                    <a:pt x="3786" y="6351"/>
                  </a:lnTo>
                  <a:lnTo>
                    <a:pt x="4006" y="7059"/>
                  </a:lnTo>
                  <a:lnTo>
                    <a:pt x="4226" y="7767"/>
                  </a:lnTo>
                  <a:lnTo>
                    <a:pt x="4519" y="8476"/>
                  </a:lnTo>
                  <a:lnTo>
                    <a:pt x="4274" y="8402"/>
                  </a:lnTo>
                  <a:lnTo>
                    <a:pt x="4055" y="8305"/>
                  </a:lnTo>
                  <a:lnTo>
                    <a:pt x="3835" y="8183"/>
                  </a:lnTo>
                  <a:lnTo>
                    <a:pt x="3639" y="8061"/>
                  </a:lnTo>
                  <a:lnTo>
                    <a:pt x="3444" y="7914"/>
                  </a:lnTo>
                  <a:lnTo>
                    <a:pt x="3249" y="7767"/>
                  </a:lnTo>
                  <a:lnTo>
                    <a:pt x="2907" y="7426"/>
                  </a:lnTo>
                  <a:lnTo>
                    <a:pt x="2589" y="7035"/>
                  </a:lnTo>
                  <a:lnTo>
                    <a:pt x="2296" y="6620"/>
                  </a:lnTo>
                  <a:lnTo>
                    <a:pt x="2052" y="6204"/>
                  </a:lnTo>
                  <a:lnTo>
                    <a:pt x="1832" y="5740"/>
                  </a:lnTo>
                  <a:lnTo>
                    <a:pt x="1637" y="5252"/>
                  </a:lnTo>
                  <a:lnTo>
                    <a:pt x="1490" y="4788"/>
                  </a:lnTo>
                  <a:lnTo>
                    <a:pt x="1344" y="4299"/>
                  </a:lnTo>
                  <a:lnTo>
                    <a:pt x="1246" y="3835"/>
                  </a:lnTo>
                  <a:lnTo>
                    <a:pt x="1173" y="3371"/>
                  </a:lnTo>
                  <a:lnTo>
                    <a:pt x="1124" y="2932"/>
                  </a:lnTo>
                  <a:lnTo>
                    <a:pt x="1075" y="2516"/>
                  </a:lnTo>
                  <a:lnTo>
                    <a:pt x="1075" y="2150"/>
                  </a:lnTo>
                  <a:close/>
                  <a:moveTo>
                    <a:pt x="3737" y="1"/>
                  </a:moveTo>
                  <a:lnTo>
                    <a:pt x="3639" y="25"/>
                  </a:lnTo>
                  <a:lnTo>
                    <a:pt x="3542" y="50"/>
                  </a:lnTo>
                  <a:lnTo>
                    <a:pt x="3444" y="99"/>
                  </a:lnTo>
                  <a:lnTo>
                    <a:pt x="3371" y="147"/>
                  </a:lnTo>
                  <a:lnTo>
                    <a:pt x="3322" y="221"/>
                  </a:lnTo>
                  <a:lnTo>
                    <a:pt x="3249" y="294"/>
                  </a:lnTo>
                  <a:lnTo>
                    <a:pt x="3224" y="392"/>
                  </a:lnTo>
                  <a:lnTo>
                    <a:pt x="3200" y="489"/>
                  </a:lnTo>
                  <a:lnTo>
                    <a:pt x="3224" y="1076"/>
                  </a:lnTo>
                  <a:lnTo>
                    <a:pt x="1075" y="1076"/>
                  </a:lnTo>
                  <a:lnTo>
                    <a:pt x="855" y="1100"/>
                  </a:lnTo>
                  <a:lnTo>
                    <a:pt x="660" y="1149"/>
                  </a:lnTo>
                  <a:lnTo>
                    <a:pt x="489" y="1246"/>
                  </a:lnTo>
                  <a:lnTo>
                    <a:pt x="318" y="1393"/>
                  </a:lnTo>
                  <a:lnTo>
                    <a:pt x="196" y="1540"/>
                  </a:lnTo>
                  <a:lnTo>
                    <a:pt x="98" y="1735"/>
                  </a:lnTo>
                  <a:lnTo>
                    <a:pt x="25" y="1930"/>
                  </a:lnTo>
                  <a:lnTo>
                    <a:pt x="0" y="2150"/>
                  </a:lnTo>
                  <a:lnTo>
                    <a:pt x="25" y="2614"/>
                  </a:lnTo>
                  <a:lnTo>
                    <a:pt x="49" y="3078"/>
                  </a:lnTo>
                  <a:lnTo>
                    <a:pt x="98" y="3518"/>
                  </a:lnTo>
                  <a:lnTo>
                    <a:pt x="171" y="3957"/>
                  </a:lnTo>
                  <a:lnTo>
                    <a:pt x="269" y="4348"/>
                  </a:lnTo>
                  <a:lnTo>
                    <a:pt x="367" y="4739"/>
                  </a:lnTo>
                  <a:lnTo>
                    <a:pt x="489" y="5130"/>
                  </a:lnTo>
                  <a:lnTo>
                    <a:pt x="635" y="5496"/>
                  </a:lnTo>
                  <a:lnTo>
                    <a:pt x="782" y="5838"/>
                  </a:lnTo>
                  <a:lnTo>
                    <a:pt x="928" y="6156"/>
                  </a:lnTo>
                  <a:lnTo>
                    <a:pt x="1099" y="6473"/>
                  </a:lnTo>
                  <a:lnTo>
                    <a:pt x="1295" y="6766"/>
                  </a:lnTo>
                  <a:lnTo>
                    <a:pt x="1466" y="7059"/>
                  </a:lnTo>
                  <a:lnTo>
                    <a:pt x="1661" y="7328"/>
                  </a:lnTo>
                  <a:lnTo>
                    <a:pt x="2076" y="7816"/>
                  </a:lnTo>
                  <a:lnTo>
                    <a:pt x="2516" y="8256"/>
                  </a:lnTo>
                  <a:lnTo>
                    <a:pt x="2931" y="8622"/>
                  </a:lnTo>
                  <a:lnTo>
                    <a:pt x="3346" y="8940"/>
                  </a:lnTo>
                  <a:lnTo>
                    <a:pt x="3762" y="9184"/>
                  </a:lnTo>
                  <a:lnTo>
                    <a:pt x="4152" y="9379"/>
                  </a:lnTo>
                  <a:lnTo>
                    <a:pt x="4519" y="9526"/>
                  </a:lnTo>
                  <a:lnTo>
                    <a:pt x="4836" y="9624"/>
                  </a:lnTo>
                  <a:lnTo>
                    <a:pt x="5105" y="9672"/>
                  </a:lnTo>
                  <a:lnTo>
                    <a:pt x="5422" y="10136"/>
                  </a:lnTo>
                  <a:lnTo>
                    <a:pt x="5764" y="10576"/>
                  </a:lnTo>
                  <a:lnTo>
                    <a:pt x="5935" y="10747"/>
                  </a:lnTo>
                  <a:lnTo>
                    <a:pt x="6131" y="10918"/>
                  </a:lnTo>
                  <a:lnTo>
                    <a:pt x="6326" y="11089"/>
                  </a:lnTo>
                  <a:lnTo>
                    <a:pt x="6546" y="11236"/>
                  </a:lnTo>
                  <a:lnTo>
                    <a:pt x="6766" y="11358"/>
                  </a:lnTo>
                  <a:lnTo>
                    <a:pt x="6985" y="11480"/>
                  </a:lnTo>
                  <a:lnTo>
                    <a:pt x="7230" y="11577"/>
                  </a:lnTo>
                  <a:lnTo>
                    <a:pt x="7474" y="11651"/>
                  </a:lnTo>
                  <a:lnTo>
                    <a:pt x="7718" y="11724"/>
                  </a:lnTo>
                  <a:lnTo>
                    <a:pt x="7987" y="11773"/>
                  </a:lnTo>
                  <a:lnTo>
                    <a:pt x="8255" y="11797"/>
                  </a:lnTo>
                  <a:lnTo>
                    <a:pt x="8793" y="11797"/>
                  </a:lnTo>
                  <a:lnTo>
                    <a:pt x="9061" y="11773"/>
                  </a:lnTo>
                  <a:lnTo>
                    <a:pt x="9330" y="11724"/>
                  </a:lnTo>
                  <a:lnTo>
                    <a:pt x="9574" y="11651"/>
                  </a:lnTo>
                  <a:lnTo>
                    <a:pt x="9818" y="11577"/>
                  </a:lnTo>
                  <a:lnTo>
                    <a:pt x="10063" y="11480"/>
                  </a:lnTo>
                  <a:lnTo>
                    <a:pt x="10283" y="11358"/>
                  </a:lnTo>
                  <a:lnTo>
                    <a:pt x="10502" y="11236"/>
                  </a:lnTo>
                  <a:lnTo>
                    <a:pt x="10722" y="11089"/>
                  </a:lnTo>
                  <a:lnTo>
                    <a:pt x="10918" y="10918"/>
                  </a:lnTo>
                  <a:lnTo>
                    <a:pt x="11113" y="10747"/>
                  </a:lnTo>
                  <a:lnTo>
                    <a:pt x="11284" y="10576"/>
                  </a:lnTo>
                  <a:lnTo>
                    <a:pt x="11626" y="10136"/>
                  </a:lnTo>
                  <a:lnTo>
                    <a:pt x="11943" y="9672"/>
                  </a:lnTo>
                  <a:lnTo>
                    <a:pt x="12212" y="9624"/>
                  </a:lnTo>
                  <a:lnTo>
                    <a:pt x="12529" y="9550"/>
                  </a:lnTo>
                  <a:lnTo>
                    <a:pt x="12896" y="9404"/>
                  </a:lnTo>
                  <a:lnTo>
                    <a:pt x="13287" y="9208"/>
                  </a:lnTo>
                  <a:lnTo>
                    <a:pt x="13702" y="8964"/>
                  </a:lnTo>
                  <a:lnTo>
                    <a:pt x="14117" y="8647"/>
                  </a:lnTo>
                  <a:lnTo>
                    <a:pt x="14557" y="8280"/>
                  </a:lnTo>
                  <a:lnTo>
                    <a:pt x="14972" y="7865"/>
                  </a:lnTo>
                  <a:lnTo>
                    <a:pt x="15387" y="7377"/>
                  </a:lnTo>
                  <a:lnTo>
                    <a:pt x="15582" y="7108"/>
                  </a:lnTo>
                  <a:lnTo>
                    <a:pt x="15753" y="6815"/>
                  </a:lnTo>
                  <a:lnTo>
                    <a:pt x="15949" y="6522"/>
                  </a:lnTo>
                  <a:lnTo>
                    <a:pt x="16120" y="6204"/>
                  </a:lnTo>
                  <a:lnTo>
                    <a:pt x="16266" y="5887"/>
                  </a:lnTo>
                  <a:lnTo>
                    <a:pt x="16413" y="5521"/>
                  </a:lnTo>
                  <a:lnTo>
                    <a:pt x="16559" y="5179"/>
                  </a:lnTo>
                  <a:lnTo>
                    <a:pt x="16681" y="4788"/>
                  </a:lnTo>
                  <a:lnTo>
                    <a:pt x="16779" y="4397"/>
                  </a:lnTo>
                  <a:lnTo>
                    <a:pt x="16877" y="3982"/>
                  </a:lnTo>
                  <a:lnTo>
                    <a:pt x="16950" y="3542"/>
                  </a:lnTo>
                  <a:lnTo>
                    <a:pt x="16999" y="3103"/>
                  </a:lnTo>
                  <a:lnTo>
                    <a:pt x="17023" y="2614"/>
                  </a:lnTo>
                  <a:lnTo>
                    <a:pt x="17048" y="2150"/>
                  </a:lnTo>
                  <a:lnTo>
                    <a:pt x="17023" y="1930"/>
                  </a:lnTo>
                  <a:lnTo>
                    <a:pt x="16950" y="1735"/>
                  </a:lnTo>
                  <a:lnTo>
                    <a:pt x="16852" y="1540"/>
                  </a:lnTo>
                  <a:lnTo>
                    <a:pt x="16730" y="1393"/>
                  </a:lnTo>
                  <a:lnTo>
                    <a:pt x="16559" y="1246"/>
                  </a:lnTo>
                  <a:lnTo>
                    <a:pt x="16388" y="1149"/>
                  </a:lnTo>
                  <a:lnTo>
                    <a:pt x="16193" y="1100"/>
                  </a:lnTo>
                  <a:lnTo>
                    <a:pt x="15973" y="1076"/>
                  </a:lnTo>
                  <a:lnTo>
                    <a:pt x="13824" y="1076"/>
                  </a:lnTo>
                  <a:lnTo>
                    <a:pt x="13848" y="489"/>
                  </a:lnTo>
                  <a:lnTo>
                    <a:pt x="13824" y="392"/>
                  </a:lnTo>
                  <a:lnTo>
                    <a:pt x="13799" y="294"/>
                  </a:lnTo>
                  <a:lnTo>
                    <a:pt x="13726" y="221"/>
                  </a:lnTo>
                  <a:lnTo>
                    <a:pt x="13677" y="147"/>
                  </a:lnTo>
                  <a:lnTo>
                    <a:pt x="13604" y="99"/>
                  </a:lnTo>
                  <a:lnTo>
                    <a:pt x="13506" y="50"/>
                  </a:lnTo>
                  <a:lnTo>
                    <a:pt x="13409" y="25"/>
                  </a:lnTo>
                  <a:lnTo>
                    <a:pt x="13311" y="1"/>
                  </a:lnTo>
                  <a:close/>
                </a:path>
              </a:pathLst>
            </a:custGeom>
            <a:grpFill/>
            <a:ln>
              <a:noFill/>
            </a:ln>
          </p:spPr>
          <p:txBody>
            <a:bodyPr spcFirstLastPara="1" wrap="square" lIns="91425" tIns="91425" rIns="91425" bIns="91425" anchor="ctr" anchorCtr="0">
              <a:noAutofit/>
            </a:bodyPr>
            <a:lstStyle/>
            <a:p>
              <a:endParaRPr/>
            </a:p>
          </p:txBody>
        </p:sp>
      </p:grpSp>
      <p:grpSp>
        <p:nvGrpSpPr>
          <p:cNvPr id="424" name="Google Shape;424;p39"/>
          <p:cNvGrpSpPr/>
          <p:nvPr/>
        </p:nvGrpSpPr>
        <p:grpSpPr>
          <a:xfrm>
            <a:off x="4462656" y="2684072"/>
            <a:ext cx="279223" cy="288285"/>
            <a:chOff x="5970800" y="1619250"/>
            <a:chExt cx="428650" cy="456725"/>
          </a:xfrm>
          <a:solidFill>
            <a:srgbClr val="00B0F0"/>
          </a:solidFill>
        </p:grpSpPr>
        <p:sp>
          <p:nvSpPr>
            <p:cNvPr id="425" name="Google Shape;425;p39"/>
            <p:cNvSpPr/>
            <p:nvPr/>
          </p:nvSpPr>
          <p:spPr>
            <a:xfrm>
              <a:off x="5970800" y="1674200"/>
              <a:ext cx="377975" cy="377950"/>
            </a:xfrm>
            <a:custGeom>
              <a:avLst/>
              <a:gdLst/>
              <a:ahLst/>
              <a:cxnLst/>
              <a:rect l="l" t="t" r="r" b="b"/>
              <a:pathLst>
                <a:path w="15119" h="15118" extrusionOk="0">
                  <a:moveTo>
                    <a:pt x="7181" y="0"/>
                  </a:moveTo>
                  <a:lnTo>
                    <a:pt x="6790" y="49"/>
                  </a:lnTo>
                  <a:lnTo>
                    <a:pt x="6424" y="98"/>
                  </a:lnTo>
                  <a:lnTo>
                    <a:pt x="6058" y="147"/>
                  </a:lnTo>
                  <a:lnTo>
                    <a:pt x="5691" y="244"/>
                  </a:lnTo>
                  <a:lnTo>
                    <a:pt x="5325" y="342"/>
                  </a:lnTo>
                  <a:lnTo>
                    <a:pt x="4983" y="464"/>
                  </a:lnTo>
                  <a:lnTo>
                    <a:pt x="4641" y="586"/>
                  </a:lnTo>
                  <a:lnTo>
                    <a:pt x="4299" y="733"/>
                  </a:lnTo>
                  <a:lnTo>
                    <a:pt x="3982" y="904"/>
                  </a:lnTo>
                  <a:lnTo>
                    <a:pt x="3664" y="1099"/>
                  </a:lnTo>
                  <a:lnTo>
                    <a:pt x="3347" y="1295"/>
                  </a:lnTo>
                  <a:lnTo>
                    <a:pt x="3053" y="1490"/>
                  </a:lnTo>
                  <a:lnTo>
                    <a:pt x="2760" y="1734"/>
                  </a:lnTo>
                  <a:lnTo>
                    <a:pt x="2492" y="1954"/>
                  </a:lnTo>
                  <a:lnTo>
                    <a:pt x="2223" y="2223"/>
                  </a:lnTo>
                  <a:lnTo>
                    <a:pt x="1979" y="2467"/>
                  </a:lnTo>
                  <a:lnTo>
                    <a:pt x="1735" y="2760"/>
                  </a:lnTo>
                  <a:lnTo>
                    <a:pt x="1515" y="3029"/>
                  </a:lnTo>
                  <a:lnTo>
                    <a:pt x="1295" y="3322"/>
                  </a:lnTo>
                  <a:lnTo>
                    <a:pt x="1100" y="3639"/>
                  </a:lnTo>
                  <a:lnTo>
                    <a:pt x="929" y="3957"/>
                  </a:lnTo>
                  <a:lnTo>
                    <a:pt x="758" y="4274"/>
                  </a:lnTo>
                  <a:lnTo>
                    <a:pt x="611" y="4616"/>
                  </a:lnTo>
                  <a:lnTo>
                    <a:pt x="465" y="4958"/>
                  </a:lnTo>
                  <a:lnTo>
                    <a:pt x="343" y="5300"/>
                  </a:lnTo>
                  <a:lnTo>
                    <a:pt x="245" y="5666"/>
                  </a:lnTo>
                  <a:lnTo>
                    <a:pt x="172" y="6033"/>
                  </a:lnTo>
                  <a:lnTo>
                    <a:pt x="98" y="6399"/>
                  </a:lnTo>
                  <a:lnTo>
                    <a:pt x="49" y="6790"/>
                  </a:lnTo>
                  <a:lnTo>
                    <a:pt x="25" y="7156"/>
                  </a:lnTo>
                  <a:lnTo>
                    <a:pt x="1" y="7547"/>
                  </a:lnTo>
                  <a:lnTo>
                    <a:pt x="25" y="7938"/>
                  </a:lnTo>
                  <a:lnTo>
                    <a:pt x="49" y="8328"/>
                  </a:lnTo>
                  <a:lnTo>
                    <a:pt x="98" y="8695"/>
                  </a:lnTo>
                  <a:lnTo>
                    <a:pt x="172" y="9085"/>
                  </a:lnTo>
                  <a:lnTo>
                    <a:pt x="245" y="9452"/>
                  </a:lnTo>
                  <a:lnTo>
                    <a:pt x="343" y="9794"/>
                  </a:lnTo>
                  <a:lnTo>
                    <a:pt x="465" y="10160"/>
                  </a:lnTo>
                  <a:lnTo>
                    <a:pt x="611" y="10502"/>
                  </a:lnTo>
                  <a:lnTo>
                    <a:pt x="758" y="10820"/>
                  </a:lnTo>
                  <a:lnTo>
                    <a:pt x="929" y="11161"/>
                  </a:lnTo>
                  <a:lnTo>
                    <a:pt x="1100" y="11479"/>
                  </a:lnTo>
                  <a:lnTo>
                    <a:pt x="1295" y="11772"/>
                  </a:lnTo>
                  <a:lnTo>
                    <a:pt x="1515" y="12065"/>
                  </a:lnTo>
                  <a:lnTo>
                    <a:pt x="1735" y="12358"/>
                  </a:lnTo>
                  <a:lnTo>
                    <a:pt x="1979" y="12627"/>
                  </a:lnTo>
                  <a:lnTo>
                    <a:pt x="2223" y="12895"/>
                  </a:lnTo>
                  <a:lnTo>
                    <a:pt x="2492" y="13140"/>
                  </a:lnTo>
                  <a:lnTo>
                    <a:pt x="2760" y="13384"/>
                  </a:lnTo>
                  <a:lnTo>
                    <a:pt x="3053" y="13604"/>
                  </a:lnTo>
                  <a:lnTo>
                    <a:pt x="3347" y="13824"/>
                  </a:lnTo>
                  <a:lnTo>
                    <a:pt x="3664" y="14019"/>
                  </a:lnTo>
                  <a:lnTo>
                    <a:pt x="3982" y="14190"/>
                  </a:lnTo>
                  <a:lnTo>
                    <a:pt x="4299" y="14361"/>
                  </a:lnTo>
                  <a:lnTo>
                    <a:pt x="4641" y="14507"/>
                  </a:lnTo>
                  <a:lnTo>
                    <a:pt x="4983" y="14654"/>
                  </a:lnTo>
                  <a:lnTo>
                    <a:pt x="5325" y="14776"/>
                  </a:lnTo>
                  <a:lnTo>
                    <a:pt x="5691" y="14874"/>
                  </a:lnTo>
                  <a:lnTo>
                    <a:pt x="6058" y="14947"/>
                  </a:lnTo>
                  <a:lnTo>
                    <a:pt x="6424" y="15020"/>
                  </a:lnTo>
                  <a:lnTo>
                    <a:pt x="6790" y="15069"/>
                  </a:lnTo>
                  <a:lnTo>
                    <a:pt x="7181" y="15094"/>
                  </a:lnTo>
                  <a:lnTo>
                    <a:pt x="7572" y="15118"/>
                  </a:lnTo>
                  <a:lnTo>
                    <a:pt x="7963" y="15094"/>
                  </a:lnTo>
                  <a:lnTo>
                    <a:pt x="8329" y="15069"/>
                  </a:lnTo>
                  <a:lnTo>
                    <a:pt x="8720" y="15020"/>
                  </a:lnTo>
                  <a:lnTo>
                    <a:pt x="9086" y="14947"/>
                  </a:lnTo>
                  <a:lnTo>
                    <a:pt x="9452" y="14874"/>
                  </a:lnTo>
                  <a:lnTo>
                    <a:pt x="9819" y="14776"/>
                  </a:lnTo>
                  <a:lnTo>
                    <a:pt x="10161" y="14654"/>
                  </a:lnTo>
                  <a:lnTo>
                    <a:pt x="10503" y="14507"/>
                  </a:lnTo>
                  <a:lnTo>
                    <a:pt x="10844" y="14361"/>
                  </a:lnTo>
                  <a:lnTo>
                    <a:pt x="11162" y="14190"/>
                  </a:lnTo>
                  <a:lnTo>
                    <a:pt x="11479" y="14019"/>
                  </a:lnTo>
                  <a:lnTo>
                    <a:pt x="11797" y="13824"/>
                  </a:lnTo>
                  <a:lnTo>
                    <a:pt x="12090" y="13604"/>
                  </a:lnTo>
                  <a:lnTo>
                    <a:pt x="12383" y="13384"/>
                  </a:lnTo>
                  <a:lnTo>
                    <a:pt x="12652" y="13140"/>
                  </a:lnTo>
                  <a:lnTo>
                    <a:pt x="12920" y="12895"/>
                  </a:lnTo>
                  <a:lnTo>
                    <a:pt x="13165" y="12627"/>
                  </a:lnTo>
                  <a:lnTo>
                    <a:pt x="13409" y="12358"/>
                  </a:lnTo>
                  <a:lnTo>
                    <a:pt x="13629" y="12065"/>
                  </a:lnTo>
                  <a:lnTo>
                    <a:pt x="13824" y="11772"/>
                  </a:lnTo>
                  <a:lnTo>
                    <a:pt x="14019" y="11479"/>
                  </a:lnTo>
                  <a:lnTo>
                    <a:pt x="14215" y="11161"/>
                  </a:lnTo>
                  <a:lnTo>
                    <a:pt x="14386" y="10820"/>
                  </a:lnTo>
                  <a:lnTo>
                    <a:pt x="14532" y="10502"/>
                  </a:lnTo>
                  <a:lnTo>
                    <a:pt x="14654" y="10160"/>
                  </a:lnTo>
                  <a:lnTo>
                    <a:pt x="14777" y="9794"/>
                  </a:lnTo>
                  <a:lnTo>
                    <a:pt x="14899" y="9452"/>
                  </a:lnTo>
                  <a:lnTo>
                    <a:pt x="14972" y="9085"/>
                  </a:lnTo>
                  <a:lnTo>
                    <a:pt x="15045" y="8695"/>
                  </a:lnTo>
                  <a:lnTo>
                    <a:pt x="15094" y="8328"/>
                  </a:lnTo>
                  <a:lnTo>
                    <a:pt x="15118" y="7938"/>
                  </a:lnTo>
                  <a:lnTo>
                    <a:pt x="15118" y="7547"/>
                  </a:lnTo>
                  <a:lnTo>
                    <a:pt x="15094" y="6936"/>
                  </a:lnTo>
                  <a:lnTo>
                    <a:pt x="15021" y="6326"/>
                  </a:lnTo>
                  <a:lnTo>
                    <a:pt x="14899" y="5740"/>
                  </a:lnTo>
                  <a:lnTo>
                    <a:pt x="14728" y="5178"/>
                  </a:lnTo>
                  <a:lnTo>
                    <a:pt x="14532" y="4616"/>
                  </a:lnTo>
                  <a:lnTo>
                    <a:pt x="14288" y="4079"/>
                  </a:lnTo>
                  <a:lnTo>
                    <a:pt x="13995" y="3590"/>
                  </a:lnTo>
                  <a:lnTo>
                    <a:pt x="13653" y="3102"/>
                  </a:lnTo>
                  <a:lnTo>
                    <a:pt x="13458" y="3053"/>
                  </a:lnTo>
                  <a:lnTo>
                    <a:pt x="12163" y="4347"/>
                  </a:lnTo>
                  <a:lnTo>
                    <a:pt x="12383" y="4689"/>
                  </a:lnTo>
                  <a:lnTo>
                    <a:pt x="12578" y="5056"/>
                  </a:lnTo>
                  <a:lnTo>
                    <a:pt x="12749" y="5446"/>
                  </a:lnTo>
                  <a:lnTo>
                    <a:pt x="12896" y="5837"/>
                  </a:lnTo>
                  <a:lnTo>
                    <a:pt x="13018" y="6252"/>
                  </a:lnTo>
                  <a:lnTo>
                    <a:pt x="13091" y="6668"/>
                  </a:lnTo>
                  <a:lnTo>
                    <a:pt x="13165" y="7107"/>
                  </a:lnTo>
                  <a:lnTo>
                    <a:pt x="13165" y="7547"/>
                  </a:lnTo>
                  <a:lnTo>
                    <a:pt x="13140" y="8133"/>
                  </a:lnTo>
                  <a:lnTo>
                    <a:pt x="13067" y="8695"/>
                  </a:lnTo>
                  <a:lnTo>
                    <a:pt x="12920" y="9208"/>
                  </a:lnTo>
                  <a:lnTo>
                    <a:pt x="12725" y="9745"/>
                  </a:lnTo>
                  <a:lnTo>
                    <a:pt x="12505" y="10233"/>
                  </a:lnTo>
                  <a:lnTo>
                    <a:pt x="12212" y="10673"/>
                  </a:lnTo>
                  <a:lnTo>
                    <a:pt x="11895" y="11113"/>
                  </a:lnTo>
                  <a:lnTo>
                    <a:pt x="11528" y="11503"/>
                  </a:lnTo>
                  <a:lnTo>
                    <a:pt x="11138" y="11870"/>
                  </a:lnTo>
                  <a:lnTo>
                    <a:pt x="10698" y="12187"/>
                  </a:lnTo>
                  <a:lnTo>
                    <a:pt x="10234" y="12480"/>
                  </a:lnTo>
                  <a:lnTo>
                    <a:pt x="9745" y="12725"/>
                  </a:lnTo>
                  <a:lnTo>
                    <a:pt x="9233" y="12895"/>
                  </a:lnTo>
                  <a:lnTo>
                    <a:pt x="8695" y="13042"/>
                  </a:lnTo>
                  <a:lnTo>
                    <a:pt x="8133" y="13140"/>
                  </a:lnTo>
                  <a:lnTo>
                    <a:pt x="7572" y="13164"/>
                  </a:lnTo>
                  <a:lnTo>
                    <a:pt x="6986" y="13140"/>
                  </a:lnTo>
                  <a:lnTo>
                    <a:pt x="6448" y="13042"/>
                  </a:lnTo>
                  <a:lnTo>
                    <a:pt x="5911" y="12895"/>
                  </a:lnTo>
                  <a:lnTo>
                    <a:pt x="5398" y="12725"/>
                  </a:lnTo>
                  <a:lnTo>
                    <a:pt x="4910" y="12480"/>
                  </a:lnTo>
                  <a:lnTo>
                    <a:pt x="4446" y="12187"/>
                  </a:lnTo>
                  <a:lnTo>
                    <a:pt x="4006" y="11870"/>
                  </a:lnTo>
                  <a:lnTo>
                    <a:pt x="3615" y="11503"/>
                  </a:lnTo>
                  <a:lnTo>
                    <a:pt x="3249" y="11113"/>
                  </a:lnTo>
                  <a:lnTo>
                    <a:pt x="2931" y="10673"/>
                  </a:lnTo>
                  <a:lnTo>
                    <a:pt x="2638" y="10233"/>
                  </a:lnTo>
                  <a:lnTo>
                    <a:pt x="2418" y="9745"/>
                  </a:lnTo>
                  <a:lnTo>
                    <a:pt x="2223" y="9208"/>
                  </a:lnTo>
                  <a:lnTo>
                    <a:pt x="2077" y="8695"/>
                  </a:lnTo>
                  <a:lnTo>
                    <a:pt x="2003" y="8133"/>
                  </a:lnTo>
                  <a:lnTo>
                    <a:pt x="1954" y="7547"/>
                  </a:lnTo>
                  <a:lnTo>
                    <a:pt x="2003" y="6985"/>
                  </a:lnTo>
                  <a:lnTo>
                    <a:pt x="2077" y="6423"/>
                  </a:lnTo>
                  <a:lnTo>
                    <a:pt x="2223" y="5886"/>
                  </a:lnTo>
                  <a:lnTo>
                    <a:pt x="2418" y="5373"/>
                  </a:lnTo>
                  <a:lnTo>
                    <a:pt x="2638" y="4885"/>
                  </a:lnTo>
                  <a:lnTo>
                    <a:pt x="2931" y="4421"/>
                  </a:lnTo>
                  <a:lnTo>
                    <a:pt x="3249" y="4005"/>
                  </a:lnTo>
                  <a:lnTo>
                    <a:pt x="3615" y="3590"/>
                  </a:lnTo>
                  <a:lnTo>
                    <a:pt x="4006" y="3224"/>
                  </a:lnTo>
                  <a:lnTo>
                    <a:pt x="4446" y="2906"/>
                  </a:lnTo>
                  <a:lnTo>
                    <a:pt x="4910" y="2638"/>
                  </a:lnTo>
                  <a:lnTo>
                    <a:pt x="5398" y="2394"/>
                  </a:lnTo>
                  <a:lnTo>
                    <a:pt x="5911" y="2198"/>
                  </a:lnTo>
                  <a:lnTo>
                    <a:pt x="6448" y="2076"/>
                  </a:lnTo>
                  <a:lnTo>
                    <a:pt x="6986" y="1978"/>
                  </a:lnTo>
                  <a:lnTo>
                    <a:pt x="7572" y="1954"/>
                  </a:lnTo>
                  <a:lnTo>
                    <a:pt x="8011" y="1978"/>
                  </a:lnTo>
                  <a:lnTo>
                    <a:pt x="8451" y="2027"/>
                  </a:lnTo>
                  <a:lnTo>
                    <a:pt x="8866" y="2100"/>
                  </a:lnTo>
                  <a:lnTo>
                    <a:pt x="9281" y="2223"/>
                  </a:lnTo>
                  <a:lnTo>
                    <a:pt x="9672" y="2369"/>
                  </a:lnTo>
                  <a:lnTo>
                    <a:pt x="10063" y="2540"/>
                  </a:lnTo>
                  <a:lnTo>
                    <a:pt x="10429" y="2735"/>
                  </a:lnTo>
                  <a:lnTo>
                    <a:pt x="10771" y="2955"/>
                  </a:lnTo>
                  <a:lnTo>
                    <a:pt x="11943" y="1807"/>
                  </a:lnTo>
                  <a:lnTo>
                    <a:pt x="11846" y="1343"/>
                  </a:lnTo>
                  <a:lnTo>
                    <a:pt x="11382" y="1026"/>
                  </a:lnTo>
                  <a:lnTo>
                    <a:pt x="10893" y="782"/>
                  </a:lnTo>
                  <a:lnTo>
                    <a:pt x="10380" y="537"/>
                  </a:lnTo>
                  <a:lnTo>
                    <a:pt x="9843" y="342"/>
                  </a:lnTo>
                  <a:lnTo>
                    <a:pt x="9306" y="195"/>
                  </a:lnTo>
                  <a:lnTo>
                    <a:pt x="8744" y="98"/>
                  </a:lnTo>
                  <a:lnTo>
                    <a:pt x="8158" y="25"/>
                  </a:lnTo>
                  <a:lnTo>
                    <a:pt x="7572" y="0"/>
                  </a:lnTo>
                  <a:close/>
                </a:path>
              </a:pathLst>
            </a:custGeom>
            <a:grpFill/>
            <a:ln>
              <a:noFill/>
            </a:ln>
          </p:spPr>
          <p:txBody>
            <a:bodyPr spcFirstLastPara="1" wrap="square" lIns="91425" tIns="91425" rIns="91425" bIns="91425" anchor="ctr" anchorCtr="0">
              <a:noAutofit/>
            </a:bodyPr>
            <a:lstStyle/>
            <a:p>
              <a:endParaRPr/>
            </a:p>
          </p:txBody>
        </p:sp>
        <p:sp>
          <p:nvSpPr>
            <p:cNvPr id="426" name="Google Shape;426;p39"/>
            <p:cNvSpPr/>
            <p:nvPr/>
          </p:nvSpPr>
          <p:spPr>
            <a:xfrm>
              <a:off x="6068500" y="1771875"/>
              <a:ext cx="182575" cy="182600"/>
            </a:xfrm>
            <a:custGeom>
              <a:avLst/>
              <a:gdLst/>
              <a:ahLst/>
              <a:cxnLst/>
              <a:rect l="l" t="t" r="r" b="b"/>
              <a:pathLst>
                <a:path w="7303" h="7304" extrusionOk="0">
                  <a:moveTo>
                    <a:pt x="3664" y="1"/>
                  </a:moveTo>
                  <a:lnTo>
                    <a:pt x="3297" y="25"/>
                  </a:lnTo>
                  <a:lnTo>
                    <a:pt x="2931" y="74"/>
                  </a:lnTo>
                  <a:lnTo>
                    <a:pt x="2565" y="147"/>
                  </a:lnTo>
                  <a:lnTo>
                    <a:pt x="2247" y="294"/>
                  </a:lnTo>
                  <a:lnTo>
                    <a:pt x="1930" y="440"/>
                  </a:lnTo>
                  <a:lnTo>
                    <a:pt x="1612" y="611"/>
                  </a:lnTo>
                  <a:lnTo>
                    <a:pt x="1344" y="831"/>
                  </a:lnTo>
                  <a:lnTo>
                    <a:pt x="1075" y="1075"/>
                  </a:lnTo>
                  <a:lnTo>
                    <a:pt x="831" y="1320"/>
                  </a:lnTo>
                  <a:lnTo>
                    <a:pt x="635" y="1613"/>
                  </a:lnTo>
                  <a:lnTo>
                    <a:pt x="440" y="1906"/>
                  </a:lnTo>
                  <a:lnTo>
                    <a:pt x="293" y="2223"/>
                  </a:lnTo>
                  <a:lnTo>
                    <a:pt x="171" y="2565"/>
                  </a:lnTo>
                  <a:lnTo>
                    <a:pt x="74" y="2907"/>
                  </a:lnTo>
                  <a:lnTo>
                    <a:pt x="25" y="3273"/>
                  </a:lnTo>
                  <a:lnTo>
                    <a:pt x="0" y="3640"/>
                  </a:lnTo>
                  <a:lnTo>
                    <a:pt x="25" y="4031"/>
                  </a:lnTo>
                  <a:lnTo>
                    <a:pt x="74" y="4373"/>
                  </a:lnTo>
                  <a:lnTo>
                    <a:pt x="171" y="4739"/>
                  </a:lnTo>
                  <a:lnTo>
                    <a:pt x="293" y="5081"/>
                  </a:lnTo>
                  <a:lnTo>
                    <a:pt x="440" y="5398"/>
                  </a:lnTo>
                  <a:lnTo>
                    <a:pt x="635" y="5691"/>
                  </a:lnTo>
                  <a:lnTo>
                    <a:pt x="831" y="5960"/>
                  </a:lnTo>
                  <a:lnTo>
                    <a:pt x="1075" y="6229"/>
                  </a:lnTo>
                  <a:lnTo>
                    <a:pt x="1344" y="6473"/>
                  </a:lnTo>
                  <a:lnTo>
                    <a:pt x="1612" y="6668"/>
                  </a:lnTo>
                  <a:lnTo>
                    <a:pt x="1930" y="6864"/>
                  </a:lnTo>
                  <a:lnTo>
                    <a:pt x="2247" y="7010"/>
                  </a:lnTo>
                  <a:lnTo>
                    <a:pt x="2565" y="7132"/>
                  </a:lnTo>
                  <a:lnTo>
                    <a:pt x="2931" y="7230"/>
                  </a:lnTo>
                  <a:lnTo>
                    <a:pt x="3297" y="7279"/>
                  </a:lnTo>
                  <a:lnTo>
                    <a:pt x="3664" y="7303"/>
                  </a:lnTo>
                  <a:lnTo>
                    <a:pt x="4030" y="7279"/>
                  </a:lnTo>
                  <a:lnTo>
                    <a:pt x="4396" y="7230"/>
                  </a:lnTo>
                  <a:lnTo>
                    <a:pt x="4738" y="7132"/>
                  </a:lnTo>
                  <a:lnTo>
                    <a:pt x="5080" y="7010"/>
                  </a:lnTo>
                  <a:lnTo>
                    <a:pt x="5398" y="6864"/>
                  </a:lnTo>
                  <a:lnTo>
                    <a:pt x="5691" y="6668"/>
                  </a:lnTo>
                  <a:lnTo>
                    <a:pt x="5984" y="6473"/>
                  </a:lnTo>
                  <a:lnTo>
                    <a:pt x="6253" y="6229"/>
                  </a:lnTo>
                  <a:lnTo>
                    <a:pt x="6472" y="5960"/>
                  </a:lnTo>
                  <a:lnTo>
                    <a:pt x="6692" y="5691"/>
                  </a:lnTo>
                  <a:lnTo>
                    <a:pt x="6863" y="5398"/>
                  </a:lnTo>
                  <a:lnTo>
                    <a:pt x="7034" y="5081"/>
                  </a:lnTo>
                  <a:lnTo>
                    <a:pt x="7156" y="4739"/>
                  </a:lnTo>
                  <a:lnTo>
                    <a:pt x="7230" y="4373"/>
                  </a:lnTo>
                  <a:lnTo>
                    <a:pt x="7303" y="4031"/>
                  </a:lnTo>
                  <a:lnTo>
                    <a:pt x="7303" y="3640"/>
                  </a:lnTo>
                  <a:lnTo>
                    <a:pt x="7303" y="3396"/>
                  </a:lnTo>
                  <a:lnTo>
                    <a:pt x="7278" y="3176"/>
                  </a:lnTo>
                  <a:lnTo>
                    <a:pt x="7254" y="2932"/>
                  </a:lnTo>
                  <a:lnTo>
                    <a:pt x="7181" y="2712"/>
                  </a:lnTo>
                  <a:lnTo>
                    <a:pt x="7132" y="2492"/>
                  </a:lnTo>
                  <a:lnTo>
                    <a:pt x="7034" y="2272"/>
                  </a:lnTo>
                  <a:lnTo>
                    <a:pt x="6839" y="1857"/>
                  </a:lnTo>
                  <a:lnTo>
                    <a:pt x="5325" y="3347"/>
                  </a:lnTo>
                  <a:lnTo>
                    <a:pt x="5349" y="3640"/>
                  </a:lnTo>
                  <a:lnTo>
                    <a:pt x="5349" y="3811"/>
                  </a:lnTo>
                  <a:lnTo>
                    <a:pt x="5325" y="3982"/>
                  </a:lnTo>
                  <a:lnTo>
                    <a:pt x="5276" y="4153"/>
                  </a:lnTo>
                  <a:lnTo>
                    <a:pt x="5227" y="4299"/>
                  </a:lnTo>
                  <a:lnTo>
                    <a:pt x="5154" y="4446"/>
                  </a:lnTo>
                  <a:lnTo>
                    <a:pt x="5080" y="4592"/>
                  </a:lnTo>
                  <a:lnTo>
                    <a:pt x="4983" y="4739"/>
                  </a:lnTo>
                  <a:lnTo>
                    <a:pt x="4860" y="4861"/>
                  </a:lnTo>
                  <a:lnTo>
                    <a:pt x="4738" y="4959"/>
                  </a:lnTo>
                  <a:lnTo>
                    <a:pt x="4616" y="5056"/>
                  </a:lnTo>
                  <a:lnTo>
                    <a:pt x="4470" y="5154"/>
                  </a:lnTo>
                  <a:lnTo>
                    <a:pt x="4323" y="5203"/>
                  </a:lnTo>
                  <a:lnTo>
                    <a:pt x="4177" y="5276"/>
                  </a:lnTo>
                  <a:lnTo>
                    <a:pt x="4006" y="5301"/>
                  </a:lnTo>
                  <a:lnTo>
                    <a:pt x="3835" y="5349"/>
                  </a:lnTo>
                  <a:lnTo>
                    <a:pt x="3493" y="5349"/>
                  </a:lnTo>
                  <a:lnTo>
                    <a:pt x="3322" y="5301"/>
                  </a:lnTo>
                  <a:lnTo>
                    <a:pt x="3151" y="5276"/>
                  </a:lnTo>
                  <a:lnTo>
                    <a:pt x="3004" y="5203"/>
                  </a:lnTo>
                  <a:lnTo>
                    <a:pt x="2858" y="5154"/>
                  </a:lnTo>
                  <a:lnTo>
                    <a:pt x="2711" y="5056"/>
                  </a:lnTo>
                  <a:lnTo>
                    <a:pt x="2589" y="4959"/>
                  </a:lnTo>
                  <a:lnTo>
                    <a:pt x="2467" y="4861"/>
                  </a:lnTo>
                  <a:lnTo>
                    <a:pt x="2345" y="4739"/>
                  </a:lnTo>
                  <a:lnTo>
                    <a:pt x="2247" y="4592"/>
                  </a:lnTo>
                  <a:lnTo>
                    <a:pt x="2174" y="4446"/>
                  </a:lnTo>
                  <a:lnTo>
                    <a:pt x="2101" y="4299"/>
                  </a:lnTo>
                  <a:lnTo>
                    <a:pt x="2027" y="4153"/>
                  </a:lnTo>
                  <a:lnTo>
                    <a:pt x="2003" y="3982"/>
                  </a:lnTo>
                  <a:lnTo>
                    <a:pt x="1979" y="3811"/>
                  </a:lnTo>
                  <a:lnTo>
                    <a:pt x="1954" y="3640"/>
                  </a:lnTo>
                  <a:lnTo>
                    <a:pt x="1979" y="3469"/>
                  </a:lnTo>
                  <a:lnTo>
                    <a:pt x="2003" y="3298"/>
                  </a:lnTo>
                  <a:lnTo>
                    <a:pt x="2027" y="3151"/>
                  </a:lnTo>
                  <a:lnTo>
                    <a:pt x="2101" y="2980"/>
                  </a:lnTo>
                  <a:lnTo>
                    <a:pt x="2174" y="2834"/>
                  </a:lnTo>
                  <a:lnTo>
                    <a:pt x="2247" y="2687"/>
                  </a:lnTo>
                  <a:lnTo>
                    <a:pt x="2345" y="2565"/>
                  </a:lnTo>
                  <a:lnTo>
                    <a:pt x="2467" y="2443"/>
                  </a:lnTo>
                  <a:lnTo>
                    <a:pt x="2589" y="2345"/>
                  </a:lnTo>
                  <a:lnTo>
                    <a:pt x="2711" y="2248"/>
                  </a:lnTo>
                  <a:lnTo>
                    <a:pt x="2858" y="2150"/>
                  </a:lnTo>
                  <a:lnTo>
                    <a:pt x="3004" y="2077"/>
                  </a:lnTo>
                  <a:lnTo>
                    <a:pt x="3151" y="2028"/>
                  </a:lnTo>
                  <a:lnTo>
                    <a:pt x="3322" y="1979"/>
                  </a:lnTo>
                  <a:lnTo>
                    <a:pt x="3493" y="1955"/>
                  </a:lnTo>
                  <a:lnTo>
                    <a:pt x="3664" y="1955"/>
                  </a:lnTo>
                  <a:lnTo>
                    <a:pt x="3957" y="1979"/>
                  </a:lnTo>
                  <a:lnTo>
                    <a:pt x="5447" y="465"/>
                  </a:lnTo>
                  <a:lnTo>
                    <a:pt x="5056" y="269"/>
                  </a:lnTo>
                  <a:lnTo>
                    <a:pt x="4836" y="196"/>
                  </a:lnTo>
                  <a:lnTo>
                    <a:pt x="4616" y="123"/>
                  </a:lnTo>
                  <a:lnTo>
                    <a:pt x="4372" y="74"/>
                  </a:lnTo>
                  <a:lnTo>
                    <a:pt x="4152" y="25"/>
                  </a:lnTo>
                  <a:lnTo>
                    <a:pt x="3908" y="1"/>
                  </a:lnTo>
                  <a:close/>
                </a:path>
              </a:pathLst>
            </a:custGeom>
            <a:grpFill/>
            <a:ln>
              <a:noFill/>
            </a:ln>
          </p:spPr>
          <p:txBody>
            <a:bodyPr spcFirstLastPara="1" wrap="square" lIns="91425" tIns="91425" rIns="91425" bIns="91425" anchor="ctr" anchorCtr="0">
              <a:noAutofit/>
            </a:bodyPr>
            <a:lstStyle/>
            <a:p>
              <a:endParaRPr/>
            </a:p>
          </p:txBody>
        </p:sp>
        <p:sp>
          <p:nvSpPr>
            <p:cNvPr id="427" name="Google Shape;427;p39"/>
            <p:cNvSpPr/>
            <p:nvPr/>
          </p:nvSpPr>
          <p:spPr>
            <a:xfrm>
              <a:off x="5981175" y="2005125"/>
              <a:ext cx="75125" cy="70850"/>
            </a:xfrm>
            <a:custGeom>
              <a:avLst/>
              <a:gdLst/>
              <a:ahLst/>
              <a:cxnLst/>
              <a:rect l="l" t="t" r="r" b="b"/>
              <a:pathLst>
                <a:path w="3005" h="2834" extrusionOk="0">
                  <a:moveTo>
                    <a:pt x="1466" y="0"/>
                  </a:moveTo>
                  <a:lnTo>
                    <a:pt x="294" y="1173"/>
                  </a:lnTo>
                  <a:lnTo>
                    <a:pt x="172" y="1319"/>
                  </a:lnTo>
                  <a:lnTo>
                    <a:pt x="74" y="1490"/>
                  </a:lnTo>
                  <a:lnTo>
                    <a:pt x="25" y="1661"/>
                  </a:lnTo>
                  <a:lnTo>
                    <a:pt x="1" y="1857"/>
                  </a:lnTo>
                  <a:lnTo>
                    <a:pt x="25" y="2052"/>
                  </a:lnTo>
                  <a:lnTo>
                    <a:pt x="74" y="2223"/>
                  </a:lnTo>
                  <a:lnTo>
                    <a:pt x="172" y="2394"/>
                  </a:lnTo>
                  <a:lnTo>
                    <a:pt x="294" y="2540"/>
                  </a:lnTo>
                  <a:lnTo>
                    <a:pt x="440" y="2663"/>
                  </a:lnTo>
                  <a:lnTo>
                    <a:pt x="611" y="2760"/>
                  </a:lnTo>
                  <a:lnTo>
                    <a:pt x="807" y="2809"/>
                  </a:lnTo>
                  <a:lnTo>
                    <a:pt x="978" y="2833"/>
                  </a:lnTo>
                  <a:lnTo>
                    <a:pt x="1173" y="2809"/>
                  </a:lnTo>
                  <a:lnTo>
                    <a:pt x="1344" y="2760"/>
                  </a:lnTo>
                  <a:lnTo>
                    <a:pt x="1515" y="2663"/>
                  </a:lnTo>
                  <a:lnTo>
                    <a:pt x="1686" y="2540"/>
                  </a:lnTo>
                  <a:lnTo>
                    <a:pt x="2858" y="1368"/>
                  </a:lnTo>
                  <a:lnTo>
                    <a:pt x="3005" y="1197"/>
                  </a:lnTo>
                  <a:lnTo>
                    <a:pt x="2590" y="928"/>
                  </a:lnTo>
                  <a:lnTo>
                    <a:pt x="2199" y="635"/>
                  </a:lnTo>
                  <a:lnTo>
                    <a:pt x="1808" y="342"/>
                  </a:lnTo>
                  <a:lnTo>
                    <a:pt x="1466" y="0"/>
                  </a:lnTo>
                  <a:close/>
                </a:path>
              </a:pathLst>
            </a:custGeom>
            <a:grpFill/>
            <a:ln>
              <a:noFill/>
            </a:ln>
          </p:spPr>
          <p:txBody>
            <a:bodyPr spcFirstLastPara="1" wrap="square" lIns="91425" tIns="91425" rIns="91425" bIns="91425" anchor="ctr" anchorCtr="0">
              <a:noAutofit/>
            </a:bodyPr>
            <a:lstStyle/>
            <a:p>
              <a:endParaRPr/>
            </a:p>
          </p:txBody>
        </p:sp>
        <p:sp>
          <p:nvSpPr>
            <p:cNvPr id="428" name="Google Shape;428;p39"/>
            <p:cNvSpPr/>
            <p:nvPr/>
          </p:nvSpPr>
          <p:spPr>
            <a:xfrm>
              <a:off x="6263875" y="2005125"/>
              <a:ext cx="74525" cy="70850"/>
            </a:xfrm>
            <a:custGeom>
              <a:avLst/>
              <a:gdLst/>
              <a:ahLst/>
              <a:cxnLst/>
              <a:rect l="l" t="t" r="r" b="b"/>
              <a:pathLst>
                <a:path w="2981" h="2834" extrusionOk="0">
                  <a:moveTo>
                    <a:pt x="1539" y="0"/>
                  </a:moveTo>
                  <a:lnTo>
                    <a:pt x="1173" y="342"/>
                  </a:lnTo>
                  <a:lnTo>
                    <a:pt x="807" y="635"/>
                  </a:lnTo>
                  <a:lnTo>
                    <a:pt x="416" y="928"/>
                  </a:lnTo>
                  <a:lnTo>
                    <a:pt x="1" y="1197"/>
                  </a:lnTo>
                  <a:lnTo>
                    <a:pt x="123" y="1368"/>
                  </a:lnTo>
                  <a:lnTo>
                    <a:pt x="1319" y="2540"/>
                  </a:lnTo>
                  <a:lnTo>
                    <a:pt x="1466" y="2663"/>
                  </a:lnTo>
                  <a:lnTo>
                    <a:pt x="1637" y="2760"/>
                  </a:lnTo>
                  <a:lnTo>
                    <a:pt x="1832" y="2809"/>
                  </a:lnTo>
                  <a:lnTo>
                    <a:pt x="2003" y="2833"/>
                  </a:lnTo>
                  <a:lnTo>
                    <a:pt x="2199" y="2809"/>
                  </a:lnTo>
                  <a:lnTo>
                    <a:pt x="2370" y="2760"/>
                  </a:lnTo>
                  <a:lnTo>
                    <a:pt x="2541" y="2663"/>
                  </a:lnTo>
                  <a:lnTo>
                    <a:pt x="2712" y="2540"/>
                  </a:lnTo>
                  <a:lnTo>
                    <a:pt x="2834" y="2394"/>
                  </a:lnTo>
                  <a:lnTo>
                    <a:pt x="2931" y="2223"/>
                  </a:lnTo>
                  <a:lnTo>
                    <a:pt x="2980" y="2052"/>
                  </a:lnTo>
                  <a:lnTo>
                    <a:pt x="2980" y="1857"/>
                  </a:lnTo>
                  <a:lnTo>
                    <a:pt x="2980" y="1661"/>
                  </a:lnTo>
                  <a:lnTo>
                    <a:pt x="2931" y="1490"/>
                  </a:lnTo>
                  <a:lnTo>
                    <a:pt x="2834" y="1319"/>
                  </a:lnTo>
                  <a:lnTo>
                    <a:pt x="2712" y="1173"/>
                  </a:lnTo>
                  <a:lnTo>
                    <a:pt x="1539" y="0"/>
                  </a:lnTo>
                  <a:close/>
                </a:path>
              </a:pathLst>
            </a:custGeom>
            <a:grpFill/>
            <a:ln>
              <a:noFill/>
            </a:ln>
          </p:spPr>
          <p:txBody>
            <a:bodyPr spcFirstLastPara="1" wrap="square" lIns="91425" tIns="91425" rIns="91425" bIns="91425" anchor="ctr" anchorCtr="0">
              <a:noAutofit/>
            </a:bodyPr>
            <a:lstStyle/>
            <a:p>
              <a:endParaRPr/>
            </a:p>
          </p:txBody>
        </p:sp>
        <p:sp>
          <p:nvSpPr>
            <p:cNvPr id="429" name="Google Shape;429;p39"/>
            <p:cNvSpPr/>
            <p:nvPr/>
          </p:nvSpPr>
          <p:spPr>
            <a:xfrm>
              <a:off x="6147875" y="1619250"/>
              <a:ext cx="251575" cy="255850"/>
            </a:xfrm>
            <a:custGeom>
              <a:avLst/>
              <a:gdLst/>
              <a:ahLst/>
              <a:cxnLst/>
              <a:rect l="l" t="t" r="r" b="b"/>
              <a:pathLst>
                <a:path w="10063" h="10234" extrusionOk="0">
                  <a:moveTo>
                    <a:pt x="7352" y="0"/>
                  </a:moveTo>
                  <a:lnTo>
                    <a:pt x="7254" y="24"/>
                  </a:lnTo>
                  <a:lnTo>
                    <a:pt x="7181" y="73"/>
                  </a:lnTo>
                  <a:lnTo>
                    <a:pt x="7083" y="147"/>
                  </a:lnTo>
                  <a:lnTo>
                    <a:pt x="5447" y="1758"/>
                  </a:lnTo>
                  <a:lnTo>
                    <a:pt x="5373" y="1856"/>
                  </a:lnTo>
                  <a:lnTo>
                    <a:pt x="5300" y="1978"/>
                  </a:lnTo>
                  <a:lnTo>
                    <a:pt x="5227" y="2125"/>
                  </a:lnTo>
                  <a:lnTo>
                    <a:pt x="5178" y="2247"/>
                  </a:lnTo>
                  <a:lnTo>
                    <a:pt x="5154" y="2393"/>
                  </a:lnTo>
                  <a:lnTo>
                    <a:pt x="5129" y="2540"/>
                  </a:lnTo>
                  <a:lnTo>
                    <a:pt x="5129" y="2687"/>
                  </a:lnTo>
                  <a:lnTo>
                    <a:pt x="5129" y="2809"/>
                  </a:lnTo>
                  <a:lnTo>
                    <a:pt x="5349" y="3981"/>
                  </a:lnTo>
                  <a:lnTo>
                    <a:pt x="5398" y="4152"/>
                  </a:lnTo>
                  <a:lnTo>
                    <a:pt x="147" y="9403"/>
                  </a:lnTo>
                  <a:lnTo>
                    <a:pt x="74" y="9476"/>
                  </a:lnTo>
                  <a:lnTo>
                    <a:pt x="25" y="9574"/>
                  </a:lnTo>
                  <a:lnTo>
                    <a:pt x="0" y="9672"/>
                  </a:lnTo>
                  <a:lnTo>
                    <a:pt x="0" y="9745"/>
                  </a:lnTo>
                  <a:lnTo>
                    <a:pt x="0" y="9843"/>
                  </a:lnTo>
                  <a:lnTo>
                    <a:pt x="25" y="9940"/>
                  </a:lnTo>
                  <a:lnTo>
                    <a:pt x="74" y="10013"/>
                  </a:lnTo>
                  <a:lnTo>
                    <a:pt x="147" y="10087"/>
                  </a:lnTo>
                  <a:lnTo>
                    <a:pt x="220" y="10160"/>
                  </a:lnTo>
                  <a:lnTo>
                    <a:pt x="293" y="10209"/>
                  </a:lnTo>
                  <a:lnTo>
                    <a:pt x="391" y="10233"/>
                  </a:lnTo>
                  <a:lnTo>
                    <a:pt x="586" y="10233"/>
                  </a:lnTo>
                  <a:lnTo>
                    <a:pt x="660" y="10209"/>
                  </a:lnTo>
                  <a:lnTo>
                    <a:pt x="757" y="10160"/>
                  </a:lnTo>
                  <a:lnTo>
                    <a:pt x="831" y="10087"/>
                  </a:lnTo>
                  <a:lnTo>
                    <a:pt x="6204" y="4738"/>
                  </a:lnTo>
                  <a:lnTo>
                    <a:pt x="7254" y="4909"/>
                  </a:lnTo>
                  <a:lnTo>
                    <a:pt x="7376" y="4933"/>
                  </a:lnTo>
                  <a:lnTo>
                    <a:pt x="7523" y="4933"/>
                  </a:lnTo>
                  <a:lnTo>
                    <a:pt x="7645" y="4909"/>
                  </a:lnTo>
                  <a:lnTo>
                    <a:pt x="7791" y="4860"/>
                  </a:lnTo>
                  <a:lnTo>
                    <a:pt x="7938" y="4811"/>
                  </a:lnTo>
                  <a:lnTo>
                    <a:pt x="8060" y="4763"/>
                  </a:lnTo>
                  <a:lnTo>
                    <a:pt x="8182" y="4689"/>
                  </a:lnTo>
                  <a:lnTo>
                    <a:pt x="8280" y="4592"/>
                  </a:lnTo>
                  <a:lnTo>
                    <a:pt x="9916" y="2955"/>
                  </a:lnTo>
                  <a:lnTo>
                    <a:pt x="9989" y="2882"/>
                  </a:lnTo>
                  <a:lnTo>
                    <a:pt x="10038" y="2784"/>
                  </a:lnTo>
                  <a:lnTo>
                    <a:pt x="10063" y="2711"/>
                  </a:lnTo>
                  <a:lnTo>
                    <a:pt x="10038" y="2613"/>
                  </a:lnTo>
                  <a:lnTo>
                    <a:pt x="10014" y="2564"/>
                  </a:lnTo>
                  <a:lnTo>
                    <a:pt x="9940" y="2491"/>
                  </a:lnTo>
                  <a:lnTo>
                    <a:pt x="9843" y="2442"/>
                  </a:lnTo>
                  <a:lnTo>
                    <a:pt x="9745" y="2418"/>
                  </a:lnTo>
                  <a:lnTo>
                    <a:pt x="8695" y="2223"/>
                  </a:lnTo>
                  <a:lnTo>
                    <a:pt x="9721" y="1197"/>
                  </a:lnTo>
                  <a:lnTo>
                    <a:pt x="9794" y="1123"/>
                  </a:lnTo>
                  <a:lnTo>
                    <a:pt x="9843" y="1026"/>
                  </a:lnTo>
                  <a:lnTo>
                    <a:pt x="9867" y="953"/>
                  </a:lnTo>
                  <a:lnTo>
                    <a:pt x="9867" y="855"/>
                  </a:lnTo>
                  <a:lnTo>
                    <a:pt x="9867" y="757"/>
                  </a:lnTo>
                  <a:lnTo>
                    <a:pt x="9843" y="659"/>
                  </a:lnTo>
                  <a:lnTo>
                    <a:pt x="9794" y="586"/>
                  </a:lnTo>
                  <a:lnTo>
                    <a:pt x="9721" y="513"/>
                  </a:lnTo>
                  <a:lnTo>
                    <a:pt x="9647" y="440"/>
                  </a:lnTo>
                  <a:lnTo>
                    <a:pt x="9574" y="391"/>
                  </a:lnTo>
                  <a:lnTo>
                    <a:pt x="9476" y="366"/>
                  </a:lnTo>
                  <a:lnTo>
                    <a:pt x="9281" y="366"/>
                  </a:lnTo>
                  <a:lnTo>
                    <a:pt x="9208" y="391"/>
                  </a:lnTo>
                  <a:lnTo>
                    <a:pt x="9110" y="440"/>
                  </a:lnTo>
                  <a:lnTo>
                    <a:pt x="9037" y="513"/>
                  </a:lnTo>
                  <a:lnTo>
                    <a:pt x="7889" y="1661"/>
                  </a:lnTo>
                  <a:lnTo>
                    <a:pt x="7840" y="1490"/>
                  </a:lnTo>
                  <a:lnTo>
                    <a:pt x="7620" y="318"/>
                  </a:lnTo>
                  <a:lnTo>
                    <a:pt x="7596" y="195"/>
                  </a:lnTo>
                  <a:lnTo>
                    <a:pt x="7547" y="98"/>
                  </a:lnTo>
                  <a:lnTo>
                    <a:pt x="7498" y="49"/>
                  </a:lnTo>
                  <a:lnTo>
                    <a:pt x="7425" y="0"/>
                  </a:lnTo>
                  <a:close/>
                </a:path>
              </a:pathLst>
            </a:custGeom>
            <a:grpFill/>
            <a:ln>
              <a:noFill/>
            </a:ln>
          </p:spPr>
          <p:txBody>
            <a:bodyPr spcFirstLastPara="1" wrap="square" lIns="91425" tIns="91425" rIns="91425" bIns="91425" anchor="ctr" anchorCtr="0">
              <a:noAutofit/>
            </a:bodyPr>
            <a:lstStyle/>
            <a:p>
              <a:endParaRPr/>
            </a:p>
          </p:txBody>
        </p:sp>
      </p:grpSp>
      <p:grpSp>
        <p:nvGrpSpPr>
          <p:cNvPr id="430" name="Google Shape;430;p39"/>
          <p:cNvGrpSpPr/>
          <p:nvPr/>
        </p:nvGrpSpPr>
        <p:grpSpPr>
          <a:xfrm>
            <a:off x="4889029" y="2680601"/>
            <a:ext cx="313014" cy="276718"/>
            <a:chOff x="6625350" y="1613750"/>
            <a:chExt cx="480525" cy="438400"/>
          </a:xfrm>
          <a:solidFill>
            <a:srgbClr val="00B0F0"/>
          </a:solidFill>
        </p:grpSpPr>
        <p:sp>
          <p:nvSpPr>
            <p:cNvPr id="431" name="Google Shape;431;p39"/>
            <p:cNvSpPr/>
            <p:nvPr/>
          </p:nvSpPr>
          <p:spPr>
            <a:xfrm>
              <a:off x="6670525" y="1887275"/>
              <a:ext cx="117875" cy="164875"/>
            </a:xfrm>
            <a:custGeom>
              <a:avLst/>
              <a:gdLst/>
              <a:ahLst/>
              <a:cxnLst/>
              <a:rect l="l" t="t" r="r" b="b"/>
              <a:pathLst>
                <a:path w="4715" h="6595" extrusionOk="0">
                  <a:moveTo>
                    <a:pt x="0" y="1"/>
                  </a:moveTo>
                  <a:lnTo>
                    <a:pt x="538" y="6058"/>
                  </a:lnTo>
                  <a:lnTo>
                    <a:pt x="562" y="6180"/>
                  </a:lnTo>
                  <a:lnTo>
                    <a:pt x="587" y="6277"/>
                  </a:lnTo>
                  <a:lnTo>
                    <a:pt x="660" y="6351"/>
                  </a:lnTo>
                  <a:lnTo>
                    <a:pt x="733" y="6448"/>
                  </a:lnTo>
                  <a:lnTo>
                    <a:pt x="806" y="6497"/>
                  </a:lnTo>
                  <a:lnTo>
                    <a:pt x="904" y="6546"/>
                  </a:lnTo>
                  <a:lnTo>
                    <a:pt x="1002" y="6571"/>
                  </a:lnTo>
                  <a:lnTo>
                    <a:pt x="1124" y="6595"/>
                  </a:lnTo>
                  <a:lnTo>
                    <a:pt x="4128" y="6595"/>
                  </a:lnTo>
                  <a:lnTo>
                    <a:pt x="4274" y="6571"/>
                  </a:lnTo>
                  <a:lnTo>
                    <a:pt x="4397" y="6522"/>
                  </a:lnTo>
                  <a:lnTo>
                    <a:pt x="4494" y="6473"/>
                  </a:lnTo>
                  <a:lnTo>
                    <a:pt x="4592" y="6375"/>
                  </a:lnTo>
                  <a:lnTo>
                    <a:pt x="4665" y="6253"/>
                  </a:lnTo>
                  <a:lnTo>
                    <a:pt x="4714" y="6155"/>
                  </a:lnTo>
                  <a:lnTo>
                    <a:pt x="4714" y="6009"/>
                  </a:lnTo>
                  <a:lnTo>
                    <a:pt x="4714" y="5887"/>
                  </a:lnTo>
                  <a:lnTo>
                    <a:pt x="3713" y="123"/>
                  </a:lnTo>
                  <a:lnTo>
                    <a:pt x="2589" y="50"/>
                  </a:lnTo>
                  <a:lnTo>
                    <a:pt x="1637" y="25"/>
                  </a:lnTo>
                  <a:lnTo>
                    <a:pt x="0" y="1"/>
                  </a:lnTo>
                  <a:close/>
                </a:path>
              </a:pathLst>
            </a:custGeom>
            <a:grpFill/>
            <a:ln>
              <a:noFill/>
            </a:ln>
          </p:spPr>
          <p:txBody>
            <a:bodyPr spcFirstLastPara="1" wrap="square" lIns="91425" tIns="91425" rIns="91425" bIns="91425" anchor="ctr" anchorCtr="0">
              <a:noAutofit/>
            </a:bodyPr>
            <a:lstStyle/>
            <a:p>
              <a:endParaRPr/>
            </a:p>
          </p:txBody>
        </p:sp>
        <p:sp>
          <p:nvSpPr>
            <p:cNvPr id="432" name="Google Shape;432;p39"/>
            <p:cNvSpPr/>
            <p:nvPr/>
          </p:nvSpPr>
          <p:spPr>
            <a:xfrm>
              <a:off x="7075950" y="1754175"/>
              <a:ext cx="29925" cy="99550"/>
            </a:xfrm>
            <a:custGeom>
              <a:avLst/>
              <a:gdLst/>
              <a:ahLst/>
              <a:cxnLst/>
              <a:rect l="l" t="t" r="r" b="b"/>
              <a:pathLst>
                <a:path w="1197" h="3982" extrusionOk="0">
                  <a:moveTo>
                    <a:pt x="0" y="1"/>
                  </a:moveTo>
                  <a:lnTo>
                    <a:pt x="0" y="3981"/>
                  </a:lnTo>
                  <a:lnTo>
                    <a:pt x="269" y="3811"/>
                  </a:lnTo>
                  <a:lnTo>
                    <a:pt x="489" y="3615"/>
                  </a:lnTo>
                  <a:lnTo>
                    <a:pt x="684" y="3420"/>
                  </a:lnTo>
                  <a:lnTo>
                    <a:pt x="855" y="3176"/>
                  </a:lnTo>
                  <a:lnTo>
                    <a:pt x="1002" y="2907"/>
                  </a:lnTo>
                  <a:lnTo>
                    <a:pt x="1099" y="2614"/>
                  </a:lnTo>
                  <a:lnTo>
                    <a:pt x="1173" y="2296"/>
                  </a:lnTo>
                  <a:lnTo>
                    <a:pt x="1197" y="1979"/>
                  </a:lnTo>
                  <a:lnTo>
                    <a:pt x="1173" y="1661"/>
                  </a:lnTo>
                  <a:lnTo>
                    <a:pt x="1099" y="1368"/>
                  </a:lnTo>
                  <a:lnTo>
                    <a:pt x="1002" y="1075"/>
                  </a:lnTo>
                  <a:lnTo>
                    <a:pt x="855" y="806"/>
                  </a:lnTo>
                  <a:lnTo>
                    <a:pt x="684" y="562"/>
                  </a:lnTo>
                  <a:lnTo>
                    <a:pt x="489" y="342"/>
                  </a:lnTo>
                  <a:lnTo>
                    <a:pt x="269" y="171"/>
                  </a:lnTo>
                  <a:lnTo>
                    <a:pt x="0" y="1"/>
                  </a:lnTo>
                  <a:close/>
                </a:path>
              </a:pathLst>
            </a:custGeom>
            <a:grpFill/>
            <a:ln>
              <a:noFill/>
            </a:ln>
          </p:spPr>
          <p:txBody>
            <a:bodyPr spcFirstLastPara="1" wrap="square" lIns="91425" tIns="91425" rIns="91425" bIns="91425" anchor="ctr" anchorCtr="0">
              <a:noAutofit/>
            </a:bodyPr>
            <a:lstStyle/>
            <a:p>
              <a:endParaRPr/>
            </a:p>
          </p:txBody>
        </p:sp>
        <p:sp>
          <p:nvSpPr>
            <p:cNvPr id="433" name="Google Shape;433;p39"/>
            <p:cNvSpPr/>
            <p:nvPr/>
          </p:nvSpPr>
          <p:spPr>
            <a:xfrm>
              <a:off x="6625350" y="1729750"/>
              <a:ext cx="97700" cy="147175"/>
            </a:xfrm>
            <a:custGeom>
              <a:avLst/>
              <a:gdLst/>
              <a:ahLst/>
              <a:cxnLst/>
              <a:rect l="l" t="t" r="r" b="b"/>
              <a:pathLst>
                <a:path w="3908" h="5887" extrusionOk="0">
                  <a:moveTo>
                    <a:pt x="3908" y="1"/>
                  </a:moveTo>
                  <a:lnTo>
                    <a:pt x="2711" y="25"/>
                  </a:lnTo>
                  <a:lnTo>
                    <a:pt x="1759" y="25"/>
                  </a:lnTo>
                  <a:lnTo>
                    <a:pt x="1588" y="49"/>
                  </a:lnTo>
                  <a:lnTo>
                    <a:pt x="1417" y="74"/>
                  </a:lnTo>
                  <a:lnTo>
                    <a:pt x="1246" y="123"/>
                  </a:lnTo>
                  <a:lnTo>
                    <a:pt x="1099" y="172"/>
                  </a:lnTo>
                  <a:lnTo>
                    <a:pt x="953" y="245"/>
                  </a:lnTo>
                  <a:lnTo>
                    <a:pt x="806" y="343"/>
                  </a:lnTo>
                  <a:lnTo>
                    <a:pt x="660" y="440"/>
                  </a:lnTo>
                  <a:lnTo>
                    <a:pt x="537" y="562"/>
                  </a:lnTo>
                  <a:lnTo>
                    <a:pt x="415" y="684"/>
                  </a:lnTo>
                  <a:lnTo>
                    <a:pt x="318" y="831"/>
                  </a:lnTo>
                  <a:lnTo>
                    <a:pt x="220" y="978"/>
                  </a:lnTo>
                  <a:lnTo>
                    <a:pt x="147" y="1124"/>
                  </a:lnTo>
                  <a:lnTo>
                    <a:pt x="73" y="1295"/>
                  </a:lnTo>
                  <a:lnTo>
                    <a:pt x="49" y="1442"/>
                  </a:lnTo>
                  <a:lnTo>
                    <a:pt x="0" y="1613"/>
                  </a:lnTo>
                  <a:lnTo>
                    <a:pt x="0" y="1783"/>
                  </a:lnTo>
                  <a:lnTo>
                    <a:pt x="0" y="4128"/>
                  </a:lnTo>
                  <a:lnTo>
                    <a:pt x="0" y="4299"/>
                  </a:lnTo>
                  <a:lnTo>
                    <a:pt x="49" y="4446"/>
                  </a:lnTo>
                  <a:lnTo>
                    <a:pt x="73" y="4617"/>
                  </a:lnTo>
                  <a:lnTo>
                    <a:pt x="147" y="4763"/>
                  </a:lnTo>
                  <a:lnTo>
                    <a:pt x="220" y="4934"/>
                  </a:lnTo>
                  <a:lnTo>
                    <a:pt x="318" y="5081"/>
                  </a:lnTo>
                  <a:lnTo>
                    <a:pt x="415" y="5203"/>
                  </a:lnTo>
                  <a:lnTo>
                    <a:pt x="537" y="5325"/>
                  </a:lnTo>
                  <a:lnTo>
                    <a:pt x="660" y="5447"/>
                  </a:lnTo>
                  <a:lnTo>
                    <a:pt x="806" y="5545"/>
                  </a:lnTo>
                  <a:lnTo>
                    <a:pt x="953" y="5642"/>
                  </a:lnTo>
                  <a:lnTo>
                    <a:pt x="1099" y="5716"/>
                  </a:lnTo>
                  <a:lnTo>
                    <a:pt x="1246" y="5789"/>
                  </a:lnTo>
                  <a:lnTo>
                    <a:pt x="1417" y="5838"/>
                  </a:lnTo>
                  <a:lnTo>
                    <a:pt x="1588" y="5862"/>
                  </a:lnTo>
                  <a:lnTo>
                    <a:pt x="1759" y="5862"/>
                  </a:lnTo>
                  <a:lnTo>
                    <a:pt x="2711" y="5887"/>
                  </a:lnTo>
                  <a:lnTo>
                    <a:pt x="3908" y="5887"/>
                  </a:lnTo>
                  <a:lnTo>
                    <a:pt x="3908" y="1"/>
                  </a:lnTo>
                  <a:close/>
                </a:path>
              </a:pathLst>
            </a:custGeom>
            <a:grpFill/>
            <a:ln>
              <a:noFill/>
            </a:ln>
          </p:spPr>
          <p:txBody>
            <a:bodyPr spcFirstLastPara="1" wrap="square" lIns="91425" tIns="91425" rIns="91425" bIns="91425" anchor="ctr" anchorCtr="0">
              <a:noAutofit/>
            </a:bodyPr>
            <a:lstStyle/>
            <a:p>
              <a:endParaRPr/>
            </a:p>
          </p:txBody>
        </p:sp>
        <p:sp>
          <p:nvSpPr>
            <p:cNvPr id="434" name="Google Shape;434;p39"/>
            <p:cNvSpPr/>
            <p:nvPr/>
          </p:nvSpPr>
          <p:spPr>
            <a:xfrm>
              <a:off x="6736475" y="1638175"/>
              <a:ext cx="279650" cy="330325"/>
            </a:xfrm>
            <a:custGeom>
              <a:avLst/>
              <a:gdLst/>
              <a:ahLst/>
              <a:cxnLst/>
              <a:rect l="l" t="t" r="r" b="b"/>
              <a:pathLst>
                <a:path w="11186" h="13213" extrusionOk="0">
                  <a:moveTo>
                    <a:pt x="11186" y="0"/>
                  </a:moveTo>
                  <a:lnTo>
                    <a:pt x="10771" y="342"/>
                  </a:lnTo>
                  <a:lnTo>
                    <a:pt x="10380" y="635"/>
                  </a:lnTo>
                  <a:lnTo>
                    <a:pt x="9940" y="904"/>
                  </a:lnTo>
                  <a:lnTo>
                    <a:pt x="9525" y="1172"/>
                  </a:lnTo>
                  <a:lnTo>
                    <a:pt x="9110" y="1417"/>
                  </a:lnTo>
                  <a:lnTo>
                    <a:pt x="8695" y="1661"/>
                  </a:lnTo>
                  <a:lnTo>
                    <a:pt x="7840" y="2052"/>
                  </a:lnTo>
                  <a:lnTo>
                    <a:pt x="7034" y="2418"/>
                  </a:lnTo>
                  <a:lnTo>
                    <a:pt x="6228" y="2687"/>
                  </a:lnTo>
                  <a:lnTo>
                    <a:pt x="5471" y="2931"/>
                  </a:lnTo>
                  <a:lnTo>
                    <a:pt x="4763" y="3126"/>
                  </a:lnTo>
                  <a:lnTo>
                    <a:pt x="4225" y="3248"/>
                  </a:lnTo>
                  <a:lnTo>
                    <a:pt x="3664" y="3346"/>
                  </a:lnTo>
                  <a:lnTo>
                    <a:pt x="3077" y="3419"/>
                  </a:lnTo>
                  <a:lnTo>
                    <a:pt x="2467" y="3493"/>
                  </a:lnTo>
                  <a:lnTo>
                    <a:pt x="1221" y="3590"/>
                  </a:lnTo>
                  <a:lnTo>
                    <a:pt x="0" y="3664"/>
                  </a:lnTo>
                  <a:lnTo>
                    <a:pt x="0" y="9574"/>
                  </a:lnTo>
                  <a:lnTo>
                    <a:pt x="1221" y="9623"/>
                  </a:lnTo>
                  <a:lnTo>
                    <a:pt x="2467" y="9721"/>
                  </a:lnTo>
                  <a:lnTo>
                    <a:pt x="3077" y="9794"/>
                  </a:lnTo>
                  <a:lnTo>
                    <a:pt x="3664" y="9891"/>
                  </a:lnTo>
                  <a:lnTo>
                    <a:pt x="4225" y="9989"/>
                  </a:lnTo>
                  <a:lnTo>
                    <a:pt x="4763" y="10111"/>
                  </a:lnTo>
                  <a:lnTo>
                    <a:pt x="5471" y="10307"/>
                  </a:lnTo>
                  <a:lnTo>
                    <a:pt x="6228" y="10526"/>
                  </a:lnTo>
                  <a:lnTo>
                    <a:pt x="7034" y="10820"/>
                  </a:lnTo>
                  <a:lnTo>
                    <a:pt x="7840" y="11161"/>
                  </a:lnTo>
                  <a:lnTo>
                    <a:pt x="8695" y="11577"/>
                  </a:lnTo>
                  <a:lnTo>
                    <a:pt x="9110" y="11796"/>
                  </a:lnTo>
                  <a:lnTo>
                    <a:pt x="9525" y="12041"/>
                  </a:lnTo>
                  <a:lnTo>
                    <a:pt x="9940" y="12309"/>
                  </a:lnTo>
                  <a:lnTo>
                    <a:pt x="10380" y="12602"/>
                  </a:lnTo>
                  <a:lnTo>
                    <a:pt x="10771" y="12896"/>
                  </a:lnTo>
                  <a:lnTo>
                    <a:pt x="11186" y="13213"/>
                  </a:lnTo>
                  <a:lnTo>
                    <a:pt x="11186" y="0"/>
                  </a:lnTo>
                  <a:close/>
                </a:path>
              </a:pathLst>
            </a:custGeom>
            <a:grpFill/>
            <a:ln>
              <a:noFill/>
            </a:ln>
          </p:spPr>
          <p:txBody>
            <a:bodyPr spcFirstLastPara="1" wrap="square" lIns="91425" tIns="91425" rIns="91425" bIns="91425" anchor="ctr" anchorCtr="0">
              <a:noAutofit/>
            </a:bodyPr>
            <a:lstStyle/>
            <a:p>
              <a:endParaRPr/>
            </a:p>
          </p:txBody>
        </p:sp>
        <p:sp>
          <p:nvSpPr>
            <p:cNvPr id="435" name="Google Shape;435;p39"/>
            <p:cNvSpPr/>
            <p:nvPr/>
          </p:nvSpPr>
          <p:spPr>
            <a:xfrm>
              <a:off x="7029550" y="1613750"/>
              <a:ext cx="34200" cy="379800"/>
            </a:xfrm>
            <a:custGeom>
              <a:avLst/>
              <a:gdLst/>
              <a:ahLst/>
              <a:cxnLst/>
              <a:rect l="l" t="t" r="r" b="b"/>
              <a:pathLst>
                <a:path w="1368" h="15192" extrusionOk="0">
                  <a:moveTo>
                    <a:pt x="684" y="0"/>
                  </a:moveTo>
                  <a:lnTo>
                    <a:pt x="562" y="25"/>
                  </a:lnTo>
                  <a:lnTo>
                    <a:pt x="464" y="98"/>
                  </a:lnTo>
                  <a:lnTo>
                    <a:pt x="366" y="171"/>
                  </a:lnTo>
                  <a:lnTo>
                    <a:pt x="0" y="513"/>
                  </a:lnTo>
                  <a:lnTo>
                    <a:pt x="0" y="14654"/>
                  </a:lnTo>
                  <a:lnTo>
                    <a:pt x="366" y="15020"/>
                  </a:lnTo>
                  <a:lnTo>
                    <a:pt x="464" y="15094"/>
                  </a:lnTo>
                  <a:lnTo>
                    <a:pt x="562" y="15143"/>
                  </a:lnTo>
                  <a:lnTo>
                    <a:pt x="684" y="15191"/>
                  </a:lnTo>
                  <a:lnTo>
                    <a:pt x="904" y="15191"/>
                  </a:lnTo>
                  <a:lnTo>
                    <a:pt x="1001" y="15143"/>
                  </a:lnTo>
                  <a:lnTo>
                    <a:pt x="1148" y="15045"/>
                  </a:lnTo>
                  <a:lnTo>
                    <a:pt x="1270" y="14923"/>
                  </a:lnTo>
                  <a:lnTo>
                    <a:pt x="1343" y="14776"/>
                  </a:lnTo>
                  <a:lnTo>
                    <a:pt x="1368" y="14605"/>
                  </a:lnTo>
                  <a:lnTo>
                    <a:pt x="1368" y="586"/>
                  </a:lnTo>
                  <a:lnTo>
                    <a:pt x="1343" y="415"/>
                  </a:lnTo>
                  <a:lnTo>
                    <a:pt x="1270" y="244"/>
                  </a:lnTo>
                  <a:lnTo>
                    <a:pt x="1148" y="122"/>
                  </a:lnTo>
                  <a:lnTo>
                    <a:pt x="1001" y="25"/>
                  </a:lnTo>
                  <a:lnTo>
                    <a:pt x="904" y="0"/>
                  </a:lnTo>
                  <a:close/>
                </a:path>
              </a:pathLst>
            </a:custGeom>
            <a:grpFill/>
            <a:ln>
              <a:noFill/>
            </a:ln>
          </p:spPr>
          <p:txBody>
            <a:bodyPr spcFirstLastPara="1" wrap="square" lIns="91425" tIns="91425" rIns="91425" bIns="91425" anchor="ctr" anchorCtr="0">
              <a:noAutofit/>
            </a:bodyPr>
            <a:lstStyle/>
            <a:p>
              <a:endParaRPr/>
            </a:p>
          </p:txBody>
        </p:sp>
      </p:grpSp>
      <p:grpSp>
        <p:nvGrpSpPr>
          <p:cNvPr id="436" name="Google Shape;436;p39"/>
          <p:cNvGrpSpPr/>
          <p:nvPr/>
        </p:nvGrpSpPr>
        <p:grpSpPr>
          <a:xfrm>
            <a:off x="971396" y="3130741"/>
            <a:ext cx="236263" cy="245900"/>
            <a:chOff x="611175" y="2326900"/>
            <a:chExt cx="362700" cy="389575"/>
          </a:xfrm>
          <a:solidFill>
            <a:srgbClr val="00B0F0"/>
          </a:solidFill>
        </p:grpSpPr>
        <p:sp>
          <p:nvSpPr>
            <p:cNvPr id="437" name="Google Shape;437;p39"/>
            <p:cNvSpPr/>
            <p:nvPr/>
          </p:nvSpPr>
          <p:spPr>
            <a:xfrm>
              <a:off x="611175" y="2326900"/>
              <a:ext cx="362700" cy="389575"/>
            </a:xfrm>
            <a:custGeom>
              <a:avLst/>
              <a:gdLst/>
              <a:ahLst/>
              <a:cxnLst/>
              <a:rect l="l" t="t" r="r" b="b"/>
              <a:pathLst>
                <a:path w="14508" h="15583" extrusionOk="0">
                  <a:moveTo>
                    <a:pt x="9647" y="489"/>
                  </a:moveTo>
                  <a:lnTo>
                    <a:pt x="9769" y="513"/>
                  </a:lnTo>
                  <a:lnTo>
                    <a:pt x="9916" y="562"/>
                  </a:lnTo>
                  <a:lnTo>
                    <a:pt x="10014" y="660"/>
                  </a:lnTo>
                  <a:lnTo>
                    <a:pt x="10087" y="782"/>
                  </a:lnTo>
                  <a:lnTo>
                    <a:pt x="10111" y="928"/>
                  </a:lnTo>
                  <a:lnTo>
                    <a:pt x="10111" y="1075"/>
                  </a:lnTo>
                  <a:lnTo>
                    <a:pt x="10063" y="1197"/>
                  </a:lnTo>
                  <a:lnTo>
                    <a:pt x="9989" y="1319"/>
                  </a:lnTo>
                  <a:lnTo>
                    <a:pt x="9281" y="2003"/>
                  </a:lnTo>
                  <a:lnTo>
                    <a:pt x="9232" y="2076"/>
                  </a:lnTo>
                  <a:lnTo>
                    <a:pt x="9183" y="2174"/>
                  </a:lnTo>
                  <a:lnTo>
                    <a:pt x="9159" y="2247"/>
                  </a:lnTo>
                  <a:lnTo>
                    <a:pt x="9159" y="2345"/>
                  </a:lnTo>
                  <a:lnTo>
                    <a:pt x="9159" y="6497"/>
                  </a:lnTo>
                  <a:lnTo>
                    <a:pt x="9183" y="6643"/>
                  </a:lnTo>
                  <a:lnTo>
                    <a:pt x="9232" y="6790"/>
                  </a:lnTo>
                  <a:lnTo>
                    <a:pt x="10575" y="8671"/>
                  </a:lnTo>
                  <a:lnTo>
                    <a:pt x="3932" y="8671"/>
                  </a:lnTo>
                  <a:lnTo>
                    <a:pt x="5276" y="6790"/>
                  </a:lnTo>
                  <a:lnTo>
                    <a:pt x="5324" y="6643"/>
                  </a:lnTo>
                  <a:lnTo>
                    <a:pt x="5349" y="6497"/>
                  </a:lnTo>
                  <a:lnTo>
                    <a:pt x="5349" y="2345"/>
                  </a:lnTo>
                  <a:lnTo>
                    <a:pt x="5349" y="2247"/>
                  </a:lnTo>
                  <a:lnTo>
                    <a:pt x="5324" y="2174"/>
                  </a:lnTo>
                  <a:lnTo>
                    <a:pt x="5276" y="2076"/>
                  </a:lnTo>
                  <a:lnTo>
                    <a:pt x="5227" y="2003"/>
                  </a:lnTo>
                  <a:lnTo>
                    <a:pt x="4519" y="1319"/>
                  </a:lnTo>
                  <a:lnTo>
                    <a:pt x="4445" y="1197"/>
                  </a:lnTo>
                  <a:lnTo>
                    <a:pt x="4396" y="1075"/>
                  </a:lnTo>
                  <a:lnTo>
                    <a:pt x="4396" y="928"/>
                  </a:lnTo>
                  <a:lnTo>
                    <a:pt x="4421" y="782"/>
                  </a:lnTo>
                  <a:lnTo>
                    <a:pt x="4494" y="660"/>
                  </a:lnTo>
                  <a:lnTo>
                    <a:pt x="4592" y="562"/>
                  </a:lnTo>
                  <a:lnTo>
                    <a:pt x="4738" y="513"/>
                  </a:lnTo>
                  <a:lnTo>
                    <a:pt x="4860" y="489"/>
                  </a:lnTo>
                  <a:close/>
                  <a:moveTo>
                    <a:pt x="6717" y="9574"/>
                  </a:moveTo>
                  <a:lnTo>
                    <a:pt x="6912" y="9647"/>
                  </a:lnTo>
                  <a:lnTo>
                    <a:pt x="7083" y="9745"/>
                  </a:lnTo>
                  <a:lnTo>
                    <a:pt x="7254" y="9892"/>
                  </a:lnTo>
                  <a:lnTo>
                    <a:pt x="7376" y="10038"/>
                  </a:lnTo>
                  <a:lnTo>
                    <a:pt x="7474" y="10234"/>
                  </a:lnTo>
                  <a:lnTo>
                    <a:pt x="7547" y="10429"/>
                  </a:lnTo>
                  <a:lnTo>
                    <a:pt x="7571" y="10649"/>
                  </a:lnTo>
                  <a:lnTo>
                    <a:pt x="7547" y="10869"/>
                  </a:lnTo>
                  <a:lnTo>
                    <a:pt x="7474" y="11064"/>
                  </a:lnTo>
                  <a:lnTo>
                    <a:pt x="7376" y="11259"/>
                  </a:lnTo>
                  <a:lnTo>
                    <a:pt x="7254" y="11406"/>
                  </a:lnTo>
                  <a:lnTo>
                    <a:pt x="7083" y="11552"/>
                  </a:lnTo>
                  <a:lnTo>
                    <a:pt x="6912" y="11650"/>
                  </a:lnTo>
                  <a:lnTo>
                    <a:pt x="6717" y="11699"/>
                  </a:lnTo>
                  <a:lnTo>
                    <a:pt x="6497" y="11723"/>
                  </a:lnTo>
                  <a:lnTo>
                    <a:pt x="6277" y="11699"/>
                  </a:lnTo>
                  <a:lnTo>
                    <a:pt x="6057" y="11650"/>
                  </a:lnTo>
                  <a:lnTo>
                    <a:pt x="5886" y="11552"/>
                  </a:lnTo>
                  <a:lnTo>
                    <a:pt x="5715" y="11406"/>
                  </a:lnTo>
                  <a:lnTo>
                    <a:pt x="5593" y="11259"/>
                  </a:lnTo>
                  <a:lnTo>
                    <a:pt x="5495" y="11064"/>
                  </a:lnTo>
                  <a:lnTo>
                    <a:pt x="5422" y="10869"/>
                  </a:lnTo>
                  <a:lnTo>
                    <a:pt x="5398" y="10649"/>
                  </a:lnTo>
                  <a:lnTo>
                    <a:pt x="5422" y="10429"/>
                  </a:lnTo>
                  <a:lnTo>
                    <a:pt x="5495" y="10234"/>
                  </a:lnTo>
                  <a:lnTo>
                    <a:pt x="5593" y="10038"/>
                  </a:lnTo>
                  <a:lnTo>
                    <a:pt x="5715" y="9892"/>
                  </a:lnTo>
                  <a:lnTo>
                    <a:pt x="5886" y="9745"/>
                  </a:lnTo>
                  <a:lnTo>
                    <a:pt x="6057" y="9647"/>
                  </a:lnTo>
                  <a:lnTo>
                    <a:pt x="6277" y="9574"/>
                  </a:lnTo>
                  <a:close/>
                  <a:moveTo>
                    <a:pt x="8475" y="11894"/>
                  </a:moveTo>
                  <a:lnTo>
                    <a:pt x="8597" y="11919"/>
                  </a:lnTo>
                  <a:lnTo>
                    <a:pt x="8695" y="11943"/>
                  </a:lnTo>
                  <a:lnTo>
                    <a:pt x="8817" y="11992"/>
                  </a:lnTo>
                  <a:lnTo>
                    <a:pt x="8915" y="12065"/>
                  </a:lnTo>
                  <a:lnTo>
                    <a:pt x="8988" y="12163"/>
                  </a:lnTo>
                  <a:lnTo>
                    <a:pt x="9037" y="12285"/>
                  </a:lnTo>
                  <a:lnTo>
                    <a:pt x="9086" y="12383"/>
                  </a:lnTo>
                  <a:lnTo>
                    <a:pt x="9086" y="12529"/>
                  </a:lnTo>
                  <a:lnTo>
                    <a:pt x="9086" y="12652"/>
                  </a:lnTo>
                  <a:lnTo>
                    <a:pt x="9037" y="12749"/>
                  </a:lnTo>
                  <a:lnTo>
                    <a:pt x="8988" y="12871"/>
                  </a:lnTo>
                  <a:lnTo>
                    <a:pt x="8915" y="12969"/>
                  </a:lnTo>
                  <a:lnTo>
                    <a:pt x="8817" y="13042"/>
                  </a:lnTo>
                  <a:lnTo>
                    <a:pt x="8695" y="13091"/>
                  </a:lnTo>
                  <a:lnTo>
                    <a:pt x="8597" y="13140"/>
                  </a:lnTo>
                  <a:lnTo>
                    <a:pt x="8329" y="13140"/>
                  </a:lnTo>
                  <a:lnTo>
                    <a:pt x="8231" y="13091"/>
                  </a:lnTo>
                  <a:lnTo>
                    <a:pt x="8109" y="13042"/>
                  </a:lnTo>
                  <a:lnTo>
                    <a:pt x="8011" y="12969"/>
                  </a:lnTo>
                  <a:lnTo>
                    <a:pt x="7938" y="12871"/>
                  </a:lnTo>
                  <a:lnTo>
                    <a:pt x="7889" y="12749"/>
                  </a:lnTo>
                  <a:lnTo>
                    <a:pt x="7864" y="12652"/>
                  </a:lnTo>
                  <a:lnTo>
                    <a:pt x="7840" y="12529"/>
                  </a:lnTo>
                  <a:lnTo>
                    <a:pt x="7864" y="12383"/>
                  </a:lnTo>
                  <a:lnTo>
                    <a:pt x="7889" y="12285"/>
                  </a:lnTo>
                  <a:lnTo>
                    <a:pt x="7938" y="12163"/>
                  </a:lnTo>
                  <a:lnTo>
                    <a:pt x="8011" y="12065"/>
                  </a:lnTo>
                  <a:lnTo>
                    <a:pt x="8109" y="11992"/>
                  </a:lnTo>
                  <a:lnTo>
                    <a:pt x="8231" y="11943"/>
                  </a:lnTo>
                  <a:lnTo>
                    <a:pt x="8329" y="11919"/>
                  </a:lnTo>
                  <a:lnTo>
                    <a:pt x="8475" y="11894"/>
                  </a:lnTo>
                  <a:close/>
                  <a:moveTo>
                    <a:pt x="6741" y="13360"/>
                  </a:moveTo>
                  <a:lnTo>
                    <a:pt x="6814" y="13384"/>
                  </a:lnTo>
                  <a:lnTo>
                    <a:pt x="6912" y="13433"/>
                  </a:lnTo>
                  <a:lnTo>
                    <a:pt x="6985" y="13482"/>
                  </a:lnTo>
                  <a:lnTo>
                    <a:pt x="7034" y="13555"/>
                  </a:lnTo>
                  <a:lnTo>
                    <a:pt x="7083" y="13653"/>
                  </a:lnTo>
                  <a:lnTo>
                    <a:pt x="7107" y="13726"/>
                  </a:lnTo>
                  <a:lnTo>
                    <a:pt x="7107" y="13824"/>
                  </a:lnTo>
                  <a:lnTo>
                    <a:pt x="7107" y="13922"/>
                  </a:lnTo>
                  <a:lnTo>
                    <a:pt x="7083" y="14019"/>
                  </a:lnTo>
                  <a:lnTo>
                    <a:pt x="7034" y="14117"/>
                  </a:lnTo>
                  <a:lnTo>
                    <a:pt x="6985" y="14166"/>
                  </a:lnTo>
                  <a:lnTo>
                    <a:pt x="6912" y="14239"/>
                  </a:lnTo>
                  <a:lnTo>
                    <a:pt x="6814" y="14288"/>
                  </a:lnTo>
                  <a:lnTo>
                    <a:pt x="6741" y="14312"/>
                  </a:lnTo>
                  <a:lnTo>
                    <a:pt x="6546" y="14312"/>
                  </a:lnTo>
                  <a:lnTo>
                    <a:pt x="6448" y="14288"/>
                  </a:lnTo>
                  <a:lnTo>
                    <a:pt x="6375" y="14239"/>
                  </a:lnTo>
                  <a:lnTo>
                    <a:pt x="6301" y="14166"/>
                  </a:lnTo>
                  <a:lnTo>
                    <a:pt x="6228" y="14117"/>
                  </a:lnTo>
                  <a:lnTo>
                    <a:pt x="6179" y="14019"/>
                  </a:lnTo>
                  <a:lnTo>
                    <a:pt x="6155" y="13922"/>
                  </a:lnTo>
                  <a:lnTo>
                    <a:pt x="6155" y="13824"/>
                  </a:lnTo>
                  <a:lnTo>
                    <a:pt x="6155" y="13726"/>
                  </a:lnTo>
                  <a:lnTo>
                    <a:pt x="6179" y="13653"/>
                  </a:lnTo>
                  <a:lnTo>
                    <a:pt x="6228" y="13555"/>
                  </a:lnTo>
                  <a:lnTo>
                    <a:pt x="6301" y="13482"/>
                  </a:lnTo>
                  <a:lnTo>
                    <a:pt x="6375" y="13433"/>
                  </a:lnTo>
                  <a:lnTo>
                    <a:pt x="6448" y="13384"/>
                  </a:lnTo>
                  <a:lnTo>
                    <a:pt x="6546" y="13360"/>
                  </a:lnTo>
                  <a:close/>
                  <a:moveTo>
                    <a:pt x="4860" y="0"/>
                  </a:moveTo>
                  <a:lnTo>
                    <a:pt x="4714" y="25"/>
                  </a:lnTo>
                  <a:lnTo>
                    <a:pt x="4592" y="49"/>
                  </a:lnTo>
                  <a:lnTo>
                    <a:pt x="4445" y="98"/>
                  </a:lnTo>
                  <a:lnTo>
                    <a:pt x="4323" y="171"/>
                  </a:lnTo>
                  <a:lnTo>
                    <a:pt x="4225" y="245"/>
                  </a:lnTo>
                  <a:lnTo>
                    <a:pt x="4128" y="367"/>
                  </a:lnTo>
                  <a:lnTo>
                    <a:pt x="4030" y="464"/>
                  </a:lnTo>
                  <a:lnTo>
                    <a:pt x="3981" y="611"/>
                  </a:lnTo>
                  <a:lnTo>
                    <a:pt x="3932" y="733"/>
                  </a:lnTo>
                  <a:lnTo>
                    <a:pt x="3908" y="880"/>
                  </a:lnTo>
                  <a:lnTo>
                    <a:pt x="3908" y="1026"/>
                  </a:lnTo>
                  <a:lnTo>
                    <a:pt x="3908" y="1173"/>
                  </a:lnTo>
                  <a:lnTo>
                    <a:pt x="3957" y="1295"/>
                  </a:lnTo>
                  <a:lnTo>
                    <a:pt x="4006" y="1441"/>
                  </a:lnTo>
                  <a:lnTo>
                    <a:pt x="4079" y="1563"/>
                  </a:lnTo>
                  <a:lnTo>
                    <a:pt x="4177" y="1661"/>
                  </a:lnTo>
                  <a:lnTo>
                    <a:pt x="4860" y="2345"/>
                  </a:lnTo>
                  <a:lnTo>
                    <a:pt x="4860" y="6497"/>
                  </a:lnTo>
                  <a:lnTo>
                    <a:pt x="196" y="13067"/>
                  </a:lnTo>
                  <a:lnTo>
                    <a:pt x="122" y="13189"/>
                  </a:lnTo>
                  <a:lnTo>
                    <a:pt x="49" y="13311"/>
                  </a:lnTo>
                  <a:lnTo>
                    <a:pt x="25" y="13433"/>
                  </a:lnTo>
                  <a:lnTo>
                    <a:pt x="0" y="13555"/>
                  </a:lnTo>
                  <a:lnTo>
                    <a:pt x="0" y="13677"/>
                  </a:lnTo>
                  <a:lnTo>
                    <a:pt x="25" y="13824"/>
                  </a:lnTo>
                  <a:lnTo>
                    <a:pt x="49" y="13946"/>
                  </a:lnTo>
                  <a:lnTo>
                    <a:pt x="98" y="14068"/>
                  </a:lnTo>
                  <a:lnTo>
                    <a:pt x="586" y="15045"/>
                  </a:lnTo>
                  <a:lnTo>
                    <a:pt x="660" y="15167"/>
                  </a:lnTo>
                  <a:lnTo>
                    <a:pt x="757" y="15265"/>
                  </a:lnTo>
                  <a:lnTo>
                    <a:pt x="831" y="15362"/>
                  </a:lnTo>
                  <a:lnTo>
                    <a:pt x="953" y="15436"/>
                  </a:lnTo>
                  <a:lnTo>
                    <a:pt x="1075" y="15485"/>
                  </a:lnTo>
                  <a:lnTo>
                    <a:pt x="1197" y="15533"/>
                  </a:lnTo>
                  <a:lnTo>
                    <a:pt x="1319" y="15582"/>
                  </a:lnTo>
                  <a:lnTo>
                    <a:pt x="13189" y="15582"/>
                  </a:lnTo>
                  <a:lnTo>
                    <a:pt x="13311" y="15533"/>
                  </a:lnTo>
                  <a:lnTo>
                    <a:pt x="13433" y="15485"/>
                  </a:lnTo>
                  <a:lnTo>
                    <a:pt x="13555" y="15436"/>
                  </a:lnTo>
                  <a:lnTo>
                    <a:pt x="13677" y="15362"/>
                  </a:lnTo>
                  <a:lnTo>
                    <a:pt x="13750" y="15265"/>
                  </a:lnTo>
                  <a:lnTo>
                    <a:pt x="13848" y="15167"/>
                  </a:lnTo>
                  <a:lnTo>
                    <a:pt x="13921" y="15045"/>
                  </a:lnTo>
                  <a:lnTo>
                    <a:pt x="14410" y="14068"/>
                  </a:lnTo>
                  <a:lnTo>
                    <a:pt x="14459" y="13946"/>
                  </a:lnTo>
                  <a:lnTo>
                    <a:pt x="14483" y="13824"/>
                  </a:lnTo>
                  <a:lnTo>
                    <a:pt x="14508" y="13677"/>
                  </a:lnTo>
                  <a:lnTo>
                    <a:pt x="14508" y="13555"/>
                  </a:lnTo>
                  <a:lnTo>
                    <a:pt x="14483" y="13433"/>
                  </a:lnTo>
                  <a:lnTo>
                    <a:pt x="14459" y="13311"/>
                  </a:lnTo>
                  <a:lnTo>
                    <a:pt x="14385" y="13189"/>
                  </a:lnTo>
                  <a:lnTo>
                    <a:pt x="14312" y="13067"/>
                  </a:lnTo>
                  <a:lnTo>
                    <a:pt x="9647" y="6497"/>
                  </a:lnTo>
                  <a:lnTo>
                    <a:pt x="9647" y="2345"/>
                  </a:lnTo>
                  <a:lnTo>
                    <a:pt x="10331" y="1661"/>
                  </a:lnTo>
                  <a:lnTo>
                    <a:pt x="10429" y="1563"/>
                  </a:lnTo>
                  <a:lnTo>
                    <a:pt x="10502" y="1441"/>
                  </a:lnTo>
                  <a:lnTo>
                    <a:pt x="10551" y="1295"/>
                  </a:lnTo>
                  <a:lnTo>
                    <a:pt x="10600" y="1173"/>
                  </a:lnTo>
                  <a:lnTo>
                    <a:pt x="10600" y="1026"/>
                  </a:lnTo>
                  <a:lnTo>
                    <a:pt x="10600" y="880"/>
                  </a:lnTo>
                  <a:lnTo>
                    <a:pt x="10575" y="733"/>
                  </a:lnTo>
                  <a:lnTo>
                    <a:pt x="10527" y="611"/>
                  </a:lnTo>
                  <a:lnTo>
                    <a:pt x="10478" y="464"/>
                  </a:lnTo>
                  <a:lnTo>
                    <a:pt x="10380" y="367"/>
                  </a:lnTo>
                  <a:lnTo>
                    <a:pt x="10282" y="245"/>
                  </a:lnTo>
                  <a:lnTo>
                    <a:pt x="10185" y="171"/>
                  </a:lnTo>
                  <a:lnTo>
                    <a:pt x="10063" y="98"/>
                  </a:lnTo>
                  <a:lnTo>
                    <a:pt x="9916" y="49"/>
                  </a:lnTo>
                  <a:lnTo>
                    <a:pt x="9794" y="25"/>
                  </a:lnTo>
                  <a:lnTo>
                    <a:pt x="9647" y="0"/>
                  </a:lnTo>
                  <a:close/>
                </a:path>
              </a:pathLst>
            </a:custGeom>
            <a:grpFill/>
            <a:ln>
              <a:noFill/>
            </a:ln>
          </p:spPr>
          <p:txBody>
            <a:bodyPr spcFirstLastPara="1" wrap="square" lIns="91425" tIns="91425" rIns="91425" bIns="91425" anchor="ctr" anchorCtr="0">
              <a:noAutofit/>
            </a:bodyPr>
            <a:lstStyle/>
            <a:p>
              <a:endParaRPr/>
            </a:p>
          </p:txBody>
        </p:sp>
        <p:sp>
          <p:nvSpPr>
            <p:cNvPr id="438" name="Google Shape;438;p39"/>
            <p:cNvSpPr/>
            <p:nvPr/>
          </p:nvSpPr>
          <p:spPr>
            <a:xfrm>
              <a:off x="794950" y="2500900"/>
              <a:ext cx="24450" cy="23850"/>
            </a:xfrm>
            <a:custGeom>
              <a:avLst/>
              <a:gdLst/>
              <a:ahLst/>
              <a:cxnLst/>
              <a:rect l="l" t="t" r="r" b="b"/>
              <a:pathLst>
                <a:path w="978" h="954" extrusionOk="0">
                  <a:moveTo>
                    <a:pt x="391" y="1"/>
                  </a:moveTo>
                  <a:lnTo>
                    <a:pt x="294" y="25"/>
                  </a:lnTo>
                  <a:lnTo>
                    <a:pt x="220" y="74"/>
                  </a:lnTo>
                  <a:lnTo>
                    <a:pt x="147" y="123"/>
                  </a:lnTo>
                  <a:lnTo>
                    <a:pt x="98" y="196"/>
                  </a:lnTo>
                  <a:lnTo>
                    <a:pt x="49" y="294"/>
                  </a:lnTo>
                  <a:lnTo>
                    <a:pt x="25" y="367"/>
                  </a:lnTo>
                  <a:lnTo>
                    <a:pt x="1" y="465"/>
                  </a:lnTo>
                  <a:lnTo>
                    <a:pt x="25" y="563"/>
                  </a:lnTo>
                  <a:lnTo>
                    <a:pt x="49" y="660"/>
                  </a:lnTo>
                  <a:lnTo>
                    <a:pt x="98" y="734"/>
                  </a:lnTo>
                  <a:lnTo>
                    <a:pt x="147" y="807"/>
                  </a:lnTo>
                  <a:lnTo>
                    <a:pt x="220" y="880"/>
                  </a:lnTo>
                  <a:lnTo>
                    <a:pt x="294" y="905"/>
                  </a:lnTo>
                  <a:lnTo>
                    <a:pt x="391" y="953"/>
                  </a:lnTo>
                  <a:lnTo>
                    <a:pt x="587" y="953"/>
                  </a:lnTo>
                  <a:lnTo>
                    <a:pt x="684" y="905"/>
                  </a:lnTo>
                  <a:lnTo>
                    <a:pt x="758" y="880"/>
                  </a:lnTo>
                  <a:lnTo>
                    <a:pt x="831" y="807"/>
                  </a:lnTo>
                  <a:lnTo>
                    <a:pt x="880" y="734"/>
                  </a:lnTo>
                  <a:lnTo>
                    <a:pt x="929" y="660"/>
                  </a:lnTo>
                  <a:lnTo>
                    <a:pt x="953" y="563"/>
                  </a:lnTo>
                  <a:lnTo>
                    <a:pt x="978" y="465"/>
                  </a:lnTo>
                  <a:lnTo>
                    <a:pt x="953" y="367"/>
                  </a:lnTo>
                  <a:lnTo>
                    <a:pt x="929" y="294"/>
                  </a:lnTo>
                  <a:lnTo>
                    <a:pt x="880" y="196"/>
                  </a:lnTo>
                  <a:lnTo>
                    <a:pt x="831" y="123"/>
                  </a:lnTo>
                  <a:lnTo>
                    <a:pt x="758" y="74"/>
                  </a:lnTo>
                  <a:lnTo>
                    <a:pt x="684" y="25"/>
                  </a:lnTo>
                  <a:lnTo>
                    <a:pt x="587" y="1"/>
                  </a:lnTo>
                  <a:close/>
                </a:path>
              </a:pathLst>
            </a:custGeom>
            <a:grpFill/>
            <a:ln>
              <a:noFill/>
            </a:ln>
          </p:spPr>
          <p:txBody>
            <a:bodyPr spcFirstLastPara="1" wrap="square" lIns="91425" tIns="91425" rIns="91425" bIns="91425" anchor="ctr" anchorCtr="0">
              <a:noAutofit/>
            </a:bodyPr>
            <a:lstStyle/>
            <a:p>
              <a:endParaRPr/>
            </a:p>
          </p:txBody>
        </p:sp>
        <p:sp>
          <p:nvSpPr>
            <p:cNvPr id="439" name="Google Shape;439;p39"/>
            <p:cNvSpPr/>
            <p:nvPr/>
          </p:nvSpPr>
          <p:spPr>
            <a:xfrm>
              <a:off x="754650" y="2381250"/>
              <a:ext cx="75750" cy="14050"/>
            </a:xfrm>
            <a:custGeom>
              <a:avLst/>
              <a:gdLst/>
              <a:ahLst/>
              <a:cxnLst/>
              <a:rect l="l" t="t" r="r" b="b"/>
              <a:pathLst>
                <a:path w="3030" h="562" extrusionOk="0">
                  <a:moveTo>
                    <a:pt x="294" y="0"/>
                  </a:moveTo>
                  <a:lnTo>
                    <a:pt x="172" y="24"/>
                  </a:lnTo>
                  <a:lnTo>
                    <a:pt x="74" y="73"/>
                  </a:lnTo>
                  <a:lnTo>
                    <a:pt x="25" y="171"/>
                  </a:lnTo>
                  <a:lnTo>
                    <a:pt x="1" y="269"/>
                  </a:lnTo>
                  <a:lnTo>
                    <a:pt x="25" y="391"/>
                  </a:lnTo>
                  <a:lnTo>
                    <a:pt x="74" y="488"/>
                  </a:lnTo>
                  <a:lnTo>
                    <a:pt x="172" y="537"/>
                  </a:lnTo>
                  <a:lnTo>
                    <a:pt x="294" y="562"/>
                  </a:lnTo>
                  <a:lnTo>
                    <a:pt x="2736" y="562"/>
                  </a:lnTo>
                  <a:lnTo>
                    <a:pt x="2858" y="537"/>
                  </a:lnTo>
                  <a:lnTo>
                    <a:pt x="2956" y="488"/>
                  </a:lnTo>
                  <a:lnTo>
                    <a:pt x="3005" y="391"/>
                  </a:lnTo>
                  <a:lnTo>
                    <a:pt x="3029" y="269"/>
                  </a:lnTo>
                  <a:lnTo>
                    <a:pt x="3005" y="171"/>
                  </a:lnTo>
                  <a:lnTo>
                    <a:pt x="2956" y="73"/>
                  </a:lnTo>
                  <a:lnTo>
                    <a:pt x="2858" y="24"/>
                  </a:lnTo>
                  <a:lnTo>
                    <a:pt x="2736" y="0"/>
                  </a:lnTo>
                  <a:close/>
                </a:path>
              </a:pathLst>
            </a:custGeom>
            <a:grpFill/>
            <a:ln>
              <a:noFill/>
            </a:ln>
          </p:spPr>
          <p:txBody>
            <a:bodyPr spcFirstLastPara="1" wrap="square" lIns="91425" tIns="91425" rIns="91425" bIns="91425" anchor="ctr" anchorCtr="0">
              <a:noAutofit/>
            </a:bodyPr>
            <a:lstStyle/>
            <a:p>
              <a:endParaRPr/>
            </a:p>
          </p:txBody>
        </p:sp>
        <p:sp>
          <p:nvSpPr>
            <p:cNvPr id="440" name="Google Shape;440;p39"/>
            <p:cNvSpPr/>
            <p:nvPr/>
          </p:nvSpPr>
          <p:spPr>
            <a:xfrm>
              <a:off x="765025" y="2453900"/>
              <a:ext cx="31175" cy="31150"/>
            </a:xfrm>
            <a:custGeom>
              <a:avLst/>
              <a:gdLst/>
              <a:ahLst/>
              <a:cxnLst/>
              <a:rect l="l" t="t" r="r" b="b"/>
              <a:pathLst>
                <a:path w="1247" h="1246" extrusionOk="0">
                  <a:moveTo>
                    <a:pt x="611" y="0"/>
                  </a:moveTo>
                  <a:lnTo>
                    <a:pt x="489" y="25"/>
                  </a:lnTo>
                  <a:lnTo>
                    <a:pt x="367" y="49"/>
                  </a:lnTo>
                  <a:lnTo>
                    <a:pt x="270" y="122"/>
                  </a:lnTo>
                  <a:lnTo>
                    <a:pt x="172" y="196"/>
                  </a:lnTo>
                  <a:lnTo>
                    <a:pt x="99" y="269"/>
                  </a:lnTo>
                  <a:lnTo>
                    <a:pt x="50" y="391"/>
                  </a:lnTo>
                  <a:lnTo>
                    <a:pt x="1" y="513"/>
                  </a:lnTo>
                  <a:lnTo>
                    <a:pt x="1" y="635"/>
                  </a:lnTo>
                  <a:lnTo>
                    <a:pt x="1" y="757"/>
                  </a:lnTo>
                  <a:lnTo>
                    <a:pt x="50" y="880"/>
                  </a:lnTo>
                  <a:lnTo>
                    <a:pt x="99" y="977"/>
                  </a:lnTo>
                  <a:lnTo>
                    <a:pt x="172" y="1075"/>
                  </a:lnTo>
                  <a:lnTo>
                    <a:pt x="270" y="1148"/>
                  </a:lnTo>
                  <a:lnTo>
                    <a:pt x="367" y="1197"/>
                  </a:lnTo>
                  <a:lnTo>
                    <a:pt x="489" y="1246"/>
                  </a:lnTo>
                  <a:lnTo>
                    <a:pt x="734" y="1246"/>
                  </a:lnTo>
                  <a:lnTo>
                    <a:pt x="856" y="1197"/>
                  </a:lnTo>
                  <a:lnTo>
                    <a:pt x="978" y="1148"/>
                  </a:lnTo>
                  <a:lnTo>
                    <a:pt x="1051" y="1075"/>
                  </a:lnTo>
                  <a:lnTo>
                    <a:pt x="1149" y="977"/>
                  </a:lnTo>
                  <a:lnTo>
                    <a:pt x="1198" y="880"/>
                  </a:lnTo>
                  <a:lnTo>
                    <a:pt x="1222" y="757"/>
                  </a:lnTo>
                  <a:lnTo>
                    <a:pt x="1246" y="635"/>
                  </a:lnTo>
                  <a:lnTo>
                    <a:pt x="1222" y="513"/>
                  </a:lnTo>
                  <a:lnTo>
                    <a:pt x="1198" y="391"/>
                  </a:lnTo>
                  <a:lnTo>
                    <a:pt x="1149" y="269"/>
                  </a:lnTo>
                  <a:lnTo>
                    <a:pt x="1051" y="196"/>
                  </a:lnTo>
                  <a:lnTo>
                    <a:pt x="978" y="122"/>
                  </a:lnTo>
                  <a:lnTo>
                    <a:pt x="856" y="49"/>
                  </a:lnTo>
                  <a:lnTo>
                    <a:pt x="734" y="25"/>
                  </a:lnTo>
                  <a:lnTo>
                    <a:pt x="611" y="0"/>
                  </a:lnTo>
                  <a:close/>
                </a:path>
              </a:pathLst>
            </a:custGeom>
            <a:grpFill/>
            <a:ln>
              <a:noFill/>
            </a:ln>
          </p:spPr>
          <p:txBody>
            <a:bodyPr spcFirstLastPara="1" wrap="square" lIns="91425" tIns="91425" rIns="91425" bIns="91425" anchor="ctr" anchorCtr="0">
              <a:noAutofit/>
            </a:bodyPr>
            <a:lstStyle/>
            <a:p>
              <a:endParaRPr/>
            </a:p>
          </p:txBody>
        </p:sp>
      </p:grpSp>
      <p:sp>
        <p:nvSpPr>
          <p:cNvPr id="441" name="Google Shape;441;p39"/>
          <p:cNvSpPr/>
          <p:nvPr/>
        </p:nvSpPr>
        <p:spPr>
          <a:xfrm>
            <a:off x="1404159"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42" name="Google Shape;442;p39"/>
          <p:cNvSpPr/>
          <p:nvPr/>
        </p:nvSpPr>
        <p:spPr>
          <a:xfrm>
            <a:off x="1843271"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7645" y="10063"/>
                </a:moveTo>
                <a:lnTo>
                  <a:pt x="8207" y="10112"/>
                </a:lnTo>
                <a:lnTo>
                  <a:pt x="8768" y="10185"/>
                </a:lnTo>
                <a:lnTo>
                  <a:pt x="9281" y="10307"/>
                </a:lnTo>
                <a:lnTo>
                  <a:pt x="9819" y="10503"/>
                </a:lnTo>
                <a:lnTo>
                  <a:pt x="10307" y="10747"/>
                </a:lnTo>
                <a:lnTo>
                  <a:pt x="10796" y="11016"/>
                </a:lnTo>
                <a:lnTo>
                  <a:pt x="11235" y="11358"/>
                </a:lnTo>
                <a:lnTo>
                  <a:pt x="11650" y="11724"/>
                </a:lnTo>
                <a:lnTo>
                  <a:pt x="11699" y="11797"/>
                </a:lnTo>
                <a:lnTo>
                  <a:pt x="11748" y="11895"/>
                </a:lnTo>
                <a:lnTo>
                  <a:pt x="11772" y="11993"/>
                </a:lnTo>
                <a:lnTo>
                  <a:pt x="11797" y="12066"/>
                </a:lnTo>
                <a:lnTo>
                  <a:pt x="11772" y="12164"/>
                </a:lnTo>
                <a:lnTo>
                  <a:pt x="11748" y="12261"/>
                </a:lnTo>
                <a:lnTo>
                  <a:pt x="11699" y="12335"/>
                </a:lnTo>
                <a:lnTo>
                  <a:pt x="11650" y="12432"/>
                </a:lnTo>
                <a:lnTo>
                  <a:pt x="11577" y="12481"/>
                </a:lnTo>
                <a:lnTo>
                  <a:pt x="11479" y="12530"/>
                </a:lnTo>
                <a:lnTo>
                  <a:pt x="11406" y="12554"/>
                </a:lnTo>
                <a:lnTo>
                  <a:pt x="11211" y="12554"/>
                </a:lnTo>
                <a:lnTo>
                  <a:pt x="11113" y="12530"/>
                </a:lnTo>
                <a:lnTo>
                  <a:pt x="11040" y="12481"/>
                </a:lnTo>
                <a:lnTo>
                  <a:pt x="10966" y="12432"/>
                </a:lnTo>
                <a:lnTo>
                  <a:pt x="10600" y="12115"/>
                </a:lnTo>
                <a:lnTo>
                  <a:pt x="10234" y="11846"/>
                </a:lnTo>
                <a:lnTo>
                  <a:pt x="9843" y="11602"/>
                </a:lnTo>
                <a:lnTo>
                  <a:pt x="9428" y="11406"/>
                </a:lnTo>
                <a:lnTo>
                  <a:pt x="9013" y="11260"/>
                </a:lnTo>
                <a:lnTo>
                  <a:pt x="8573" y="11138"/>
                </a:lnTo>
                <a:lnTo>
                  <a:pt x="8109" y="11065"/>
                </a:lnTo>
                <a:lnTo>
                  <a:pt x="7645" y="11040"/>
                </a:lnTo>
                <a:lnTo>
                  <a:pt x="7181" y="11065"/>
                </a:lnTo>
                <a:lnTo>
                  <a:pt x="6717" y="11138"/>
                </a:lnTo>
                <a:lnTo>
                  <a:pt x="6277" y="11260"/>
                </a:lnTo>
                <a:lnTo>
                  <a:pt x="5862" y="11406"/>
                </a:lnTo>
                <a:lnTo>
                  <a:pt x="5447" y="11602"/>
                </a:lnTo>
                <a:lnTo>
                  <a:pt x="5056" y="11846"/>
                </a:lnTo>
                <a:lnTo>
                  <a:pt x="4690" y="12115"/>
                </a:lnTo>
                <a:lnTo>
                  <a:pt x="4323" y="12432"/>
                </a:lnTo>
                <a:lnTo>
                  <a:pt x="4250" y="12481"/>
                </a:lnTo>
                <a:lnTo>
                  <a:pt x="4177" y="12530"/>
                </a:lnTo>
                <a:lnTo>
                  <a:pt x="4079" y="12554"/>
                </a:lnTo>
                <a:lnTo>
                  <a:pt x="3884" y="12554"/>
                </a:lnTo>
                <a:lnTo>
                  <a:pt x="3811" y="12530"/>
                </a:lnTo>
                <a:lnTo>
                  <a:pt x="3713" y="12481"/>
                </a:lnTo>
                <a:lnTo>
                  <a:pt x="3640" y="12432"/>
                </a:lnTo>
                <a:lnTo>
                  <a:pt x="3591" y="12335"/>
                </a:lnTo>
                <a:lnTo>
                  <a:pt x="3542" y="12261"/>
                </a:lnTo>
                <a:lnTo>
                  <a:pt x="3517" y="12164"/>
                </a:lnTo>
                <a:lnTo>
                  <a:pt x="3493" y="12066"/>
                </a:lnTo>
                <a:lnTo>
                  <a:pt x="3517" y="11993"/>
                </a:lnTo>
                <a:lnTo>
                  <a:pt x="3542" y="11895"/>
                </a:lnTo>
                <a:lnTo>
                  <a:pt x="3591" y="11797"/>
                </a:lnTo>
                <a:lnTo>
                  <a:pt x="3640" y="11724"/>
                </a:lnTo>
                <a:lnTo>
                  <a:pt x="4055" y="11358"/>
                </a:lnTo>
                <a:lnTo>
                  <a:pt x="4494" y="11016"/>
                </a:lnTo>
                <a:lnTo>
                  <a:pt x="4983" y="10747"/>
                </a:lnTo>
                <a:lnTo>
                  <a:pt x="5471" y="10503"/>
                </a:lnTo>
                <a:lnTo>
                  <a:pt x="6009" y="10307"/>
                </a:lnTo>
                <a:lnTo>
                  <a:pt x="6521" y="10185"/>
                </a:lnTo>
                <a:lnTo>
                  <a:pt x="7083" y="10112"/>
                </a:lnTo>
                <a:lnTo>
                  <a:pt x="7645" y="1006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43" name="Google Shape;443;p39"/>
          <p:cNvSpPr/>
          <p:nvPr/>
        </p:nvSpPr>
        <p:spPr>
          <a:xfrm>
            <a:off x="2282384" y="3133047"/>
            <a:ext cx="248998" cy="241276"/>
          </a:xfrm>
          <a:custGeom>
            <a:avLst/>
            <a:gdLst/>
            <a:ahLst/>
            <a:cxnLst/>
            <a:rect l="l" t="t" r="r" b="b"/>
            <a:pathLst>
              <a:path w="15290" h="15290" extrusionOk="0">
                <a:moveTo>
                  <a:pt x="4519" y="6815"/>
                </a:moveTo>
                <a:lnTo>
                  <a:pt x="4690" y="6839"/>
                </a:lnTo>
                <a:lnTo>
                  <a:pt x="4861" y="6888"/>
                </a:lnTo>
                <a:lnTo>
                  <a:pt x="5007" y="6986"/>
                </a:lnTo>
                <a:lnTo>
                  <a:pt x="5154" y="7084"/>
                </a:lnTo>
                <a:lnTo>
                  <a:pt x="5252" y="7230"/>
                </a:lnTo>
                <a:lnTo>
                  <a:pt x="5325" y="7401"/>
                </a:lnTo>
                <a:lnTo>
                  <a:pt x="5374" y="7572"/>
                </a:lnTo>
                <a:lnTo>
                  <a:pt x="5398" y="7767"/>
                </a:lnTo>
                <a:lnTo>
                  <a:pt x="5374" y="7963"/>
                </a:lnTo>
                <a:lnTo>
                  <a:pt x="5325" y="8134"/>
                </a:lnTo>
                <a:lnTo>
                  <a:pt x="5252"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699" y="10503"/>
                </a:moveTo>
                <a:lnTo>
                  <a:pt x="11797" y="10527"/>
                </a:lnTo>
                <a:lnTo>
                  <a:pt x="11895" y="10576"/>
                </a:lnTo>
                <a:lnTo>
                  <a:pt x="11968" y="10625"/>
                </a:lnTo>
                <a:lnTo>
                  <a:pt x="12041" y="10674"/>
                </a:lnTo>
                <a:lnTo>
                  <a:pt x="12090" y="10771"/>
                </a:lnTo>
                <a:lnTo>
                  <a:pt x="12114" y="10845"/>
                </a:lnTo>
                <a:lnTo>
                  <a:pt x="12139" y="10942"/>
                </a:lnTo>
                <a:lnTo>
                  <a:pt x="12139" y="11040"/>
                </a:lnTo>
                <a:lnTo>
                  <a:pt x="12114" y="11138"/>
                </a:lnTo>
                <a:lnTo>
                  <a:pt x="12090" y="11236"/>
                </a:lnTo>
                <a:lnTo>
                  <a:pt x="12041" y="11309"/>
                </a:lnTo>
                <a:lnTo>
                  <a:pt x="11968" y="11382"/>
                </a:lnTo>
                <a:lnTo>
                  <a:pt x="11895" y="11431"/>
                </a:lnTo>
                <a:lnTo>
                  <a:pt x="11797" y="11455"/>
                </a:lnTo>
                <a:lnTo>
                  <a:pt x="7792" y="12701"/>
                </a:lnTo>
                <a:lnTo>
                  <a:pt x="7645" y="12725"/>
                </a:lnTo>
                <a:lnTo>
                  <a:pt x="7498" y="12701"/>
                </a:lnTo>
                <a:lnTo>
                  <a:pt x="7352" y="12628"/>
                </a:lnTo>
                <a:lnTo>
                  <a:pt x="7254" y="12530"/>
                </a:lnTo>
                <a:lnTo>
                  <a:pt x="7181" y="12383"/>
                </a:lnTo>
                <a:lnTo>
                  <a:pt x="7157" y="12286"/>
                </a:lnTo>
                <a:lnTo>
                  <a:pt x="7157" y="12188"/>
                </a:lnTo>
                <a:lnTo>
                  <a:pt x="7181" y="12090"/>
                </a:lnTo>
                <a:lnTo>
                  <a:pt x="7205" y="12017"/>
                </a:lnTo>
                <a:lnTo>
                  <a:pt x="7254" y="11919"/>
                </a:lnTo>
                <a:lnTo>
                  <a:pt x="7327" y="11871"/>
                </a:lnTo>
                <a:lnTo>
                  <a:pt x="7401" y="11797"/>
                </a:lnTo>
                <a:lnTo>
                  <a:pt x="7498" y="11773"/>
                </a:lnTo>
                <a:lnTo>
                  <a:pt x="11504" y="10527"/>
                </a:lnTo>
                <a:lnTo>
                  <a:pt x="11602" y="1050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7" y="15241"/>
                </a:lnTo>
                <a:lnTo>
                  <a:pt x="8817" y="15192"/>
                </a:lnTo>
                <a:lnTo>
                  <a:pt x="9184" y="15143"/>
                </a:lnTo>
                <a:lnTo>
                  <a:pt x="9550" y="15046"/>
                </a:lnTo>
                <a:lnTo>
                  <a:pt x="9916" y="14948"/>
                </a:lnTo>
                <a:lnTo>
                  <a:pt x="10283" y="14826"/>
                </a:lnTo>
                <a:lnTo>
                  <a:pt x="10625" y="14679"/>
                </a:lnTo>
                <a:lnTo>
                  <a:pt x="10967" y="14533"/>
                </a:lnTo>
                <a:lnTo>
                  <a:pt x="11284" y="14362"/>
                </a:lnTo>
                <a:lnTo>
                  <a:pt x="11602"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2" y="1100"/>
                </a:lnTo>
                <a:lnTo>
                  <a:pt x="11284" y="929"/>
                </a:lnTo>
                <a:lnTo>
                  <a:pt x="10967" y="758"/>
                </a:lnTo>
                <a:lnTo>
                  <a:pt x="10625" y="611"/>
                </a:lnTo>
                <a:lnTo>
                  <a:pt x="10283" y="465"/>
                </a:lnTo>
                <a:lnTo>
                  <a:pt x="9916" y="343"/>
                </a:lnTo>
                <a:lnTo>
                  <a:pt x="9550" y="245"/>
                </a:lnTo>
                <a:lnTo>
                  <a:pt x="9184" y="147"/>
                </a:lnTo>
                <a:lnTo>
                  <a:pt x="8817" y="99"/>
                </a:lnTo>
                <a:lnTo>
                  <a:pt x="8427" y="50"/>
                </a:lnTo>
                <a:lnTo>
                  <a:pt x="8036"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44" name="Google Shape;444;p39"/>
          <p:cNvGrpSpPr/>
          <p:nvPr/>
        </p:nvGrpSpPr>
        <p:grpSpPr>
          <a:xfrm>
            <a:off x="2779471" y="3091433"/>
            <a:ext cx="132853" cy="321439"/>
            <a:chOff x="3386850" y="2264625"/>
            <a:chExt cx="203950" cy="509250"/>
          </a:xfrm>
          <a:solidFill>
            <a:srgbClr val="00B0F0"/>
          </a:solidFill>
        </p:grpSpPr>
        <p:sp>
          <p:nvSpPr>
            <p:cNvPr id="445" name="Google Shape;445;p39"/>
            <p:cNvSpPr/>
            <p:nvPr/>
          </p:nvSpPr>
          <p:spPr>
            <a:xfrm>
              <a:off x="3386850" y="2370850"/>
              <a:ext cx="203950" cy="403025"/>
            </a:xfrm>
            <a:custGeom>
              <a:avLst/>
              <a:gdLst/>
              <a:ahLst/>
              <a:cxnLst/>
              <a:rect l="l" t="t" r="r" b="b"/>
              <a:pathLst>
                <a:path w="8158" h="16121" extrusionOk="0">
                  <a:moveTo>
                    <a:pt x="3249" y="1"/>
                  </a:moveTo>
                  <a:lnTo>
                    <a:pt x="3004" y="50"/>
                  </a:lnTo>
                  <a:lnTo>
                    <a:pt x="2785" y="99"/>
                  </a:lnTo>
                  <a:lnTo>
                    <a:pt x="2565" y="172"/>
                  </a:lnTo>
                  <a:lnTo>
                    <a:pt x="2369" y="269"/>
                  </a:lnTo>
                  <a:lnTo>
                    <a:pt x="2174" y="367"/>
                  </a:lnTo>
                  <a:lnTo>
                    <a:pt x="1979" y="465"/>
                  </a:lnTo>
                  <a:lnTo>
                    <a:pt x="1808" y="587"/>
                  </a:lnTo>
                  <a:lnTo>
                    <a:pt x="1637" y="734"/>
                  </a:lnTo>
                  <a:lnTo>
                    <a:pt x="1490" y="880"/>
                  </a:lnTo>
                  <a:lnTo>
                    <a:pt x="1344" y="1027"/>
                  </a:lnTo>
                  <a:lnTo>
                    <a:pt x="1075" y="1369"/>
                  </a:lnTo>
                  <a:lnTo>
                    <a:pt x="855" y="1784"/>
                  </a:lnTo>
                  <a:lnTo>
                    <a:pt x="660" y="2199"/>
                  </a:lnTo>
                  <a:lnTo>
                    <a:pt x="489" y="2687"/>
                  </a:lnTo>
                  <a:lnTo>
                    <a:pt x="342" y="3176"/>
                  </a:lnTo>
                  <a:lnTo>
                    <a:pt x="245" y="3738"/>
                  </a:lnTo>
                  <a:lnTo>
                    <a:pt x="147" y="4299"/>
                  </a:lnTo>
                  <a:lnTo>
                    <a:pt x="74" y="4910"/>
                  </a:lnTo>
                  <a:lnTo>
                    <a:pt x="49" y="5545"/>
                  </a:lnTo>
                  <a:lnTo>
                    <a:pt x="25" y="6204"/>
                  </a:lnTo>
                  <a:lnTo>
                    <a:pt x="0" y="6888"/>
                  </a:lnTo>
                  <a:lnTo>
                    <a:pt x="25" y="7035"/>
                  </a:lnTo>
                  <a:lnTo>
                    <a:pt x="49" y="7181"/>
                  </a:lnTo>
                  <a:lnTo>
                    <a:pt x="98" y="7328"/>
                  </a:lnTo>
                  <a:lnTo>
                    <a:pt x="171" y="7425"/>
                  </a:lnTo>
                  <a:lnTo>
                    <a:pt x="269" y="7523"/>
                  </a:lnTo>
                  <a:lnTo>
                    <a:pt x="391" y="7596"/>
                  </a:lnTo>
                  <a:lnTo>
                    <a:pt x="513" y="7645"/>
                  </a:lnTo>
                  <a:lnTo>
                    <a:pt x="660" y="7670"/>
                  </a:lnTo>
                  <a:lnTo>
                    <a:pt x="806" y="7645"/>
                  </a:lnTo>
                  <a:lnTo>
                    <a:pt x="928" y="7596"/>
                  </a:lnTo>
                  <a:lnTo>
                    <a:pt x="1051" y="7523"/>
                  </a:lnTo>
                  <a:lnTo>
                    <a:pt x="1148" y="7425"/>
                  </a:lnTo>
                  <a:lnTo>
                    <a:pt x="1222" y="7328"/>
                  </a:lnTo>
                  <a:lnTo>
                    <a:pt x="1270" y="7181"/>
                  </a:lnTo>
                  <a:lnTo>
                    <a:pt x="1295" y="7035"/>
                  </a:lnTo>
                  <a:lnTo>
                    <a:pt x="1319" y="6888"/>
                  </a:lnTo>
                  <a:lnTo>
                    <a:pt x="1344" y="6278"/>
                  </a:lnTo>
                  <a:lnTo>
                    <a:pt x="1417" y="5569"/>
                  </a:lnTo>
                  <a:lnTo>
                    <a:pt x="1515" y="4861"/>
                  </a:lnTo>
                  <a:lnTo>
                    <a:pt x="1637" y="4153"/>
                  </a:lnTo>
                  <a:lnTo>
                    <a:pt x="1759" y="3542"/>
                  </a:lnTo>
                  <a:lnTo>
                    <a:pt x="1881" y="3029"/>
                  </a:lnTo>
                  <a:lnTo>
                    <a:pt x="2003" y="2687"/>
                  </a:lnTo>
                  <a:lnTo>
                    <a:pt x="2052" y="2614"/>
                  </a:lnTo>
                  <a:lnTo>
                    <a:pt x="2101" y="2590"/>
                  </a:lnTo>
                  <a:lnTo>
                    <a:pt x="2101" y="2639"/>
                  </a:lnTo>
                  <a:lnTo>
                    <a:pt x="2125" y="2736"/>
                  </a:lnTo>
                  <a:lnTo>
                    <a:pt x="2125" y="3151"/>
                  </a:lnTo>
                  <a:lnTo>
                    <a:pt x="2076" y="4568"/>
                  </a:lnTo>
                  <a:lnTo>
                    <a:pt x="1954" y="6595"/>
                  </a:lnTo>
                  <a:lnTo>
                    <a:pt x="1832" y="8866"/>
                  </a:lnTo>
                  <a:lnTo>
                    <a:pt x="1539" y="13165"/>
                  </a:lnTo>
                  <a:lnTo>
                    <a:pt x="1392" y="15119"/>
                  </a:lnTo>
                  <a:lnTo>
                    <a:pt x="1392" y="15290"/>
                  </a:lnTo>
                  <a:lnTo>
                    <a:pt x="1417" y="15461"/>
                  </a:lnTo>
                  <a:lnTo>
                    <a:pt x="1466" y="15607"/>
                  </a:lnTo>
                  <a:lnTo>
                    <a:pt x="1563" y="15754"/>
                  </a:lnTo>
                  <a:lnTo>
                    <a:pt x="1661" y="15900"/>
                  </a:lnTo>
                  <a:lnTo>
                    <a:pt x="1783" y="15998"/>
                  </a:lnTo>
                  <a:lnTo>
                    <a:pt x="1930" y="16071"/>
                  </a:lnTo>
                  <a:lnTo>
                    <a:pt x="2101" y="16120"/>
                  </a:lnTo>
                  <a:lnTo>
                    <a:pt x="2394" y="16120"/>
                  </a:lnTo>
                  <a:lnTo>
                    <a:pt x="2516" y="16071"/>
                  </a:lnTo>
                  <a:lnTo>
                    <a:pt x="2662" y="15998"/>
                  </a:lnTo>
                  <a:lnTo>
                    <a:pt x="2785" y="15925"/>
                  </a:lnTo>
                  <a:lnTo>
                    <a:pt x="2882" y="15803"/>
                  </a:lnTo>
                  <a:lnTo>
                    <a:pt x="2956" y="15680"/>
                  </a:lnTo>
                  <a:lnTo>
                    <a:pt x="3029" y="15534"/>
                  </a:lnTo>
                  <a:lnTo>
                    <a:pt x="3053" y="15387"/>
                  </a:lnTo>
                  <a:lnTo>
                    <a:pt x="3713" y="8549"/>
                  </a:lnTo>
                  <a:lnTo>
                    <a:pt x="3737" y="8476"/>
                  </a:lnTo>
                  <a:lnTo>
                    <a:pt x="3786" y="8354"/>
                  </a:lnTo>
                  <a:lnTo>
                    <a:pt x="3835" y="8305"/>
                  </a:lnTo>
                  <a:lnTo>
                    <a:pt x="3884" y="8231"/>
                  </a:lnTo>
                  <a:lnTo>
                    <a:pt x="3981" y="8207"/>
                  </a:lnTo>
                  <a:lnTo>
                    <a:pt x="4079" y="8183"/>
                  </a:lnTo>
                  <a:lnTo>
                    <a:pt x="4177" y="8207"/>
                  </a:lnTo>
                  <a:lnTo>
                    <a:pt x="4274" y="8231"/>
                  </a:lnTo>
                  <a:lnTo>
                    <a:pt x="4323" y="8305"/>
                  </a:lnTo>
                  <a:lnTo>
                    <a:pt x="4372" y="8354"/>
                  </a:lnTo>
                  <a:lnTo>
                    <a:pt x="4421" y="8476"/>
                  </a:lnTo>
                  <a:lnTo>
                    <a:pt x="4445" y="8549"/>
                  </a:lnTo>
                  <a:lnTo>
                    <a:pt x="5105" y="15387"/>
                  </a:lnTo>
                  <a:lnTo>
                    <a:pt x="5129" y="15534"/>
                  </a:lnTo>
                  <a:lnTo>
                    <a:pt x="5202" y="15680"/>
                  </a:lnTo>
                  <a:lnTo>
                    <a:pt x="5276" y="15803"/>
                  </a:lnTo>
                  <a:lnTo>
                    <a:pt x="5373" y="15925"/>
                  </a:lnTo>
                  <a:lnTo>
                    <a:pt x="5496" y="15998"/>
                  </a:lnTo>
                  <a:lnTo>
                    <a:pt x="5642" y="16071"/>
                  </a:lnTo>
                  <a:lnTo>
                    <a:pt x="5764" y="16120"/>
                  </a:lnTo>
                  <a:lnTo>
                    <a:pt x="6057" y="16120"/>
                  </a:lnTo>
                  <a:lnTo>
                    <a:pt x="6228" y="16071"/>
                  </a:lnTo>
                  <a:lnTo>
                    <a:pt x="6375" y="15998"/>
                  </a:lnTo>
                  <a:lnTo>
                    <a:pt x="6497" y="15900"/>
                  </a:lnTo>
                  <a:lnTo>
                    <a:pt x="6595" y="15754"/>
                  </a:lnTo>
                  <a:lnTo>
                    <a:pt x="6692" y="15607"/>
                  </a:lnTo>
                  <a:lnTo>
                    <a:pt x="6741" y="15461"/>
                  </a:lnTo>
                  <a:lnTo>
                    <a:pt x="6766" y="15290"/>
                  </a:lnTo>
                  <a:lnTo>
                    <a:pt x="6766" y="15119"/>
                  </a:lnTo>
                  <a:lnTo>
                    <a:pt x="6619" y="13165"/>
                  </a:lnTo>
                  <a:lnTo>
                    <a:pt x="6350" y="8915"/>
                  </a:lnTo>
                  <a:lnTo>
                    <a:pt x="6204" y="6619"/>
                  </a:lnTo>
                  <a:lnTo>
                    <a:pt x="6106" y="4617"/>
                  </a:lnTo>
                  <a:lnTo>
                    <a:pt x="6057" y="3176"/>
                  </a:lnTo>
                  <a:lnTo>
                    <a:pt x="6057" y="2761"/>
                  </a:lnTo>
                  <a:lnTo>
                    <a:pt x="6057" y="2590"/>
                  </a:lnTo>
                  <a:lnTo>
                    <a:pt x="6106" y="2590"/>
                  </a:lnTo>
                  <a:lnTo>
                    <a:pt x="6155" y="2687"/>
                  </a:lnTo>
                  <a:lnTo>
                    <a:pt x="6253" y="3005"/>
                  </a:lnTo>
                  <a:lnTo>
                    <a:pt x="6399" y="3493"/>
                  </a:lnTo>
                  <a:lnTo>
                    <a:pt x="6521" y="4128"/>
                  </a:lnTo>
                  <a:lnTo>
                    <a:pt x="6643" y="4837"/>
                  </a:lnTo>
                  <a:lnTo>
                    <a:pt x="6741" y="5569"/>
                  </a:lnTo>
                  <a:lnTo>
                    <a:pt x="6814" y="6278"/>
                  </a:lnTo>
                  <a:lnTo>
                    <a:pt x="6839" y="6888"/>
                  </a:lnTo>
                  <a:lnTo>
                    <a:pt x="6863" y="7035"/>
                  </a:lnTo>
                  <a:lnTo>
                    <a:pt x="6888" y="7181"/>
                  </a:lnTo>
                  <a:lnTo>
                    <a:pt x="6936" y="7328"/>
                  </a:lnTo>
                  <a:lnTo>
                    <a:pt x="7010" y="7425"/>
                  </a:lnTo>
                  <a:lnTo>
                    <a:pt x="7107" y="7523"/>
                  </a:lnTo>
                  <a:lnTo>
                    <a:pt x="7230" y="7596"/>
                  </a:lnTo>
                  <a:lnTo>
                    <a:pt x="7352" y="7645"/>
                  </a:lnTo>
                  <a:lnTo>
                    <a:pt x="7498" y="7670"/>
                  </a:lnTo>
                  <a:lnTo>
                    <a:pt x="7645" y="7645"/>
                  </a:lnTo>
                  <a:lnTo>
                    <a:pt x="7767" y="7596"/>
                  </a:lnTo>
                  <a:lnTo>
                    <a:pt x="7889" y="7523"/>
                  </a:lnTo>
                  <a:lnTo>
                    <a:pt x="7987" y="7425"/>
                  </a:lnTo>
                  <a:lnTo>
                    <a:pt x="8060" y="7328"/>
                  </a:lnTo>
                  <a:lnTo>
                    <a:pt x="8109" y="7181"/>
                  </a:lnTo>
                  <a:lnTo>
                    <a:pt x="8133" y="7035"/>
                  </a:lnTo>
                  <a:lnTo>
                    <a:pt x="8158" y="6888"/>
                  </a:lnTo>
                  <a:lnTo>
                    <a:pt x="8133" y="5520"/>
                  </a:lnTo>
                  <a:lnTo>
                    <a:pt x="8109" y="4885"/>
                  </a:lnTo>
                  <a:lnTo>
                    <a:pt x="8060" y="4299"/>
                  </a:lnTo>
                  <a:lnTo>
                    <a:pt x="7987" y="3713"/>
                  </a:lnTo>
                  <a:lnTo>
                    <a:pt x="7889" y="3176"/>
                  </a:lnTo>
                  <a:lnTo>
                    <a:pt x="7767" y="2663"/>
                  </a:lnTo>
                  <a:lnTo>
                    <a:pt x="7620" y="2174"/>
                  </a:lnTo>
                  <a:lnTo>
                    <a:pt x="7425" y="1759"/>
                  </a:lnTo>
                  <a:lnTo>
                    <a:pt x="7205" y="1369"/>
                  </a:lnTo>
                  <a:lnTo>
                    <a:pt x="7083" y="1173"/>
                  </a:lnTo>
                  <a:lnTo>
                    <a:pt x="6936" y="1002"/>
                  </a:lnTo>
                  <a:lnTo>
                    <a:pt x="6790" y="856"/>
                  </a:lnTo>
                  <a:lnTo>
                    <a:pt x="6643" y="709"/>
                  </a:lnTo>
                  <a:lnTo>
                    <a:pt x="6472" y="563"/>
                  </a:lnTo>
                  <a:lnTo>
                    <a:pt x="6277" y="440"/>
                  </a:lnTo>
                  <a:lnTo>
                    <a:pt x="6082" y="343"/>
                  </a:lnTo>
                  <a:lnTo>
                    <a:pt x="5886" y="245"/>
                  </a:lnTo>
                  <a:lnTo>
                    <a:pt x="5666" y="172"/>
                  </a:lnTo>
                  <a:lnTo>
                    <a:pt x="5422" y="99"/>
                  </a:lnTo>
                  <a:lnTo>
                    <a:pt x="5178" y="50"/>
                  </a:lnTo>
                  <a:lnTo>
                    <a:pt x="4909" y="1"/>
                  </a:lnTo>
                  <a:lnTo>
                    <a:pt x="4714" y="74"/>
                  </a:lnTo>
                  <a:lnTo>
                    <a:pt x="4519" y="147"/>
                  </a:lnTo>
                  <a:lnTo>
                    <a:pt x="4299" y="196"/>
                  </a:lnTo>
                  <a:lnTo>
                    <a:pt x="3859" y="196"/>
                  </a:lnTo>
                  <a:lnTo>
                    <a:pt x="3664" y="147"/>
                  </a:lnTo>
                  <a:lnTo>
                    <a:pt x="3444" y="99"/>
                  </a:lnTo>
                  <a:lnTo>
                    <a:pt x="3249" y="1"/>
                  </a:lnTo>
                  <a:close/>
                </a:path>
              </a:pathLst>
            </a:custGeom>
            <a:grpFill/>
            <a:ln>
              <a:noFill/>
            </a:ln>
          </p:spPr>
          <p:txBody>
            <a:bodyPr spcFirstLastPara="1" wrap="square" lIns="91425" tIns="91425" rIns="91425" bIns="91425" anchor="ctr" anchorCtr="0">
              <a:noAutofit/>
            </a:bodyPr>
            <a:lstStyle/>
            <a:p>
              <a:endParaRPr/>
            </a:p>
          </p:txBody>
        </p:sp>
        <p:sp>
          <p:nvSpPr>
            <p:cNvPr id="446" name="Google Shape;446;p39"/>
            <p:cNvSpPr/>
            <p:nvPr/>
          </p:nvSpPr>
          <p:spPr>
            <a:xfrm>
              <a:off x="3446075" y="2264625"/>
              <a:ext cx="85500" cy="94050"/>
            </a:xfrm>
            <a:custGeom>
              <a:avLst/>
              <a:gdLst/>
              <a:ahLst/>
              <a:cxnLst/>
              <a:rect l="l" t="t" r="r" b="b"/>
              <a:pathLst>
                <a:path w="3420" h="3762" extrusionOk="0">
                  <a:moveTo>
                    <a:pt x="1539" y="0"/>
                  </a:moveTo>
                  <a:lnTo>
                    <a:pt x="1368" y="25"/>
                  </a:lnTo>
                  <a:lnTo>
                    <a:pt x="1197" y="49"/>
                  </a:lnTo>
                  <a:lnTo>
                    <a:pt x="1051" y="122"/>
                  </a:lnTo>
                  <a:lnTo>
                    <a:pt x="904" y="171"/>
                  </a:lnTo>
                  <a:lnTo>
                    <a:pt x="757" y="269"/>
                  </a:lnTo>
                  <a:lnTo>
                    <a:pt x="611" y="342"/>
                  </a:lnTo>
                  <a:lnTo>
                    <a:pt x="489" y="464"/>
                  </a:lnTo>
                  <a:lnTo>
                    <a:pt x="391" y="586"/>
                  </a:lnTo>
                  <a:lnTo>
                    <a:pt x="293" y="708"/>
                  </a:lnTo>
                  <a:lnTo>
                    <a:pt x="196" y="855"/>
                  </a:lnTo>
                  <a:lnTo>
                    <a:pt x="122" y="1002"/>
                  </a:lnTo>
                  <a:lnTo>
                    <a:pt x="74" y="1148"/>
                  </a:lnTo>
                  <a:lnTo>
                    <a:pt x="25" y="1319"/>
                  </a:lnTo>
                  <a:lnTo>
                    <a:pt x="0" y="1514"/>
                  </a:lnTo>
                  <a:lnTo>
                    <a:pt x="0" y="1710"/>
                  </a:lnTo>
                  <a:lnTo>
                    <a:pt x="0" y="1905"/>
                  </a:lnTo>
                  <a:lnTo>
                    <a:pt x="25" y="2101"/>
                  </a:lnTo>
                  <a:lnTo>
                    <a:pt x="74" y="2272"/>
                  </a:lnTo>
                  <a:lnTo>
                    <a:pt x="122" y="2467"/>
                  </a:lnTo>
                  <a:lnTo>
                    <a:pt x="196" y="2638"/>
                  </a:lnTo>
                  <a:lnTo>
                    <a:pt x="293" y="2809"/>
                  </a:lnTo>
                  <a:lnTo>
                    <a:pt x="391" y="2980"/>
                  </a:lnTo>
                  <a:lnTo>
                    <a:pt x="489" y="3126"/>
                  </a:lnTo>
                  <a:lnTo>
                    <a:pt x="611" y="3273"/>
                  </a:lnTo>
                  <a:lnTo>
                    <a:pt x="757" y="3395"/>
                  </a:lnTo>
                  <a:lnTo>
                    <a:pt x="904" y="3493"/>
                  </a:lnTo>
                  <a:lnTo>
                    <a:pt x="1051" y="3590"/>
                  </a:lnTo>
                  <a:lnTo>
                    <a:pt x="1197" y="3664"/>
                  </a:lnTo>
                  <a:lnTo>
                    <a:pt x="1368" y="3713"/>
                  </a:lnTo>
                  <a:lnTo>
                    <a:pt x="1539" y="3761"/>
                  </a:lnTo>
                  <a:lnTo>
                    <a:pt x="1881" y="3761"/>
                  </a:lnTo>
                  <a:lnTo>
                    <a:pt x="2052" y="3713"/>
                  </a:lnTo>
                  <a:lnTo>
                    <a:pt x="2223" y="3664"/>
                  </a:lnTo>
                  <a:lnTo>
                    <a:pt x="2369" y="3590"/>
                  </a:lnTo>
                  <a:lnTo>
                    <a:pt x="2516" y="3493"/>
                  </a:lnTo>
                  <a:lnTo>
                    <a:pt x="2662" y="3395"/>
                  </a:lnTo>
                  <a:lnTo>
                    <a:pt x="2809" y="3273"/>
                  </a:lnTo>
                  <a:lnTo>
                    <a:pt x="2931" y="3126"/>
                  </a:lnTo>
                  <a:lnTo>
                    <a:pt x="3029" y="2980"/>
                  </a:lnTo>
                  <a:lnTo>
                    <a:pt x="3127" y="2809"/>
                  </a:lnTo>
                  <a:lnTo>
                    <a:pt x="3224" y="2638"/>
                  </a:lnTo>
                  <a:lnTo>
                    <a:pt x="3297" y="2467"/>
                  </a:lnTo>
                  <a:lnTo>
                    <a:pt x="3346" y="2272"/>
                  </a:lnTo>
                  <a:lnTo>
                    <a:pt x="3395" y="2101"/>
                  </a:lnTo>
                  <a:lnTo>
                    <a:pt x="3420" y="1905"/>
                  </a:lnTo>
                  <a:lnTo>
                    <a:pt x="3420" y="1710"/>
                  </a:lnTo>
                  <a:lnTo>
                    <a:pt x="3420" y="1514"/>
                  </a:lnTo>
                  <a:lnTo>
                    <a:pt x="3395" y="1319"/>
                  </a:lnTo>
                  <a:lnTo>
                    <a:pt x="3346" y="1148"/>
                  </a:lnTo>
                  <a:lnTo>
                    <a:pt x="3297" y="1002"/>
                  </a:lnTo>
                  <a:lnTo>
                    <a:pt x="3224" y="855"/>
                  </a:lnTo>
                  <a:lnTo>
                    <a:pt x="3127" y="708"/>
                  </a:lnTo>
                  <a:lnTo>
                    <a:pt x="3029" y="586"/>
                  </a:lnTo>
                  <a:lnTo>
                    <a:pt x="2931" y="464"/>
                  </a:lnTo>
                  <a:lnTo>
                    <a:pt x="2809" y="342"/>
                  </a:lnTo>
                  <a:lnTo>
                    <a:pt x="2662" y="269"/>
                  </a:lnTo>
                  <a:lnTo>
                    <a:pt x="2516" y="171"/>
                  </a:lnTo>
                  <a:lnTo>
                    <a:pt x="2369" y="122"/>
                  </a:lnTo>
                  <a:lnTo>
                    <a:pt x="2223" y="49"/>
                  </a:lnTo>
                  <a:lnTo>
                    <a:pt x="2052" y="25"/>
                  </a:lnTo>
                  <a:lnTo>
                    <a:pt x="1881" y="0"/>
                  </a:lnTo>
                  <a:close/>
                </a:path>
              </a:pathLst>
            </a:custGeom>
            <a:grpFill/>
            <a:ln>
              <a:noFill/>
            </a:ln>
          </p:spPr>
          <p:txBody>
            <a:bodyPr spcFirstLastPara="1" wrap="square" lIns="91425" tIns="91425" rIns="91425" bIns="91425" anchor="ctr" anchorCtr="0">
              <a:noAutofit/>
            </a:bodyPr>
            <a:lstStyle/>
            <a:p>
              <a:endParaRPr/>
            </a:p>
          </p:txBody>
        </p:sp>
      </p:grpSp>
      <p:grpSp>
        <p:nvGrpSpPr>
          <p:cNvPr id="447" name="Google Shape;447;p39"/>
          <p:cNvGrpSpPr/>
          <p:nvPr/>
        </p:nvGrpSpPr>
        <p:grpSpPr>
          <a:xfrm>
            <a:off x="3669593" y="3132286"/>
            <a:ext cx="108979" cy="239730"/>
            <a:chOff x="4753325" y="2329350"/>
            <a:chExt cx="167300" cy="379800"/>
          </a:xfrm>
          <a:solidFill>
            <a:srgbClr val="00B0F0"/>
          </a:solidFill>
        </p:grpSpPr>
        <p:sp>
          <p:nvSpPr>
            <p:cNvPr id="448" name="Google Shape;448;p39"/>
            <p:cNvSpPr/>
            <p:nvPr/>
          </p:nvSpPr>
          <p:spPr>
            <a:xfrm>
              <a:off x="4753325" y="2424600"/>
              <a:ext cx="167300" cy="284550"/>
            </a:xfrm>
            <a:custGeom>
              <a:avLst/>
              <a:gdLst/>
              <a:ahLst/>
              <a:cxnLst/>
              <a:rect l="l" t="t" r="r" b="b"/>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grpFill/>
            <a:ln>
              <a:noFill/>
            </a:ln>
          </p:spPr>
          <p:txBody>
            <a:bodyPr spcFirstLastPara="1" wrap="square" lIns="91425" tIns="91425" rIns="91425" bIns="91425" anchor="ctr" anchorCtr="0">
              <a:noAutofit/>
            </a:bodyPr>
            <a:lstStyle/>
            <a:p>
              <a:endParaRPr/>
            </a:p>
          </p:txBody>
        </p:sp>
        <p:sp>
          <p:nvSpPr>
            <p:cNvPr id="449" name="Google Shape;449;p39"/>
            <p:cNvSpPr/>
            <p:nvPr/>
          </p:nvSpPr>
          <p:spPr>
            <a:xfrm>
              <a:off x="4798500" y="2329350"/>
              <a:ext cx="76950" cy="84275"/>
            </a:xfrm>
            <a:custGeom>
              <a:avLst/>
              <a:gdLst/>
              <a:ahLst/>
              <a:cxnLst/>
              <a:rect l="l" t="t" r="r" b="b"/>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grpFill/>
            <a:ln>
              <a:noFill/>
            </a:ln>
          </p:spPr>
          <p:txBody>
            <a:bodyPr spcFirstLastPara="1" wrap="square" lIns="91425" tIns="91425" rIns="91425" bIns="91425" anchor="ctr" anchorCtr="0">
              <a:noAutofit/>
            </a:bodyPr>
            <a:lstStyle/>
            <a:p>
              <a:endParaRPr/>
            </a:p>
          </p:txBody>
        </p:sp>
      </p:grpSp>
      <p:grpSp>
        <p:nvGrpSpPr>
          <p:cNvPr id="450" name="Google Shape;450;p39"/>
          <p:cNvGrpSpPr/>
          <p:nvPr/>
        </p:nvGrpSpPr>
        <p:grpSpPr>
          <a:xfrm>
            <a:off x="3228497" y="3092964"/>
            <a:ext cx="112985" cy="318361"/>
            <a:chOff x="4076175" y="2267050"/>
            <a:chExt cx="173450" cy="504375"/>
          </a:xfrm>
          <a:solidFill>
            <a:srgbClr val="00B0F0"/>
          </a:solidFill>
        </p:grpSpPr>
        <p:sp>
          <p:nvSpPr>
            <p:cNvPr id="451" name="Google Shape;451;p39"/>
            <p:cNvSpPr/>
            <p:nvPr/>
          </p:nvSpPr>
          <p:spPr>
            <a:xfrm>
              <a:off x="4122600" y="2267050"/>
              <a:ext cx="80600" cy="91625"/>
            </a:xfrm>
            <a:custGeom>
              <a:avLst/>
              <a:gdLst/>
              <a:ahLst/>
              <a:cxnLst/>
              <a:rect l="l" t="t" r="r" b="b"/>
              <a:pathLst>
                <a:path w="3224" h="3665" extrusionOk="0">
                  <a:moveTo>
                    <a:pt x="1441" y="1"/>
                  </a:moveTo>
                  <a:lnTo>
                    <a:pt x="1295" y="25"/>
                  </a:lnTo>
                  <a:lnTo>
                    <a:pt x="1124" y="74"/>
                  </a:lnTo>
                  <a:lnTo>
                    <a:pt x="977" y="123"/>
                  </a:lnTo>
                  <a:lnTo>
                    <a:pt x="855" y="172"/>
                  </a:lnTo>
                  <a:lnTo>
                    <a:pt x="708" y="245"/>
                  </a:lnTo>
                  <a:lnTo>
                    <a:pt x="586" y="343"/>
                  </a:lnTo>
                  <a:lnTo>
                    <a:pt x="464" y="441"/>
                  </a:lnTo>
                  <a:lnTo>
                    <a:pt x="366" y="563"/>
                  </a:lnTo>
                  <a:lnTo>
                    <a:pt x="269" y="685"/>
                  </a:lnTo>
                  <a:lnTo>
                    <a:pt x="195" y="831"/>
                  </a:lnTo>
                  <a:lnTo>
                    <a:pt x="122" y="978"/>
                  </a:lnTo>
                  <a:lnTo>
                    <a:pt x="73" y="1124"/>
                  </a:lnTo>
                  <a:lnTo>
                    <a:pt x="25" y="1295"/>
                  </a:lnTo>
                  <a:lnTo>
                    <a:pt x="0" y="1466"/>
                  </a:lnTo>
                  <a:lnTo>
                    <a:pt x="0" y="1662"/>
                  </a:lnTo>
                  <a:lnTo>
                    <a:pt x="0" y="1833"/>
                  </a:lnTo>
                  <a:lnTo>
                    <a:pt x="25" y="2028"/>
                  </a:lnTo>
                  <a:lnTo>
                    <a:pt x="73" y="2223"/>
                  </a:lnTo>
                  <a:lnTo>
                    <a:pt x="122" y="2394"/>
                  </a:lnTo>
                  <a:lnTo>
                    <a:pt x="195" y="2565"/>
                  </a:lnTo>
                  <a:lnTo>
                    <a:pt x="269" y="2736"/>
                  </a:lnTo>
                  <a:lnTo>
                    <a:pt x="366" y="2883"/>
                  </a:lnTo>
                  <a:lnTo>
                    <a:pt x="464" y="3029"/>
                  </a:lnTo>
                  <a:lnTo>
                    <a:pt x="586" y="3176"/>
                  </a:lnTo>
                  <a:lnTo>
                    <a:pt x="708" y="3298"/>
                  </a:lnTo>
                  <a:lnTo>
                    <a:pt x="855" y="3396"/>
                  </a:lnTo>
                  <a:lnTo>
                    <a:pt x="977" y="3493"/>
                  </a:lnTo>
                  <a:lnTo>
                    <a:pt x="1124" y="3567"/>
                  </a:lnTo>
                  <a:lnTo>
                    <a:pt x="1295" y="3616"/>
                  </a:lnTo>
                  <a:lnTo>
                    <a:pt x="1441" y="3640"/>
                  </a:lnTo>
                  <a:lnTo>
                    <a:pt x="1612" y="3664"/>
                  </a:lnTo>
                  <a:lnTo>
                    <a:pt x="1783" y="3640"/>
                  </a:lnTo>
                  <a:lnTo>
                    <a:pt x="1930" y="3616"/>
                  </a:lnTo>
                  <a:lnTo>
                    <a:pt x="2100" y="3567"/>
                  </a:lnTo>
                  <a:lnTo>
                    <a:pt x="2247" y="3493"/>
                  </a:lnTo>
                  <a:lnTo>
                    <a:pt x="2369" y="3396"/>
                  </a:lnTo>
                  <a:lnTo>
                    <a:pt x="2516" y="3298"/>
                  </a:lnTo>
                  <a:lnTo>
                    <a:pt x="2638" y="3176"/>
                  </a:lnTo>
                  <a:lnTo>
                    <a:pt x="2760" y="3029"/>
                  </a:lnTo>
                  <a:lnTo>
                    <a:pt x="2858" y="2883"/>
                  </a:lnTo>
                  <a:lnTo>
                    <a:pt x="2955" y="2736"/>
                  </a:lnTo>
                  <a:lnTo>
                    <a:pt x="3029" y="2565"/>
                  </a:lnTo>
                  <a:lnTo>
                    <a:pt x="3102" y="2394"/>
                  </a:lnTo>
                  <a:lnTo>
                    <a:pt x="3151" y="2223"/>
                  </a:lnTo>
                  <a:lnTo>
                    <a:pt x="3200" y="2028"/>
                  </a:lnTo>
                  <a:lnTo>
                    <a:pt x="3224" y="1833"/>
                  </a:lnTo>
                  <a:lnTo>
                    <a:pt x="3224" y="1662"/>
                  </a:lnTo>
                  <a:lnTo>
                    <a:pt x="3224" y="1466"/>
                  </a:lnTo>
                  <a:lnTo>
                    <a:pt x="3200" y="1295"/>
                  </a:lnTo>
                  <a:lnTo>
                    <a:pt x="3151" y="1124"/>
                  </a:lnTo>
                  <a:lnTo>
                    <a:pt x="3102" y="978"/>
                  </a:lnTo>
                  <a:lnTo>
                    <a:pt x="3029" y="831"/>
                  </a:lnTo>
                  <a:lnTo>
                    <a:pt x="2955" y="685"/>
                  </a:lnTo>
                  <a:lnTo>
                    <a:pt x="2858" y="563"/>
                  </a:lnTo>
                  <a:lnTo>
                    <a:pt x="2760" y="441"/>
                  </a:lnTo>
                  <a:lnTo>
                    <a:pt x="2638" y="343"/>
                  </a:lnTo>
                  <a:lnTo>
                    <a:pt x="2516" y="245"/>
                  </a:lnTo>
                  <a:lnTo>
                    <a:pt x="2369" y="172"/>
                  </a:lnTo>
                  <a:lnTo>
                    <a:pt x="2247" y="123"/>
                  </a:lnTo>
                  <a:lnTo>
                    <a:pt x="2100" y="74"/>
                  </a:lnTo>
                  <a:lnTo>
                    <a:pt x="1930" y="25"/>
                  </a:lnTo>
                  <a:lnTo>
                    <a:pt x="1783" y="1"/>
                  </a:lnTo>
                  <a:close/>
                </a:path>
              </a:pathLst>
            </a:custGeom>
            <a:grpFill/>
            <a:ln>
              <a:noFill/>
            </a:ln>
          </p:spPr>
          <p:txBody>
            <a:bodyPr spcFirstLastPara="1" wrap="square" lIns="91425" tIns="91425" rIns="91425" bIns="91425" anchor="ctr" anchorCtr="0">
              <a:noAutofit/>
            </a:bodyPr>
            <a:lstStyle/>
            <a:p>
              <a:endParaRPr/>
            </a:p>
          </p:txBody>
        </p:sp>
        <p:sp>
          <p:nvSpPr>
            <p:cNvPr id="452" name="Google Shape;452;p39"/>
            <p:cNvSpPr/>
            <p:nvPr/>
          </p:nvSpPr>
          <p:spPr>
            <a:xfrm>
              <a:off x="4076175" y="2370250"/>
              <a:ext cx="173450" cy="401175"/>
            </a:xfrm>
            <a:custGeom>
              <a:avLst/>
              <a:gdLst/>
              <a:ahLst/>
              <a:cxnLst/>
              <a:rect l="l" t="t" r="r" b="b"/>
              <a:pathLst>
                <a:path w="6938" h="16047" extrusionOk="0">
                  <a:moveTo>
                    <a:pt x="2736" y="0"/>
                  </a:moveTo>
                  <a:lnTo>
                    <a:pt x="2541" y="49"/>
                  </a:lnTo>
                  <a:lnTo>
                    <a:pt x="2346" y="123"/>
                  </a:lnTo>
                  <a:lnTo>
                    <a:pt x="2175" y="196"/>
                  </a:lnTo>
                  <a:lnTo>
                    <a:pt x="2028" y="293"/>
                  </a:lnTo>
                  <a:lnTo>
                    <a:pt x="1711" y="489"/>
                  </a:lnTo>
                  <a:lnTo>
                    <a:pt x="1442" y="758"/>
                  </a:lnTo>
                  <a:lnTo>
                    <a:pt x="1173" y="1075"/>
                  </a:lnTo>
                  <a:lnTo>
                    <a:pt x="953" y="1417"/>
                  </a:lnTo>
                  <a:lnTo>
                    <a:pt x="758" y="1808"/>
                  </a:lnTo>
                  <a:lnTo>
                    <a:pt x="587" y="2223"/>
                  </a:lnTo>
                  <a:lnTo>
                    <a:pt x="441" y="2711"/>
                  </a:lnTo>
                  <a:lnTo>
                    <a:pt x="318" y="3200"/>
                  </a:lnTo>
                  <a:lnTo>
                    <a:pt x="221" y="3737"/>
                  </a:lnTo>
                  <a:lnTo>
                    <a:pt x="147" y="4323"/>
                  </a:lnTo>
                  <a:lnTo>
                    <a:pt x="74" y="4909"/>
                  </a:lnTo>
                  <a:lnTo>
                    <a:pt x="25" y="5544"/>
                  </a:lnTo>
                  <a:lnTo>
                    <a:pt x="1" y="6204"/>
                  </a:lnTo>
                  <a:lnTo>
                    <a:pt x="1" y="6888"/>
                  </a:lnTo>
                  <a:lnTo>
                    <a:pt x="25" y="7034"/>
                  </a:lnTo>
                  <a:lnTo>
                    <a:pt x="50" y="7181"/>
                  </a:lnTo>
                  <a:lnTo>
                    <a:pt x="99" y="7327"/>
                  </a:lnTo>
                  <a:lnTo>
                    <a:pt x="172" y="7425"/>
                  </a:lnTo>
                  <a:lnTo>
                    <a:pt x="245" y="7523"/>
                  </a:lnTo>
                  <a:lnTo>
                    <a:pt x="318" y="7596"/>
                  </a:lnTo>
                  <a:lnTo>
                    <a:pt x="416" y="7645"/>
                  </a:lnTo>
                  <a:lnTo>
                    <a:pt x="636" y="7645"/>
                  </a:lnTo>
                  <a:lnTo>
                    <a:pt x="734" y="7596"/>
                  </a:lnTo>
                  <a:lnTo>
                    <a:pt x="807" y="7523"/>
                  </a:lnTo>
                  <a:lnTo>
                    <a:pt x="880" y="7425"/>
                  </a:lnTo>
                  <a:lnTo>
                    <a:pt x="929" y="7327"/>
                  </a:lnTo>
                  <a:lnTo>
                    <a:pt x="953" y="7181"/>
                  </a:lnTo>
                  <a:lnTo>
                    <a:pt x="978" y="6888"/>
                  </a:lnTo>
                  <a:lnTo>
                    <a:pt x="1002" y="6521"/>
                  </a:lnTo>
                  <a:lnTo>
                    <a:pt x="1027" y="6106"/>
                  </a:lnTo>
                  <a:lnTo>
                    <a:pt x="1149" y="5105"/>
                  </a:lnTo>
                  <a:lnTo>
                    <a:pt x="1295" y="4103"/>
                  </a:lnTo>
                  <a:lnTo>
                    <a:pt x="1369" y="3664"/>
                  </a:lnTo>
                  <a:lnTo>
                    <a:pt x="1466" y="3298"/>
                  </a:lnTo>
                  <a:lnTo>
                    <a:pt x="1417" y="3102"/>
                  </a:lnTo>
                  <a:lnTo>
                    <a:pt x="1393" y="2907"/>
                  </a:lnTo>
                  <a:lnTo>
                    <a:pt x="1393" y="2711"/>
                  </a:lnTo>
                  <a:lnTo>
                    <a:pt x="1417" y="2540"/>
                  </a:lnTo>
                  <a:lnTo>
                    <a:pt x="1442" y="2394"/>
                  </a:lnTo>
                  <a:lnTo>
                    <a:pt x="1515" y="2247"/>
                  </a:lnTo>
                  <a:lnTo>
                    <a:pt x="1588" y="2125"/>
                  </a:lnTo>
                  <a:lnTo>
                    <a:pt x="1662" y="2052"/>
                  </a:lnTo>
                  <a:lnTo>
                    <a:pt x="1588" y="2150"/>
                  </a:lnTo>
                  <a:lnTo>
                    <a:pt x="1540" y="2296"/>
                  </a:lnTo>
                  <a:lnTo>
                    <a:pt x="1491" y="2492"/>
                  </a:lnTo>
                  <a:lnTo>
                    <a:pt x="1491" y="2687"/>
                  </a:lnTo>
                  <a:lnTo>
                    <a:pt x="1515" y="2882"/>
                  </a:lnTo>
                  <a:lnTo>
                    <a:pt x="1564" y="3078"/>
                  </a:lnTo>
                  <a:lnTo>
                    <a:pt x="1613" y="3175"/>
                  </a:lnTo>
                  <a:lnTo>
                    <a:pt x="1686" y="3273"/>
                  </a:lnTo>
                  <a:lnTo>
                    <a:pt x="1759" y="3346"/>
                  </a:lnTo>
                  <a:lnTo>
                    <a:pt x="1857" y="3420"/>
                  </a:lnTo>
                  <a:lnTo>
                    <a:pt x="1906" y="3786"/>
                  </a:lnTo>
                  <a:lnTo>
                    <a:pt x="1930" y="3981"/>
                  </a:lnTo>
                  <a:lnTo>
                    <a:pt x="1955" y="4201"/>
                  </a:lnTo>
                  <a:lnTo>
                    <a:pt x="1930" y="4445"/>
                  </a:lnTo>
                  <a:lnTo>
                    <a:pt x="1906" y="4738"/>
                  </a:lnTo>
                  <a:lnTo>
                    <a:pt x="1833" y="5032"/>
                  </a:lnTo>
                  <a:lnTo>
                    <a:pt x="1711" y="5398"/>
                  </a:lnTo>
                  <a:lnTo>
                    <a:pt x="1515" y="5911"/>
                  </a:lnTo>
                  <a:lnTo>
                    <a:pt x="1369" y="6399"/>
                  </a:lnTo>
                  <a:lnTo>
                    <a:pt x="1271" y="6839"/>
                  </a:lnTo>
                  <a:lnTo>
                    <a:pt x="1222" y="7230"/>
                  </a:lnTo>
                  <a:lnTo>
                    <a:pt x="1173" y="7620"/>
                  </a:lnTo>
                  <a:lnTo>
                    <a:pt x="1173" y="8011"/>
                  </a:lnTo>
                  <a:lnTo>
                    <a:pt x="1198" y="8817"/>
                  </a:lnTo>
                  <a:lnTo>
                    <a:pt x="1247" y="9989"/>
                  </a:lnTo>
                  <a:lnTo>
                    <a:pt x="1295" y="11162"/>
                  </a:lnTo>
                  <a:lnTo>
                    <a:pt x="1320" y="13238"/>
                  </a:lnTo>
                  <a:lnTo>
                    <a:pt x="1344" y="14728"/>
                  </a:lnTo>
                  <a:lnTo>
                    <a:pt x="1344" y="15314"/>
                  </a:lnTo>
                  <a:lnTo>
                    <a:pt x="1369" y="15533"/>
                  </a:lnTo>
                  <a:lnTo>
                    <a:pt x="1417" y="15704"/>
                  </a:lnTo>
                  <a:lnTo>
                    <a:pt x="1491" y="15827"/>
                  </a:lnTo>
                  <a:lnTo>
                    <a:pt x="1588" y="15924"/>
                  </a:lnTo>
                  <a:lnTo>
                    <a:pt x="1662" y="15998"/>
                  </a:lnTo>
                  <a:lnTo>
                    <a:pt x="1735" y="16022"/>
                  </a:lnTo>
                  <a:lnTo>
                    <a:pt x="1833" y="16046"/>
                  </a:lnTo>
                  <a:lnTo>
                    <a:pt x="1955" y="16046"/>
                  </a:lnTo>
                  <a:lnTo>
                    <a:pt x="2077" y="15998"/>
                  </a:lnTo>
                  <a:lnTo>
                    <a:pt x="2175" y="15949"/>
                  </a:lnTo>
                  <a:lnTo>
                    <a:pt x="2248" y="15875"/>
                  </a:lnTo>
                  <a:lnTo>
                    <a:pt x="2321" y="15802"/>
                  </a:lnTo>
                  <a:lnTo>
                    <a:pt x="2394" y="15680"/>
                  </a:lnTo>
                  <a:lnTo>
                    <a:pt x="2419" y="15533"/>
                  </a:lnTo>
                  <a:lnTo>
                    <a:pt x="2468" y="15387"/>
                  </a:lnTo>
                  <a:lnTo>
                    <a:pt x="3152" y="8548"/>
                  </a:lnTo>
                  <a:lnTo>
                    <a:pt x="3152" y="8451"/>
                  </a:lnTo>
                  <a:lnTo>
                    <a:pt x="3200" y="8280"/>
                  </a:lnTo>
                  <a:lnTo>
                    <a:pt x="3249" y="8182"/>
                  </a:lnTo>
                  <a:lnTo>
                    <a:pt x="3298" y="8084"/>
                  </a:lnTo>
                  <a:lnTo>
                    <a:pt x="3371" y="8011"/>
                  </a:lnTo>
                  <a:lnTo>
                    <a:pt x="3469" y="7987"/>
                  </a:lnTo>
                  <a:lnTo>
                    <a:pt x="3567" y="8011"/>
                  </a:lnTo>
                  <a:lnTo>
                    <a:pt x="3640" y="8084"/>
                  </a:lnTo>
                  <a:lnTo>
                    <a:pt x="3689" y="8182"/>
                  </a:lnTo>
                  <a:lnTo>
                    <a:pt x="3738" y="8280"/>
                  </a:lnTo>
                  <a:lnTo>
                    <a:pt x="3787" y="8451"/>
                  </a:lnTo>
                  <a:lnTo>
                    <a:pt x="3787" y="8548"/>
                  </a:lnTo>
                  <a:lnTo>
                    <a:pt x="4470" y="15387"/>
                  </a:lnTo>
                  <a:lnTo>
                    <a:pt x="4519" y="15533"/>
                  </a:lnTo>
                  <a:lnTo>
                    <a:pt x="4544" y="15680"/>
                  </a:lnTo>
                  <a:lnTo>
                    <a:pt x="4617" y="15802"/>
                  </a:lnTo>
                  <a:lnTo>
                    <a:pt x="4690" y="15875"/>
                  </a:lnTo>
                  <a:lnTo>
                    <a:pt x="4763" y="15949"/>
                  </a:lnTo>
                  <a:lnTo>
                    <a:pt x="4861" y="15998"/>
                  </a:lnTo>
                  <a:lnTo>
                    <a:pt x="4983" y="16046"/>
                  </a:lnTo>
                  <a:lnTo>
                    <a:pt x="5105" y="16046"/>
                  </a:lnTo>
                  <a:lnTo>
                    <a:pt x="5203" y="16022"/>
                  </a:lnTo>
                  <a:lnTo>
                    <a:pt x="5276" y="15998"/>
                  </a:lnTo>
                  <a:lnTo>
                    <a:pt x="5350" y="15924"/>
                  </a:lnTo>
                  <a:lnTo>
                    <a:pt x="5447" y="15827"/>
                  </a:lnTo>
                  <a:lnTo>
                    <a:pt x="5521" y="15704"/>
                  </a:lnTo>
                  <a:lnTo>
                    <a:pt x="5569" y="15533"/>
                  </a:lnTo>
                  <a:lnTo>
                    <a:pt x="5594" y="15314"/>
                  </a:lnTo>
                  <a:lnTo>
                    <a:pt x="5594" y="14728"/>
                  </a:lnTo>
                  <a:lnTo>
                    <a:pt x="5618" y="13238"/>
                  </a:lnTo>
                  <a:lnTo>
                    <a:pt x="5643" y="11162"/>
                  </a:lnTo>
                  <a:lnTo>
                    <a:pt x="5692" y="9989"/>
                  </a:lnTo>
                  <a:lnTo>
                    <a:pt x="5740" y="8817"/>
                  </a:lnTo>
                  <a:lnTo>
                    <a:pt x="5765" y="8011"/>
                  </a:lnTo>
                  <a:lnTo>
                    <a:pt x="5765" y="7620"/>
                  </a:lnTo>
                  <a:lnTo>
                    <a:pt x="5716" y="7230"/>
                  </a:lnTo>
                  <a:lnTo>
                    <a:pt x="5667" y="6839"/>
                  </a:lnTo>
                  <a:lnTo>
                    <a:pt x="5569" y="6399"/>
                  </a:lnTo>
                  <a:lnTo>
                    <a:pt x="5423" y="5911"/>
                  </a:lnTo>
                  <a:lnTo>
                    <a:pt x="5227" y="5398"/>
                  </a:lnTo>
                  <a:lnTo>
                    <a:pt x="5105" y="5032"/>
                  </a:lnTo>
                  <a:lnTo>
                    <a:pt x="5032" y="4738"/>
                  </a:lnTo>
                  <a:lnTo>
                    <a:pt x="5008" y="4445"/>
                  </a:lnTo>
                  <a:lnTo>
                    <a:pt x="4983" y="4201"/>
                  </a:lnTo>
                  <a:lnTo>
                    <a:pt x="5008" y="3981"/>
                  </a:lnTo>
                  <a:lnTo>
                    <a:pt x="5032" y="3786"/>
                  </a:lnTo>
                  <a:lnTo>
                    <a:pt x="5081" y="3420"/>
                  </a:lnTo>
                  <a:lnTo>
                    <a:pt x="5179" y="3346"/>
                  </a:lnTo>
                  <a:lnTo>
                    <a:pt x="5252" y="3273"/>
                  </a:lnTo>
                  <a:lnTo>
                    <a:pt x="5325" y="3175"/>
                  </a:lnTo>
                  <a:lnTo>
                    <a:pt x="5374" y="3078"/>
                  </a:lnTo>
                  <a:lnTo>
                    <a:pt x="5423" y="2882"/>
                  </a:lnTo>
                  <a:lnTo>
                    <a:pt x="5447" y="2687"/>
                  </a:lnTo>
                  <a:lnTo>
                    <a:pt x="5447" y="2492"/>
                  </a:lnTo>
                  <a:lnTo>
                    <a:pt x="5398" y="2296"/>
                  </a:lnTo>
                  <a:lnTo>
                    <a:pt x="5350" y="2150"/>
                  </a:lnTo>
                  <a:lnTo>
                    <a:pt x="5276" y="2052"/>
                  </a:lnTo>
                  <a:lnTo>
                    <a:pt x="5350" y="2125"/>
                  </a:lnTo>
                  <a:lnTo>
                    <a:pt x="5423" y="2247"/>
                  </a:lnTo>
                  <a:lnTo>
                    <a:pt x="5496" y="2394"/>
                  </a:lnTo>
                  <a:lnTo>
                    <a:pt x="5521" y="2540"/>
                  </a:lnTo>
                  <a:lnTo>
                    <a:pt x="5545" y="2711"/>
                  </a:lnTo>
                  <a:lnTo>
                    <a:pt x="5545" y="2907"/>
                  </a:lnTo>
                  <a:lnTo>
                    <a:pt x="5521" y="3102"/>
                  </a:lnTo>
                  <a:lnTo>
                    <a:pt x="5472" y="3298"/>
                  </a:lnTo>
                  <a:lnTo>
                    <a:pt x="5569" y="3664"/>
                  </a:lnTo>
                  <a:lnTo>
                    <a:pt x="5643" y="4103"/>
                  </a:lnTo>
                  <a:lnTo>
                    <a:pt x="5789" y="5105"/>
                  </a:lnTo>
                  <a:lnTo>
                    <a:pt x="5911" y="6106"/>
                  </a:lnTo>
                  <a:lnTo>
                    <a:pt x="5936" y="6521"/>
                  </a:lnTo>
                  <a:lnTo>
                    <a:pt x="5960" y="6888"/>
                  </a:lnTo>
                  <a:lnTo>
                    <a:pt x="5985" y="7181"/>
                  </a:lnTo>
                  <a:lnTo>
                    <a:pt x="6009" y="7327"/>
                  </a:lnTo>
                  <a:lnTo>
                    <a:pt x="6058" y="7425"/>
                  </a:lnTo>
                  <a:lnTo>
                    <a:pt x="6131" y="7523"/>
                  </a:lnTo>
                  <a:lnTo>
                    <a:pt x="6204" y="7596"/>
                  </a:lnTo>
                  <a:lnTo>
                    <a:pt x="6302" y="7645"/>
                  </a:lnTo>
                  <a:lnTo>
                    <a:pt x="6522" y="7645"/>
                  </a:lnTo>
                  <a:lnTo>
                    <a:pt x="6620" y="7596"/>
                  </a:lnTo>
                  <a:lnTo>
                    <a:pt x="6693" y="7523"/>
                  </a:lnTo>
                  <a:lnTo>
                    <a:pt x="6766" y="7425"/>
                  </a:lnTo>
                  <a:lnTo>
                    <a:pt x="6839" y="7327"/>
                  </a:lnTo>
                  <a:lnTo>
                    <a:pt x="6888" y="7181"/>
                  </a:lnTo>
                  <a:lnTo>
                    <a:pt x="6913" y="7034"/>
                  </a:lnTo>
                  <a:lnTo>
                    <a:pt x="6937" y="6888"/>
                  </a:lnTo>
                  <a:lnTo>
                    <a:pt x="6937" y="6204"/>
                  </a:lnTo>
                  <a:lnTo>
                    <a:pt x="6913" y="5544"/>
                  </a:lnTo>
                  <a:lnTo>
                    <a:pt x="6864" y="4909"/>
                  </a:lnTo>
                  <a:lnTo>
                    <a:pt x="6791" y="4323"/>
                  </a:lnTo>
                  <a:lnTo>
                    <a:pt x="6717" y="3737"/>
                  </a:lnTo>
                  <a:lnTo>
                    <a:pt x="6620" y="3200"/>
                  </a:lnTo>
                  <a:lnTo>
                    <a:pt x="6497" y="2711"/>
                  </a:lnTo>
                  <a:lnTo>
                    <a:pt x="6351" y="2223"/>
                  </a:lnTo>
                  <a:lnTo>
                    <a:pt x="6180" y="1808"/>
                  </a:lnTo>
                  <a:lnTo>
                    <a:pt x="5985" y="1417"/>
                  </a:lnTo>
                  <a:lnTo>
                    <a:pt x="5765" y="1075"/>
                  </a:lnTo>
                  <a:lnTo>
                    <a:pt x="5496" y="758"/>
                  </a:lnTo>
                  <a:lnTo>
                    <a:pt x="5227" y="489"/>
                  </a:lnTo>
                  <a:lnTo>
                    <a:pt x="4910" y="293"/>
                  </a:lnTo>
                  <a:lnTo>
                    <a:pt x="4763" y="196"/>
                  </a:lnTo>
                  <a:lnTo>
                    <a:pt x="4592" y="123"/>
                  </a:lnTo>
                  <a:lnTo>
                    <a:pt x="4397" y="49"/>
                  </a:lnTo>
                  <a:lnTo>
                    <a:pt x="4202" y="0"/>
                  </a:lnTo>
                  <a:lnTo>
                    <a:pt x="4031" y="98"/>
                  </a:lnTo>
                  <a:lnTo>
                    <a:pt x="3860" y="147"/>
                  </a:lnTo>
                  <a:lnTo>
                    <a:pt x="3664" y="196"/>
                  </a:lnTo>
                  <a:lnTo>
                    <a:pt x="3469" y="220"/>
                  </a:lnTo>
                  <a:lnTo>
                    <a:pt x="3274" y="196"/>
                  </a:lnTo>
                  <a:lnTo>
                    <a:pt x="3078" y="147"/>
                  </a:lnTo>
                  <a:lnTo>
                    <a:pt x="2907" y="98"/>
                  </a:lnTo>
                  <a:lnTo>
                    <a:pt x="2736" y="0"/>
                  </a:lnTo>
                  <a:close/>
                </a:path>
              </a:pathLst>
            </a:custGeom>
            <a:grpFill/>
            <a:ln>
              <a:noFill/>
            </a:ln>
          </p:spPr>
          <p:txBody>
            <a:bodyPr spcFirstLastPara="1" wrap="square" lIns="91425" tIns="91425" rIns="91425" bIns="91425" anchor="ctr" anchorCtr="0">
              <a:noAutofit/>
            </a:bodyPr>
            <a:lstStyle/>
            <a:p>
              <a:endParaRPr/>
            </a:p>
          </p:txBody>
        </p:sp>
      </p:grpSp>
      <p:sp>
        <p:nvSpPr>
          <p:cNvPr id="453" name="Google Shape;453;p39"/>
          <p:cNvSpPr/>
          <p:nvPr/>
        </p:nvSpPr>
        <p:spPr>
          <a:xfrm>
            <a:off x="4038834" y="3126498"/>
            <a:ext cx="248998" cy="25437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54" name="Google Shape;454;p39"/>
          <p:cNvGrpSpPr/>
          <p:nvPr/>
        </p:nvGrpSpPr>
        <p:grpSpPr>
          <a:xfrm>
            <a:off x="4465441" y="3131120"/>
            <a:ext cx="273653" cy="245127"/>
            <a:chOff x="5975075" y="2327500"/>
            <a:chExt cx="420100" cy="388350"/>
          </a:xfrm>
          <a:solidFill>
            <a:srgbClr val="00B0F0"/>
          </a:solidFill>
        </p:grpSpPr>
        <p:sp>
          <p:nvSpPr>
            <p:cNvPr id="455" name="Google Shape;455;p39"/>
            <p:cNvSpPr/>
            <p:nvPr/>
          </p:nvSpPr>
          <p:spPr>
            <a:xfrm>
              <a:off x="5975075" y="2474650"/>
              <a:ext cx="98325" cy="220450"/>
            </a:xfrm>
            <a:custGeom>
              <a:avLst/>
              <a:gdLst/>
              <a:ahLst/>
              <a:cxnLst/>
              <a:rect l="l" t="t" r="r" b="b"/>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grpFill/>
            <a:ln>
              <a:noFill/>
            </a:ln>
          </p:spPr>
          <p:txBody>
            <a:bodyPr spcFirstLastPara="1" wrap="square" lIns="91425" tIns="91425" rIns="91425" bIns="91425" anchor="ctr" anchorCtr="0">
              <a:noAutofit/>
            </a:bodyPr>
            <a:lstStyle/>
            <a:p>
              <a:endParaRPr/>
            </a:p>
          </p:txBody>
        </p:sp>
        <p:sp>
          <p:nvSpPr>
            <p:cNvPr id="456" name="Google Shape;456;p39"/>
            <p:cNvSpPr/>
            <p:nvPr/>
          </p:nvSpPr>
          <p:spPr>
            <a:xfrm>
              <a:off x="6088025" y="2327500"/>
              <a:ext cx="307150" cy="388350"/>
            </a:xfrm>
            <a:custGeom>
              <a:avLst/>
              <a:gdLst/>
              <a:ahLst/>
              <a:cxnLst/>
              <a:rect l="l" t="t" r="r" b="b"/>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grpFill/>
            <a:ln>
              <a:noFill/>
            </a:ln>
          </p:spPr>
          <p:txBody>
            <a:bodyPr spcFirstLastPara="1" wrap="square" lIns="91425" tIns="91425" rIns="91425" bIns="91425" anchor="ctr" anchorCtr="0">
              <a:noAutofit/>
            </a:bodyPr>
            <a:lstStyle/>
            <a:p>
              <a:endParaRPr/>
            </a:p>
          </p:txBody>
        </p:sp>
      </p:grpSp>
      <p:grpSp>
        <p:nvGrpSpPr>
          <p:cNvPr id="457" name="Google Shape;457;p39"/>
          <p:cNvGrpSpPr/>
          <p:nvPr/>
        </p:nvGrpSpPr>
        <p:grpSpPr>
          <a:xfrm>
            <a:off x="4957427" y="3123797"/>
            <a:ext cx="167866" cy="265167"/>
            <a:chOff x="6730350" y="2315900"/>
            <a:chExt cx="257700" cy="420100"/>
          </a:xfrm>
          <a:solidFill>
            <a:srgbClr val="00B0F0"/>
          </a:solidFill>
        </p:grpSpPr>
        <p:sp>
          <p:nvSpPr>
            <p:cNvPr id="458" name="Google Shape;458;p39"/>
            <p:cNvSpPr/>
            <p:nvPr/>
          </p:nvSpPr>
          <p:spPr>
            <a:xfrm>
              <a:off x="6807900" y="26712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endParaRPr/>
            </a:p>
          </p:txBody>
        </p:sp>
        <p:sp>
          <p:nvSpPr>
            <p:cNvPr id="459" name="Google Shape;459;p39"/>
            <p:cNvSpPr/>
            <p:nvPr/>
          </p:nvSpPr>
          <p:spPr>
            <a:xfrm>
              <a:off x="6807900" y="2636450"/>
              <a:ext cx="102600" cy="22625"/>
            </a:xfrm>
            <a:custGeom>
              <a:avLst/>
              <a:gdLst/>
              <a:ahLst/>
              <a:cxnLst/>
              <a:rect l="l" t="t" r="r" b="b"/>
              <a:pathLst>
                <a:path w="4104" h="905" extrusionOk="0">
                  <a:moveTo>
                    <a:pt x="1" y="1"/>
                  </a:moveTo>
                  <a:lnTo>
                    <a:pt x="1" y="905"/>
                  </a:lnTo>
                  <a:lnTo>
                    <a:pt x="4104" y="905"/>
                  </a:lnTo>
                  <a:lnTo>
                    <a:pt x="4104" y="1"/>
                  </a:lnTo>
                  <a:close/>
                </a:path>
              </a:pathLst>
            </a:custGeom>
            <a:grpFill/>
            <a:ln>
              <a:noFill/>
            </a:ln>
          </p:spPr>
          <p:txBody>
            <a:bodyPr spcFirstLastPara="1" wrap="square" lIns="91425" tIns="91425" rIns="91425" bIns="91425" anchor="ctr" anchorCtr="0">
              <a:noAutofit/>
            </a:bodyPr>
            <a:lstStyle/>
            <a:p>
              <a:endParaRPr/>
            </a:p>
          </p:txBody>
        </p:sp>
        <p:sp>
          <p:nvSpPr>
            <p:cNvPr id="460" name="Google Shape;460;p39"/>
            <p:cNvSpPr/>
            <p:nvPr/>
          </p:nvSpPr>
          <p:spPr>
            <a:xfrm>
              <a:off x="6807900" y="2706075"/>
              <a:ext cx="102600" cy="29925"/>
            </a:xfrm>
            <a:custGeom>
              <a:avLst/>
              <a:gdLst/>
              <a:ahLst/>
              <a:cxnLst/>
              <a:rect l="l" t="t" r="r" b="b"/>
              <a:pathLst>
                <a:path w="4104" h="1197" extrusionOk="0">
                  <a:moveTo>
                    <a:pt x="1" y="0"/>
                  </a:moveTo>
                  <a:lnTo>
                    <a:pt x="1" y="171"/>
                  </a:lnTo>
                  <a:lnTo>
                    <a:pt x="25" y="318"/>
                  </a:lnTo>
                  <a:lnTo>
                    <a:pt x="98" y="464"/>
                  </a:lnTo>
                  <a:lnTo>
                    <a:pt x="196" y="586"/>
                  </a:lnTo>
                  <a:lnTo>
                    <a:pt x="343" y="660"/>
                  </a:lnTo>
                  <a:lnTo>
                    <a:pt x="1881" y="1172"/>
                  </a:lnTo>
                  <a:lnTo>
                    <a:pt x="2052" y="1197"/>
                  </a:lnTo>
                  <a:lnTo>
                    <a:pt x="2223" y="1172"/>
                  </a:lnTo>
                  <a:lnTo>
                    <a:pt x="3762" y="660"/>
                  </a:lnTo>
                  <a:lnTo>
                    <a:pt x="3908" y="586"/>
                  </a:lnTo>
                  <a:lnTo>
                    <a:pt x="4006" y="464"/>
                  </a:lnTo>
                  <a:lnTo>
                    <a:pt x="4079" y="318"/>
                  </a:lnTo>
                  <a:lnTo>
                    <a:pt x="4104" y="171"/>
                  </a:lnTo>
                  <a:lnTo>
                    <a:pt x="4104" y="0"/>
                  </a:lnTo>
                  <a:close/>
                </a:path>
              </a:pathLst>
            </a:custGeom>
            <a:grpFill/>
            <a:ln>
              <a:noFill/>
            </a:ln>
          </p:spPr>
          <p:txBody>
            <a:bodyPr spcFirstLastPara="1" wrap="square" lIns="91425" tIns="91425" rIns="91425" bIns="91425" anchor="ctr" anchorCtr="0">
              <a:noAutofit/>
            </a:bodyPr>
            <a:lstStyle/>
            <a:p>
              <a:endParaRPr/>
            </a:p>
          </p:txBody>
        </p:sp>
        <p:sp>
          <p:nvSpPr>
            <p:cNvPr id="461" name="Google Shape;461;p39"/>
            <p:cNvSpPr/>
            <p:nvPr/>
          </p:nvSpPr>
          <p:spPr>
            <a:xfrm>
              <a:off x="6811575" y="2463675"/>
              <a:ext cx="95275" cy="160600"/>
            </a:xfrm>
            <a:custGeom>
              <a:avLst/>
              <a:gdLst/>
              <a:ahLst/>
              <a:cxnLst/>
              <a:rect l="l" t="t" r="r" b="b"/>
              <a:pathLst>
                <a:path w="3811" h="6424" extrusionOk="0">
                  <a:moveTo>
                    <a:pt x="1905" y="0"/>
                  </a:moveTo>
                  <a:lnTo>
                    <a:pt x="928" y="831"/>
                  </a:lnTo>
                  <a:lnTo>
                    <a:pt x="855" y="879"/>
                  </a:lnTo>
                  <a:lnTo>
                    <a:pt x="782" y="904"/>
                  </a:lnTo>
                  <a:lnTo>
                    <a:pt x="684" y="879"/>
                  </a:lnTo>
                  <a:lnTo>
                    <a:pt x="611" y="831"/>
                  </a:lnTo>
                  <a:lnTo>
                    <a:pt x="0" y="318"/>
                  </a:lnTo>
                  <a:lnTo>
                    <a:pt x="1319" y="6423"/>
                  </a:lnTo>
                  <a:lnTo>
                    <a:pt x="2491" y="6423"/>
                  </a:lnTo>
                  <a:lnTo>
                    <a:pt x="3810" y="318"/>
                  </a:lnTo>
                  <a:lnTo>
                    <a:pt x="3200" y="831"/>
                  </a:lnTo>
                  <a:lnTo>
                    <a:pt x="3126" y="879"/>
                  </a:lnTo>
                  <a:lnTo>
                    <a:pt x="3029" y="904"/>
                  </a:lnTo>
                  <a:lnTo>
                    <a:pt x="2955" y="879"/>
                  </a:lnTo>
                  <a:lnTo>
                    <a:pt x="2882" y="831"/>
                  </a:lnTo>
                  <a:lnTo>
                    <a:pt x="1905" y="0"/>
                  </a:lnTo>
                  <a:close/>
                </a:path>
              </a:pathLst>
            </a:custGeom>
            <a:grpFill/>
            <a:ln>
              <a:noFill/>
            </a:ln>
          </p:spPr>
          <p:txBody>
            <a:bodyPr spcFirstLastPara="1" wrap="square" lIns="91425" tIns="91425" rIns="91425" bIns="91425" anchor="ctr" anchorCtr="0">
              <a:noAutofit/>
            </a:bodyPr>
            <a:lstStyle/>
            <a:p>
              <a:endParaRPr/>
            </a:p>
          </p:txBody>
        </p:sp>
        <p:sp>
          <p:nvSpPr>
            <p:cNvPr id="462" name="Google Shape;462;p39"/>
            <p:cNvSpPr/>
            <p:nvPr/>
          </p:nvSpPr>
          <p:spPr>
            <a:xfrm>
              <a:off x="6730350" y="2315900"/>
              <a:ext cx="257700" cy="308375"/>
            </a:xfrm>
            <a:custGeom>
              <a:avLst/>
              <a:gdLst/>
              <a:ahLst/>
              <a:cxnLst/>
              <a:rect l="l" t="t" r="r" b="b"/>
              <a:pathLst>
                <a:path w="10308" h="12335" extrusionOk="0">
                  <a:moveTo>
                    <a:pt x="5154" y="1"/>
                  </a:moveTo>
                  <a:lnTo>
                    <a:pt x="4617" y="25"/>
                  </a:lnTo>
                  <a:lnTo>
                    <a:pt x="4128" y="98"/>
                  </a:lnTo>
                  <a:lnTo>
                    <a:pt x="3615" y="245"/>
                  </a:lnTo>
                  <a:lnTo>
                    <a:pt x="3151" y="416"/>
                  </a:lnTo>
                  <a:lnTo>
                    <a:pt x="2712" y="636"/>
                  </a:lnTo>
                  <a:lnTo>
                    <a:pt x="2272" y="880"/>
                  </a:lnTo>
                  <a:lnTo>
                    <a:pt x="1881" y="1173"/>
                  </a:lnTo>
                  <a:lnTo>
                    <a:pt x="1515" y="1515"/>
                  </a:lnTo>
                  <a:lnTo>
                    <a:pt x="1198" y="1881"/>
                  </a:lnTo>
                  <a:lnTo>
                    <a:pt x="880" y="2272"/>
                  </a:lnTo>
                  <a:lnTo>
                    <a:pt x="636" y="2687"/>
                  </a:lnTo>
                  <a:lnTo>
                    <a:pt x="416" y="3151"/>
                  </a:lnTo>
                  <a:lnTo>
                    <a:pt x="245" y="3615"/>
                  </a:lnTo>
                  <a:lnTo>
                    <a:pt x="123" y="4104"/>
                  </a:lnTo>
                  <a:lnTo>
                    <a:pt x="50" y="4617"/>
                  </a:lnTo>
                  <a:lnTo>
                    <a:pt x="1" y="5154"/>
                  </a:lnTo>
                  <a:lnTo>
                    <a:pt x="25" y="5423"/>
                  </a:lnTo>
                  <a:lnTo>
                    <a:pt x="50" y="5691"/>
                  </a:lnTo>
                  <a:lnTo>
                    <a:pt x="123" y="6204"/>
                  </a:lnTo>
                  <a:lnTo>
                    <a:pt x="245" y="6693"/>
                  </a:lnTo>
                  <a:lnTo>
                    <a:pt x="416" y="7132"/>
                  </a:lnTo>
                  <a:lnTo>
                    <a:pt x="636" y="7572"/>
                  </a:lnTo>
                  <a:lnTo>
                    <a:pt x="856" y="7963"/>
                  </a:lnTo>
                  <a:lnTo>
                    <a:pt x="1100" y="8353"/>
                  </a:lnTo>
                  <a:lnTo>
                    <a:pt x="1369" y="8744"/>
                  </a:lnTo>
                  <a:lnTo>
                    <a:pt x="1906" y="9526"/>
                  </a:lnTo>
                  <a:lnTo>
                    <a:pt x="2150" y="9941"/>
                  </a:lnTo>
                  <a:lnTo>
                    <a:pt x="2394" y="10356"/>
                  </a:lnTo>
                  <a:lnTo>
                    <a:pt x="2614" y="10796"/>
                  </a:lnTo>
                  <a:lnTo>
                    <a:pt x="2810" y="11284"/>
                  </a:lnTo>
                  <a:lnTo>
                    <a:pt x="2980" y="11797"/>
                  </a:lnTo>
                  <a:lnTo>
                    <a:pt x="3103" y="12334"/>
                  </a:lnTo>
                  <a:lnTo>
                    <a:pt x="4079" y="12334"/>
                  </a:lnTo>
                  <a:lnTo>
                    <a:pt x="3249" y="8500"/>
                  </a:lnTo>
                  <a:lnTo>
                    <a:pt x="2663" y="5642"/>
                  </a:lnTo>
                  <a:lnTo>
                    <a:pt x="2663" y="5520"/>
                  </a:lnTo>
                  <a:lnTo>
                    <a:pt x="2712" y="5423"/>
                  </a:lnTo>
                  <a:lnTo>
                    <a:pt x="2785" y="5374"/>
                  </a:lnTo>
                  <a:lnTo>
                    <a:pt x="2883" y="5349"/>
                  </a:lnTo>
                  <a:lnTo>
                    <a:pt x="2956" y="5349"/>
                  </a:lnTo>
                  <a:lnTo>
                    <a:pt x="3054" y="5398"/>
                  </a:lnTo>
                  <a:lnTo>
                    <a:pt x="4031" y="6253"/>
                  </a:lnTo>
                  <a:lnTo>
                    <a:pt x="4983" y="5398"/>
                  </a:lnTo>
                  <a:lnTo>
                    <a:pt x="5081" y="5349"/>
                  </a:lnTo>
                  <a:lnTo>
                    <a:pt x="5227" y="5349"/>
                  </a:lnTo>
                  <a:lnTo>
                    <a:pt x="5325" y="5398"/>
                  </a:lnTo>
                  <a:lnTo>
                    <a:pt x="6278" y="6253"/>
                  </a:lnTo>
                  <a:lnTo>
                    <a:pt x="7254" y="5398"/>
                  </a:lnTo>
                  <a:lnTo>
                    <a:pt x="7352" y="5349"/>
                  </a:lnTo>
                  <a:lnTo>
                    <a:pt x="7425" y="5349"/>
                  </a:lnTo>
                  <a:lnTo>
                    <a:pt x="7523" y="5374"/>
                  </a:lnTo>
                  <a:lnTo>
                    <a:pt x="7596" y="5423"/>
                  </a:lnTo>
                  <a:lnTo>
                    <a:pt x="7645" y="5520"/>
                  </a:lnTo>
                  <a:lnTo>
                    <a:pt x="7645" y="5642"/>
                  </a:lnTo>
                  <a:lnTo>
                    <a:pt x="7059" y="8500"/>
                  </a:lnTo>
                  <a:lnTo>
                    <a:pt x="6229" y="12334"/>
                  </a:lnTo>
                  <a:lnTo>
                    <a:pt x="7206" y="12334"/>
                  </a:lnTo>
                  <a:lnTo>
                    <a:pt x="7328" y="11797"/>
                  </a:lnTo>
                  <a:lnTo>
                    <a:pt x="7499" y="11284"/>
                  </a:lnTo>
                  <a:lnTo>
                    <a:pt x="7694" y="10796"/>
                  </a:lnTo>
                  <a:lnTo>
                    <a:pt x="7914" y="10356"/>
                  </a:lnTo>
                  <a:lnTo>
                    <a:pt x="8158" y="9941"/>
                  </a:lnTo>
                  <a:lnTo>
                    <a:pt x="8402" y="9526"/>
                  </a:lnTo>
                  <a:lnTo>
                    <a:pt x="8940" y="8744"/>
                  </a:lnTo>
                  <a:lnTo>
                    <a:pt x="9208" y="8353"/>
                  </a:lnTo>
                  <a:lnTo>
                    <a:pt x="9453" y="7963"/>
                  </a:lnTo>
                  <a:lnTo>
                    <a:pt x="9672" y="7572"/>
                  </a:lnTo>
                  <a:lnTo>
                    <a:pt x="9892" y="7132"/>
                  </a:lnTo>
                  <a:lnTo>
                    <a:pt x="10063" y="6693"/>
                  </a:lnTo>
                  <a:lnTo>
                    <a:pt x="10185" y="6204"/>
                  </a:lnTo>
                  <a:lnTo>
                    <a:pt x="10259" y="5691"/>
                  </a:lnTo>
                  <a:lnTo>
                    <a:pt x="10283" y="5423"/>
                  </a:lnTo>
                  <a:lnTo>
                    <a:pt x="10307" y="5154"/>
                  </a:lnTo>
                  <a:lnTo>
                    <a:pt x="10259" y="4617"/>
                  </a:lnTo>
                  <a:lnTo>
                    <a:pt x="10185" y="4104"/>
                  </a:lnTo>
                  <a:lnTo>
                    <a:pt x="10063" y="3615"/>
                  </a:lnTo>
                  <a:lnTo>
                    <a:pt x="9892" y="3151"/>
                  </a:lnTo>
                  <a:lnTo>
                    <a:pt x="9672" y="2687"/>
                  </a:lnTo>
                  <a:lnTo>
                    <a:pt x="9428" y="2272"/>
                  </a:lnTo>
                  <a:lnTo>
                    <a:pt x="9111" y="1881"/>
                  </a:lnTo>
                  <a:lnTo>
                    <a:pt x="8793" y="1515"/>
                  </a:lnTo>
                  <a:lnTo>
                    <a:pt x="8427" y="1173"/>
                  </a:lnTo>
                  <a:lnTo>
                    <a:pt x="8036" y="880"/>
                  </a:lnTo>
                  <a:lnTo>
                    <a:pt x="7596" y="636"/>
                  </a:lnTo>
                  <a:lnTo>
                    <a:pt x="7157" y="416"/>
                  </a:lnTo>
                  <a:lnTo>
                    <a:pt x="6693" y="245"/>
                  </a:lnTo>
                  <a:lnTo>
                    <a:pt x="6180" y="98"/>
                  </a:lnTo>
                  <a:lnTo>
                    <a:pt x="5691" y="25"/>
                  </a:lnTo>
                  <a:lnTo>
                    <a:pt x="5154" y="1"/>
                  </a:lnTo>
                  <a:close/>
                </a:path>
              </a:pathLst>
            </a:custGeom>
            <a:grpFill/>
            <a:ln>
              <a:noFill/>
            </a:ln>
          </p:spPr>
          <p:txBody>
            <a:bodyPr spcFirstLastPara="1" wrap="square" lIns="91425" tIns="91425" rIns="91425" bIns="91425" anchor="ctr" anchorCtr="0">
              <a:noAutofit/>
            </a:bodyPr>
            <a:lstStyle/>
            <a:p>
              <a:endParaRPr/>
            </a:p>
          </p:txBody>
        </p:sp>
      </p:grpSp>
      <p:grpSp>
        <p:nvGrpSpPr>
          <p:cNvPr id="463" name="Google Shape;463;p39"/>
          <p:cNvGrpSpPr/>
          <p:nvPr/>
        </p:nvGrpSpPr>
        <p:grpSpPr>
          <a:xfrm>
            <a:off x="1046958" y="3528855"/>
            <a:ext cx="85138" cy="300625"/>
            <a:chOff x="727175" y="2957625"/>
            <a:chExt cx="130700" cy="476275"/>
          </a:xfrm>
          <a:solidFill>
            <a:srgbClr val="00B0F0"/>
          </a:solidFill>
        </p:grpSpPr>
        <p:sp>
          <p:nvSpPr>
            <p:cNvPr id="464" name="Google Shape;464;p39"/>
            <p:cNvSpPr/>
            <p:nvPr/>
          </p:nvSpPr>
          <p:spPr>
            <a:xfrm>
              <a:off x="727175" y="2957625"/>
              <a:ext cx="130700" cy="476275"/>
            </a:xfrm>
            <a:custGeom>
              <a:avLst/>
              <a:gdLst/>
              <a:ahLst/>
              <a:cxnLst/>
              <a:rect l="l" t="t" r="r" b="b"/>
              <a:pathLst>
                <a:path w="5228" h="19051" extrusionOk="0">
                  <a:moveTo>
                    <a:pt x="2614" y="489"/>
                  </a:moveTo>
                  <a:lnTo>
                    <a:pt x="2858" y="538"/>
                  </a:lnTo>
                  <a:lnTo>
                    <a:pt x="3102" y="611"/>
                  </a:lnTo>
                  <a:lnTo>
                    <a:pt x="3322" y="709"/>
                  </a:lnTo>
                  <a:lnTo>
                    <a:pt x="3493" y="880"/>
                  </a:lnTo>
                  <a:lnTo>
                    <a:pt x="3664" y="1051"/>
                  </a:lnTo>
                  <a:lnTo>
                    <a:pt x="3762" y="1270"/>
                  </a:lnTo>
                  <a:lnTo>
                    <a:pt x="3835" y="1490"/>
                  </a:lnTo>
                  <a:lnTo>
                    <a:pt x="3859" y="1759"/>
                  </a:lnTo>
                  <a:lnTo>
                    <a:pt x="3859" y="14483"/>
                  </a:lnTo>
                  <a:lnTo>
                    <a:pt x="3884" y="14581"/>
                  </a:lnTo>
                  <a:lnTo>
                    <a:pt x="3908" y="14679"/>
                  </a:lnTo>
                  <a:lnTo>
                    <a:pt x="3957" y="14776"/>
                  </a:lnTo>
                  <a:lnTo>
                    <a:pt x="4030" y="14850"/>
                  </a:lnTo>
                  <a:lnTo>
                    <a:pt x="4177" y="14996"/>
                  </a:lnTo>
                  <a:lnTo>
                    <a:pt x="4324" y="15167"/>
                  </a:lnTo>
                  <a:lnTo>
                    <a:pt x="4446" y="15363"/>
                  </a:lnTo>
                  <a:lnTo>
                    <a:pt x="4543" y="15558"/>
                  </a:lnTo>
                  <a:lnTo>
                    <a:pt x="4641" y="15778"/>
                  </a:lnTo>
                  <a:lnTo>
                    <a:pt x="4690" y="15973"/>
                  </a:lnTo>
                  <a:lnTo>
                    <a:pt x="4714" y="16193"/>
                  </a:lnTo>
                  <a:lnTo>
                    <a:pt x="4739" y="16437"/>
                  </a:lnTo>
                  <a:lnTo>
                    <a:pt x="4714" y="16633"/>
                  </a:lnTo>
                  <a:lnTo>
                    <a:pt x="4690" y="16852"/>
                  </a:lnTo>
                  <a:lnTo>
                    <a:pt x="4641" y="17048"/>
                  </a:lnTo>
                  <a:lnTo>
                    <a:pt x="4568" y="17243"/>
                  </a:lnTo>
                  <a:lnTo>
                    <a:pt x="4470" y="17438"/>
                  </a:lnTo>
                  <a:lnTo>
                    <a:pt x="4372" y="17609"/>
                  </a:lnTo>
                  <a:lnTo>
                    <a:pt x="4250" y="17780"/>
                  </a:lnTo>
                  <a:lnTo>
                    <a:pt x="4104" y="17927"/>
                  </a:lnTo>
                  <a:lnTo>
                    <a:pt x="3957" y="18073"/>
                  </a:lnTo>
                  <a:lnTo>
                    <a:pt x="3811" y="18196"/>
                  </a:lnTo>
                  <a:lnTo>
                    <a:pt x="3615" y="18293"/>
                  </a:lnTo>
                  <a:lnTo>
                    <a:pt x="3444" y="18391"/>
                  </a:lnTo>
                  <a:lnTo>
                    <a:pt x="3249" y="18464"/>
                  </a:lnTo>
                  <a:lnTo>
                    <a:pt x="3029" y="18513"/>
                  </a:lnTo>
                  <a:lnTo>
                    <a:pt x="2834" y="18538"/>
                  </a:lnTo>
                  <a:lnTo>
                    <a:pt x="2614" y="18562"/>
                  </a:lnTo>
                  <a:lnTo>
                    <a:pt x="2394" y="18538"/>
                  </a:lnTo>
                  <a:lnTo>
                    <a:pt x="2174" y="18513"/>
                  </a:lnTo>
                  <a:lnTo>
                    <a:pt x="1979" y="18464"/>
                  </a:lnTo>
                  <a:lnTo>
                    <a:pt x="1784" y="18391"/>
                  </a:lnTo>
                  <a:lnTo>
                    <a:pt x="1613" y="18293"/>
                  </a:lnTo>
                  <a:lnTo>
                    <a:pt x="1417" y="18196"/>
                  </a:lnTo>
                  <a:lnTo>
                    <a:pt x="1271" y="18073"/>
                  </a:lnTo>
                  <a:lnTo>
                    <a:pt x="1124" y="17927"/>
                  </a:lnTo>
                  <a:lnTo>
                    <a:pt x="978" y="17780"/>
                  </a:lnTo>
                  <a:lnTo>
                    <a:pt x="855" y="17609"/>
                  </a:lnTo>
                  <a:lnTo>
                    <a:pt x="758" y="17438"/>
                  </a:lnTo>
                  <a:lnTo>
                    <a:pt x="660" y="17243"/>
                  </a:lnTo>
                  <a:lnTo>
                    <a:pt x="587" y="17048"/>
                  </a:lnTo>
                  <a:lnTo>
                    <a:pt x="538" y="16852"/>
                  </a:lnTo>
                  <a:lnTo>
                    <a:pt x="514" y="16633"/>
                  </a:lnTo>
                  <a:lnTo>
                    <a:pt x="489" y="16437"/>
                  </a:lnTo>
                  <a:lnTo>
                    <a:pt x="514" y="16193"/>
                  </a:lnTo>
                  <a:lnTo>
                    <a:pt x="538" y="15973"/>
                  </a:lnTo>
                  <a:lnTo>
                    <a:pt x="587" y="15778"/>
                  </a:lnTo>
                  <a:lnTo>
                    <a:pt x="684" y="15558"/>
                  </a:lnTo>
                  <a:lnTo>
                    <a:pt x="782" y="15363"/>
                  </a:lnTo>
                  <a:lnTo>
                    <a:pt x="904" y="15167"/>
                  </a:lnTo>
                  <a:lnTo>
                    <a:pt x="1051" y="14996"/>
                  </a:lnTo>
                  <a:lnTo>
                    <a:pt x="1197" y="14850"/>
                  </a:lnTo>
                  <a:lnTo>
                    <a:pt x="1271" y="14776"/>
                  </a:lnTo>
                  <a:lnTo>
                    <a:pt x="1319" y="14679"/>
                  </a:lnTo>
                  <a:lnTo>
                    <a:pt x="1344" y="14581"/>
                  </a:lnTo>
                  <a:lnTo>
                    <a:pt x="1368" y="14483"/>
                  </a:lnTo>
                  <a:lnTo>
                    <a:pt x="1368" y="1759"/>
                  </a:lnTo>
                  <a:lnTo>
                    <a:pt x="1393" y="1490"/>
                  </a:lnTo>
                  <a:lnTo>
                    <a:pt x="1466" y="1270"/>
                  </a:lnTo>
                  <a:lnTo>
                    <a:pt x="1564" y="1051"/>
                  </a:lnTo>
                  <a:lnTo>
                    <a:pt x="1735" y="880"/>
                  </a:lnTo>
                  <a:lnTo>
                    <a:pt x="1906" y="709"/>
                  </a:lnTo>
                  <a:lnTo>
                    <a:pt x="2125" y="611"/>
                  </a:lnTo>
                  <a:lnTo>
                    <a:pt x="2370" y="538"/>
                  </a:lnTo>
                  <a:lnTo>
                    <a:pt x="2614" y="489"/>
                  </a:lnTo>
                  <a:close/>
                  <a:moveTo>
                    <a:pt x="2614" y="0"/>
                  </a:moveTo>
                  <a:lnTo>
                    <a:pt x="2443" y="25"/>
                  </a:lnTo>
                  <a:lnTo>
                    <a:pt x="2272" y="49"/>
                  </a:lnTo>
                  <a:lnTo>
                    <a:pt x="2101" y="98"/>
                  </a:lnTo>
                  <a:lnTo>
                    <a:pt x="1930" y="147"/>
                  </a:lnTo>
                  <a:lnTo>
                    <a:pt x="1784" y="220"/>
                  </a:lnTo>
                  <a:lnTo>
                    <a:pt x="1637" y="318"/>
                  </a:lnTo>
                  <a:lnTo>
                    <a:pt x="1515" y="416"/>
                  </a:lnTo>
                  <a:lnTo>
                    <a:pt x="1393" y="513"/>
                  </a:lnTo>
                  <a:lnTo>
                    <a:pt x="1271" y="635"/>
                  </a:lnTo>
                  <a:lnTo>
                    <a:pt x="1173" y="782"/>
                  </a:lnTo>
                  <a:lnTo>
                    <a:pt x="1075" y="928"/>
                  </a:lnTo>
                  <a:lnTo>
                    <a:pt x="1002" y="1075"/>
                  </a:lnTo>
                  <a:lnTo>
                    <a:pt x="953" y="1246"/>
                  </a:lnTo>
                  <a:lnTo>
                    <a:pt x="904" y="1393"/>
                  </a:lnTo>
                  <a:lnTo>
                    <a:pt x="880" y="1588"/>
                  </a:lnTo>
                  <a:lnTo>
                    <a:pt x="880" y="1759"/>
                  </a:lnTo>
                  <a:lnTo>
                    <a:pt x="880" y="14483"/>
                  </a:lnTo>
                  <a:lnTo>
                    <a:pt x="684" y="14679"/>
                  </a:lnTo>
                  <a:lnTo>
                    <a:pt x="514" y="14874"/>
                  </a:lnTo>
                  <a:lnTo>
                    <a:pt x="367" y="15094"/>
                  </a:lnTo>
                  <a:lnTo>
                    <a:pt x="245" y="15338"/>
                  </a:lnTo>
                  <a:lnTo>
                    <a:pt x="147" y="15607"/>
                  </a:lnTo>
                  <a:lnTo>
                    <a:pt x="74" y="15875"/>
                  </a:lnTo>
                  <a:lnTo>
                    <a:pt x="25" y="16144"/>
                  </a:lnTo>
                  <a:lnTo>
                    <a:pt x="1" y="16437"/>
                  </a:lnTo>
                  <a:lnTo>
                    <a:pt x="25" y="16681"/>
                  </a:lnTo>
                  <a:lnTo>
                    <a:pt x="49" y="16950"/>
                  </a:lnTo>
                  <a:lnTo>
                    <a:pt x="123" y="17194"/>
                  </a:lnTo>
                  <a:lnTo>
                    <a:pt x="196" y="17438"/>
                  </a:lnTo>
                  <a:lnTo>
                    <a:pt x="318" y="17683"/>
                  </a:lnTo>
                  <a:lnTo>
                    <a:pt x="440" y="17878"/>
                  </a:lnTo>
                  <a:lnTo>
                    <a:pt x="611" y="18098"/>
                  </a:lnTo>
                  <a:lnTo>
                    <a:pt x="758" y="18269"/>
                  </a:lnTo>
                  <a:lnTo>
                    <a:pt x="953" y="18440"/>
                  </a:lnTo>
                  <a:lnTo>
                    <a:pt x="1149" y="18586"/>
                  </a:lnTo>
                  <a:lnTo>
                    <a:pt x="1368" y="18733"/>
                  </a:lnTo>
                  <a:lnTo>
                    <a:pt x="1588" y="18831"/>
                  </a:lnTo>
                  <a:lnTo>
                    <a:pt x="1832" y="18928"/>
                  </a:lnTo>
                  <a:lnTo>
                    <a:pt x="2077" y="18977"/>
                  </a:lnTo>
                  <a:lnTo>
                    <a:pt x="2345" y="19026"/>
                  </a:lnTo>
                  <a:lnTo>
                    <a:pt x="2614" y="19050"/>
                  </a:lnTo>
                  <a:lnTo>
                    <a:pt x="2883" y="19026"/>
                  </a:lnTo>
                  <a:lnTo>
                    <a:pt x="3151" y="18977"/>
                  </a:lnTo>
                  <a:lnTo>
                    <a:pt x="3395" y="18928"/>
                  </a:lnTo>
                  <a:lnTo>
                    <a:pt x="3640" y="18831"/>
                  </a:lnTo>
                  <a:lnTo>
                    <a:pt x="3859" y="18733"/>
                  </a:lnTo>
                  <a:lnTo>
                    <a:pt x="4079" y="18586"/>
                  </a:lnTo>
                  <a:lnTo>
                    <a:pt x="4275" y="18440"/>
                  </a:lnTo>
                  <a:lnTo>
                    <a:pt x="4470" y="18269"/>
                  </a:lnTo>
                  <a:lnTo>
                    <a:pt x="4617" y="18098"/>
                  </a:lnTo>
                  <a:lnTo>
                    <a:pt x="4788" y="17878"/>
                  </a:lnTo>
                  <a:lnTo>
                    <a:pt x="4910" y="17683"/>
                  </a:lnTo>
                  <a:lnTo>
                    <a:pt x="5032" y="17438"/>
                  </a:lnTo>
                  <a:lnTo>
                    <a:pt x="5105" y="17194"/>
                  </a:lnTo>
                  <a:lnTo>
                    <a:pt x="5178" y="16950"/>
                  </a:lnTo>
                  <a:lnTo>
                    <a:pt x="5203" y="16681"/>
                  </a:lnTo>
                  <a:lnTo>
                    <a:pt x="5227" y="16437"/>
                  </a:lnTo>
                  <a:lnTo>
                    <a:pt x="5203" y="16144"/>
                  </a:lnTo>
                  <a:lnTo>
                    <a:pt x="5154" y="15875"/>
                  </a:lnTo>
                  <a:lnTo>
                    <a:pt x="5081" y="15607"/>
                  </a:lnTo>
                  <a:lnTo>
                    <a:pt x="4983" y="15338"/>
                  </a:lnTo>
                  <a:lnTo>
                    <a:pt x="4861" y="15094"/>
                  </a:lnTo>
                  <a:lnTo>
                    <a:pt x="4714" y="14874"/>
                  </a:lnTo>
                  <a:lnTo>
                    <a:pt x="4543" y="14679"/>
                  </a:lnTo>
                  <a:lnTo>
                    <a:pt x="4348" y="14483"/>
                  </a:lnTo>
                  <a:lnTo>
                    <a:pt x="4348" y="1759"/>
                  </a:lnTo>
                  <a:lnTo>
                    <a:pt x="4348" y="1588"/>
                  </a:lnTo>
                  <a:lnTo>
                    <a:pt x="4324" y="1393"/>
                  </a:lnTo>
                  <a:lnTo>
                    <a:pt x="4275" y="1246"/>
                  </a:lnTo>
                  <a:lnTo>
                    <a:pt x="4226" y="1075"/>
                  </a:lnTo>
                  <a:lnTo>
                    <a:pt x="4153" y="928"/>
                  </a:lnTo>
                  <a:lnTo>
                    <a:pt x="4055" y="782"/>
                  </a:lnTo>
                  <a:lnTo>
                    <a:pt x="3957" y="635"/>
                  </a:lnTo>
                  <a:lnTo>
                    <a:pt x="3835" y="513"/>
                  </a:lnTo>
                  <a:lnTo>
                    <a:pt x="3713" y="416"/>
                  </a:lnTo>
                  <a:lnTo>
                    <a:pt x="3591" y="318"/>
                  </a:lnTo>
                  <a:lnTo>
                    <a:pt x="3444" y="220"/>
                  </a:lnTo>
                  <a:lnTo>
                    <a:pt x="3298" y="147"/>
                  </a:lnTo>
                  <a:lnTo>
                    <a:pt x="3127" y="98"/>
                  </a:lnTo>
                  <a:lnTo>
                    <a:pt x="2956" y="49"/>
                  </a:lnTo>
                  <a:lnTo>
                    <a:pt x="2785" y="25"/>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465" name="Google Shape;465;p39"/>
            <p:cNvSpPr/>
            <p:nvPr/>
          </p:nvSpPr>
          <p:spPr>
            <a:xfrm>
              <a:off x="751600" y="3090125"/>
              <a:ext cx="81850" cy="319350"/>
            </a:xfrm>
            <a:custGeom>
              <a:avLst/>
              <a:gdLst/>
              <a:ahLst/>
              <a:cxnLst/>
              <a:rect l="l" t="t" r="r" b="b"/>
              <a:pathLst>
                <a:path w="3274" h="12774" extrusionOk="0">
                  <a:moveTo>
                    <a:pt x="880" y="0"/>
                  </a:moveTo>
                  <a:lnTo>
                    <a:pt x="880" y="9183"/>
                  </a:lnTo>
                  <a:lnTo>
                    <a:pt x="855" y="9379"/>
                  </a:lnTo>
                  <a:lnTo>
                    <a:pt x="782" y="9574"/>
                  </a:lnTo>
                  <a:lnTo>
                    <a:pt x="684" y="9745"/>
                  </a:lnTo>
                  <a:lnTo>
                    <a:pt x="538" y="9916"/>
                  </a:lnTo>
                  <a:lnTo>
                    <a:pt x="416" y="10038"/>
                  </a:lnTo>
                  <a:lnTo>
                    <a:pt x="318" y="10160"/>
                  </a:lnTo>
                  <a:lnTo>
                    <a:pt x="220" y="10307"/>
                  </a:lnTo>
                  <a:lnTo>
                    <a:pt x="147" y="10453"/>
                  </a:lnTo>
                  <a:lnTo>
                    <a:pt x="74" y="10624"/>
                  </a:lnTo>
                  <a:lnTo>
                    <a:pt x="49" y="10795"/>
                  </a:lnTo>
                  <a:lnTo>
                    <a:pt x="1" y="10966"/>
                  </a:lnTo>
                  <a:lnTo>
                    <a:pt x="1" y="11137"/>
                  </a:lnTo>
                  <a:lnTo>
                    <a:pt x="1" y="11284"/>
                  </a:lnTo>
                  <a:lnTo>
                    <a:pt x="25" y="11455"/>
                  </a:lnTo>
                  <a:lnTo>
                    <a:pt x="74" y="11601"/>
                  </a:lnTo>
                  <a:lnTo>
                    <a:pt x="123" y="11772"/>
                  </a:lnTo>
                  <a:lnTo>
                    <a:pt x="196" y="11894"/>
                  </a:lnTo>
                  <a:lnTo>
                    <a:pt x="294" y="12041"/>
                  </a:lnTo>
                  <a:lnTo>
                    <a:pt x="367" y="12163"/>
                  </a:lnTo>
                  <a:lnTo>
                    <a:pt x="489" y="12285"/>
                  </a:lnTo>
                  <a:lnTo>
                    <a:pt x="587" y="12383"/>
                  </a:lnTo>
                  <a:lnTo>
                    <a:pt x="733" y="12480"/>
                  </a:lnTo>
                  <a:lnTo>
                    <a:pt x="855" y="12554"/>
                  </a:lnTo>
                  <a:lnTo>
                    <a:pt x="1002" y="12627"/>
                  </a:lnTo>
                  <a:lnTo>
                    <a:pt x="1148" y="12700"/>
                  </a:lnTo>
                  <a:lnTo>
                    <a:pt x="1319" y="12725"/>
                  </a:lnTo>
                  <a:lnTo>
                    <a:pt x="1466" y="12749"/>
                  </a:lnTo>
                  <a:lnTo>
                    <a:pt x="1637" y="12773"/>
                  </a:lnTo>
                  <a:lnTo>
                    <a:pt x="1808" y="12749"/>
                  </a:lnTo>
                  <a:lnTo>
                    <a:pt x="1954" y="12725"/>
                  </a:lnTo>
                  <a:lnTo>
                    <a:pt x="2125" y="12700"/>
                  </a:lnTo>
                  <a:lnTo>
                    <a:pt x="2272" y="12627"/>
                  </a:lnTo>
                  <a:lnTo>
                    <a:pt x="2418" y="12554"/>
                  </a:lnTo>
                  <a:lnTo>
                    <a:pt x="2541" y="12480"/>
                  </a:lnTo>
                  <a:lnTo>
                    <a:pt x="2687" y="12383"/>
                  </a:lnTo>
                  <a:lnTo>
                    <a:pt x="2785" y="12285"/>
                  </a:lnTo>
                  <a:lnTo>
                    <a:pt x="2907" y="12163"/>
                  </a:lnTo>
                  <a:lnTo>
                    <a:pt x="2980" y="12041"/>
                  </a:lnTo>
                  <a:lnTo>
                    <a:pt x="3078" y="11894"/>
                  </a:lnTo>
                  <a:lnTo>
                    <a:pt x="3151" y="11772"/>
                  </a:lnTo>
                  <a:lnTo>
                    <a:pt x="3200" y="11601"/>
                  </a:lnTo>
                  <a:lnTo>
                    <a:pt x="3249" y="11455"/>
                  </a:lnTo>
                  <a:lnTo>
                    <a:pt x="3273" y="11284"/>
                  </a:lnTo>
                  <a:lnTo>
                    <a:pt x="3273" y="11137"/>
                  </a:lnTo>
                  <a:lnTo>
                    <a:pt x="3273" y="10966"/>
                  </a:lnTo>
                  <a:lnTo>
                    <a:pt x="3224" y="10795"/>
                  </a:lnTo>
                  <a:lnTo>
                    <a:pt x="3200" y="10624"/>
                  </a:lnTo>
                  <a:lnTo>
                    <a:pt x="3127" y="10453"/>
                  </a:lnTo>
                  <a:lnTo>
                    <a:pt x="3053" y="10307"/>
                  </a:lnTo>
                  <a:lnTo>
                    <a:pt x="2956" y="10160"/>
                  </a:lnTo>
                  <a:lnTo>
                    <a:pt x="2858" y="10038"/>
                  </a:lnTo>
                  <a:lnTo>
                    <a:pt x="2736" y="9916"/>
                  </a:lnTo>
                  <a:lnTo>
                    <a:pt x="2589" y="9745"/>
                  </a:lnTo>
                  <a:lnTo>
                    <a:pt x="2492" y="9574"/>
                  </a:lnTo>
                  <a:lnTo>
                    <a:pt x="2418" y="9379"/>
                  </a:lnTo>
                  <a:lnTo>
                    <a:pt x="2394" y="9183"/>
                  </a:lnTo>
                  <a:lnTo>
                    <a:pt x="2394" y="8255"/>
                  </a:lnTo>
                  <a:lnTo>
                    <a:pt x="2052" y="8255"/>
                  </a:lnTo>
                  <a:lnTo>
                    <a:pt x="1954" y="8231"/>
                  </a:lnTo>
                  <a:lnTo>
                    <a:pt x="1881" y="8182"/>
                  </a:lnTo>
                  <a:lnTo>
                    <a:pt x="1832" y="8109"/>
                  </a:lnTo>
                  <a:lnTo>
                    <a:pt x="1808" y="8011"/>
                  </a:lnTo>
                  <a:lnTo>
                    <a:pt x="1832" y="7913"/>
                  </a:lnTo>
                  <a:lnTo>
                    <a:pt x="1881" y="7840"/>
                  </a:lnTo>
                  <a:lnTo>
                    <a:pt x="1954" y="7791"/>
                  </a:lnTo>
                  <a:lnTo>
                    <a:pt x="2052" y="7767"/>
                  </a:lnTo>
                  <a:lnTo>
                    <a:pt x="2394" y="7767"/>
                  </a:lnTo>
                  <a:lnTo>
                    <a:pt x="2394" y="6912"/>
                  </a:lnTo>
                  <a:lnTo>
                    <a:pt x="2052" y="6912"/>
                  </a:lnTo>
                  <a:lnTo>
                    <a:pt x="1954" y="6888"/>
                  </a:lnTo>
                  <a:lnTo>
                    <a:pt x="1881" y="6839"/>
                  </a:lnTo>
                  <a:lnTo>
                    <a:pt x="1832" y="6765"/>
                  </a:lnTo>
                  <a:lnTo>
                    <a:pt x="1808" y="6668"/>
                  </a:lnTo>
                  <a:lnTo>
                    <a:pt x="1832" y="6570"/>
                  </a:lnTo>
                  <a:lnTo>
                    <a:pt x="1881" y="6497"/>
                  </a:lnTo>
                  <a:lnTo>
                    <a:pt x="1954" y="6448"/>
                  </a:lnTo>
                  <a:lnTo>
                    <a:pt x="2052" y="6423"/>
                  </a:lnTo>
                  <a:lnTo>
                    <a:pt x="2394" y="6423"/>
                  </a:lnTo>
                  <a:lnTo>
                    <a:pt x="2394" y="5569"/>
                  </a:lnTo>
                  <a:lnTo>
                    <a:pt x="2052" y="5569"/>
                  </a:lnTo>
                  <a:lnTo>
                    <a:pt x="1954" y="5544"/>
                  </a:lnTo>
                  <a:lnTo>
                    <a:pt x="1881" y="5495"/>
                  </a:lnTo>
                  <a:lnTo>
                    <a:pt x="1832" y="5422"/>
                  </a:lnTo>
                  <a:lnTo>
                    <a:pt x="1808" y="5324"/>
                  </a:lnTo>
                  <a:lnTo>
                    <a:pt x="1832" y="5227"/>
                  </a:lnTo>
                  <a:lnTo>
                    <a:pt x="1881" y="5153"/>
                  </a:lnTo>
                  <a:lnTo>
                    <a:pt x="1954" y="5105"/>
                  </a:lnTo>
                  <a:lnTo>
                    <a:pt x="2052" y="5080"/>
                  </a:lnTo>
                  <a:lnTo>
                    <a:pt x="2394" y="5080"/>
                  </a:lnTo>
                  <a:lnTo>
                    <a:pt x="2394" y="4225"/>
                  </a:lnTo>
                  <a:lnTo>
                    <a:pt x="2052" y="4225"/>
                  </a:lnTo>
                  <a:lnTo>
                    <a:pt x="1954" y="4201"/>
                  </a:lnTo>
                  <a:lnTo>
                    <a:pt x="1881" y="4152"/>
                  </a:lnTo>
                  <a:lnTo>
                    <a:pt x="1832" y="4079"/>
                  </a:lnTo>
                  <a:lnTo>
                    <a:pt x="1808" y="3981"/>
                  </a:lnTo>
                  <a:lnTo>
                    <a:pt x="1832" y="3883"/>
                  </a:lnTo>
                  <a:lnTo>
                    <a:pt x="1881" y="3810"/>
                  </a:lnTo>
                  <a:lnTo>
                    <a:pt x="1954" y="3761"/>
                  </a:lnTo>
                  <a:lnTo>
                    <a:pt x="2052" y="3737"/>
                  </a:lnTo>
                  <a:lnTo>
                    <a:pt x="2394" y="3737"/>
                  </a:lnTo>
                  <a:lnTo>
                    <a:pt x="2394" y="2882"/>
                  </a:lnTo>
                  <a:lnTo>
                    <a:pt x="2052" y="2882"/>
                  </a:lnTo>
                  <a:lnTo>
                    <a:pt x="1954" y="2858"/>
                  </a:lnTo>
                  <a:lnTo>
                    <a:pt x="1881" y="2809"/>
                  </a:lnTo>
                  <a:lnTo>
                    <a:pt x="1832" y="2736"/>
                  </a:lnTo>
                  <a:lnTo>
                    <a:pt x="1808" y="2638"/>
                  </a:lnTo>
                  <a:lnTo>
                    <a:pt x="1832" y="2540"/>
                  </a:lnTo>
                  <a:lnTo>
                    <a:pt x="1881" y="2467"/>
                  </a:lnTo>
                  <a:lnTo>
                    <a:pt x="1954" y="2418"/>
                  </a:lnTo>
                  <a:lnTo>
                    <a:pt x="2052" y="2394"/>
                  </a:lnTo>
                  <a:lnTo>
                    <a:pt x="2394" y="2394"/>
                  </a:lnTo>
                  <a:lnTo>
                    <a:pt x="2394" y="1539"/>
                  </a:lnTo>
                  <a:lnTo>
                    <a:pt x="2052" y="1539"/>
                  </a:lnTo>
                  <a:lnTo>
                    <a:pt x="1954" y="1514"/>
                  </a:lnTo>
                  <a:lnTo>
                    <a:pt x="1881" y="1466"/>
                  </a:lnTo>
                  <a:lnTo>
                    <a:pt x="1832" y="1392"/>
                  </a:lnTo>
                  <a:lnTo>
                    <a:pt x="1808" y="1295"/>
                  </a:lnTo>
                  <a:lnTo>
                    <a:pt x="1832" y="1197"/>
                  </a:lnTo>
                  <a:lnTo>
                    <a:pt x="1881" y="1124"/>
                  </a:lnTo>
                  <a:lnTo>
                    <a:pt x="1954" y="1075"/>
                  </a:lnTo>
                  <a:lnTo>
                    <a:pt x="2052" y="1050"/>
                  </a:lnTo>
                  <a:lnTo>
                    <a:pt x="2394" y="1050"/>
                  </a:lnTo>
                  <a:lnTo>
                    <a:pt x="2394" y="0"/>
                  </a:lnTo>
                  <a:close/>
                </a:path>
              </a:pathLst>
            </a:custGeom>
            <a:grpFill/>
            <a:ln>
              <a:noFill/>
            </a:ln>
          </p:spPr>
          <p:txBody>
            <a:bodyPr spcFirstLastPara="1" wrap="square" lIns="91425" tIns="91425" rIns="91425" bIns="91425" anchor="ctr" anchorCtr="0">
              <a:noAutofit/>
            </a:bodyPr>
            <a:lstStyle/>
            <a:p>
              <a:endParaRPr/>
            </a:p>
          </p:txBody>
        </p:sp>
      </p:grpSp>
      <p:sp>
        <p:nvSpPr>
          <p:cNvPr id="466" name="Google Shape;466;p39"/>
          <p:cNvSpPr/>
          <p:nvPr/>
        </p:nvSpPr>
        <p:spPr>
          <a:xfrm>
            <a:off x="1837311" y="3516911"/>
            <a:ext cx="260918" cy="324516"/>
          </a:xfrm>
          <a:custGeom>
            <a:avLst/>
            <a:gdLst/>
            <a:ahLst/>
            <a:cxnLst/>
            <a:rect l="l" t="t" r="r" b="b"/>
            <a:pathLst>
              <a:path w="16022" h="20565" extrusionOk="0">
                <a:moveTo>
                  <a:pt x="14434" y="1588"/>
                </a:moveTo>
                <a:lnTo>
                  <a:pt x="14434" y="17683"/>
                </a:lnTo>
                <a:lnTo>
                  <a:pt x="1588" y="17683"/>
                </a:lnTo>
                <a:lnTo>
                  <a:pt x="1588" y="1588"/>
                </a:lnTo>
                <a:close/>
                <a:moveTo>
                  <a:pt x="8011" y="18293"/>
                </a:moveTo>
                <a:lnTo>
                  <a:pt x="8182" y="18318"/>
                </a:lnTo>
                <a:lnTo>
                  <a:pt x="8328" y="18366"/>
                </a:lnTo>
                <a:lnTo>
                  <a:pt x="8475" y="18440"/>
                </a:lnTo>
                <a:lnTo>
                  <a:pt x="8597" y="18537"/>
                </a:lnTo>
                <a:lnTo>
                  <a:pt x="8695" y="18660"/>
                </a:lnTo>
                <a:lnTo>
                  <a:pt x="8768" y="18806"/>
                </a:lnTo>
                <a:lnTo>
                  <a:pt x="8817" y="18953"/>
                </a:lnTo>
                <a:lnTo>
                  <a:pt x="8841" y="19124"/>
                </a:lnTo>
                <a:lnTo>
                  <a:pt x="8817" y="19295"/>
                </a:lnTo>
                <a:lnTo>
                  <a:pt x="8768" y="19441"/>
                </a:lnTo>
                <a:lnTo>
                  <a:pt x="8695" y="19588"/>
                </a:lnTo>
                <a:lnTo>
                  <a:pt x="8597" y="19710"/>
                </a:lnTo>
                <a:lnTo>
                  <a:pt x="8475" y="19807"/>
                </a:lnTo>
                <a:lnTo>
                  <a:pt x="8328" y="19881"/>
                </a:lnTo>
                <a:lnTo>
                  <a:pt x="8182" y="19930"/>
                </a:lnTo>
                <a:lnTo>
                  <a:pt x="8011" y="19954"/>
                </a:lnTo>
                <a:lnTo>
                  <a:pt x="7840" y="19930"/>
                </a:lnTo>
                <a:lnTo>
                  <a:pt x="7693" y="19881"/>
                </a:lnTo>
                <a:lnTo>
                  <a:pt x="7547" y="19807"/>
                </a:lnTo>
                <a:lnTo>
                  <a:pt x="7425" y="19710"/>
                </a:lnTo>
                <a:lnTo>
                  <a:pt x="7327" y="19588"/>
                </a:lnTo>
                <a:lnTo>
                  <a:pt x="7254" y="19441"/>
                </a:lnTo>
                <a:lnTo>
                  <a:pt x="7205" y="19295"/>
                </a:lnTo>
                <a:lnTo>
                  <a:pt x="7181" y="19124"/>
                </a:lnTo>
                <a:lnTo>
                  <a:pt x="7205" y="18953"/>
                </a:lnTo>
                <a:lnTo>
                  <a:pt x="7254" y="18806"/>
                </a:lnTo>
                <a:lnTo>
                  <a:pt x="7327" y="18660"/>
                </a:lnTo>
                <a:lnTo>
                  <a:pt x="7425" y="18537"/>
                </a:lnTo>
                <a:lnTo>
                  <a:pt x="7547" y="18440"/>
                </a:lnTo>
                <a:lnTo>
                  <a:pt x="7693" y="18366"/>
                </a:lnTo>
                <a:lnTo>
                  <a:pt x="7840" y="18318"/>
                </a:lnTo>
                <a:lnTo>
                  <a:pt x="8011" y="18293"/>
                </a:lnTo>
                <a:close/>
                <a:moveTo>
                  <a:pt x="1270" y="0"/>
                </a:moveTo>
                <a:lnTo>
                  <a:pt x="1026" y="25"/>
                </a:lnTo>
                <a:lnTo>
                  <a:pt x="782" y="98"/>
                </a:lnTo>
                <a:lnTo>
                  <a:pt x="562" y="220"/>
                </a:lnTo>
                <a:lnTo>
                  <a:pt x="367" y="367"/>
                </a:lnTo>
                <a:lnTo>
                  <a:pt x="220" y="562"/>
                </a:lnTo>
                <a:lnTo>
                  <a:pt x="98" y="782"/>
                </a:lnTo>
                <a:lnTo>
                  <a:pt x="25" y="1026"/>
                </a:lnTo>
                <a:lnTo>
                  <a:pt x="0" y="1295"/>
                </a:lnTo>
                <a:lnTo>
                  <a:pt x="0" y="19270"/>
                </a:lnTo>
                <a:lnTo>
                  <a:pt x="25" y="19539"/>
                </a:lnTo>
                <a:lnTo>
                  <a:pt x="98" y="19783"/>
                </a:lnTo>
                <a:lnTo>
                  <a:pt x="220" y="20003"/>
                </a:lnTo>
                <a:lnTo>
                  <a:pt x="367" y="20198"/>
                </a:lnTo>
                <a:lnTo>
                  <a:pt x="562" y="20345"/>
                </a:lnTo>
                <a:lnTo>
                  <a:pt x="782" y="20467"/>
                </a:lnTo>
                <a:lnTo>
                  <a:pt x="1026" y="20540"/>
                </a:lnTo>
                <a:lnTo>
                  <a:pt x="1270" y="20565"/>
                </a:lnTo>
                <a:lnTo>
                  <a:pt x="14752" y="20565"/>
                </a:lnTo>
                <a:lnTo>
                  <a:pt x="14996" y="20540"/>
                </a:lnTo>
                <a:lnTo>
                  <a:pt x="15240" y="20467"/>
                </a:lnTo>
                <a:lnTo>
                  <a:pt x="15460" y="20345"/>
                </a:lnTo>
                <a:lnTo>
                  <a:pt x="15655" y="20198"/>
                </a:lnTo>
                <a:lnTo>
                  <a:pt x="15802" y="20003"/>
                </a:lnTo>
                <a:lnTo>
                  <a:pt x="15924" y="19783"/>
                </a:lnTo>
                <a:lnTo>
                  <a:pt x="15997" y="19539"/>
                </a:lnTo>
                <a:lnTo>
                  <a:pt x="16022" y="19270"/>
                </a:lnTo>
                <a:lnTo>
                  <a:pt x="16022" y="1295"/>
                </a:lnTo>
                <a:lnTo>
                  <a:pt x="15997" y="1026"/>
                </a:lnTo>
                <a:lnTo>
                  <a:pt x="15924" y="782"/>
                </a:lnTo>
                <a:lnTo>
                  <a:pt x="15802" y="562"/>
                </a:lnTo>
                <a:lnTo>
                  <a:pt x="15655" y="367"/>
                </a:lnTo>
                <a:lnTo>
                  <a:pt x="15460" y="220"/>
                </a:lnTo>
                <a:lnTo>
                  <a:pt x="15240" y="98"/>
                </a:lnTo>
                <a:lnTo>
                  <a:pt x="14996" y="25"/>
                </a:lnTo>
                <a:lnTo>
                  <a:pt x="14752"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67" name="Google Shape;467;p39"/>
          <p:cNvSpPr/>
          <p:nvPr/>
        </p:nvSpPr>
        <p:spPr>
          <a:xfrm>
            <a:off x="1432008" y="3516911"/>
            <a:ext cx="193303" cy="324516"/>
          </a:xfrm>
          <a:custGeom>
            <a:avLst/>
            <a:gdLst/>
            <a:ahLst/>
            <a:cxnLst/>
            <a:rect l="l" t="t" r="r" b="b"/>
            <a:pathLst>
              <a:path w="11870" h="20565" extrusionOk="0">
                <a:moveTo>
                  <a:pt x="6301" y="977"/>
                </a:moveTo>
                <a:lnTo>
                  <a:pt x="6423" y="1002"/>
                </a:lnTo>
                <a:lnTo>
                  <a:pt x="6497" y="1075"/>
                </a:lnTo>
                <a:lnTo>
                  <a:pt x="6570" y="1148"/>
                </a:lnTo>
                <a:lnTo>
                  <a:pt x="6594" y="1270"/>
                </a:lnTo>
                <a:lnTo>
                  <a:pt x="6570" y="1368"/>
                </a:lnTo>
                <a:lnTo>
                  <a:pt x="6497" y="1466"/>
                </a:lnTo>
                <a:lnTo>
                  <a:pt x="6423" y="1515"/>
                </a:lnTo>
                <a:lnTo>
                  <a:pt x="6301" y="1539"/>
                </a:lnTo>
                <a:lnTo>
                  <a:pt x="5569" y="1539"/>
                </a:lnTo>
                <a:lnTo>
                  <a:pt x="5446" y="1515"/>
                </a:lnTo>
                <a:lnTo>
                  <a:pt x="5373" y="1466"/>
                </a:lnTo>
                <a:lnTo>
                  <a:pt x="5300" y="1368"/>
                </a:lnTo>
                <a:lnTo>
                  <a:pt x="5276" y="1270"/>
                </a:lnTo>
                <a:lnTo>
                  <a:pt x="5300" y="1148"/>
                </a:lnTo>
                <a:lnTo>
                  <a:pt x="5373" y="1075"/>
                </a:lnTo>
                <a:lnTo>
                  <a:pt x="5446" y="1002"/>
                </a:lnTo>
                <a:lnTo>
                  <a:pt x="5569" y="977"/>
                </a:lnTo>
                <a:close/>
                <a:moveTo>
                  <a:pt x="10575" y="2565"/>
                </a:moveTo>
                <a:lnTo>
                  <a:pt x="10575" y="16706"/>
                </a:lnTo>
                <a:lnTo>
                  <a:pt x="1295" y="16706"/>
                </a:lnTo>
                <a:lnTo>
                  <a:pt x="1295" y="2565"/>
                </a:lnTo>
                <a:close/>
                <a:moveTo>
                  <a:pt x="5935" y="17780"/>
                </a:moveTo>
                <a:lnTo>
                  <a:pt x="6106" y="17805"/>
                </a:lnTo>
                <a:lnTo>
                  <a:pt x="6277" y="17854"/>
                </a:lnTo>
                <a:lnTo>
                  <a:pt x="6423" y="17927"/>
                </a:lnTo>
                <a:lnTo>
                  <a:pt x="6545" y="18025"/>
                </a:lnTo>
                <a:lnTo>
                  <a:pt x="6643" y="18147"/>
                </a:lnTo>
                <a:lnTo>
                  <a:pt x="6716" y="18293"/>
                </a:lnTo>
                <a:lnTo>
                  <a:pt x="6765" y="18464"/>
                </a:lnTo>
                <a:lnTo>
                  <a:pt x="6790" y="18635"/>
                </a:lnTo>
                <a:lnTo>
                  <a:pt x="6765" y="18806"/>
                </a:lnTo>
                <a:lnTo>
                  <a:pt x="6716" y="18977"/>
                </a:lnTo>
                <a:lnTo>
                  <a:pt x="6643" y="19124"/>
                </a:lnTo>
                <a:lnTo>
                  <a:pt x="6545" y="19246"/>
                </a:lnTo>
                <a:lnTo>
                  <a:pt x="6423" y="19343"/>
                </a:lnTo>
                <a:lnTo>
                  <a:pt x="6277" y="19417"/>
                </a:lnTo>
                <a:lnTo>
                  <a:pt x="6106" y="19465"/>
                </a:lnTo>
                <a:lnTo>
                  <a:pt x="5935" y="19490"/>
                </a:lnTo>
                <a:lnTo>
                  <a:pt x="5764" y="19465"/>
                </a:lnTo>
                <a:lnTo>
                  <a:pt x="5593" y="19417"/>
                </a:lnTo>
                <a:lnTo>
                  <a:pt x="5446" y="19343"/>
                </a:lnTo>
                <a:lnTo>
                  <a:pt x="5324" y="19246"/>
                </a:lnTo>
                <a:lnTo>
                  <a:pt x="5227" y="19124"/>
                </a:lnTo>
                <a:lnTo>
                  <a:pt x="5153" y="18977"/>
                </a:lnTo>
                <a:lnTo>
                  <a:pt x="5105" y="18806"/>
                </a:lnTo>
                <a:lnTo>
                  <a:pt x="5080" y="18635"/>
                </a:lnTo>
                <a:lnTo>
                  <a:pt x="5105" y="18464"/>
                </a:lnTo>
                <a:lnTo>
                  <a:pt x="5153" y="18293"/>
                </a:lnTo>
                <a:lnTo>
                  <a:pt x="5227" y="18147"/>
                </a:lnTo>
                <a:lnTo>
                  <a:pt x="5324" y="18025"/>
                </a:lnTo>
                <a:lnTo>
                  <a:pt x="5446" y="17927"/>
                </a:lnTo>
                <a:lnTo>
                  <a:pt x="5593" y="17854"/>
                </a:lnTo>
                <a:lnTo>
                  <a:pt x="5764" y="17805"/>
                </a:lnTo>
                <a:lnTo>
                  <a:pt x="5935" y="17780"/>
                </a:lnTo>
                <a:close/>
                <a:moveTo>
                  <a:pt x="1295" y="0"/>
                </a:moveTo>
                <a:lnTo>
                  <a:pt x="1026" y="25"/>
                </a:lnTo>
                <a:lnTo>
                  <a:pt x="782" y="98"/>
                </a:lnTo>
                <a:lnTo>
                  <a:pt x="562" y="220"/>
                </a:lnTo>
                <a:lnTo>
                  <a:pt x="366" y="367"/>
                </a:lnTo>
                <a:lnTo>
                  <a:pt x="220" y="562"/>
                </a:lnTo>
                <a:lnTo>
                  <a:pt x="98" y="782"/>
                </a:lnTo>
                <a:lnTo>
                  <a:pt x="25" y="1026"/>
                </a:lnTo>
                <a:lnTo>
                  <a:pt x="0" y="1295"/>
                </a:lnTo>
                <a:lnTo>
                  <a:pt x="0" y="19270"/>
                </a:lnTo>
                <a:lnTo>
                  <a:pt x="25" y="19539"/>
                </a:lnTo>
                <a:lnTo>
                  <a:pt x="98" y="19783"/>
                </a:lnTo>
                <a:lnTo>
                  <a:pt x="220" y="20003"/>
                </a:lnTo>
                <a:lnTo>
                  <a:pt x="366" y="20198"/>
                </a:lnTo>
                <a:lnTo>
                  <a:pt x="562" y="20345"/>
                </a:lnTo>
                <a:lnTo>
                  <a:pt x="782" y="20467"/>
                </a:lnTo>
                <a:lnTo>
                  <a:pt x="1026" y="20540"/>
                </a:lnTo>
                <a:lnTo>
                  <a:pt x="1295" y="20565"/>
                </a:lnTo>
                <a:lnTo>
                  <a:pt x="10575" y="20565"/>
                </a:lnTo>
                <a:lnTo>
                  <a:pt x="10844" y="20540"/>
                </a:lnTo>
                <a:lnTo>
                  <a:pt x="11088" y="20467"/>
                </a:lnTo>
                <a:lnTo>
                  <a:pt x="11308" y="20345"/>
                </a:lnTo>
                <a:lnTo>
                  <a:pt x="11503" y="20198"/>
                </a:lnTo>
                <a:lnTo>
                  <a:pt x="11650" y="20003"/>
                </a:lnTo>
                <a:lnTo>
                  <a:pt x="11772" y="19783"/>
                </a:lnTo>
                <a:lnTo>
                  <a:pt x="11845" y="19539"/>
                </a:lnTo>
                <a:lnTo>
                  <a:pt x="11870" y="19270"/>
                </a:lnTo>
                <a:lnTo>
                  <a:pt x="11870" y="1295"/>
                </a:lnTo>
                <a:lnTo>
                  <a:pt x="11845" y="1026"/>
                </a:lnTo>
                <a:lnTo>
                  <a:pt x="11772" y="782"/>
                </a:lnTo>
                <a:lnTo>
                  <a:pt x="11650" y="562"/>
                </a:lnTo>
                <a:lnTo>
                  <a:pt x="11503" y="367"/>
                </a:lnTo>
                <a:lnTo>
                  <a:pt x="11308" y="220"/>
                </a:lnTo>
                <a:lnTo>
                  <a:pt x="11088" y="98"/>
                </a:lnTo>
                <a:lnTo>
                  <a:pt x="10844" y="25"/>
                </a:lnTo>
                <a:lnTo>
                  <a:pt x="10575"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68" name="Google Shape;468;p39"/>
          <p:cNvGrpSpPr/>
          <p:nvPr/>
        </p:nvGrpSpPr>
        <p:grpSpPr>
          <a:xfrm>
            <a:off x="2256054" y="3538480"/>
            <a:ext cx="301500" cy="281357"/>
            <a:chOff x="2583325" y="2972875"/>
            <a:chExt cx="462850" cy="445750"/>
          </a:xfrm>
          <a:solidFill>
            <a:srgbClr val="00B0F0"/>
          </a:solidFill>
        </p:grpSpPr>
        <p:sp>
          <p:nvSpPr>
            <p:cNvPr id="469" name="Google Shape;469;p39"/>
            <p:cNvSpPr/>
            <p:nvPr/>
          </p:nvSpPr>
          <p:spPr>
            <a:xfrm>
              <a:off x="2701775" y="3323350"/>
              <a:ext cx="225950" cy="95275"/>
            </a:xfrm>
            <a:custGeom>
              <a:avLst/>
              <a:gdLst/>
              <a:ahLst/>
              <a:cxnLst/>
              <a:rect l="l" t="t" r="r" b="b"/>
              <a:pathLst>
                <a:path w="9038" h="3811" extrusionOk="0">
                  <a:moveTo>
                    <a:pt x="2956" y="1"/>
                  </a:moveTo>
                  <a:lnTo>
                    <a:pt x="2956" y="2956"/>
                  </a:lnTo>
                  <a:lnTo>
                    <a:pt x="685" y="2956"/>
                  </a:lnTo>
                  <a:lnTo>
                    <a:pt x="514" y="3005"/>
                  </a:lnTo>
                  <a:lnTo>
                    <a:pt x="367" y="3103"/>
                  </a:lnTo>
                  <a:lnTo>
                    <a:pt x="245" y="3200"/>
                  </a:lnTo>
                  <a:lnTo>
                    <a:pt x="147" y="3322"/>
                  </a:lnTo>
                  <a:lnTo>
                    <a:pt x="50" y="3469"/>
                  </a:lnTo>
                  <a:lnTo>
                    <a:pt x="1" y="3640"/>
                  </a:lnTo>
                  <a:lnTo>
                    <a:pt x="1" y="3811"/>
                  </a:lnTo>
                  <a:lnTo>
                    <a:pt x="9037" y="3811"/>
                  </a:lnTo>
                  <a:lnTo>
                    <a:pt x="9037" y="3640"/>
                  </a:lnTo>
                  <a:lnTo>
                    <a:pt x="8988" y="3469"/>
                  </a:lnTo>
                  <a:lnTo>
                    <a:pt x="8891" y="3322"/>
                  </a:lnTo>
                  <a:lnTo>
                    <a:pt x="8793" y="3200"/>
                  </a:lnTo>
                  <a:lnTo>
                    <a:pt x="8671" y="3103"/>
                  </a:lnTo>
                  <a:lnTo>
                    <a:pt x="8524" y="3005"/>
                  </a:lnTo>
                  <a:lnTo>
                    <a:pt x="8353" y="2956"/>
                  </a:lnTo>
                  <a:lnTo>
                    <a:pt x="6082" y="2956"/>
                  </a:lnTo>
                  <a:lnTo>
                    <a:pt x="6082" y="1"/>
                  </a:lnTo>
                  <a:close/>
                </a:path>
              </a:pathLst>
            </a:custGeom>
            <a:grpFill/>
            <a:ln>
              <a:noFill/>
            </a:ln>
          </p:spPr>
          <p:txBody>
            <a:bodyPr spcFirstLastPara="1" wrap="square" lIns="91425" tIns="91425" rIns="91425" bIns="91425" anchor="ctr" anchorCtr="0">
              <a:noAutofit/>
            </a:bodyPr>
            <a:lstStyle/>
            <a:p>
              <a:endParaRPr/>
            </a:p>
          </p:txBody>
        </p:sp>
        <p:sp>
          <p:nvSpPr>
            <p:cNvPr id="470" name="Google Shape;470;p39"/>
            <p:cNvSpPr/>
            <p:nvPr/>
          </p:nvSpPr>
          <p:spPr>
            <a:xfrm>
              <a:off x="2583325" y="2972875"/>
              <a:ext cx="462850" cy="337075"/>
            </a:xfrm>
            <a:custGeom>
              <a:avLst/>
              <a:gdLst/>
              <a:ahLst/>
              <a:cxnLst/>
              <a:rect l="l" t="t" r="r" b="b"/>
              <a:pathLst>
                <a:path w="18514" h="13483" extrusionOk="0">
                  <a:moveTo>
                    <a:pt x="17048" y="1466"/>
                  </a:moveTo>
                  <a:lnTo>
                    <a:pt x="17048" y="12017"/>
                  </a:lnTo>
                  <a:lnTo>
                    <a:pt x="1466" y="12017"/>
                  </a:lnTo>
                  <a:lnTo>
                    <a:pt x="1466" y="1466"/>
                  </a:lnTo>
                  <a:close/>
                  <a:moveTo>
                    <a:pt x="391" y="1"/>
                  </a:moveTo>
                  <a:lnTo>
                    <a:pt x="318" y="50"/>
                  </a:lnTo>
                  <a:lnTo>
                    <a:pt x="220" y="74"/>
                  </a:lnTo>
                  <a:lnTo>
                    <a:pt x="147" y="148"/>
                  </a:lnTo>
                  <a:lnTo>
                    <a:pt x="98" y="221"/>
                  </a:lnTo>
                  <a:lnTo>
                    <a:pt x="49" y="294"/>
                  </a:lnTo>
                  <a:lnTo>
                    <a:pt x="25" y="392"/>
                  </a:lnTo>
                  <a:lnTo>
                    <a:pt x="1" y="489"/>
                  </a:lnTo>
                  <a:lnTo>
                    <a:pt x="1" y="12994"/>
                  </a:lnTo>
                  <a:lnTo>
                    <a:pt x="25" y="13092"/>
                  </a:lnTo>
                  <a:lnTo>
                    <a:pt x="49" y="13189"/>
                  </a:lnTo>
                  <a:lnTo>
                    <a:pt x="98" y="13263"/>
                  </a:lnTo>
                  <a:lnTo>
                    <a:pt x="147" y="13336"/>
                  </a:lnTo>
                  <a:lnTo>
                    <a:pt x="220" y="13409"/>
                  </a:lnTo>
                  <a:lnTo>
                    <a:pt x="318" y="13434"/>
                  </a:lnTo>
                  <a:lnTo>
                    <a:pt x="391" y="13483"/>
                  </a:lnTo>
                  <a:lnTo>
                    <a:pt x="18123" y="13483"/>
                  </a:lnTo>
                  <a:lnTo>
                    <a:pt x="18196" y="13434"/>
                  </a:lnTo>
                  <a:lnTo>
                    <a:pt x="18293" y="13409"/>
                  </a:lnTo>
                  <a:lnTo>
                    <a:pt x="18367" y="13336"/>
                  </a:lnTo>
                  <a:lnTo>
                    <a:pt x="18416" y="13263"/>
                  </a:lnTo>
                  <a:lnTo>
                    <a:pt x="18464" y="13189"/>
                  </a:lnTo>
                  <a:lnTo>
                    <a:pt x="18489" y="13092"/>
                  </a:lnTo>
                  <a:lnTo>
                    <a:pt x="18513" y="12994"/>
                  </a:lnTo>
                  <a:lnTo>
                    <a:pt x="18513" y="489"/>
                  </a:lnTo>
                  <a:lnTo>
                    <a:pt x="18489" y="392"/>
                  </a:lnTo>
                  <a:lnTo>
                    <a:pt x="18464" y="294"/>
                  </a:lnTo>
                  <a:lnTo>
                    <a:pt x="18416" y="221"/>
                  </a:lnTo>
                  <a:lnTo>
                    <a:pt x="18367" y="148"/>
                  </a:lnTo>
                  <a:lnTo>
                    <a:pt x="18293" y="74"/>
                  </a:lnTo>
                  <a:lnTo>
                    <a:pt x="18196" y="50"/>
                  </a:lnTo>
                  <a:lnTo>
                    <a:pt x="18123" y="1"/>
                  </a:lnTo>
                  <a:close/>
                </a:path>
              </a:pathLst>
            </a:custGeom>
            <a:grpFill/>
            <a:ln>
              <a:noFill/>
            </a:ln>
          </p:spPr>
          <p:txBody>
            <a:bodyPr spcFirstLastPara="1" wrap="square" lIns="91425" tIns="91425" rIns="91425" bIns="91425" anchor="ctr" anchorCtr="0">
              <a:noAutofit/>
            </a:bodyPr>
            <a:lstStyle/>
            <a:p>
              <a:endParaRPr/>
            </a:p>
          </p:txBody>
        </p:sp>
      </p:grpSp>
      <p:grpSp>
        <p:nvGrpSpPr>
          <p:cNvPr id="471" name="Google Shape;471;p39"/>
          <p:cNvGrpSpPr/>
          <p:nvPr/>
        </p:nvGrpSpPr>
        <p:grpSpPr>
          <a:xfrm>
            <a:off x="2684805" y="3580502"/>
            <a:ext cx="322182" cy="197329"/>
            <a:chOff x="3241525" y="3039450"/>
            <a:chExt cx="494600" cy="312625"/>
          </a:xfrm>
          <a:solidFill>
            <a:srgbClr val="00B0F0"/>
          </a:solidFill>
        </p:grpSpPr>
        <p:sp>
          <p:nvSpPr>
            <p:cNvPr id="472" name="Google Shape;472;p39"/>
            <p:cNvSpPr/>
            <p:nvPr/>
          </p:nvSpPr>
          <p:spPr>
            <a:xfrm>
              <a:off x="3241525" y="3039450"/>
              <a:ext cx="494600" cy="312625"/>
            </a:xfrm>
            <a:custGeom>
              <a:avLst/>
              <a:gdLst/>
              <a:ahLst/>
              <a:cxnLst/>
              <a:rect l="l" t="t" r="r" b="b"/>
              <a:pathLst>
                <a:path w="19784" h="12505" extrusionOk="0">
                  <a:moveTo>
                    <a:pt x="9892" y="977"/>
                  </a:moveTo>
                  <a:lnTo>
                    <a:pt x="10356" y="1001"/>
                  </a:lnTo>
                  <a:lnTo>
                    <a:pt x="10796" y="1050"/>
                  </a:lnTo>
                  <a:lnTo>
                    <a:pt x="11235" y="1124"/>
                  </a:lnTo>
                  <a:lnTo>
                    <a:pt x="11675" y="1221"/>
                  </a:lnTo>
                  <a:lnTo>
                    <a:pt x="12090" y="1343"/>
                  </a:lnTo>
                  <a:lnTo>
                    <a:pt x="12505" y="1490"/>
                  </a:lnTo>
                  <a:lnTo>
                    <a:pt x="12920" y="1661"/>
                  </a:lnTo>
                  <a:lnTo>
                    <a:pt x="13311" y="1832"/>
                  </a:lnTo>
                  <a:lnTo>
                    <a:pt x="13702" y="2027"/>
                  </a:lnTo>
                  <a:lnTo>
                    <a:pt x="14068" y="2223"/>
                  </a:lnTo>
                  <a:lnTo>
                    <a:pt x="14752" y="2662"/>
                  </a:lnTo>
                  <a:lnTo>
                    <a:pt x="15412" y="3126"/>
                  </a:lnTo>
                  <a:lnTo>
                    <a:pt x="15973" y="3590"/>
                  </a:lnTo>
                  <a:lnTo>
                    <a:pt x="16462" y="4005"/>
                  </a:lnTo>
                  <a:lnTo>
                    <a:pt x="16901" y="4421"/>
                  </a:lnTo>
                  <a:lnTo>
                    <a:pt x="17292" y="4811"/>
                  </a:lnTo>
                  <a:lnTo>
                    <a:pt x="17634" y="5178"/>
                  </a:lnTo>
                  <a:lnTo>
                    <a:pt x="18196" y="5813"/>
                  </a:lnTo>
                  <a:lnTo>
                    <a:pt x="18562" y="6252"/>
                  </a:lnTo>
                  <a:lnTo>
                    <a:pt x="18196" y="6692"/>
                  </a:lnTo>
                  <a:lnTo>
                    <a:pt x="17634" y="7327"/>
                  </a:lnTo>
                  <a:lnTo>
                    <a:pt x="17292" y="7693"/>
                  </a:lnTo>
                  <a:lnTo>
                    <a:pt x="16901" y="8084"/>
                  </a:lnTo>
                  <a:lnTo>
                    <a:pt x="16462" y="8499"/>
                  </a:lnTo>
                  <a:lnTo>
                    <a:pt x="15973" y="8915"/>
                  </a:lnTo>
                  <a:lnTo>
                    <a:pt x="15412" y="9379"/>
                  </a:lnTo>
                  <a:lnTo>
                    <a:pt x="14752" y="9843"/>
                  </a:lnTo>
                  <a:lnTo>
                    <a:pt x="14068" y="10282"/>
                  </a:lnTo>
                  <a:lnTo>
                    <a:pt x="13702" y="10478"/>
                  </a:lnTo>
                  <a:lnTo>
                    <a:pt x="13311" y="10673"/>
                  </a:lnTo>
                  <a:lnTo>
                    <a:pt x="12920" y="10844"/>
                  </a:lnTo>
                  <a:lnTo>
                    <a:pt x="12505" y="11015"/>
                  </a:lnTo>
                  <a:lnTo>
                    <a:pt x="12090" y="11161"/>
                  </a:lnTo>
                  <a:lnTo>
                    <a:pt x="11675" y="11284"/>
                  </a:lnTo>
                  <a:lnTo>
                    <a:pt x="11235" y="11381"/>
                  </a:lnTo>
                  <a:lnTo>
                    <a:pt x="10796" y="11455"/>
                  </a:lnTo>
                  <a:lnTo>
                    <a:pt x="10356" y="11503"/>
                  </a:lnTo>
                  <a:lnTo>
                    <a:pt x="9892" y="11528"/>
                  </a:lnTo>
                  <a:lnTo>
                    <a:pt x="9477" y="11528"/>
                  </a:lnTo>
                  <a:lnTo>
                    <a:pt x="9086" y="11479"/>
                  </a:lnTo>
                  <a:lnTo>
                    <a:pt x="8695" y="11430"/>
                  </a:lnTo>
                  <a:lnTo>
                    <a:pt x="8304" y="11332"/>
                  </a:lnTo>
                  <a:lnTo>
                    <a:pt x="7914" y="11235"/>
                  </a:lnTo>
                  <a:lnTo>
                    <a:pt x="7523" y="11113"/>
                  </a:lnTo>
                  <a:lnTo>
                    <a:pt x="7157" y="10990"/>
                  </a:lnTo>
                  <a:lnTo>
                    <a:pt x="6790" y="10844"/>
                  </a:lnTo>
                  <a:lnTo>
                    <a:pt x="6448" y="10673"/>
                  </a:lnTo>
                  <a:lnTo>
                    <a:pt x="6082" y="10502"/>
                  </a:lnTo>
                  <a:lnTo>
                    <a:pt x="5423" y="10111"/>
                  </a:lnTo>
                  <a:lnTo>
                    <a:pt x="4788" y="9696"/>
                  </a:lnTo>
                  <a:lnTo>
                    <a:pt x="4201" y="9232"/>
                  </a:lnTo>
                  <a:lnTo>
                    <a:pt x="3640" y="8792"/>
                  </a:lnTo>
                  <a:lnTo>
                    <a:pt x="3127" y="8328"/>
                  </a:lnTo>
                  <a:lnTo>
                    <a:pt x="2663" y="7889"/>
                  </a:lnTo>
                  <a:lnTo>
                    <a:pt x="2272" y="7474"/>
                  </a:lnTo>
                  <a:lnTo>
                    <a:pt x="1613" y="6741"/>
                  </a:lnTo>
                  <a:lnTo>
                    <a:pt x="1222" y="6252"/>
                  </a:lnTo>
                  <a:lnTo>
                    <a:pt x="1613" y="5764"/>
                  </a:lnTo>
                  <a:lnTo>
                    <a:pt x="2272" y="5031"/>
                  </a:lnTo>
                  <a:lnTo>
                    <a:pt x="2663" y="4616"/>
                  </a:lnTo>
                  <a:lnTo>
                    <a:pt x="3127" y="4176"/>
                  </a:lnTo>
                  <a:lnTo>
                    <a:pt x="3640" y="3712"/>
                  </a:lnTo>
                  <a:lnTo>
                    <a:pt x="4201" y="3273"/>
                  </a:lnTo>
                  <a:lnTo>
                    <a:pt x="4788" y="2833"/>
                  </a:lnTo>
                  <a:lnTo>
                    <a:pt x="5423" y="2394"/>
                  </a:lnTo>
                  <a:lnTo>
                    <a:pt x="6082" y="2003"/>
                  </a:lnTo>
                  <a:lnTo>
                    <a:pt x="6448" y="1832"/>
                  </a:lnTo>
                  <a:lnTo>
                    <a:pt x="6790" y="1661"/>
                  </a:lnTo>
                  <a:lnTo>
                    <a:pt x="7157" y="1514"/>
                  </a:lnTo>
                  <a:lnTo>
                    <a:pt x="7523" y="1392"/>
                  </a:lnTo>
                  <a:lnTo>
                    <a:pt x="7914" y="1270"/>
                  </a:lnTo>
                  <a:lnTo>
                    <a:pt x="8304" y="1172"/>
                  </a:lnTo>
                  <a:lnTo>
                    <a:pt x="8695" y="1075"/>
                  </a:lnTo>
                  <a:lnTo>
                    <a:pt x="9086" y="1026"/>
                  </a:lnTo>
                  <a:lnTo>
                    <a:pt x="9477" y="977"/>
                  </a:lnTo>
                  <a:close/>
                  <a:moveTo>
                    <a:pt x="9892" y="0"/>
                  </a:moveTo>
                  <a:lnTo>
                    <a:pt x="9404" y="25"/>
                  </a:lnTo>
                  <a:lnTo>
                    <a:pt x="8915" y="73"/>
                  </a:lnTo>
                  <a:lnTo>
                    <a:pt x="8451" y="147"/>
                  </a:lnTo>
                  <a:lnTo>
                    <a:pt x="7963" y="244"/>
                  </a:lnTo>
                  <a:lnTo>
                    <a:pt x="7523" y="366"/>
                  </a:lnTo>
                  <a:lnTo>
                    <a:pt x="7059" y="513"/>
                  </a:lnTo>
                  <a:lnTo>
                    <a:pt x="6619" y="684"/>
                  </a:lnTo>
                  <a:lnTo>
                    <a:pt x="6204" y="879"/>
                  </a:lnTo>
                  <a:lnTo>
                    <a:pt x="5765" y="1075"/>
                  </a:lnTo>
                  <a:lnTo>
                    <a:pt x="5374" y="1295"/>
                  </a:lnTo>
                  <a:lnTo>
                    <a:pt x="4959" y="1539"/>
                  </a:lnTo>
                  <a:lnTo>
                    <a:pt x="4592" y="1783"/>
                  </a:lnTo>
                  <a:lnTo>
                    <a:pt x="3860" y="2296"/>
                  </a:lnTo>
                  <a:lnTo>
                    <a:pt x="3176" y="2833"/>
                  </a:lnTo>
                  <a:lnTo>
                    <a:pt x="2565" y="3370"/>
                  </a:lnTo>
                  <a:lnTo>
                    <a:pt x="2028" y="3883"/>
                  </a:lnTo>
                  <a:lnTo>
                    <a:pt x="1539" y="4372"/>
                  </a:lnTo>
                  <a:lnTo>
                    <a:pt x="1149" y="4836"/>
                  </a:lnTo>
                  <a:lnTo>
                    <a:pt x="562" y="5520"/>
                  </a:lnTo>
                  <a:lnTo>
                    <a:pt x="318" y="5837"/>
                  </a:lnTo>
                  <a:lnTo>
                    <a:pt x="1" y="6252"/>
                  </a:lnTo>
                  <a:lnTo>
                    <a:pt x="318" y="6668"/>
                  </a:lnTo>
                  <a:lnTo>
                    <a:pt x="562" y="6985"/>
                  </a:lnTo>
                  <a:lnTo>
                    <a:pt x="1149" y="7669"/>
                  </a:lnTo>
                  <a:lnTo>
                    <a:pt x="1539" y="8133"/>
                  </a:lnTo>
                  <a:lnTo>
                    <a:pt x="2028" y="8621"/>
                  </a:lnTo>
                  <a:lnTo>
                    <a:pt x="2565" y="9134"/>
                  </a:lnTo>
                  <a:lnTo>
                    <a:pt x="3176" y="9672"/>
                  </a:lnTo>
                  <a:lnTo>
                    <a:pt x="3860" y="10209"/>
                  </a:lnTo>
                  <a:lnTo>
                    <a:pt x="4592" y="10722"/>
                  </a:lnTo>
                  <a:lnTo>
                    <a:pt x="4959" y="10966"/>
                  </a:lnTo>
                  <a:lnTo>
                    <a:pt x="5374" y="11210"/>
                  </a:lnTo>
                  <a:lnTo>
                    <a:pt x="5765" y="11430"/>
                  </a:lnTo>
                  <a:lnTo>
                    <a:pt x="6204" y="11625"/>
                  </a:lnTo>
                  <a:lnTo>
                    <a:pt x="6619" y="11821"/>
                  </a:lnTo>
                  <a:lnTo>
                    <a:pt x="7059" y="11992"/>
                  </a:lnTo>
                  <a:lnTo>
                    <a:pt x="7523" y="12138"/>
                  </a:lnTo>
                  <a:lnTo>
                    <a:pt x="7963" y="12260"/>
                  </a:lnTo>
                  <a:lnTo>
                    <a:pt x="8451" y="12358"/>
                  </a:lnTo>
                  <a:lnTo>
                    <a:pt x="8915" y="12431"/>
                  </a:lnTo>
                  <a:lnTo>
                    <a:pt x="9404" y="12480"/>
                  </a:lnTo>
                  <a:lnTo>
                    <a:pt x="9892" y="12505"/>
                  </a:lnTo>
                  <a:lnTo>
                    <a:pt x="10380" y="12480"/>
                  </a:lnTo>
                  <a:lnTo>
                    <a:pt x="10869" y="12431"/>
                  </a:lnTo>
                  <a:lnTo>
                    <a:pt x="11333" y="12358"/>
                  </a:lnTo>
                  <a:lnTo>
                    <a:pt x="11821" y="12260"/>
                  </a:lnTo>
                  <a:lnTo>
                    <a:pt x="12261" y="12138"/>
                  </a:lnTo>
                  <a:lnTo>
                    <a:pt x="12725" y="11992"/>
                  </a:lnTo>
                  <a:lnTo>
                    <a:pt x="13165" y="11821"/>
                  </a:lnTo>
                  <a:lnTo>
                    <a:pt x="13580" y="11625"/>
                  </a:lnTo>
                  <a:lnTo>
                    <a:pt x="14019" y="11430"/>
                  </a:lnTo>
                  <a:lnTo>
                    <a:pt x="14410" y="11210"/>
                  </a:lnTo>
                  <a:lnTo>
                    <a:pt x="14825" y="10966"/>
                  </a:lnTo>
                  <a:lnTo>
                    <a:pt x="15192" y="10722"/>
                  </a:lnTo>
                  <a:lnTo>
                    <a:pt x="15924" y="10209"/>
                  </a:lnTo>
                  <a:lnTo>
                    <a:pt x="16608" y="9672"/>
                  </a:lnTo>
                  <a:lnTo>
                    <a:pt x="17219" y="9134"/>
                  </a:lnTo>
                  <a:lnTo>
                    <a:pt x="17756" y="8621"/>
                  </a:lnTo>
                  <a:lnTo>
                    <a:pt x="18245" y="8133"/>
                  </a:lnTo>
                  <a:lnTo>
                    <a:pt x="18635" y="7669"/>
                  </a:lnTo>
                  <a:lnTo>
                    <a:pt x="19222" y="6985"/>
                  </a:lnTo>
                  <a:lnTo>
                    <a:pt x="19466" y="6668"/>
                  </a:lnTo>
                  <a:lnTo>
                    <a:pt x="19783" y="6252"/>
                  </a:lnTo>
                  <a:lnTo>
                    <a:pt x="19466" y="5837"/>
                  </a:lnTo>
                  <a:lnTo>
                    <a:pt x="19222" y="5520"/>
                  </a:lnTo>
                  <a:lnTo>
                    <a:pt x="18635" y="4836"/>
                  </a:lnTo>
                  <a:lnTo>
                    <a:pt x="18245" y="4372"/>
                  </a:lnTo>
                  <a:lnTo>
                    <a:pt x="17756" y="3883"/>
                  </a:lnTo>
                  <a:lnTo>
                    <a:pt x="17219" y="3370"/>
                  </a:lnTo>
                  <a:lnTo>
                    <a:pt x="16608" y="2833"/>
                  </a:lnTo>
                  <a:lnTo>
                    <a:pt x="15924" y="2296"/>
                  </a:lnTo>
                  <a:lnTo>
                    <a:pt x="15192" y="1783"/>
                  </a:lnTo>
                  <a:lnTo>
                    <a:pt x="14825" y="1539"/>
                  </a:lnTo>
                  <a:lnTo>
                    <a:pt x="14410" y="1295"/>
                  </a:lnTo>
                  <a:lnTo>
                    <a:pt x="14019" y="1075"/>
                  </a:lnTo>
                  <a:lnTo>
                    <a:pt x="13580" y="879"/>
                  </a:lnTo>
                  <a:lnTo>
                    <a:pt x="13165" y="684"/>
                  </a:lnTo>
                  <a:lnTo>
                    <a:pt x="12725" y="513"/>
                  </a:lnTo>
                  <a:lnTo>
                    <a:pt x="12261" y="366"/>
                  </a:lnTo>
                  <a:lnTo>
                    <a:pt x="11821" y="244"/>
                  </a:lnTo>
                  <a:lnTo>
                    <a:pt x="11333" y="147"/>
                  </a:lnTo>
                  <a:lnTo>
                    <a:pt x="10869" y="73"/>
                  </a:lnTo>
                  <a:lnTo>
                    <a:pt x="10380" y="25"/>
                  </a:lnTo>
                  <a:lnTo>
                    <a:pt x="9892" y="0"/>
                  </a:lnTo>
                  <a:close/>
                </a:path>
              </a:pathLst>
            </a:custGeom>
            <a:grpFill/>
            <a:ln>
              <a:noFill/>
            </a:ln>
          </p:spPr>
          <p:txBody>
            <a:bodyPr spcFirstLastPara="1" wrap="square" lIns="91425" tIns="91425" rIns="91425" bIns="91425" anchor="ctr" anchorCtr="0">
              <a:noAutofit/>
            </a:bodyPr>
            <a:lstStyle/>
            <a:p>
              <a:endParaRPr/>
            </a:p>
          </p:txBody>
        </p:sp>
        <p:sp>
          <p:nvSpPr>
            <p:cNvPr id="473" name="Google Shape;473;p39"/>
            <p:cNvSpPr/>
            <p:nvPr/>
          </p:nvSpPr>
          <p:spPr>
            <a:xfrm>
              <a:off x="3384400" y="3091350"/>
              <a:ext cx="208850" cy="208825"/>
            </a:xfrm>
            <a:custGeom>
              <a:avLst/>
              <a:gdLst/>
              <a:ahLst/>
              <a:cxnLst/>
              <a:rect l="l" t="t" r="r" b="b"/>
              <a:pathLst>
                <a:path w="8354" h="8353" extrusionOk="0">
                  <a:moveTo>
                    <a:pt x="4177" y="0"/>
                  </a:moveTo>
                  <a:lnTo>
                    <a:pt x="3762" y="24"/>
                  </a:lnTo>
                  <a:lnTo>
                    <a:pt x="3347" y="73"/>
                  </a:lnTo>
                  <a:lnTo>
                    <a:pt x="2931" y="195"/>
                  </a:lnTo>
                  <a:lnTo>
                    <a:pt x="2541" y="318"/>
                  </a:lnTo>
                  <a:lnTo>
                    <a:pt x="2174" y="513"/>
                  </a:lnTo>
                  <a:lnTo>
                    <a:pt x="1832" y="708"/>
                  </a:lnTo>
                  <a:lnTo>
                    <a:pt x="1515" y="953"/>
                  </a:lnTo>
                  <a:lnTo>
                    <a:pt x="1222" y="1221"/>
                  </a:lnTo>
                  <a:lnTo>
                    <a:pt x="953" y="1514"/>
                  </a:lnTo>
                  <a:lnTo>
                    <a:pt x="709" y="1832"/>
                  </a:lnTo>
                  <a:lnTo>
                    <a:pt x="514" y="2174"/>
                  </a:lnTo>
                  <a:lnTo>
                    <a:pt x="318" y="2540"/>
                  </a:lnTo>
                  <a:lnTo>
                    <a:pt x="196" y="2931"/>
                  </a:lnTo>
                  <a:lnTo>
                    <a:pt x="74" y="3346"/>
                  </a:lnTo>
                  <a:lnTo>
                    <a:pt x="25" y="3761"/>
                  </a:lnTo>
                  <a:lnTo>
                    <a:pt x="1" y="4176"/>
                  </a:lnTo>
                  <a:lnTo>
                    <a:pt x="25" y="4592"/>
                  </a:lnTo>
                  <a:lnTo>
                    <a:pt x="74" y="5007"/>
                  </a:lnTo>
                  <a:lnTo>
                    <a:pt x="196" y="5422"/>
                  </a:lnTo>
                  <a:lnTo>
                    <a:pt x="318" y="5813"/>
                  </a:lnTo>
                  <a:lnTo>
                    <a:pt x="514" y="6179"/>
                  </a:lnTo>
                  <a:lnTo>
                    <a:pt x="709" y="6521"/>
                  </a:lnTo>
                  <a:lnTo>
                    <a:pt x="953" y="6839"/>
                  </a:lnTo>
                  <a:lnTo>
                    <a:pt x="1222" y="7132"/>
                  </a:lnTo>
                  <a:lnTo>
                    <a:pt x="1515" y="7400"/>
                  </a:lnTo>
                  <a:lnTo>
                    <a:pt x="1832" y="7644"/>
                  </a:lnTo>
                  <a:lnTo>
                    <a:pt x="2174" y="7840"/>
                  </a:lnTo>
                  <a:lnTo>
                    <a:pt x="2541" y="8035"/>
                  </a:lnTo>
                  <a:lnTo>
                    <a:pt x="2931" y="8157"/>
                  </a:lnTo>
                  <a:lnTo>
                    <a:pt x="3347" y="8279"/>
                  </a:lnTo>
                  <a:lnTo>
                    <a:pt x="3762" y="8328"/>
                  </a:lnTo>
                  <a:lnTo>
                    <a:pt x="4177" y="8353"/>
                  </a:lnTo>
                  <a:lnTo>
                    <a:pt x="4592" y="8328"/>
                  </a:lnTo>
                  <a:lnTo>
                    <a:pt x="5007" y="8279"/>
                  </a:lnTo>
                  <a:lnTo>
                    <a:pt x="5423" y="8157"/>
                  </a:lnTo>
                  <a:lnTo>
                    <a:pt x="5813" y="8035"/>
                  </a:lnTo>
                  <a:lnTo>
                    <a:pt x="6180" y="7840"/>
                  </a:lnTo>
                  <a:lnTo>
                    <a:pt x="6522" y="7644"/>
                  </a:lnTo>
                  <a:lnTo>
                    <a:pt x="6839" y="7400"/>
                  </a:lnTo>
                  <a:lnTo>
                    <a:pt x="7132" y="7132"/>
                  </a:lnTo>
                  <a:lnTo>
                    <a:pt x="7401" y="6839"/>
                  </a:lnTo>
                  <a:lnTo>
                    <a:pt x="7645" y="6521"/>
                  </a:lnTo>
                  <a:lnTo>
                    <a:pt x="7840" y="6179"/>
                  </a:lnTo>
                  <a:lnTo>
                    <a:pt x="8036" y="5813"/>
                  </a:lnTo>
                  <a:lnTo>
                    <a:pt x="8158" y="5422"/>
                  </a:lnTo>
                  <a:lnTo>
                    <a:pt x="8280" y="5007"/>
                  </a:lnTo>
                  <a:lnTo>
                    <a:pt x="8329" y="4592"/>
                  </a:lnTo>
                  <a:lnTo>
                    <a:pt x="8353" y="4176"/>
                  </a:lnTo>
                  <a:lnTo>
                    <a:pt x="8329" y="3737"/>
                  </a:lnTo>
                  <a:lnTo>
                    <a:pt x="8256" y="3297"/>
                  </a:lnTo>
                  <a:lnTo>
                    <a:pt x="8134" y="3517"/>
                  </a:lnTo>
                  <a:lnTo>
                    <a:pt x="8011" y="3688"/>
                  </a:lnTo>
                  <a:lnTo>
                    <a:pt x="7840" y="3859"/>
                  </a:lnTo>
                  <a:lnTo>
                    <a:pt x="7645" y="4005"/>
                  </a:lnTo>
                  <a:lnTo>
                    <a:pt x="7425" y="4128"/>
                  </a:lnTo>
                  <a:lnTo>
                    <a:pt x="7205" y="4201"/>
                  </a:lnTo>
                  <a:lnTo>
                    <a:pt x="6961" y="4250"/>
                  </a:lnTo>
                  <a:lnTo>
                    <a:pt x="6717" y="4274"/>
                  </a:lnTo>
                  <a:lnTo>
                    <a:pt x="6546" y="4274"/>
                  </a:lnTo>
                  <a:lnTo>
                    <a:pt x="6375" y="4250"/>
                  </a:lnTo>
                  <a:lnTo>
                    <a:pt x="6204" y="4201"/>
                  </a:lnTo>
                  <a:lnTo>
                    <a:pt x="6058" y="4152"/>
                  </a:lnTo>
                  <a:lnTo>
                    <a:pt x="5887" y="4079"/>
                  </a:lnTo>
                  <a:lnTo>
                    <a:pt x="5764" y="3981"/>
                  </a:lnTo>
                  <a:lnTo>
                    <a:pt x="5618" y="3883"/>
                  </a:lnTo>
                  <a:lnTo>
                    <a:pt x="5496" y="3786"/>
                  </a:lnTo>
                  <a:lnTo>
                    <a:pt x="5398" y="3664"/>
                  </a:lnTo>
                  <a:lnTo>
                    <a:pt x="5300" y="3517"/>
                  </a:lnTo>
                  <a:lnTo>
                    <a:pt x="5203" y="3395"/>
                  </a:lnTo>
                  <a:lnTo>
                    <a:pt x="5129" y="3224"/>
                  </a:lnTo>
                  <a:lnTo>
                    <a:pt x="5081" y="3077"/>
                  </a:lnTo>
                  <a:lnTo>
                    <a:pt x="5032" y="2906"/>
                  </a:lnTo>
                  <a:lnTo>
                    <a:pt x="5007" y="2735"/>
                  </a:lnTo>
                  <a:lnTo>
                    <a:pt x="5007" y="2564"/>
                  </a:lnTo>
                  <a:lnTo>
                    <a:pt x="5007" y="2394"/>
                  </a:lnTo>
                  <a:lnTo>
                    <a:pt x="5032" y="2223"/>
                  </a:lnTo>
                  <a:lnTo>
                    <a:pt x="5081" y="2052"/>
                  </a:lnTo>
                  <a:lnTo>
                    <a:pt x="5129" y="1905"/>
                  </a:lnTo>
                  <a:lnTo>
                    <a:pt x="5203" y="1759"/>
                  </a:lnTo>
                  <a:lnTo>
                    <a:pt x="5300" y="1612"/>
                  </a:lnTo>
                  <a:lnTo>
                    <a:pt x="5398" y="1490"/>
                  </a:lnTo>
                  <a:lnTo>
                    <a:pt x="5496" y="1368"/>
                  </a:lnTo>
                  <a:lnTo>
                    <a:pt x="5618" y="1246"/>
                  </a:lnTo>
                  <a:lnTo>
                    <a:pt x="5764" y="1148"/>
                  </a:lnTo>
                  <a:lnTo>
                    <a:pt x="5887" y="1075"/>
                  </a:lnTo>
                  <a:lnTo>
                    <a:pt x="6033" y="1001"/>
                  </a:lnTo>
                  <a:lnTo>
                    <a:pt x="6204" y="928"/>
                  </a:lnTo>
                  <a:lnTo>
                    <a:pt x="6375" y="879"/>
                  </a:lnTo>
                  <a:lnTo>
                    <a:pt x="6522" y="855"/>
                  </a:lnTo>
                  <a:lnTo>
                    <a:pt x="6717" y="855"/>
                  </a:lnTo>
                  <a:lnTo>
                    <a:pt x="6448" y="659"/>
                  </a:lnTo>
                  <a:lnTo>
                    <a:pt x="6155" y="489"/>
                  </a:lnTo>
                  <a:lnTo>
                    <a:pt x="5838" y="342"/>
                  </a:lnTo>
                  <a:lnTo>
                    <a:pt x="5545" y="220"/>
                  </a:lnTo>
                  <a:lnTo>
                    <a:pt x="5203" y="122"/>
                  </a:lnTo>
                  <a:lnTo>
                    <a:pt x="4885" y="49"/>
                  </a:lnTo>
                  <a:lnTo>
                    <a:pt x="4519" y="24"/>
                  </a:lnTo>
                  <a:lnTo>
                    <a:pt x="4177" y="0"/>
                  </a:lnTo>
                  <a:close/>
                </a:path>
              </a:pathLst>
            </a:custGeom>
            <a:grpFill/>
            <a:ln>
              <a:noFill/>
            </a:ln>
          </p:spPr>
          <p:txBody>
            <a:bodyPr spcFirstLastPara="1" wrap="square" lIns="91425" tIns="91425" rIns="91425" bIns="91425" anchor="ctr" anchorCtr="0">
              <a:noAutofit/>
            </a:bodyPr>
            <a:lstStyle/>
            <a:p>
              <a:endParaRPr/>
            </a:p>
          </p:txBody>
        </p:sp>
      </p:grpSp>
      <p:sp>
        <p:nvSpPr>
          <p:cNvPr id="474" name="Google Shape;474;p39"/>
          <p:cNvSpPr/>
          <p:nvPr/>
        </p:nvSpPr>
        <p:spPr>
          <a:xfrm>
            <a:off x="3585797" y="3545047"/>
            <a:ext cx="276845" cy="268244"/>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75" name="Google Shape;475;p39"/>
          <p:cNvGrpSpPr/>
          <p:nvPr/>
        </p:nvGrpSpPr>
        <p:grpSpPr>
          <a:xfrm>
            <a:off x="3996514" y="3559689"/>
            <a:ext cx="333321" cy="238957"/>
            <a:chOff x="5255200" y="3006475"/>
            <a:chExt cx="511700" cy="378575"/>
          </a:xfrm>
          <a:solidFill>
            <a:srgbClr val="00B0F0"/>
          </a:solidFill>
        </p:grpSpPr>
        <p:sp>
          <p:nvSpPr>
            <p:cNvPr id="476" name="Google Shape;476;p39"/>
            <p:cNvSpPr/>
            <p:nvPr/>
          </p:nvSpPr>
          <p:spPr>
            <a:xfrm>
              <a:off x="5255200" y="3006475"/>
              <a:ext cx="349900" cy="349875"/>
            </a:xfrm>
            <a:custGeom>
              <a:avLst/>
              <a:gdLst/>
              <a:ahLst/>
              <a:cxnLst/>
              <a:rect l="l" t="t" r="r" b="b"/>
              <a:pathLst>
                <a:path w="13996" h="13995" extrusionOk="0">
                  <a:moveTo>
                    <a:pt x="6986" y="4714"/>
                  </a:moveTo>
                  <a:lnTo>
                    <a:pt x="7206" y="4738"/>
                  </a:lnTo>
                  <a:lnTo>
                    <a:pt x="7425" y="4763"/>
                  </a:lnTo>
                  <a:lnTo>
                    <a:pt x="7645" y="4812"/>
                  </a:lnTo>
                  <a:lnTo>
                    <a:pt x="7841" y="4885"/>
                  </a:lnTo>
                  <a:lnTo>
                    <a:pt x="8060" y="4983"/>
                  </a:lnTo>
                  <a:lnTo>
                    <a:pt x="8256" y="5105"/>
                  </a:lnTo>
                  <a:lnTo>
                    <a:pt x="8427" y="5227"/>
                  </a:lnTo>
                  <a:lnTo>
                    <a:pt x="8598" y="5398"/>
                  </a:lnTo>
                  <a:lnTo>
                    <a:pt x="8769" y="5569"/>
                  </a:lnTo>
                  <a:lnTo>
                    <a:pt x="8891" y="5740"/>
                  </a:lnTo>
                  <a:lnTo>
                    <a:pt x="9013" y="5935"/>
                  </a:lnTo>
                  <a:lnTo>
                    <a:pt x="9111" y="6155"/>
                  </a:lnTo>
                  <a:lnTo>
                    <a:pt x="9184" y="6350"/>
                  </a:lnTo>
                  <a:lnTo>
                    <a:pt x="9233" y="6570"/>
                  </a:lnTo>
                  <a:lnTo>
                    <a:pt x="9257" y="6790"/>
                  </a:lnTo>
                  <a:lnTo>
                    <a:pt x="9257" y="7010"/>
                  </a:lnTo>
                  <a:lnTo>
                    <a:pt x="9257" y="7229"/>
                  </a:lnTo>
                  <a:lnTo>
                    <a:pt x="9233" y="7425"/>
                  </a:lnTo>
                  <a:lnTo>
                    <a:pt x="9184" y="7645"/>
                  </a:lnTo>
                  <a:lnTo>
                    <a:pt x="9111" y="7864"/>
                  </a:lnTo>
                  <a:lnTo>
                    <a:pt x="9013" y="8060"/>
                  </a:lnTo>
                  <a:lnTo>
                    <a:pt x="8891" y="8255"/>
                  </a:lnTo>
                  <a:lnTo>
                    <a:pt x="8769" y="8451"/>
                  </a:lnTo>
                  <a:lnTo>
                    <a:pt x="8598" y="8622"/>
                  </a:lnTo>
                  <a:lnTo>
                    <a:pt x="8427" y="8768"/>
                  </a:lnTo>
                  <a:lnTo>
                    <a:pt x="8256" y="8915"/>
                  </a:lnTo>
                  <a:lnTo>
                    <a:pt x="8060" y="9012"/>
                  </a:lnTo>
                  <a:lnTo>
                    <a:pt x="7841" y="9110"/>
                  </a:lnTo>
                  <a:lnTo>
                    <a:pt x="7645" y="9183"/>
                  </a:lnTo>
                  <a:lnTo>
                    <a:pt x="7425" y="9232"/>
                  </a:lnTo>
                  <a:lnTo>
                    <a:pt x="7206" y="9257"/>
                  </a:lnTo>
                  <a:lnTo>
                    <a:pt x="6986" y="9281"/>
                  </a:lnTo>
                  <a:lnTo>
                    <a:pt x="6766" y="9257"/>
                  </a:lnTo>
                  <a:lnTo>
                    <a:pt x="6546" y="9232"/>
                  </a:lnTo>
                  <a:lnTo>
                    <a:pt x="6351" y="9183"/>
                  </a:lnTo>
                  <a:lnTo>
                    <a:pt x="6131" y="9110"/>
                  </a:lnTo>
                  <a:lnTo>
                    <a:pt x="5936" y="9012"/>
                  </a:lnTo>
                  <a:lnTo>
                    <a:pt x="5740" y="8915"/>
                  </a:lnTo>
                  <a:lnTo>
                    <a:pt x="5545" y="8768"/>
                  </a:lnTo>
                  <a:lnTo>
                    <a:pt x="5374" y="8622"/>
                  </a:lnTo>
                  <a:lnTo>
                    <a:pt x="5227" y="8451"/>
                  </a:lnTo>
                  <a:lnTo>
                    <a:pt x="5081" y="8255"/>
                  </a:lnTo>
                  <a:lnTo>
                    <a:pt x="4983" y="8060"/>
                  </a:lnTo>
                  <a:lnTo>
                    <a:pt x="4885" y="7864"/>
                  </a:lnTo>
                  <a:lnTo>
                    <a:pt x="4812" y="7645"/>
                  </a:lnTo>
                  <a:lnTo>
                    <a:pt x="4763" y="7425"/>
                  </a:lnTo>
                  <a:lnTo>
                    <a:pt x="4714" y="7229"/>
                  </a:lnTo>
                  <a:lnTo>
                    <a:pt x="4714" y="7010"/>
                  </a:lnTo>
                  <a:lnTo>
                    <a:pt x="4714" y="6790"/>
                  </a:lnTo>
                  <a:lnTo>
                    <a:pt x="4763" y="6570"/>
                  </a:lnTo>
                  <a:lnTo>
                    <a:pt x="4812" y="6350"/>
                  </a:lnTo>
                  <a:lnTo>
                    <a:pt x="4885" y="6155"/>
                  </a:lnTo>
                  <a:lnTo>
                    <a:pt x="4983" y="5935"/>
                  </a:lnTo>
                  <a:lnTo>
                    <a:pt x="5081" y="5740"/>
                  </a:lnTo>
                  <a:lnTo>
                    <a:pt x="5227" y="5569"/>
                  </a:lnTo>
                  <a:lnTo>
                    <a:pt x="5374" y="5398"/>
                  </a:lnTo>
                  <a:lnTo>
                    <a:pt x="5545" y="5227"/>
                  </a:lnTo>
                  <a:lnTo>
                    <a:pt x="5740" y="5105"/>
                  </a:lnTo>
                  <a:lnTo>
                    <a:pt x="5936" y="4983"/>
                  </a:lnTo>
                  <a:lnTo>
                    <a:pt x="6131" y="4885"/>
                  </a:lnTo>
                  <a:lnTo>
                    <a:pt x="6351" y="4812"/>
                  </a:lnTo>
                  <a:lnTo>
                    <a:pt x="6546" y="4763"/>
                  </a:lnTo>
                  <a:lnTo>
                    <a:pt x="6766" y="4738"/>
                  </a:lnTo>
                  <a:lnTo>
                    <a:pt x="6986" y="4714"/>
                  </a:lnTo>
                  <a:close/>
                  <a:moveTo>
                    <a:pt x="6497" y="0"/>
                  </a:moveTo>
                  <a:lnTo>
                    <a:pt x="6375" y="25"/>
                  </a:lnTo>
                  <a:lnTo>
                    <a:pt x="6253" y="49"/>
                  </a:lnTo>
                  <a:lnTo>
                    <a:pt x="6131" y="122"/>
                  </a:lnTo>
                  <a:lnTo>
                    <a:pt x="6033" y="196"/>
                  </a:lnTo>
                  <a:lnTo>
                    <a:pt x="5936" y="293"/>
                  </a:lnTo>
                  <a:lnTo>
                    <a:pt x="5862" y="391"/>
                  </a:lnTo>
                  <a:lnTo>
                    <a:pt x="5813" y="513"/>
                  </a:lnTo>
                  <a:lnTo>
                    <a:pt x="5789" y="635"/>
                  </a:lnTo>
                  <a:lnTo>
                    <a:pt x="5618" y="2076"/>
                  </a:lnTo>
                  <a:lnTo>
                    <a:pt x="5325" y="2174"/>
                  </a:lnTo>
                  <a:lnTo>
                    <a:pt x="5032" y="2296"/>
                  </a:lnTo>
                  <a:lnTo>
                    <a:pt x="4763" y="2418"/>
                  </a:lnTo>
                  <a:lnTo>
                    <a:pt x="4495" y="2565"/>
                  </a:lnTo>
                  <a:lnTo>
                    <a:pt x="3347" y="1661"/>
                  </a:lnTo>
                  <a:lnTo>
                    <a:pt x="3225" y="1588"/>
                  </a:lnTo>
                  <a:lnTo>
                    <a:pt x="3103" y="1539"/>
                  </a:lnTo>
                  <a:lnTo>
                    <a:pt x="2980" y="1514"/>
                  </a:lnTo>
                  <a:lnTo>
                    <a:pt x="2736" y="1514"/>
                  </a:lnTo>
                  <a:lnTo>
                    <a:pt x="2590" y="1563"/>
                  </a:lnTo>
                  <a:lnTo>
                    <a:pt x="2492" y="1637"/>
                  </a:lnTo>
                  <a:lnTo>
                    <a:pt x="2394" y="1710"/>
                  </a:lnTo>
                  <a:lnTo>
                    <a:pt x="1710" y="2394"/>
                  </a:lnTo>
                  <a:lnTo>
                    <a:pt x="1613" y="2491"/>
                  </a:lnTo>
                  <a:lnTo>
                    <a:pt x="1564" y="2614"/>
                  </a:lnTo>
                  <a:lnTo>
                    <a:pt x="1515" y="2736"/>
                  </a:lnTo>
                  <a:lnTo>
                    <a:pt x="1491" y="2858"/>
                  </a:lnTo>
                  <a:lnTo>
                    <a:pt x="1491" y="3004"/>
                  </a:lnTo>
                  <a:lnTo>
                    <a:pt x="1515" y="3126"/>
                  </a:lnTo>
                  <a:lnTo>
                    <a:pt x="1564" y="3249"/>
                  </a:lnTo>
                  <a:lnTo>
                    <a:pt x="1637" y="3346"/>
                  </a:lnTo>
                  <a:lnTo>
                    <a:pt x="2541" y="4494"/>
                  </a:lnTo>
                  <a:lnTo>
                    <a:pt x="2394" y="4763"/>
                  </a:lnTo>
                  <a:lnTo>
                    <a:pt x="2272" y="5056"/>
                  </a:lnTo>
                  <a:lnTo>
                    <a:pt x="2174" y="5349"/>
                  </a:lnTo>
                  <a:lnTo>
                    <a:pt x="2077" y="5642"/>
                  </a:lnTo>
                  <a:lnTo>
                    <a:pt x="636" y="5789"/>
                  </a:lnTo>
                  <a:lnTo>
                    <a:pt x="514" y="5837"/>
                  </a:lnTo>
                  <a:lnTo>
                    <a:pt x="392" y="5886"/>
                  </a:lnTo>
                  <a:lnTo>
                    <a:pt x="269" y="5959"/>
                  </a:lnTo>
                  <a:lnTo>
                    <a:pt x="172" y="6033"/>
                  </a:lnTo>
                  <a:lnTo>
                    <a:pt x="99" y="6155"/>
                  </a:lnTo>
                  <a:lnTo>
                    <a:pt x="50" y="6253"/>
                  </a:lnTo>
                  <a:lnTo>
                    <a:pt x="1" y="6399"/>
                  </a:lnTo>
                  <a:lnTo>
                    <a:pt x="1" y="6521"/>
                  </a:lnTo>
                  <a:lnTo>
                    <a:pt x="1" y="7474"/>
                  </a:lnTo>
                  <a:lnTo>
                    <a:pt x="1" y="7620"/>
                  </a:lnTo>
                  <a:lnTo>
                    <a:pt x="50" y="7742"/>
                  </a:lnTo>
                  <a:lnTo>
                    <a:pt x="99" y="7864"/>
                  </a:lnTo>
                  <a:lnTo>
                    <a:pt x="172" y="7962"/>
                  </a:lnTo>
                  <a:lnTo>
                    <a:pt x="269" y="8060"/>
                  </a:lnTo>
                  <a:lnTo>
                    <a:pt x="392" y="8133"/>
                  </a:lnTo>
                  <a:lnTo>
                    <a:pt x="514" y="8182"/>
                  </a:lnTo>
                  <a:lnTo>
                    <a:pt x="636" y="8206"/>
                  </a:lnTo>
                  <a:lnTo>
                    <a:pt x="2077" y="8377"/>
                  </a:lnTo>
                  <a:lnTo>
                    <a:pt x="2174" y="8670"/>
                  </a:lnTo>
                  <a:lnTo>
                    <a:pt x="2272" y="8939"/>
                  </a:lnTo>
                  <a:lnTo>
                    <a:pt x="2394" y="9232"/>
                  </a:lnTo>
                  <a:lnTo>
                    <a:pt x="2541" y="9501"/>
                  </a:lnTo>
                  <a:lnTo>
                    <a:pt x="1637" y="10649"/>
                  </a:lnTo>
                  <a:lnTo>
                    <a:pt x="1564" y="10771"/>
                  </a:lnTo>
                  <a:lnTo>
                    <a:pt x="1515" y="10893"/>
                  </a:lnTo>
                  <a:lnTo>
                    <a:pt x="1491" y="11015"/>
                  </a:lnTo>
                  <a:lnTo>
                    <a:pt x="1491" y="11137"/>
                  </a:lnTo>
                  <a:lnTo>
                    <a:pt x="1515" y="11259"/>
                  </a:lnTo>
                  <a:lnTo>
                    <a:pt x="1564" y="11381"/>
                  </a:lnTo>
                  <a:lnTo>
                    <a:pt x="1613" y="11504"/>
                  </a:lnTo>
                  <a:lnTo>
                    <a:pt x="1710" y="11601"/>
                  </a:lnTo>
                  <a:lnTo>
                    <a:pt x="2394" y="12285"/>
                  </a:lnTo>
                  <a:lnTo>
                    <a:pt x="2492" y="12383"/>
                  </a:lnTo>
                  <a:lnTo>
                    <a:pt x="2590" y="12432"/>
                  </a:lnTo>
                  <a:lnTo>
                    <a:pt x="2736" y="12480"/>
                  </a:lnTo>
                  <a:lnTo>
                    <a:pt x="2858" y="12505"/>
                  </a:lnTo>
                  <a:lnTo>
                    <a:pt x="2980" y="12505"/>
                  </a:lnTo>
                  <a:lnTo>
                    <a:pt x="3103" y="12456"/>
                  </a:lnTo>
                  <a:lnTo>
                    <a:pt x="3225" y="12407"/>
                  </a:lnTo>
                  <a:lnTo>
                    <a:pt x="3347" y="12358"/>
                  </a:lnTo>
                  <a:lnTo>
                    <a:pt x="4495" y="11455"/>
                  </a:lnTo>
                  <a:lnTo>
                    <a:pt x="4763" y="11577"/>
                  </a:lnTo>
                  <a:lnTo>
                    <a:pt x="5032" y="11723"/>
                  </a:lnTo>
                  <a:lnTo>
                    <a:pt x="5325" y="11821"/>
                  </a:lnTo>
                  <a:lnTo>
                    <a:pt x="5618" y="11919"/>
                  </a:lnTo>
                  <a:lnTo>
                    <a:pt x="5789" y="13360"/>
                  </a:lnTo>
                  <a:lnTo>
                    <a:pt x="5813" y="13482"/>
                  </a:lnTo>
                  <a:lnTo>
                    <a:pt x="5862" y="13604"/>
                  </a:lnTo>
                  <a:lnTo>
                    <a:pt x="5936" y="13726"/>
                  </a:lnTo>
                  <a:lnTo>
                    <a:pt x="6033" y="13824"/>
                  </a:lnTo>
                  <a:lnTo>
                    <a:pt x="6131" y="13897"/>
                  </a:lnTo>
                  <a:lnTo>
                    <a:pt x="6253" y="13946"/>
                  </a:lnTo>
                  <a:lnTo>
                    <a:pt x="6375" y="13995"/>
                  </a:lnTo>
                  <a:lnTo>
                    <a:pt x="7596" y="13995"/>
                  </a:lnTo>
                  <a:lnTo>
                    <a:pt x="7743" y="13946"/>
                  </a:lnTo>
                  <a:lnTo>
                    <a:pt x="7841" y="13897"/>
                  </a:lnTo>
                  <a:lnTo>
                    <a:pt x="7963" y="13824"/>
                  </a:lnTo>
                  <a:lnTo>
                    <a:pt x="8036" y="13726"/>
                  </a:lnTo>
                  <a:lnTo>
                    <a:pt x="8109" y="13604"/>
                  </a:lnTo>
                  <a:lnTo>
                    <a:pt x="8158" y="13482"/>
                  </a:lnTo>
                  <a:lnTo>
                    <a:pt x="8183" y="13360"/>
                  </a:lnTo>
                  <a:lnTo>
                    <a:pt x="8353" y="11919"/>
                  </a:lnTo>
                  <a:lnTo>
                    <a:pt x="8647" y="11821"/>
                  </a:lnTo>
                  <a:lnTo>
                    <a:pt x="8940" y="11723"/>
                  </a:lnTo>
                  <a:lnTo>
                    <a:pt x="9233" y="11577"/>
                  </a:lnTo>
                  <a:lnTo>
                    <a:pt x="9501" y="11455"/>
                  </a:lnTo>
                  <a:lnTo>
                    <a:pt x="10649" y="12358"/>
                  </a:lnTo>
                  <a:lnTo>
                    <a:pt x="10747" y="12407"/>
                  </a:lnTo>
                  <a:lnTo>
                    <a:pt x="10869" y="12456"/>
                  </a:lnTo>
                  <a:lnTo>
                    <a:pt x="10991" y="12505"/>
                  </a:lnTo>
                  <a:lnTo>
                    <a:pt x="11138" y="12505"/>
                  </a:lnTo>
                  <a:lnTo>
                    <a:pt x="11260" y="12480"/>
                  </a:lnTo>
                  <a:lnTo>
                    <a:pt x="11382" y="12432"/>
                  </a:lnTo>
                  <a:lnTo>
                    <a:pt x="11504" y="12383"/>
                  </a:lnTo>
                  <a:lnTo>
                    <a:pt x="11602" y="12285"/>
                  </a:lnTo>
                  <a:lnTo>
                    <a:pt x="12286" y="11601"/>
                  </a:lnTo>
                  <a:lnTo>
                    <a:pt x="12359" y="11504"/>
                  </a:lnTo>
                  <a:lnTo>
                    <a:pt x="12432" y="11381"/>
                  </a:lnTo>
                  <a:lnTo>
                    <a:pt x="12457" y="11259"/>
                  </a:lnTo>
                  <a:lnTo>
                    <a:pt x="12481" y="11137"/>
                  </a:lnTo>
                  <a:lnTo>
                    <a:pt x="12481" y="11015"/>
                  </a:lnTo>
                  <a:lnTo>
                    <a:pt x="12457" y="10893"/>
                  </a:lnTo>
                  <a:lnTo>
                    <a:pt x="12408" y="10771"/>
                  </a:lnTo>
                  <a:lnTo>
                    <a:pt x="12334" y="10649"/>
                  </a:lnTo>
                  <a:lnTo>
                    <a:pt x="11431" y="9501"/>
                  </a:lnTo>
                  <a:lnTo>
                    <a:pt x="11577" y="9232"/>
                  </a:lnTo>
                  <a:lnTo>
                    <a:pt x="11699" y="8939"/>
                  </a:lnTo>
                  <a:lnTo>
                    <a:pt x="11822" y="8670"/>
                  </a:lnTo>
                  <a:lnTo>
                    <a:pt x="11895" y="8377"/>
                  </a:lnTo>
                  <a:lnTo>
                    <a:pt x="13360" y="8206"/>
                  </a:lnTo>
                  <a:lnTo>
                    <a:pt x="13482" y="8182"/>
                  </a:lnTo>
                  <a:lnTo>
                    <a:pt x="13604" y="8133"/>
                  </a:lnTo>
                  <a:lnTo>
                    <a:pt x="13702" y="8060"/>
                  </a:lnTo>
                  <a:lnTo>
                    <a:pt x="13800" y="7962"/>
                  </a:lnTo>
                  <a:lnTo>
                    <a:pt x="13873" y="7864"/>
                  </a:lnTo>
                  <a:lnTo>
                    <a:pt x="13946" y="7742"/>
                  </a:lnTo>
                  <a:lnTo>
                    <a:pt x="13971" y="7620"/>
                  </a:lnTo>
                  <a:lnTo>
                    <a:pt x="13995" y="7474"/>
                  </a:lnTo>
                  <a:lnTo>
                    <a:pt x="13995" y="6521"/>
                  </a:lnTo>
                  <a:lnTo>
                    <a:pt x="13971" y="6399"/>
                  </a:lnTo>
                  <a:lnTo>
                    <a:pt x="13946" y="6253"/>
                  </a:lnTo>
                  <a:lnTo>
                    <a:pt x="13873" y="6155"/>
                  </a:lnTo>
                  <a:lnTo>
                    <a:pt x="13800" y="6033"/>
                  </a:lnTo>
                  <a:lnTo>
                    <a:pt x="13702" y="5959"/>
                  </a:lnTo>
                  <a:lnTo>
                    <a:pt x="13604" y="5886"/>
                  </a:lnTo>
                  <a:lnTo>
                    <a:pt x="13482" y="5837"/>
                  </a:lnTo>
                  <a:lnTo>
                    <a:pt x="13360" y="5789"/>
                  </a:lnTo>
                  <a:lnTo>
                    <a:pt x="11895" y="5642"/>
                  </a:lnTo>
                  <a:lnTo>
                    <a:pt x="11822" y="5349"/>
                  </a:lnTo>
                  <a:lnTo>
                    <a:pt x="11699" y="5056"/>
                  </a:lnTo>
                  <a:lnTo>
                    <a:pt x="11577" y="4763"/>
                  </a:lnTo>
                  <a:lnTo>
                    <a:pt x="11431" y="4494"/>
                  </a:lnTo>
                  <a:lnTo>
                    <a:pt x="12334" y="3346"/>
                  </a:lnTo>
                  <a:lnTo>
                    <a:pt x="12408" y="3249"/>
                  </a:lnTo>
                  <a:lnTo>
                    <a:pt x="12457" y="3126"/>
                  </a:lnTo>
                  <a:lnTo>
                    <a:pt x="12481" y="3004"/>
                  </a:lnTo>
                  <a:lnTo>
                    <a:pt x="12481" y="2858"/>
                  </a:lnTo>
                  <a:lnTo>
                    <a:pt x="12457" y="2736"/>
                  </a:lnTo>
                  <a:lnTo>
                    <a:pt x="12432" y="2614"/>
                  </a:lnTo>
                  <a:lnTo>
                    <a:pt x="12359" y="2491"/>
                  </a:lnTo>
                  <a:lnTo>
                    <a:pt x="12286" y="2394"/>
                  </a:lnTo>
                  <a:lnTo>
                    <a:pt x="11602" y="1710"/>
                  </a:lnTo>
                  <a:lnTo>
                    <a:pt x="11504" y="1637"/>
                  </a:lnTo>
                  <a:lnTo>
                    <a:pt x="11382" y="1563"/>
                  </a:lnTo>
                  <a:lnTo>
                    <a:pt x="11260" y="1514"/>
                  </a:lnTo>
                  <a:lnTo>
                    <a:pt x="10991" y="1514"/>
                  </a:lnTo>
                  <a:lnTo>
                    <a:pt x="10869" y="1539"/>
                  </a:lnTo>
                  <a:lnTo>
                    <a:pt x="10747" y="1588"/>
                  </a:lnTo>
                  <a:lnTo>
                    <a:pt x="10649" y="1661"/>
                  </a:lnTo>
                  <a:lnTo>
                    <a:pt x="9501" y="2565"/>
                  </a:lnTo>
                  <a:lnTo>
                    <a:pt x="9233" y="2418"/>
                  </a:lnTo>
                  <a:lnTo>
                    <a:pt x="8940" y="2296"/>
                  </a:lnTo>
                  <a:lnTo>
                    <a:pt x="8647" y="2174"/>
                  </a:lnTo>
                  <a:lnTo>
                    <a:pt x="8353" y="2076"/>
                  </a:lnTo>
                  <a:lnTo>
                    <a:pt x="8183" y="635"/>
                  </a:lnTo>
                  <a:lnTo>
                    <a:pt x="8158" y="513"/>
                  </a:lnTo>
                  <a:lnTo>
                    <a:pt x="8109" y="391"/>
                  </a:lnTo>
                  <a:lnTo>
                    <a:pt x="8036" y="293"/>
                  </a:lnTo>
                  <a:lnTo>
                    <a:pt x="7963" y="196"/>
                  </a:lnTo>
                  <a:lnTo>
                    <a:pt x="7841" y="122"/>
                  </a:lnTo>
                  <a:lnTo>
                    <a:pt x="7743" y="49"/>
                  </a:lnTo>
                  <a:lnTo>
                    <a:pt x="7596" y="25"/>
                  </a:lnTo>
                  <a:lnTo>
                    <a:pt x="7474" y="0"/>
                  </a:lnTo>
                  <a:close/>
                </a:path>
              </a:pathLst>
            </a:custGeom>
            <a:grpFill/>
            <a:ln>
              <a:noFill/>
            </a:ln>
          </p:spPr>
          <p:txBody>
            <a:bodyPr spcFirstLastPara="1" wrap="square" lIns="91425" tIns="91425" rIns="91425" bIns="91425" anchor="ctr" anchorCtr="0">
              <a:noAutofit/>
            </a:bodyPr>
            <a:lstStyle/>
            <a:p>
              <a:endParaRPr/>
            </a:p>
          </p:txBody>
        </p:sp>
        <p:sp>
          <p:nvSpPr>
            <p:cNvPr id="477" name="Google Shape;477;p39"/>
            <p:cNvSpPr/>
            <p:nvPr/>
          </p:nvSpPr>
          <p:spPr>
            <a:xfrm>
              <a:off x="5567825" y="3185975"/>
              <a:ext cx="199075" cy="199075"/>
            </a:xfrm>
            <a:custGeom>
              <a:avLst/>
              <a:gdLst/>
              <a:ahLst/>
              <a:cxnLst/>
              <a:rect l="l" t="t" r="r" b="b"/>
              <a:pathLst>
                <a:path w="7963" h="7963" extrusionOk="0">
                  <a:moveTo>
                    <a:pt x="3933" y="2296"/>
                  </a:moveTo>
                  <a:lnTo>
                    <a:pt x="4103" y="2321"/>
                  </a:lnTo>
                  <a:lnTo>
                    <a:pt x="4274" y="2321"/>
                  </a:lnTo>
                  <a:lnTo>
                    <a:pt x="4421" y="2370"/>
                  </a:lnTo>
                  <a:lnTo>
                    <a:pt x="4592" y="2419"/>
                  </a:lnTo>
                  <a:lnTo>
                    <a:pt x="4738" y="2492"/>
                  </a:lnTo>
                  <a:lnTo>
                    <a:pt x="4885" y="2565"/>
                  </a:lnTo>
                  <a:lnTo>
                    <a:pt x="5032" y="2663"/>
                  </a:lnTo>
                  <a:lnTo>
                    <a:pt x="5154" y="2785"/>
                  </a:lnTo>
                  <a:lnTo>
                    <a:pt x="5276" y="2883"/>
                  </a:lnTo>
                  <a:lnTo>
                    <a:pt x="5373" y="3029"/>
                  </a:lnTo>
                  <a:lnTo>
                    <a:pt x="5447" y="3151"/>
                  </a:lnTo>
                  <a:lnTo>
                    <a:pt x="5520" y="3298"/>
                  </a:lnTo>
                  <a:lnTo>
                    <a:pt x="5593" y="3444"/>
                  </a:lnTo>
                  <a:lnTo>
                    <a:pt x="5618" y="3615"/>
                  </a:lnTo>
                  <a:lnTo>
                    <a:pt x="5642" y="3762"/>
                  </a:lnTo>
                  <a:lnTo>
                    <a:pt x="5667" y="3933"/>
                  </a:lnTo>
                  <a:lnTo>
                    <a:pt x="5667" y="4079"/>
                  </a:lnTo>
                  <a:lnTo>
                    <a:pt x="5642" y="4250"/>
                  </a:lnTo>
                  <a:lnTo>
                    <a:pt x="5618" y="4421"/>
                  </a:lnTo>
                  <a:lnTo>
                    <a:pt x="5569" y="4568"/>
                  </a:lnTo>
                  <a:lnTo>
                    <a:pt x="5496" y="4739"/>
                  </a:lnTo>
                  <a:lnTo>
                    <a:pt x="5398" y="4885"/>
                  </a:lnTo>
                  <a:lnTo>
                    <a:pt x="5300" y="5007"/>
                  </a:lnTo>
                  <a:lnTo>
                    <a:pt x="5203" y="5154"/>
                  </a:lnTo>
                  <a:lnTo>
                    <a:pt x="5080" y="5252"/>
                  </a:lnTo>
                  <a:lnTo>
                    <a:pt x="4958" y="5349"/>
                  </a:lnTo>
                  <a:lnTo>
                    <a:pt x="4812" y="5447"/>
                  </a:lnTo>
                  <a:lnTo>
                    <a:pt x="4665" y="5520"/>
                  </a:lnTo>
                  <a:lnTo>
                    <a:pt x="4519" y="5569"/>
                  </a:lnTo>
                  <a:lnTo>
                    <a:pt x="4372" y="5618"/>
                  </a:lnTo>
                  <a:lnTo>
                    <a:pt x="4201" y="5642"/>
                  </a:lnTo>
                  <a:lnTo>
                    <a:pt x="4055" y="5667"/>
                  </a:lnTo>
                  <a:lnTo>
                    <a:pt x="3884" y="5642"/>
                  </a:lnTo>
                  <a:lnTo>
                    <a:pt x="3713" y="5642"/>
                  </a:lnTo>
                  <a:lnTo>
                    <a:pt x="3566" y="5594"/>
                  </a:lnTo>
                  <a:lnTo>
                    <a:pt x="3395" y="5545"/>
                  </a:lnTo>
                  <a:lnTo>
                    <a:pt x="3249" y="5471"/>
                  </a:lnTo>
                  <a:lnTo>
                    <a:pt x="3102" y="5398"/>
                  </a:lnTo>
                  <a:lnTo>
                    <a:pt x="2956" y="5300"/>
                  </a:lnTo>
                  <a:lnTo>
                    <a:pt x="2833" y="5178"/>
                  </a:lnTo>
                  <a:lnTo>
                    <a:pt x="2711" y="5081"/>
                  </a:lnTo>
                  <a:lnTo>
                    <a:pt x="2614" y="4934"/>
                  </a:lnTo>
                  <a:lnTo>
                    <a:pt x="2540" y="4812"/>
                  </a:lnTo>
                  <a:lnTo>
                    <a:pt x="2467" y="4665"/>
                  </a:lnTo>
                  <a:lnTo>
                    <a:pt x="2394" y="4519"/>
                  </a:lnTo>
                  <a:lnTo>
                    <a:pt x="2369" y="4348"/>
                  </a:lnTo>
                  <a:lnTo>
                    <a:pt x="2321" y="4201"/>
                  </a:lnTo>
                  <a:lnTo>
                    <a:pt x="2321" y="4030"/>
                  </a:lnTo>
                  <a:lnTo>
                    <a:pt x="2321" y="3884"/>
                  </a:lnTo>
                  <a:lnTo>
                    <a:pt x="2345" y="3713"/>
                  </a:lnTo>
                  <a:lnTo>
                    <a:pt x="2369" y="3542"/>
                  </a:lnTo>
                  <a:lnTo>
                    <a:pt x="2418" y="3395"/>
                  </a:lnTo>
                  <a:lnTo>
                    <a:pt x="2492" y="3224"/>
                  </a:lnTo>
                  <a:lnTo>
                    <a:pt x="2589" y="3078"/>
                  </a:lnTo>
                  <a:lnTo>
                    <a:pt x="2687" y="2956"/>
                  </a:lnTo>
                  <a:lnTo>
                    <a:pt x="2785" y="2809"/>
                  </a:lnTo>
                  <a:lnTo>
                    <a:pt x="2907" y="2712"/>
                  </a:lnTo>
                  <a:lnTo>
                    <a:pt x="3029" y="2614"/>
                  </a:lnTo>
                  <a:lnTo>
                    <a:pt x="3175" y="2516"/>
                  </a:lnTo>
                  <a:lnTo>
                    <a:pt x="3322" y="2443"/>
                  </a:lnTo>
                  <a:lnTo>
                    <a:pt x="3468" y="2394"/>
                  </a:lnTo>
                  <a:lnTo>
                    <a:pt x="3615" y="2345"/>
                  </a:lnTo>
                  <a:lnTo>
                    <a:pt x="3786" y="2321"/>
                  </a:lnTo>
                  <a:lnTo>
                    <a:pt x="3933" y="2296"/>
                  </a:lnTo>
                  <a:close/>
                  <a:moveTo>
                    <a:pt x="3053" y="1"/>
                  </a:moveTo>
                  <a:lnTo>
                    <a:pt x="2980" y="25"/>
                  </a:lnTo>
                  <a:lnTo>
                    <a:pt x="2443" y="196"/>
                  </a:lnTo>
                  <a:lnTo>
                    <a:pt x="2369" y="220"/>
                  </a:lnTo>
                  <a:lnTo>
                    <a:pt x="2296" y="269"/>
                  </a:lnTo>
                  <a:lnTo>
                    <a:pt x="2198" y="391"/>
                  </a:lnTo>
                  <a:lnTo>
                    <a:pt x="2150" y="538"/>
                  </a:lnTo>
                  <a:lnTo>
                    <a:pt x="2150" y="611"/>
                  </a:lnTo>
                  <a:lnTo>
                    <a:pt x="2150" y="684"/>
                  </a:lnTo>
                  <a:lnTo>
                    <a:pt x="2394" y="1832"/>
                  </a:lnTo>
                  <a:lnTo>
                    <a:pt x="2223" y="1954"/>
                  </a:lnTo>
                  <a:lnTo>
                    <a:pt x="2076" y="2101"/>
                  </a:lnTo>
                  <a:lnTo>
                    <a:pt x="1002" y="1686"/>
                  </a:lnTo>
                  <a:lnTo>
                    <a:pt x="928" y="1686"/>
                  </a:lnTo>
                  <a:lnTo>
                    <a:pt x="831" y="1661"/>
                  </a:lnTo>
                  <a:lnTo>
                    <a:pt x="684" y="1710"/>
                  </a:lnTo>
                  <a:lnTo>
                    <a:pt x="562" y="1784"/>
                  </a:lnTo>
                  <a:lnTo>
                    <a:pt x="513" y="1832"/>
                  </a:lnTo>
                  <a:lnTo>
                    <a:pt x="464" y="1906"/>
                  </a:lnTo>
                  <a:lnTo>
                    <a:pt x="220" y="2394"/>
                  </a:lnTo>
                  <a:lnTo>
                    <a:pt x="196" y="2467"/>
                  </a:lnTo>
                  <a:lnTo>
                    <a:pt x="171" y="2541"/>
                  </a:lnTo>
                  <a:lnTo>
                    <a:pt x="196" y="2712"/>
                  </a:lnTo>
                  <a:lnTo>
                    <a:pt x="245" y="2834"/>
                  </a:lnTo>
                  <a:lnTo>
                    <a:pt x="293" y="2907"/>
                  </a:lnTo>
                  <a:lnTo>
                    <a:pt x="367" y="2956"/>
                  </a:lnTo>
                  <a:lnTo>
                    <a:pt x="1344" y="3591"/>
                  </a:lnTo>
                  <a:lnTo>
                    <a:pt x="1319" y="3786"/>
                  </a:lnTo>
                  <a:lnTo>
                    <a:pt x="1295" y="4006"/>
                  </a:lnTo>
                  <a:lnTo>
                    <a:pt x="245" y="4494"/>
                  </a:lnTo>
                  <a:lnTo>
                    <a:pt x="196" y="4519"/>
                  </a:lnTo>
                  <a:lnTo>
                    <a:pt x="123" y="4568"/>
                  </a:lnTo>
                  <a:lnTo>
                    <a:pt x="49" y="4714"/>
                  </a:lnTo>
                  <a:lnTo>
                    <a:pt x="0" y="4861"/>
                  </a:lnTo>
                  <a:lnTo>
                    <a:pt x="25" y="4934"/>
                  </a:lnTo>
                  <a:lnTo>
                    <a:pt x="25" y="5007"/>
                  </a:lnTo>
                  <a:lnTo>
                    <a:pt x="220" y="5545"/>
                  </a:lnTo>
                  <a:lnTo>
                    <a:pt x="245" y="5594"/>
                  </a:lnTo>
                  <a:lnTo>
                    <a:pt x="293" y="5667"/>
                  </a:lnTo>
                  <a:lnTo>
                    <a:pt x="391" y="5764"/>
                  </a:lnTo>
                  <a:lnTo>
                    <a:pt x="538" y="5813"/>
                  </a:lnTo>
                  <a:lnTo>
                    <a:pt x="684" y="5813"/>
                  </a:lnTo>
                  <a:lnTo>
                    <a:pt x="1832" y="5569"/>
                  </a:lnTo>
                  <a:lnTo>
                    <a:pt x="1954" y="5740"/>
                  </a:lnTo>
                  <a:lnTo>
                    <a:pt x="2101" y="5887"/>
                  </a:lnTo>
                  <a:lnTo>
                    <a:pt x="1710" y="6986"/>
                  </a:lnTo>
                  <a:lnTo>
                    <a:pt x="1686" y="7059"/>
                  </a:lnTo>
                  <a:lnTo>
                    <a:pt x="1686" y="7132"/>
                  </a:lnTo>
                  <a:lnTo>
                    <a:pt x="1710" y="7279"/>
                  </a:lnTo>
                  <a:lnTo>
                    <a:pt x="1783" y="7401"/>
                  </a:lnTo>
                  <a:lnTo>
                    <a:pt x="1857" y="7450"/>
                  </a:lnTo>
                  <a:lnTo>
                    <a:pt x="1905" y="7499"/>
                  </a:lnTo>
                  <a:lnTo>
                    <a:pt x="2418" y="7743"/>
                  </a:lnTo>
                  <a:lnTo>
                    <a:pt x="2492" y="7792"/>
                  </a:lnTo>
                  <a:lnTo>
                    <a:pt x="2711" y="7792"/>
                  </a:lnTo>
                  <a:lnTo>
                    <a:pt x="2858" y="7718"/>
                  </a:lnTo>
                  <a:lnTo>
                    <a:pt x="2907" y="7669"/>
                  </a:lnTo>
                  <a:lnTo>
                    <a:pt x="2956" y="7621"/>
                  </a:lnTo>
                  <a:lnTo>
                    <a:pt x="3591" y="6644"/>
                  </a:lnTo>
                  <a:lnTo>
                    <a:pt x="3810" y="6668"/>
                  </a:lnTo>
                  <a:lnTo>
                    <a:pt x="4006" y="6668"/>
                  </a:lnTo>
                  <a:lnTo>
                    <a:pt x="4494" y="7718"/>
                  </a:lnTo>
                  <a:lnTo>
                    <a:pt x="4543" y="7792"/>
                  </a:lnTo>
                  <a:lnTo>
                    <a:pt x="4592" y="7840"/>
                  </a:lnTo>
                  <a:lnTo>
                    <a:pt x="4714" y="7914"/>
                  </a:lnTo>
                  <a:lnTo>
                    <a:pt x="4861" y="7963"/>
                  </a:lnTo>
                  <a:lnTo>
                    <a:pt x="4934" y="7963"/>
                  </a:lnTo>
                  <a:lnTo>
                    <a:pt x="5007" y="7938"/>
                  </a:lnTo>
                  <a:lnTo>
                    <a:pt x="5544" y="7767"/>
                  </a:lnTo>
                  <a:lnTo>
                    <a:pt x="5618" y="7743"/>
                  </a:lnTo>
                  <a:lnTo>
                    <a:pt x="5667" y="7694"/>
                  </a:lnTo>
                  <a:lnTo>
                    <a:pt x="5764" y="7572"/>
                  </a:lnTo>
                  <a:lnTo>
                    <a:pt x="5838" y="7425"/>
                  </a:lnTo>
                  <a:lnTo>
                    <a:pt x="5838" y="7352"/>
                  </a:lnTo>
                  <a:lnTo>
                    <a:pt x="5838" y="7279"/>
                  </a:lnTo>
                  <a:lnTo>
                    <a:pt x="5593" y="6131"/>
                  </a:lnTo>
                  <a:lnTo>
                    <a:pt x="5740" y="6009"/>
                  </a:lnTo>
                  <a:lnTo>
                    <a:pt x="5911" y="5862"/>
                  </a:lnTo>
                  <a:lnTo>
                    <a:pt x="6985" y="6277"/>
                  </a:lnTo>
                  <a:lnTo>
                    <a:pt x="7059" y="6277"/>
                  </a:lnTo>
                  <a:lnTo>
                    <a:pt x="7132" y="6302"/>
                  </a:lnTo>
                  <a:lnTo>
                    <a:pt x="7278" y="6253"/>
                  </a:lnTo>
                  <a:lnTo>
                    <a:pt x="7425" y="6180"/>
                  </a:lnTo>
                  <a:lnTo>
                    <a:pt x="7474" y="6131"/>
                  </a:lnTo>
                  <a:lnTo>
                    <a:pt x="7523" y="6058"/>
                  </a:lnTo>
                  <a:lnTo>
                    <a:pt x="7767" y="5545"/>
                  </a:lnTo>
                  <a:lnTo>
                    <a:pt x="7791" y="5496"/>
                  </a:lnTo>
                  <a:lnTo>
                    <a:pt x="7816" y="5398"/>
                  </a:lnTo>
                  <a:lnTo>
                    <a:pt x="7791" y="5252"/>
                  </a:lnTo>
                  <a:lnTo>
                    <a:pt x="7718" y="5129"/>
                  </a:lnTo>
                  <a:lnTo>
                    <a:pt x="7669" y="5056"/>
                  </a:lnTo>
                  <a:lnTo>
                    <a:pt x="7620" y="5007"/>
                  </a:lnTo>
                  <a:lnTo>
                    <a:pt x="6643" y="4372"/>
                  </a:lnTo>
                  <a:lnTo>
                    <a:pt x="6668" y="4177"/>
                  </a:lnTo>
                  <a:lnTo>
                    <a:pt x="6668" y="3957"/>
                  </a:lnTo>
                  <a:lnTo>
                    <a:pt x="7718" y="3469"/>
                  </a:lnTo>
                  <a:lnTo>
                    <a:pt x="7791" y="3444"/>
                  </a:lnTo>
                  <a:lnTo>
                    <a:pt x="7865" y="3395"/>
                  </a:lnTo>
                  <a:lnTo>
                    <a:pt x="7938" y="3249"/>
                  </a:lnTo>
                  <a:lnTo>
                    <a:pt x="7962" y="3102"/>
                  </a:lnTo>
                  <a:lnTo>
                    <a:pt x="7962" y="3029"/>
                  </a:lnTo>
                  <a:lnTo>
                    <a:pt x="7962" y="2956"/>
                  </a:lnTo>
                  <a:lnTo>
                    <a:pt x="7767" y="2419"/>
                  </a:lnTo>
                  <a:lnTo>
                    <a:pt x="7743" y="2345"/>
                  </a:lnTo>
                  <a:lnTo>
                    <a:pt x="7694" y="2296"/>
                  </a:lnTo>
                  <a:lnTo>
                    <a:pt x="7572" y="2199"/>
                  </a:lnTo>
                  <a:lnTo>
                    <a:pt x="7449" y="2150"/>
                  </a:lnTo>
                  <a:lnTo>
                    <a:pt x="7278" y="2150"/>
                  </a:lnTo>
                  <a:lnTo>
                    <a:pt x="6155" y="2394"/>
                  </a:lnTo>
                  <a:lnTo>
                    <a:pt x="6033" y="2223"/>
                  </a:lnTo>
                  <a:lnTo>
                    <a:pt x="5886" y="2077"/>
                  </a:lnTo>
                  <a:lnTo>
                    <a:pt x="6277" y="978"/>
                  </a:lnTo>
                  <a:lnTo>
                    <a:pt x="6302" y="904"/>
                  </a:lnTo>
                  <a:lnTo>
                    <a:pt x="6302" y="831"/>
                  </a:lnTo>
                  <a:lnTo>
                    <a:pt x="6277" y="684"/>
                  </a:lnTo>
                  <a:lnTo>
                    <a:pt x="6179" y="562"/>
                  </a:lnTo>
                  <a:lnTo>
                    <a:pt x="6131" y="489"/>
                  </a:lnTo>
                  <a:lnTo>
                    <a:pt x="6082" y="465"/>
                  </a:lnTo>
                  <a:lnTo>
                    <a:pt x="5569" y="196"/>
                  </a:lnTo>
                  <a:lnTo>
                    <a:pt x="5496" y="172"/>
                  </a:lnTo>
                  <a:lnTo>
                    <a:pt x="5276" y="172"/>
                  </a:lnTo>
                  <a:lnTo>
                    <a:pt x="5129" y="245"/>
                  </a:lnTo>
                  <a:lnTo>
                    <a:pt x="5080" y="294"/>
                  </a:lnTo>
                  <a:lnTo>
                    <a:pt x="5032" y="343"/>
                  </a:lnTo>
                  <a:lnTo>
                    <a:pt x="4397" y="1319"/>
                  </a:lnTo>
                  <a:lnTo>
                    <a:pt x="4177" y="1295"/>
                  </a:lnTo>
                  <a:lnTo>
                    <a:pt x="3981" y="1295"/>
                  </a:lnTo>
                  <a:lnTo>
                    <a:pt x="3493" y="245"/>
                  </a:lnTo>
                  <a:lnTo>
                    <a:pt x="3444" y="172"/>
                  </a:lnTo>
                  <a:lnTo>
                    <a:pt x="3395" y="123"/>
                  </a:lnTo>
                  <a:lnTo>
                    <a:pt x="3273" y="49"/>
                  </a:lnTo>
                  <a:lnTo>
                    <a:pt x="3127" y="1"/>
                  </a:lnTo>
                  <a:close/>
                </a:path>
              </a:pathLst>
            </a:custGeom>
            <a:grpFill/>
            <a:ln>
              <a:noFill/>
            </a:ln>
          </p:spPr>
          <p:txBody>
            <a:bodyPr spcFirstLastPara="1" wrap="square" lIns="91425" tIns="91425" rIns="91425" bIns="91425" anchor="ctr" anchorCtr="0">
              <a:noAutofit/>
            </a:bodyPr>
            <a:lstStyle/>
            <a:p>
              <a:endParaRPr/>
            </a:p>
          </p:txBody>
        </p:sp>
      </p:grpSp>
      <p:grpSp>
        <p:nvGrpSpPr>
          <p:cNvPr id="478" name="Google Shape;478;p39"/>
          <p:cNvGrpSpPr/>
          <p:nvPr/>
        </p:nvGrpSpPr>
        <p:grpSpPr>
          <a:xfrm>
            <a:off x="3150150" y="3545817"/>
            <a:ext cx="269680" cy="266698"/>
            <a:chOff x="3955900" y="2984500"/>
            <a:chExt cx="414000" cy="422525"/>
          </a:xfrm>
          <a:solidFill>
            <a:srgbClr val="00B0F0"/>
          </a:solidFill>
        </p:grpSpPr>
        <p:sp>
          <p:nvSpPr>
            <p:cNvPr id="479" name="Google Shape;479;p39"/>
            <p:cNvSpPr/>
            <p:nvPr/>
          </p:nvSpPr>
          <p:spPr>
            <a:xfrm>
              <a:off x="3955900" y="2984500"/>
              <a:ext cx="315700" cy="315675"/>
            </a:xfrm>
            <a:custGeom>
              <a:avLst/>
              <a:gdLst/>
              <a:ahLst/>
              <a:cxnLst/>
              <a:rect l="l" t="t" r="r" b="b"/>
              <a:pathLst>
                <a:path w="12628" h="12627" extrusionOk="0">
                  <a:moveTo>
                    <a:pt x="6302" y="977"/>
                  </a:moveTo>
                  <a:lnTo>
                    <a:pt x="6863" y="1026"/>
                  </a:lnTo>
                  <a:lnTo>
                    <a:pt x="7376" y="1099"/>
                  </a:lnTo>
                  <a:lnTo>
                    <a:pt x="7889" y="1221"/>
                  </a:lnTo>
                  <a:lnTo>
                    <a:pt x="8378" y="1417"/>
                  </a:lnTo>
                  <a:lnTo>
                    <a:pt x="8842" y="1636"/>
                  </a:lnTo>
                  <a:lnTo>
                    <a:pt x="9281" y="1905"/>
                  </a:lnTo>
                  <a:lnTo>
                    <a:pt x="9697" y="2198"/>
                  </a:lnTo>
                  <a:lnTo>
                    <a:pt x="10087" y="2540"/>
                  </a:lnTo>
                  <a:lnTo>
                    <a:pt x="10429" y="2931"/>
                  </a:lnTo>
                  <a:lnTo>
                    <a:pt x="10722" y="3346"/>
                  </a:lnTo>
                  <a:lnTo>
                    <a:pt x="10991" y="3786"/>
                  </a:lnTo>
                  <a:lnTo>
                    <a:pt x="11211" y="4250"/>
                  </a:lnTo>
                  <a:lnTo>
                    <a:pt x="11406" y="4738"/>
                  </a:lnTo>
                  <a:lnTo>
                    <a:pt x="11528" y="5251"/>
                  </a:lnTo>
                  <a:lnTo>
                    <a:pt x="11626" y="5764"/>
                  </a:lnTo>
                  <a:lnTo>
                    <a:pt x="11650" y="6326"/>
                  </a:lnTo>
                  <a:lnTo>
                    <a:pt x="11626" y="6863"/>
                  </a:lnTo>
                  <a:lnTo>
                    <a:pt x="11528" y="7400"/>
                  </a:lnTo>
                  <a:lnTo>
                    <a:pt x="11406" y="7913"/>
                  </a:lnTo>
                  <a:lnTo>
                    <a:pt x="11211" y="8402"/>
                  </a:lnTo>
                  <a:lnTo>
                    <a:pt x="10991" y="8866"/>
                  </a:lnTo>
                  <a:lnTo>
                    <a:pt x="10722" y="9305"/>
                  </a:lnTo>
                  <a:lnTo>
                    <a:pt x="10429" y="9696"/>
                  </a:lnTo>
                  <a:lnTo>
                    <a:pt x="10087" y="10087"/>
                  </a:lnTo>
                  <a:lnTo>
                    <a:pt x="9697" y="10429"/>
                  </a:lnTo>
                  <a:lnTo>
                    <a:pt x="9281" y="10746"/>
                  </a:lnTo>
                  <a:lnTo>
                    <a:pt x="8842" y="11015"/>
                  </a:lnTo>
                  <a:lnTo>
                    <a:pt x="8378" y="11235"/>
                  </a:lnTo>
                  <a:lnTo>
                    <a:pt x="7889" y="11406"/>
                  </a:lnTo>
                  <a:lnTo>
                    <a:pt x="7376" y="11552"/>
                  </a:lnTo>
                  <a:lnTo>
                    <a:pt x="6863" y="11625"/>
                  </a:lnTo>
                  <a:lnTo>
                    <a:pt x="6302" y="11650"/>
                  </a:lnTo>
                  <a:lnTo>
                    <a:pt x="5764" y="11625"/>
                  </a:lnTo>
                  <a:lnTo>
                    <a:pt x="5227" y="11552"/>
                  </a:lnTo>
                  <a:lnTo>
                    <a:pt x="4714" y="11406"/>
                  </a:lnTo>
                  <a:lnTo>
                    <a:pt x="4226" y="11235"/>
                  </a:lnTo>
                  <a:lnTo>
                    <a:pt x="3762" y="11015"/>
                  </a:lnTo>
                  <a:lnTo>
                    <a:pt x="3322" y="10746"/>
                  </a:lnTo>
                  <a:lnTo>
                    <a:pt x="2931" y="10429"/>
                  </a:lnTo>
                  <a:lnTo>
                    <a:pt x="2541" y="10087"/>
                  </a:lnTo>
                  <a:lnTo>
                    <a:pt x="2199" y="9696"/>
                  </a:lnTo>
                  <a:lnTo>
                    <a:pt x="1881" y="9305"/>
                  </a:lnTo>
                  <a:lnTo>
                    <a:pt x="1613" y="8866"/>
                  </a:lnTo>
                  <a:lnTo>
                    <a:pt x="1393" y="8402"/>
                  </a:lnTo>
                  <a:lnTo>
                    <a:pt x="1222" y="7913"/>
                  </a:lnTo>
                  <a:lnTo>
                    <a:pt x="1075" y="7400"/>
                  </a:lnTo>
                  <a:lnTo>
                    <a:pt x="1002" y="6863"/>
                  </a:lnTo>
                  <a:lnTo>
                    <a:pt x="978" y="6326"/>
                  </a:lnTo>
                  <a:lnTo>
                    <a:pt x="1002" y="5764"/>
                  </a:lnTo>
                  <a:lnTo>
                    <a:pt x="1075" y="5251"/>
                  </a:lnTo>
                  <a:lnTo>
                    <a:pt x="1222" y="4738"/>
                  </a:lnTo>
                  <a:lnTo>
                    <a:pt x="1393" y="4250"/>
                  </a:lnTo>
                  <a:lnTo>
                    <a:pt x="1613" y="3786"/>
                  </a:lnTo>
                  <a:lnTo>
                    <a:pt x="1881" y="3346"/>
                  </a:lnTo>
                  <a:lnTo>
                    <a:pt x="2199" y="2931"/>
                  </a:lnTo>
                  <a:lnTo>
                    <a:pt x="2541" y="2540"/>
                  </a:lnTo>
                  <a:lnTo>
                    <a:pt x="2931" y="2198"/>
                  </a:lnTo>
                  <a:lnTo>
                    <a:pt x="3322" y="1905"/>
                  </a:lnTo>
                  <a:lnTo>
                    <a:pt x="3762" y="1636"/>
                  </a:lnTo>
                  <a:lnTo>
                    <a:pt x="4226" y="1417"/>
                  </a:lnTo>
                  <a:lnTo>
                    <a:pt x="4714" y="1221"/>
                  </a:lnTo>
                  <a:lnTo>
                    <a:pt x="5227" y="1099"/>
                  </a:lnTo>
                  <a:lnTo>
                    <a:pt x="5764" y="1026"/>
                  </a:lnTo>
                  <a:lnTo>
                    <a:pt x="6302" y="977"/>
                  </a:lnTo>
                  <a:close/>
                  <a:moveTo>
                    <a:pt x="6302" y="0"/>
                  </a:moveTo>
                  <a:lnTo>
                    <a:pt x="5984" y="24"/>
                  </a:lnTo>
                  <a:lnTo>
                    <a:pt x="5667" y="49"/>
                  </a:lnTo>
                  <a:lnTo>
                    <a:pt x="5349" y="73"/>
                  </a:lnTo>
                  <a:lnTo>
                    <a:pt x="5032" y="147"/>
                  </a:lnTo>
                  <a:lnTo>
                    <a:pt x="4739" y="220"/>
                  </a:lnTo>
                  <a:lnTo>
                    <a:pt x="4446" y="293"/>
                  </a:lnTo>
                  <a:lnTo>
                    <a:pt x="4153" y="391"/>
                  </a:lnTo>
                  <a:lnTo>
                    <a:pt x="3859" y="513"/>
                  </a:lnTo>
                  <a:lnTo>
                    <a:pt x="3566" y="635"/>
                  </a:lnTo>
                  <a:lnTo>
                    <a:pt x="3298" y="782"/>
                  </a:lnTo>
                  <a:lnTo>
                    <a:pt x="3029" y="928"/>
                  </a:lnTo>
                  <a:lnTo>
                    <a:pt x="2785" y="1075"/>
                  </a:lnTo>
                  <a:lnTo>
                    <a:pt x="2296" y="1441"/>
                  </a:lnTo>
                  <a:lnTo>
                    <a:pt x="1857" y="1856"/>
                  </a:lnTo>
                  <a:lnTo>
                    <a:pt x="1442" y="2296"/>
                  </a:lnTo>
                  <a:lnTo>
                    <a:pt x="1075" y="2784"/>
                  </a:lnTo>
                  <a:lnTo>
                    <a:pt x="904" y="3053"/>
                  </a:lnTo>
                  <a:lnTo>
                    <a:pt x="758" y="3322"/>
                  </a:lnTo>
                  <a:lnTo>
                    <a:pt x="611" y="3590"/>
                  </a:lnTo>
                  <a:lnTo>
                    <a:pt x="489" y="3859"/>
                  </a:lnTo>
                  <a:lnTo>
                    <a:pt x="391" y="4152"/>
                  </a:lnTo>
                  <a:lnTo>
                    <a:pt x="294" y="4445"/>
                  </a:lnTo>
                  <a:lnTo>
                    <a:pt x="196" y="4738"/>
                  </a:lnTo>
                  <a:lnTo>
                    <a:pt x="123" y="5056"/>
                  </a:lnTo>
                  <a:lnTo>
                    <a:pt x="74" y="5349"/>
                  </a:lnTo>
                  <a:lnTo>
                    <a:pt x="25" y="5666"/>
                  </a:lnTo>
                  <a:lnTo>
                    <a:pt x="1" y="5984"/>
                  </a:lnTo>
                  <a:lnTo>
                    <a:pt x="1" y="6326"/>
                  </a:lnTo>
                  <a:lnTo>
                    <a:pt x="1" y="6643"/>
                  </a:lnTo>
                  <a:lnTo>
                    <a:pt x="25" y="6961"/>
                  </a:lnTo>
                  <a:lnTo>
                    <a:pt x="74" y="7278"/>
                  </a:lnTo>
                  <a:lnTo>
                    <a:pt x="123" y="7596"/>
                  </a:lnTo>
                  <a:lnTo>
                    <a:pt x="196" y="7889"/>
                  </a:lnTo>
                  <a:lnTo>
                    <a:pt x="294" y="8206"/>
                  </a:lnTo>
                  <a:lnTo>
                    <a:pt x="391" y="8499"/>
                  </a:lnTo>
                  <a:lnTo>
                    <a:pt x="489" y="8768"/>
                  </a:lnTo>
                  <a:lnTo>
                    <a:pt x="611" y="9061"/>
                  </a:lnTo>
                  <a:lnTo>
                    <a:pt x="758" y="9330"/>
                  </a:lnTo>
                  <a:lnTo>
                    <a:pt x="904" y="9598"/>
                  </a:lnTo>
                  <a:lnTo>
                    <a:pt x="1075" y="9843"/>
                  </a:lnTo>
                  <a:lnTo>
                    <a:pt x="1442" y="10331"/>
                  </a:lnTo>
                  <a:lnTo>
                    <a:pt x="1857" y="10771"/>
                  </a:lnTo>
                  <a:lnTo>
                    <a:pt x="2296" y="11186"/>
                  </a:lnTo>
                  <a:lnTo>
                    <a:pt x="2785" y="11552"/>
                  </a:lnTo>
                  <a:lnTo>
                    <a:pt x="3029" y="11723"/>
                  </a:lnTo>
                  <a:lnTo>
                    <a:pt x="3298" y="11870"/>
                  </a:lnTo>
                  <a:lnTo>
                    <a:pt x="3566" y="12016"/>
                  </a:lnTo>
                  <a:lnTo>
                    <a:pt x="3859" y="12138"/>
                  </a:lnTo>
                  <a:lnTo>
                    <a:pt x="4153" y="12236"/>
                  </a:lnTo>
                  <a:lnTo>
                    <a:pt x="4446" y="12334"/>
                  </a:lnTo>
                  <a:lnTo>
                    <a:pt x="4739" y="12431"/>
                  </a:lnTo>
                  <a:lnTo>
                    <a:pt x="5032" y="12505"/>
                  </a:lnTo>
                  <a:lnTo>
                    <a:pt x="5349" y="12553"/>
                  </a:lnTo>
                  <a:lnTo>
                    <a:pt x="5667" y="12602"/>
                  </a:lnTo>
                  <a:lnTo>
                    <a:pt x="5984" y="12627"/>
                  </a:lnTo>
                  <a:lnTo>
                    <a:pt x="6644" y="12627"/>
                  </a:lnTo>
                  <a:lnTo>
                    <a:pt x="6961" y="12602"/>
                  </a:lnTo>
                  <a:lnTo>
                    <a:pt x="7279" y="12553"/>
                  </a:lnTo>
                  <a:lnTo>
                    <a:pt x="7572" y="12505"/>
                  </a:lnTo>
                  <a:lnTo>
                    <a:pt x="7889" y="12431"/>
                  </a:lnTo>
                  <a:lnTo>
                    <a:pt x="8182" y="12334"/>
                  </a:lnTo>
                  <a:lnTo>
                    <a:pt x="8475" y="12236"/>
                  </a:lnTo>
                  <a:lnTo>
                    <a:pt x="8768" y="12138"/>
                  </a:lnTo>
                  <a:lnTo>
                    <a:pt x="9037" y="12016"/>
                  </a:lnTo>
                  <a:lnTo>
                    <a:pt x="9306" y="11870"/>
                  </a:lnTo>
                  <a:lnTo>
                    <a:pt x="9574" y="11723"/>
                  </a:lnTo>
                  <a:lnTo>
                    <a:pt x="9843" y="11552"/>
                  </a:lnTo>
                  <a:lnTo>
                    <a:pt x="10332" y="11186"/>
                  </a:lnTo>
                  <a:lnTo>
                    <a:pt x="10771" y="10771"/>
                  </a:lnTo>
                  <a:lnTo>
                    <a:pt x="11186" y="10331"/>
                  </a:lnTo>
                  <a:lnTo>
                    <a:pt x="11553" y="9843"/>
                  </a:lnTo>
                  <a:lnTo>
                    <a:pt x="11699" y="9598"/>
                  </a:lnTo>
                  <a:lnTo>
                    <a:pt x="11846" y="9330"/>
                  </a:lnTo>
                  <a:lnTo>
                    <a:pt x="11992" y="9061"/>
                  </a:lnTo>
                  <a:lnTo>
                    <a:pt x="12114" y="8768"/>
                  </a:lnTo>
                  <a:lnTo>
                    <a:pt x="12237" y="8499"/>
                  </a:lnTo>
                  <a:lnTo>
                    <a:pt x="12334" y="8206"/>
                  </a:lnTo>
                  <a:lnTo>
                    <a:pt x="12432" y="7889"/>
                  </a:lnTo>
                  <a:lnTo>
                    <a:pt x="12481" y="7596"/>
                  </a:lnTo>
                  <a:lnTo>
                    <a:pt x="12554" y="7278"/>
                  </a:lnTo>
                  <a:lnTo>
                    <a:pt x="12578" y="6961"/>
                  </a:lnTo>
                  <a:lnTo>
                    <a:pt x="12603" y="6643"/>
                  </a:lnTo>
                  <a:lnTo>
                    <a:pt x="12627" y="6326"/>
                  </a:lnTo>
                  <a:lnTo>
                    <a:pt x="12603" y="5984"/>
                  </a:lnTo>
                  <a:lnTo>
                    <a:pt x="12578" y="5666"/>
                  </a:lnTo>
                  <a:lnTo>
                    <a:pt x="12554" y="5349"/>
                  </a:lnTo>
                  <a:lnTo>
                    <a:pt x="12481" y="5056"/>
                  </a:lnTo>
                  <a:lnTo>
                    <a:pt x="12432" y="4738"/>
                  </a:lnTo>
                  <a:lnTo>
                    <a:pt x="12334" y="4445"/>
                  </a:lnTo>
                  <a:lnTo>
                    <a:pt x="12237" y="4152"/>
                  </a:lnTo>
                  <a:lnTo>
                    <a:pt x="12114" y="3859"/>
                  </a:lnTo>
                  <a:lnTo>
                    <a:pt x="11992" y="3590"/>
                  </a:lnTo>
                  <a:lnTo>
                    <a:pt x="11846" y="3322"/>
                  </a:lnTo>
                  <a:lnTo>
                    <a:pt x="11699" y="3053"/>
                  </a:lnTo>
                  <a:lnTo>
                    <a:pt x="11553" y="2784"/>
                  </a:lnTo>
                  <a:lnTo>
                    <a:pt x="11186" y="2296"/>
                  </a:lnTo>
                  <a:lnTo>
                    <a:pt x="10771" y="1856"/>
                  </a:lnTo>
                  <a:lnTo>
                    <a:pt x="10332" y="1441"/>
                  </a:lnTo>
                  <a:lnTo>
                    <a:pt x="9843" y="1075"/>
                  </a:lnTo>
                  <a:lnTo>
                    <a:pt x="9574" y="928"/>
                  </a:lnTo>
                  <a:lnTo>
                    <a:pt x="9306" y="782"/>
                  </a:lnTo>
                  <a:lnTo>
                    <a:pt x="9037" y="635"/>
                  </a:lnTo>
                  <a:lnTo>
                    <a:pt x="8768" y="513"/>
                  </a:lnTo>
                  <a:lnTo>
                    <a:pt x="8475" y="391"/>
                  </a:lnTo>
                  <a:lnTo>
                    <a:pt x="8182" y="293"/>
                  </a:lnTo>
                  <a:lnTo>
                    <a:pt x="7889" y="220"/>
                  </a:lnTo>
                  <a:lnTo>
                    <a:pt x="7572" y="147"/>
                  </a:lnTo>
                  <a:lnTo>
                    <a:pt x="7279" y="73"/>
                  </a:lnTo>
                  <a:lnTo>
                    <a:pt x="6961" y="49"/>
                  </a:lnTo>
                  <a:lnTo>
                    <a:pt x="6644" y="24"/>
                  </a:lnTo>
                  <a:lnTo>
                    <a:pt x="6302" y="0"/>
                  </a:lnTo>
                  <a:close/>
                </a:path>
              </a:pathLst>
            </a:custGeom>
            <a:grpFill/>
            <a:ln>
              <a:noFill/>
            </a:ln>
          </p:spPr>
          <p:txBody>
            <a:bodyPr spcFirstLastPara="1" wrap="square" lIns="91425" tIns="91425" rIns="91425" bIns="91425" anchor="ctr" anchorCtr="0">
              <a:noAutofit/>
            </a:bodyPr>
            <a:lstStyle/>
            <a:p>
              <a:endParaRPr/>
            </a:p>
          </p:txBody>
        </p:sp>
        <p:sp>
          <p:nvSpPr>
            <p:cNvPr id="480" name="Google Shape;480;p39"/>
            <p:cNvSpPr/>
            <p:nvPr/>
          </p:nvSpPr>
          <p:spPr>
            <a:xfrm>
              <a:off x="3992525" y="3021125"/>
              <a:ext cx="242425" cy="242425"/>
            </a:xfrm>
            <a:custGeom>
              <a:avLst/>
              <a:gdLst/>
              <a:ahLst/>
              <a:cxnLst/>
              <a:rect l="l" t="t" r="r" b="b"/>
              <a:pathLst>
                <a:path w="9697" h="9697" extrusionOk="0">
                  <a:moveTo>
                    <a:pt x="4934" y="1466"/>
                  </a:moveTo>
                  <a:lnTo>
                    <a:pt x="5008" y="1490"/>
                  </a:lnTo>
                  <a:lnTo>
                    <a:pt x="5081" y="1539"/>
                  </a:lnTo>
                  <a:lnTo>
                    <a:pt x="5154" y="1588"/>
                  </a:lnTo>
                  <a:lnTo>
                    <a:pt x="5203" y="1637"/>
                  </a:lnTo>
                  <a:lnTo>
                    <a:pt x="5252" y="1734"/>
                  </a:lnTo>
                  <a:lnTo>
                    <a:pt x="5276" y="1808"/>
                  </a:lnTo>
                  <a:lnTo>
                    <a:pt x="5276" y="1905"/>
                  </a:lnTo>
                  <a:lnTo>
                    <a:pt x="5276" y="1979"/>
                  </a:lnTo>
                  <a:lnTo>
                    <a:pt x="5252" y="2076"/>
                  </a:lnTo>
                  <a:lnTo>
                    <a:pt x="5203" y="2150"/>
                  </a:lnTo>
                  <a:lnTo>
                    <a:pt x="5154" y="2198"/>
                  </a:lnTo>
                  <a:lnTo>
                    <a:pt x="5081" y="2247"/>
                  </a:lnTo>
                  <a:lnTo>
                    <a:pt x="5008" y="2296"/>
                  </a:lnTo>
                  <a:lnTo>
                    <a:pt x="4934" y="2321"/>
                  </a:lnTo>
                  <a:lnTo>
                    <a:pt x="4837" y="2345"/>
                  </a:lnTo>
                  <a:lnTo>
                    <a:pt x="4593" y="2345"/>
                  </a:lnTo>
                  <a:lnTo>
                    <a:pt x="4348" y="2394"/>
                  </a:lnTo>
                  <a:lnTo>
                    <a:pt x="4104" y="2443"/>
                  </a:lnTo>
                  <a:lnTo>
                    <a:pt x="3860" y="2540"/>
                  </a:lnTo>
                  <a:lnTo>
                    <a:pt x="3640" y="2638"/>
                  </a:lnTo>
                  <a:lnTo>
                    <a:pt x="3445" y="2760"/>
                  </a:lnTo>
                  <a:lnTo>
                    <a:pt x="3249" y="2907"/>
                  </a:lnTo>
                  <a:lnTo>
                    <a:pt x="3054" y="3078"/>
                  </a:lnTo>
                  <a:lnTo>
                    <a:pt x="2907" y="3249"/>
                  </a:lnTo>
                  <a:lnTo>
                    <a:pt x="2761" y="3444"/>
                  </a:lnTo>
                  <a:lnTo>
                    <a:pt x="2639" y="3664"/>
                  </a:lnTo>
                  <a:lnTo>
                    <a:pt x="2517" y="3884"/>
                  </a:lnTo>
                  <a:lnTo>
                    <a:pt x="2443" y="4103"/>
                  </a:lnTo>
                  <a:lnTo>
                    <a:pt x="2370" y="4348"/>
                  </a:lnTo>
                  <a:lnTo>
                    <a:pt x="2346" y="4592"/>
                  </a:lnTo>
                  <a:lnTo>
                    <a:pt x="2321" y="4861"/>
                  </a:lnTo>
                  <a:lnTo>
                    <a:pt x="2321" y="4934"/>
                  </a:lnTo>
                  <a:lnTo>
                    <a:pt x="2297" y="5032"/>
                  </a:lnTo>
                  <a:lnTo>
                    <a:pt x="2248" y="5105"/>
                  </a:lnTo>
                  <a:lnTo>
                    <a:pt x="2199" y="5154"/>
                  </a:lnTo>
                  <a:lnTo>
                    <a:pt x="2126" y="5227"/>
                  </a:lnTo>
                  <a:lnTo>
                    <a:pt x="2053" y="5251"/>
                  </a:lnTo>
                  <a:lnTo>
                    <a:pt x="1979" y="5276"/>
                  </a:lnTo>
                  <a:lnTo>
                    <a:pt x="1882" y="5300"/>
                  </a:lnTo>
                  <a:lnTo>
                    <a:pt x="1808" y="5276"/>
                  </a:lnTo>
                  <a:lnTo>
                    <a:pt x="1711" y="5251"/>
                  </a:lnTo>
                  <a:lnTo>
                    <a:pt x="1637" y="5227"/>
                  </a:lnTo>
                  <a:lnTo>
                    <a:pt x="1564" y="5154"/>
                  </a:lnTo>
                  <a:lnTo>
                    <a:pt x="1515" y="5105"/>
                  </a:lnTo>
                  <a:lnTo>
                    <a:pt x="1491" y="5032"/>
                  </a:lnTo>
                  <a:lnTo>
                    <a:pt x="1466" y="4934"/>
                  </a:lnTo>
                  <a:lnTo>
                    <a:pt x="1442" y="4861"/>
                  </a:lnTo>
                  <a:lnTo>
                    <a:pt x="1466" y="4494"/>
                  </a:lnTo>
                  <a:lnTo>
                    <a:pt x="1515" y="4177"/>
                  </a:lnTo>
                  <a:lnTo>
                    <a:pt x="1588" y="3835"/>
                  </a:lnTo>
                  <a:lnTo>
                    <a:pt x="1711" y="3542"/>
                  </a:lnTo>
                  <a:lnTo>
                    <a:pt x="1857" y="3224"/>
                  </a:lnTo>
                  <a:lnTo>
                    <a:pt x="2028" y="2956"/>
                  </a:lnTo>
                  <a:lnTo>
                    <a:pt x="2223" y="2687"/>
                  </a:lnTo>
                  <a:lnTo>
                    <a:pt x="2443" y="2443"/>
                  </a:lnTo>
                  <a:lnTo>
                    <a:pt x="2688" y="2223"/>
                  </a:lnTo>
                  <a:lnTo>
                    <a:pt x="2956" y="2028"/>
                  </a:lnTo>
                  <a:lnTo>
                    <a:pt x="3225" y="1857"/>
                  </a:lnTo>
                  <a:lnTo>
                    <a:pt x="3518" y="1710"/>
                  </a:lnTo>
                  <a:lnTo>
                    <a:pt x="3835" y="1612"/>
                  </a:lnTo>
                  <a:lnTo>
                    <a:pt x="4153" y="1515"/>
                  </a:lnTo>
                  <a:lnTo>
                    <a:pt x="4495" y="1466"/>
                  </a:lnTo>
                  <a:close/>
                  <a:moveTo>
                    <a:pt x="4837" y="0"/>
                  </a:moveTo>
                  <a:lnTo>
                    <a:pt x="4348" y="25"/>
                  </a:lnTo>
                  <a:lnTo>
                    <a:pt x="3860" y="98"/>
                  </a:lnTo>
                  <a:lnTo>
                    <a:pt x="3396" y="220"/>
                  </a:lnTo>
                  <a:lnTo>
                    <a:pt x="2956" y="391"/>
                  </a:lnTo>
                  <a:lnTo>
                    <a:pt x="2541" y="587"/>
                  </a:lnTo>
                  <a:lnTo>
                    <a:pt x="2150" y="831"/>
                  </a:lnTo>
                  <a:lnTo>
                    <a:pt x="1759" y="1124"/>
                  </a:lnTo>
                  <a:lnTo>
                    <a:pt x="1418" y="1441"/>
                  </a:lnTo>
                  <a:lnTo>
                    <a:pt x="1100" y="1783"/>
                  </a:lnTo>
                  <a:lnTo>
                    <a:pt x="831" y="2150"/>
                  </a:lnTo>
                  <a:lnTo>
                    <a:pt x="587" y="2540"/>
                  </a:lnTo>
                  <a:lnTo>
                    <a:pt x="392" y="2980"/>
                  </a:lnTo>
                  <a:lnTo>
                    <a:pt x="221" y="3420"/>
                  </a:lnTo>
                  <a:lnTo>
                    <a:pt x="99" y="3884"/>
                  </a:lnTo>
                  <a:lnTo>
                    <a:pt x="25" y="4348"/>
                  </a:lnTo>
                  <a:lnTo>
                    <a:pt x="1" y="4861"/>
                  </a:lnTo>
                  <a:lnTo>
                    <a:pt x="25" y="5349"/>
                  </a:lnTo>
                  <a:lnTo>
                    <a:pt x="99" y="5838"/>
                  </a:lnTo>
                  <a:lnTo>
                    <a:pt x="221" y="6302"/>
                  </a:lnTo>
                  <a:lnTo>
                    <a:pt x="392" y="6741"/>
                  </a:lnTo>
                  <a:lnTo>
                    <a:pt x="587" y="7156"/>
                  </a:lnTo>
                  <a:lnTo>
                    <a:pt x="831" y="7547"/>
                  </a:lnTo>
                  <a:lnTo>
                    <a:pt x="1100" y="7938"/>
                  </a:lnTo>
                  <a:lnTo>
                    <a:pt x="1418" y="8280"/>
                  </a:lnTo>
                  <a:lnTo>
                    <a:pt x="1759" y="8597"/>
                  </a:lnTo>
                  <a:lnTo>
                    <a:pt x="2150" y="8866"/>
                  </a:lnTo>
                  <a:lnTo>
                    <a:pt x="2541" y="9110"/>
                  </a:lnTo>
                  <a:lnTo>
                    <a:pt x="2956" y="9306"/>
                  </a:lnTo>
                  <a:lnTo>
                    <a:pt x="3396" y="9477"/>
                  </a:lnTo>
                  <a:lnTo>
                    <a:pt x="3860" y="9599"/>
                  </a:lnTo>
                  <a:lnTo>
                    <a:pt x="4348" y="9672"/>
                  </a:lnTo>
                  <a:lnTo>
                    <a:pt x="4837" y="9696"/>
                  </a:lnTo>
                  <a:lnTo>
                    <a:pt x="5350" y="9672"/>
                  </a:lnTo>
                  <a:lnTo>
                    <a:pt x="5814" y="9599"/>
                  </a:lnTo>
                  <a:lnTo>
                    <a:pt x="6278" y="9477"/>
                  </a:lnTo>
                  <a:lnTo>
                    <a:pt x="6717" y="9306"/>
                  </a:lnTo>
                  <a:lnTo>
                    <a:pt x="7157" y="9110"/>
                  </a:lnTo>
                  <a:lnTo>
                    <a:pt x="7548" y="8866"/>
                  </a:lnTo>
                  <a:lnTo>
                    <a:pt x="7914" y="8597"/>
                  </a:lnTo>
                  <a:lnTo>
                    <a:pt x="8256" y="8280"/>
                  </a:lnTo>
                  <a:lnTo>
                    <a:pt x="8573" y="7938"/>
                  </a:lnTo>
                  <a:lnTo>
                    <a:pt x="8867" y="7547"/>
                  </a:lnTo>
                  <a:lnTo>
                    <a:pt x="9111" y="7156"/>
                  </a:lnTo>
                  <a:lnTo>
                    <a:pt x="9306" y="6741"/>
                  </a:lnTo>
                  <a:lnTo>
                    <a:pt x="9477" y="6302"/>
                  </a:lnTo>
                  <a:lnTo>
                    <a:pt x="9599" y="5838"/>
                  </a:lnTo>
                  <a:lnTo>
                    <a:pt x="9673" y="5349"/>
                  </a:lnTo>
                  <a:lnTo>
                    <a:pt x="9697" y="4861"/>
                  </a:lnTo>
                  <a:lnTo>
                    <a:pt x="9673" y="4348"/>
                  </a:lnTo>
                  <a:lnTo>
                    <a:pt x="9599" y="3884"/>
                  </a:lnTo>
                  <a:lnTo>
                    <a:pt x="9477" y="3420"/>
                  </a:lnTo>
                  <a:lnTo>
                    <a:pt x="9306" y="2980"/>
                  </a:lnTo>
                  <a:lnTo>
                    <a:pt x="9111" y="2540"/>
                  </a:lnTo>
                  <a:lnTo>
                    <a:pt x="8867" y="2150"/>
                  </a:lnTo>
                  <a:lnTo>
                    <a:pt x="8573" y="1783"/>
                  </a:lnTo>
                  <a:lnTo>
                    <a:pt x="8256" y="1441"/>
                  </a:lnTo>
                  <a:lnTo>
                    <a:pt x="7914" y="1124"/>
                  </a:lnTo>
                  <a:lnTo>
                    <a:pt x="7548" y="831"/>
                  </a:lnTo>
                  <a:lnTo>
                    <a:pt x="7157" y="587"/>
                  </a:lnTo>
                  <a:lnTo>
                    <a:pt x="6717" y="391"/>
                  </a:lnTo>
                  <a:lnTo>
                    <a:pt x="6278" y="220"/>
                  </a:lnTo>
                  <a:lnTo>
                    <a:pt x="5814" y="98"/>
                  </a:lnTo>
                  <a:lnTo>
                    <a:pt x="5350" y="25"/>
                  </a:lnTo>
                  <a:lnTo>
                    <a:pt x="4837" y="0"/>
                  </a:lnTo>
                  <a:close/>
                </a:path>
              </a:pathLst>
            </a:custGeom>
            <a:grpFill/>
            <a:ln>
              <a:noFill/>
            </a:ln>
          </p:spPr>
          <p:txBody>
            <a:bodyPr spcFirstLastPara="1" wrap="square" lIns="91425" tIns="91425" rIns="91425" bIns="91425" anchor="ctr" anchorCtr="0">
              <a:noAutofit/>
            </a:bodyPr>
            <a:lstStyle/>
            <a:p>
              <a:endParaRPr/>
            </a:p>
          </p:txBody>
        </p:sp>
        <p:sp>
          <p:nvSpPr>
            <p:cNvPr id="481" name="Google Shape;481;p39"/>
            <p:cNvSpPr/>
            <p:nvPr/>
          </p:nvSpPr>
          <p:spPr>
            <a:xfrm>
              <a:off x="4215400" y="3253150"/>
              <a:ext cx="154500" cy="153875"/>
            </a:xfrm>
            <a:custGeom>
              <a:avLst/>
              <a:gdLst/>
              <a:ahLst/>
              <a:cxnLst/>
              <a:rect l="l" t="t" r="r" b="b"/>
              <a:pathLst>
                <a:path w="6180" h="6155" extrusionOk="0">
                  <a:moveTo>
                    <a:pt x="1075" y="0"/>
                  </a:moveTo>
                  <a:lnTo>
                    <a:pt x="831" y="269"/>
                  </a:lnTo>
                  <a:lnTo>
                    <a:pt x="562" y="537"/>
                  </a:lnTo>
                  <a:lnTo>
                    <a:pt x="293" y="782"/>
                  </a:lnTo>
                  <a:lnTo>
                    <a:pt x="0" y="1026"/>
                  </a:lnTo>
                  <a:lnTo>
                    <a:pt x="4983" y="6008"/>
                  </a:lnTo>
                  <a:lnTo>
                    <a:pt x="5056" y="6057"/>
                  </a:lnTo>
                  <a:lnTo>
                    <a:pt x="5129" y="6106"/>
                  </a:lnTo>
                  <a:lnTo>
                    <a:pt x="5227" y="6130"/>
                  </a:lnTo>
                  <a:lnTo>
                    <a:pt x="5325" y="6155"/>
                  </a:lnTo>
                  <a:lnTo>
                    <a:pt x="5422" y="6130"/>
                  </a:lnTo>
                  <a:lnTo>
                    <a:pt x="5496" y="6106"/>
                  </a:lnTo>
                  <a:lnTo>
                    <a:pt x="5593" y="6057"/>
                  </a:lnTo>
                  <a:lnTo>
                    <a:pt x="5667" y="6008"/>
                  </a:lnTo>
                  <a:lnTo>
                    <a:pt x="6033" y="5642"/>
                  </a:lnTo>
                  <a:lnTo>
                    <a:pt x="6106" y="5569"/>
                  </a:lnTo>
                  <a:lnTo>
                    <a:pt x="6155" y="5471"/>
                  </a:lnTo>
                  <a:lnTo>
                    <a:pt x="6179" y="5373"/>
                  </a:lnTo>
                  <a:lnTo>
                    <a:pt x="6179" y="5300"/>
                  </a:lnTo>
                  <a:lnTo>
                    <a:pt x="6179" y="5202"/>
                  </a:lnTo>
                  <a:lnTo>
                    <a:pt x="6155" y="5105"/>
                  </a:lnTo>
                  <a:lnTo>
                    <a:pt x="6106" y="5031"/>
                  </a:lnTo>
                  <a:lnTo>
                    <a:pt x="6033" y="4934"/>
                  </a:lnTo>
                  <a:lnTo>
                    <a:pt x="1075" y="0"/>
                  </a:lnTo>
                  <a:close/>
                </a:path>
              </a:pathLst>
            </a:custGeom>
            <a:grpFill/>
            <a:ln>
              <a:noFill/>
            </a:ln>
          </p:spPr>
          <p:txBody>
            <a:bodyPr spcFirstLastPara="1" wrap="square" lIns="91425" tIns="91425" rIns="91425" bIns="91425" anchor="ctr" anchorCtr="0">
              <a:noAutofit/>
            </a:bodyPr>
            <a:lstStyle/>
            <a:p>
              <a:endParaRPr/>
            </a:p>
          </p:txBody>
        </p:sp>
      </p:grpSp>
      <p:sp>
        <p:nvSpPr>
          <p:cNvPr id="482" name="Google Shape;482;p39"/>
          <p:cNvSpPr/>
          <p:nvPr/>
        </p:nvSpPr>
        <p:spPr>
          <a:xfrm>
            <a:off x="940390" y="3989791"/>
            <a:ext cx="301484" cy="229709"/>
          </a:xfrm>
          <a:custGeom>
            <a:avLst/>
            <a:gdLst/>
            <a:ahLst/>
            <a:cxnLst/>
            <a:rect l="l" t="t" r="r" b="b"/>
            <a:pathLst>
              <a:path w="18513" h="14557" extrusionOk="0">
                <a:moveTo>
                  <a:pt x="9159" y="2125"/>
                </a:moveTo>
                <a:lnTo>
                  <a:pt x="9403" y="2150"/>
                </a:lnTo>
                <a:lnTo>
                  <a:pt x="9672" y="2198"/>
                </a:lnTo>
                <a:lnTo>
                  <a:pt x="9916" y="2272"/>
                </a:lnTo>
                <a:lnTo>
                  <a:pt x="10160" y="2345"/>
                </a:lnTo>
                <a:lnTo>
                  <a:pt x="10404" y="2443"/>
                </a:lnTo>
                <a:lnTo>
                  <a:pt x="10624" y="2565"/>
                </a:lnTo>
                <a:lnTo>
                  <a:pt x="10820" y="2687"/>
                </a:lnTo>
                <a:lnTo>
                  <a:pt x="10893" y="2760"/>
                </a:lnTo>
                <a:lnTo>
                  <a:pt x="10942" y="2858"/>
                </a:lnTo>
                <a:lnTo>
                  <a:pt x="10942" y="2956"/>
                </a:lnTo>
                <a:lnTo>
                  <a:pt x="10917" y="3078"/>
                </a:lnTo>
                <a:lnTo>
                  <a:pt x="10844" y="3151"/>
                </a:lnTo>
                <a:lnTo>
                  <a:pt x="10771" y="3200"/>
                </a:lnTo>
                <a:lnTo>
                  <a:pt x="10698" y="3224"/>
                </a:lnTo>
                <a:lnTo>
                  <a:pt x="10600" y="3175"/>
                </a:lnTo>
                <a:lnTo>
                  <a:pt x="10404" y="3053"/>
                </a:lnTo>
                <a:lnTo>
                  <a:pt x="10209" y="2956"/>
                </a:lnTo>
                <a:lnTo>
                  <a:pt x="10014" y="2882"/>
                </a:lnTo>
                <a:lnTo>
                  <a:pt x="9794" y="2809"/>
                </a:lnTo>
                <a:lnTo>
                  <a:pt x="9574" y="2760"/>
                </a:lnTo>
                <a:lnTo>
                  <a:pt x="9354" y="2711"/>
                </a:lnTo>
                <a:lnTo>
                  <a:pt x="9110" y="2687"/>
                </a:lnTo>
                <a:lnTo>
                  <a:pt x="8646" y="2687"/>
                </a:lnTo>
                <a:lnTo>
                  <a:pt x="8426" y="2711"/>
                </a:lnTo>
                <a:lnTo>
                  <a:pt x="8206" y="2760"/>
                </a:lnTo>
                <a:lnTo>
                  <a:pt x="7987" y="2809"/>
                </a:lnTo>
                <a:lnTo>
                  <a:pt x="7767" y="2882"/>
                </a:lnTo>
                <a:lnTo>
                  <a:pt x="7547" y="2956"/>
                </a:lnTo>
                <a:lnTo>
                  <a:pt x="7352" y="3053"/>
                </a:lnTo>
                <a:lnTo>
                  <a:pt x="7181" y="3175"/>
                </a:lnTo>
                <a:lnTo>
                  <a:pt x="7107" y="3200"/>
                </a:lnTo>
                <a:lnTo>
                  <a:pt x="7059" y="3224"/>
                </a:lnTo>
                <a:lnTo>
                  <a:pt x="7010" y="3200"/>
                </a:lnTo>
                <a:lnTo>
                  <a:pt x="6936" y="3175"/>
                </a:lnTo>
                <a:lnTo>
                  <a:pt x="6888" y="3127"/>
                </a:lnTo>
                <a:lnTo>
                  <a:pt x="6863" y="3078"/>
                </a:lnTo>
                <a:lnTo>
                  <a:pt x="6839" y="2956"/>
                </a:lnTo>
                <a:lnTo>
                  <a:pt x="6839" y="2858"/>
                </a:lnTo>
                <a:lnTo>
                  <a:pt x="6888" y="2760"/>
                </a:lnTo>
                <a:lnTo>
                  <a:pt x="6936" y="2687"/>
                </a:lnTo>
                <a:lnTo>
                  <a:pt x="7156" y="2565"/>
                </a:lnTo>
                <a:lnTo>
                  <a:pt x="7376" y="2443"/>
                </a:lnTo>
                <a:lnTo>
                  <a:pt x="7620" y="2345"/>
                </a:lnTo>
                <a:lnTo>
                  <a:pt x="7864" y="2272"/>
                </a:lnTo>
                <a:lnTo>
                  <a:pt x="8109" y="2198"/>
                </a:lnTo>
                <a:lnTo>
                  <a:pt x="8377" y="2150"/>
                </a:lnTo>
                <a:lnTo>
                  <a:pt x="8622" y="2125"/>
                </a:lnTo>
                <a:close/>
                <a:moveTo>
                  <a:pt x="3761" y="5373"/>
                </a:moveTo>
                <a:lnTo>
                  <a:pt x="3884" y="5398"/>
                </a:lnTo>
                <a:lnTo>
                  <a:pt x="4030" y="5447"/>
                </a:lnTo>
                <a:lnTo>
                  <a:pt x="4128" y="5496"/>
                </a:lnTo>
                <a:lnTo>
                  <a:pt x="4250" y="5569"/>
                </a:lnTo>
                <a:lnTo>
                  <a:pt x="4323" y="5691"/>
                </a:lnTo>
                <a:lnTo>
                  <a:pt x="4372" y="5789"/>
                </a:lnTo>
                <a:lnTo>
                  <a:pt x="4421" y="5911"/>
                </a:lnTo>
                <a:lnTo>
                  <a:pt x="4445" y="6057"/>
                </a:lnTo>
                <a:lnTo>
                  <a:pt x="4421" y="6204"/>
                </a:lnTo>
                <a:lnTo>
                  <a:pt x="4372" y="6326"/>
                </a:lnTo>
                <a:lnTo>
                  <a:pt x="4323" y="6448"/>
                </a:lnTo>
                <a:lnTo>
                  <a:pt x="4250" y="6546"/>
                </a:lnTo>
                <a:lnTo>
                  <a:pt x="4128" y="6619"/>
                </a:lnTo>
                <a:lnTo>
                  <a:pt x="4030" y="6692"/>
                </a:lnTo>
                <a:lnTo>
                  <a:pt x="3884" y="6717"/>
                </a:lnTo>
                <a:lnTo>
                  <a:pt x="3761" y="6741"/>
                </a:lnTo>
                <a:lnTo>
                  <a:pt x="3615" y="6717"/>
                </a:lnTo>
                <a:lnTo>
                  <a:pt x="3493" y="6692"/>
                </a:lnTo>
                <a:lnTo>
                  <a:pt x="3371" y="6619"/>
                </a:lnTo>
                <a:lnTo>
                  <a:pt x="3273" y="6546"/>
                </a:lnTo>
                <a:lnTo>
                  <a:pt x="3200" y="6448"/>
                </a:lnTo>
                <a:lnTo>
                  <a:pt x="3126" y="6326"/>
                </a:lnTo>
                <a:lnTo>
                  <a:pt x="3102" y="6204"/>
                </a:lnTo>
                <a:lnTo>
                  <a:pt x="3078" y="6057"/>
                </a:lnTo>
                <a:lnTo>
                  <a:pt x="3102" y="5911"/>
                </a:lnTo>
                <a:lnTo>
                  <a:pt x="3126" y="5789"/>
                </a:lnTo>
                <a:lnTo>
                  <a:pt x="3200" y="5691"/>
                </a:lnTo>
                <a:lnTo>
                  <a:pt x="3273" y="5569"/>
                </a:lnTo>
                <a:lnTo>
                  <a:pt x="3371" y="5496"/>
                </a:lnTo>
                <a:lnTo>
                  <a:pt x="3493" y="5447"/>
                </a:lnTo>
                <a:lnTo>
                  <a:pt x="3615" y="5398"/>
                </a:lnTo>
                <a:lnTo>
                  <a:pt x="3761" y="5373"/>
                </a:lnTo>
                <a:close/>
                <a:moveTo>
                  <a:pt x="17609" y="6741"/>
                </a:moveTo>
                <a:lnTo>
                  <a:pt x="17609" y="6790"/>
                </a:lnTo>
                <a:lnTo>
                  <a:pt x="17585" y="6888"/>
                </a:lnTo>
                <a:lnTo>
                  <a:pt x="17560" y="6937"/>
                </a:lnTo>
                <a:lnTo>
                  <a:pt x="17512" y="7010"/>
                </a:lnTo>
                <a:lnTo>
                  <a:pt x="17365" y="7132"/>
                </a:lnTo>
                <a:lnTo>
                  <a:pt x="17365" y="7132"/>
                </a:lnTo>
                <a:lnTo>
                  <a:pt x="17389" y="7010"/>
                </a:lnTo>
                <a:lnTo>
                  <a:pt x="17414" y="6863"/>
                </a:lnTo>
                <a:lnTo>
                  <a:pt x="17463" y="6790"/>
                </a:lnTo>
                <a:lnTo>
                  <a:pt x="17512" y="6766"/>
                </a:lnTo>
                <a:lnTo>
                  <a:pt x="17560" y="6741"/>
                </a:lnTo>
                <a:close/>
                <a:moveTo>
                  <a:pt x="4836" y="0"/>
                </a:moveTo>
                <a:lnTo>
                  <a:pt x="4738" y="196"/>
                </a:lnTo>
                <a:lnTo>
                  <a:pt x="4641" y="391"/>
                </a:lnTo>
                <a:lnTo>
                  <a:pt x="4543" y="684"/>
                </a:lnTo>
                <a:lnTo>
                  <a:pt x="4445" y="1002"/>
                </a:lnTo>
                <a:lnTo>
                  <a:pt x="4396" y="1393"/>
                </a:lnTo>
                <a:lnTo>
                  <a:pt x="4372" y="1783"/>
                </a:lnTo>
                <a:lnTo>
                  <a:pt x="4372" y="2003"/>
                </a:lnTo>
                <a:lnTo>
                  <a:pt x="4421" y="2223"/>
                </a:lnTo>
                <a:lnTo>
                  <a:pt x="4079" y="2443"/>
                </a:lnTo>
                <a:lnTo>
                  <a:pt x="3688" y="2736"/>
                </a:lnTo>
                <a:lnTo>
                  <a:pt x="3273" y="3151"/>
                </a:lnTo>
                <a:lnTo>
                  <a:pt x="2833" y="3615"/>
                </a:lnTo>
                <a:lnTo>
                  <a:pt x="2418" y="4128"/>
                </a:lnTo>
                <a:lnTo>
                  <a:pt x="2027" y="4665"/>
                </a:lnTo>
                <a:lnTo>
                  <a:pt x="1856" y="4958"/>
                </a:lnTo>
                <a:lnTo>
                  <a:pt x="1710" y="5251"/>
                </a:lnTo>
                <a:lnTo>
                  <a:pt x="1563" y="5544"/>
                </a:lnTo>
                <a:lnTo>
                  <a:pt x="1466" y="5813"/>
                </a:lnTo>
                <a:lnTo>
                  <a:pt x="562" y="5813"/>
                </a:lnTo>
                <a:lnTo>
                  <a:pt x="464" y="5838"/>
                </a:lnTo>
                <a:lnTo>
                  <a:pt x="342" y="5862"/>
                </a:lnTo>
                <a:lnTo>
                  <a:pt x="244" y="5911"/>
                </a:lnTo>
                <a:lnTo>
                  <a:pt x="171" y="5984"/>
                </a:lnTo>
                <a:lnTo>
                  <a:pt x="98" y="6057"/>
                </a:lnTo>
                <a:lnTo>
                  <a:pt x="49" y="6155"/>
                </a:lnTo>
                <a:lnTo>
                  <a:pt x="25" y="6277"/>
                </a:lnTo>
                <a:lnTo>
                  <a:pt x="0" y="6375"/>
                </a:lnTo>
                <a:lnTo>
                  <a:pt x="0" y="8622"/>
                </a:lnTo>
                <a:lnTo>
                  <a:pt x="25" y="8744"/>
                </a:lnTo>
                <a:lnTo>
                  <a:pt x="49" y="8842"/>
                </a:lnTo>
                <a:lnTo>
                  <a:pt x="98" y="8939"/>
                </a:lnTo>
                <a:lnTo>
                  <a:pt x="171" y="9013"/>
                </a:lnTo>
                <a:lnTo>
                  <a:pt x="244" y="9086"/>
                </a:lnTo>
                <a:lnTo>
                  <a:pt x="342" y="9135"/>
                </a:lnTo>
                <a:lnTo>
                  <a:pt x="464" y="9183"/>
                </a:lnTo>
                <a:lnTo>
                  <a:pt x="1514" y="9183"/>
                </a:lnTo>
                <a:lnTo>
                  <a:pt x="1588" y="9379"/>
                </a:lnTo>
                <a:lnTo>
                  <a:pt x="1685" y="9599"/>
                </a:lnTo>
                <a:lnTo>
                  <a:pt x="1930" y="10014"/>
                </a:lnTo>
                <a:lnTo>
                  <a:pt x="2223" y="10405"/>
                </a:lnTo>
                <a:lnTo>
                  <a:pt x="2589" y="10795"/>
                </a:lnTo>
                <a:lnTo>
                  <a:pt x="2980" y="11162"/>
                </a:lnTo>
                <a:lnTo>
                  <a:pt x="3419" y="11504"/>
                </a:lnTo>
                <a:lnTo>
                  <a:pt x="3908" y="11821"/>
                </a:lnTo>
                <a:lnTo>
                  <a:pt x="4421" y="12065"/>
                </a:lnTo>
                <a:lnTo>
                  <a:pt x="4421" y="14557"/>
                </a:lnTo>
                <a:lnTo>
                  <a:pt x="5105" y="14557"/>
                </a:lnTo>
                <a:lnTo>
                  <a:pt x="6326" y="12896"/>
                </a:lnTo>
                <a:lnTo>
                  <a:pt x="6936" y="13067"/>
                </a:lnTo>
                <a:lnTo>
                  <a:pt x="7571" y="13164"/>
                </a:lnTo>
                <a:lnTo>
                  <a:pt x="8231" y="13238"/>
                </a:lnTo>
                <a:lnTo>
                  <a:pt x="8890" y="13262"/>
                </a:lnTo>
                <a:lnTo>
                  <a:pt x="9550" y="13238"/>
                </a:lnTo>
                <a:lnTo>
                  <a:pt x="10209" y="13164"/>
                </a:lnTo>
                <a:lnTo>
                  <a:pt x="10844" y="13067"/>
                </a:lnTo>
                <a:lnTo>
                  <a:pt x="11455" y="12896"/>
                </a:lnTo>
                <a:lnTo>
                  <a:pt x="12627" y="14557"/>
                </a:lnTo>
                <a:lnTo>
                  <a:pt x="13384" y="14557"/>
                </a:lnTo>
                <a:lnTo>
                  <a:pt x="13384" y="12065"/>
                </a:lnTo>
                <a:lnTo>
                  <a:pt x="13726" y="11919"/>
                </a:lnTo>
                <a:lnTo>
                  <a:pt x="14044" y="11748"/>
                </a:lnTo>
                <a:lnTo>
                  <a:pt x="14337" y="11577"/>
                </a:lnTo>
                <a:lnTo>
                  <a:pt x="14630" y="11382"/>
                </a:lnTo>
                <a:lnTo>
                  <a:pt x="14898" y="11162"/>
                </a:lnTo>
                <a:lnTo>
                  <a:pt x="15143" y="10942"/>
                </a:lnTo>
                <a:lnTo>
                  <a:pt x="15387" y="10698"/>
                </a:lnTo>
                <a:lnTo>
                  <a:pt x="15607" y="10429"/>
                </a:lnTo>
                <a:lnTo>
                  <a:pt x="15778" y="10160"/>
                </a:lnTo>
                <a:lnTo>
                  <a:pt x="15949" y="9892"/>
                </a:lnTo>
                <a:lnTo>
                  <a:pt x="16119" y="9599"/>
                </a:lnTo>
                <a:lnTo>
                  <a:pt x="16242" y="9281"/>
                </a:lnTo>
                <a:lnTo>
                  <a:pt x="16364" y="8964"/>
                </a:lnTo>
                <a:lnTo>
                  <a:pt x="16437" y="8622"/>
                </a:lnTo>
                <a:lnTo>
                  <a:pt x="16510" y="8280"/>
                </a:lnTo>
                <a:lnTo>
                  <a:pt x="16559" y="7938"/>
                </a:lnTo>
                <a:lnTo>
                  <a:pt x="16974" y="7938"/>
                </a:lnTo>
                <a:lnTo>
                  <a:pt x="17096" y="7913"/>
                </a:lnTo>
                <a:lnTo>
                  <a:pt x="17316" y="8109"/>
                </a:lnTo>
                <a:lnTo>
                  <a:pt x="17536" y="8231"/>
                </a:lnTo>
                <a:lnTo>
                  <a:pt x="17780" y="8329"/>
                </a:lnTo>
                <a:lnTo>
                  <a:pt x="18024" y="8353"/>
                </a:lnTo>
                <a:lnTo>
                  <a:pt x="18171" y="8353"/>
                </a:lnTo>
                <a:lnTo>
                  <a:pt x="18318" y="8304"/>
                </a:lnTo>
                <a:lnTo>
                  <a:pt x="18415" y="8255"/>
                </a:lnTo>
                <a:lnTo>
                  <a:pt x="18464" y="8158"/>
                </a:lnTo>
                <a:lnTo>
                  <a:pt x="18513" y="8060"/>
                </a:lnTo>
                <a:lnTo>
                  <a:pt x="18488" y="7962"/>
                </a:lnTo>
                <a:lnTo>
                  <a:pt x="18440" y="7865"/>
                </a:lnTo>
                <a:lnTo>
                  <a:pt x="18342" y="7791"/>
                </a:lnTo>
                <a:lnTo>
                  <a:pt x="18244" y="7767"/>
                </a:lnTo>
                <a:lnTo>
                  <a:pt x="18147" y="7767"/>
                </a:lnTo>
                <a:lnTo>
                  <a:pt x="18024" y="7791"/>
                </a:lnTo>
                <a:lnTo>
                  <a:pt x="17902" y="7767"/>
                </a:lnTo>
                <a:lnTo>
                  <a:pt x="17756" y="7718"/>
                </a:lnTo>
                <a:lnTo>
                  <a:pt x="17634" y="7645"/>
                </a:lnTo>
                <a:lnTo>
                  <a:pt x="17780" y="7523"/>
                </a:lnTo>
                <a:lnTo>
                  <a:pt x="17927" y="7376"/>
                </a:lnTo>
                <a:lnTo>
                  <a:pt x="18049" y="7230"/>
                </a:lnTo>
                <a:lnTo>
                  <a:pt x="18122" y="7059"/>
                </a:lnTo>
                <a:lnTo>
                  <a:pt x="18171" y="6888"/>
                </a:lnTo>
                <a:lnTo>
                  <a:pt x="18171" y="6717"/>
                </a:lnTo>
                <a:lnTo>
                  <a:pt x="18147" y="6546"/>
                </a:lnTo>
                <a:lnTo>
                  <a:pt x="18073" y="6424"/>
                </a:lnTo>
                <a:lnTo>
                  <a:pt x="18000" y="6326"/>
                </a:lnTo>
                <a:lnTo>
                  <a:pt x="17902" y="6253"/>
                </a:lnTo>
                <a:lnTo>
                  <a:pt x="17805" y="6204"/>
                </a:lnTo>
                <a:lnTo>
                  <a:pt x="17683" y="6179"/>
                </a:lnTo>
                <a:lnTo>
                  <a:pt x="17560" y="6179"/>
                </a:lnTo>
                <a:lnTo>
                  <a:pt x="17438" y="6204"/>
                </a:lnTo>
                <a:lnTo>
                  <a:pt x="17341" y="6228"/>
                </a:lnTo>
                <a:lnTo>
                  <a:pt x="17243" y="6277"/>
                </a:lnTo>
                <a:lnTo>
                  <a:pt x="17145" y="6326"/>
                </a:lnTo>
                <a:lnTo>
                  <a:pt x="17048" y="6424"/>
                </a:lnTo>
                <a:lnTo>
                  <a:pt x="16974" y="6497"/>
                </a:lnTo>
                <a:lnTo>
                  <a:pt x="16925" y="6619"/>
                </a:lnTo>
                <a:lnTo>
                  <a:pt x="16852" y="6790"/>
                </a:lnTo>
                <a:lnTo>
                  <a:pt x="16803" y="6985"/>
                </a:lnTo>
                <a:lnTo>
                  <a:pt x="16803" y="7181"/>
                </a:lnTo>
                <a:lnTo>
                  <a:pt x="16828" y="7376"/>
                </a:lnTo>
                <a:lnTo>
                  <a:pt x="16706" y="7376"/>
                </a:lnTo>
                <a:lnTo>
                  <a:pt x="16584" y="7352"/>
                </a:lnTo>
                <a:lnTo>
                  <a:pt x="16559" y="7034"/>
                </a:lnTo>
                <a:lnTo>
                  <a:pt x="16535" y="6717"/>
                </a:lnTo>
                <a:lnTo>
                  <a:pt x="16486" y="6399"/>
                </a:lnTo>
                <a:lnTo>
                  <a:pt x="16413" y="6082"/>
                </a:lnTo>
                <a:lnTo>
                  <a:pt x="16315" y="5764"/>
                </a:lnTo>
                <a:lnTo>
                  <a:pt x="16217" y="5471"/>
                </a:lnTo>
                <a:lnTo>
                  <a:pt x="16095" y="5178"/>
                </a:lnTo>
                <a:lnTo>
                  <a:pt x="15949" y="4885"/>
                </a:lnTo>
                <a:lnTo>
                  <a:pt x="15802" y="4616"/>
                </a:lnTo>
                <a:lnTo>
                  <a:pt x="15631" y="4323"/>
                </a:lnTo>
                <a:lnTo>
                  <a:pt x="15436" y="4079"/>
                </a:lnTo>
                <a:lnTo>
                  <a:pt x="15240" y="3810"/>
                </a:lnTo>
                <a:lnTo>
                  <a:pt x="15020" y="3566"/>
                </a:lnTo>
                <a:lnTo>
                  <a:pt x="14801" y="3322"/>
                </a:lnTo>
                <a:lnTo>
                  <a:pt x="14556" y="3102"/>
                </a:lnTo>
                <a:lnTo>
                  <a:pt x="14312" y="2882"/>
                </a:lnTo>
                <a:lnTo>
                  <a:pt x="14044" y="2663"/>
                </a:lnTo>
                <a:lnTo>
                  <a:pt x="13750" y="2467"/>
                </a:lnTo>
                <a:lnTo>
                  <a:pt x="13457" y="2272"/>
                </a:lnTo>
                <a:lnTo>
                  <a:pt x="13164" y="2101"/>
                </a:lnTo>
                <a:lnTo>
                  <a:pt x="12847" y="1930"/>
                </a:lnTo>
                <a:lnTo>
                  <a:pt x="12529" y="1783"/>
                </a:lnTo>
                <a:lnTo>
                  <a:pt x="12212" y="1637"/>
                </a:lnTo>
                <a:lnTo>
                  <a:pt x="11870" y="1515"/>
                </a:lnTo>
                <a:lnTo>
                  <a:pt x="11528" y="1393"/>
                </a:lnTo>
                <a:lnTo>
                  <a:pt x="11162" y="1295"/>
                </a:lnTo>
                <a:lnTo>
                  <a:pt x="10795" y="1222"/>
                </a:lnTo>
                <a:lnTo>
                  <a:pt x="10429" y="1148"/>
                </a:lnTo>
                <a:lnTo>
                  <a:pt x="10063" y="1099"/>
                </a:lnTo>
                <a:lnTo>
                  <a:pt x="9672" y="1051"/>
                </a:lnTo>
                <a:lnTo>
                  <a:pt x="9281" y="1026"/>
                </a:lnTo>
                <a:lnTo>
                  <a:pt x="8353" y="1026"/>
                </a:lnTo>
                <a:lnTo>
                  <a:pt x="7816" y="1075"/>
                </a:lnTo>
                <a:lnTo>
                  <a:pt x="7278" y="1148"/>
                </a:lnTo>
                <a:lnTo>
                  <a:pt x="6765" y="1270"/>
                </a:lnTo>
                <a:lnTo>
                  <a:pt x="6619" y="1051"/>
                </a:lnTo>
                <a:lnTo>
                  <a:pt x="6472" y="880"/>
                </a:lnTo>
                <a:lnTo>
                  <a:pt x="6301" y="709"/>
                </a:lnTo>
                <a:lnTo>
                  <a:pt x="6155" y="562"/>
                </a:lnTo>
                <a:lnTo>
                  <a:pt x="5984" y="440"/>
                </a:lnTo>
                <a:lnTo>
                  <a:pt x="5837" y="342"/>
                </a:lnTo>
                <a:lnTo>
                  <a:pt x="5520" y="196"/>
                </a:lnTo>
                <a:lnTo>
                  <a:pt x="5251" y="98"/>
                </a:lnTo>
                <a:lnTo>
                  <a:pt x="5031" y="49"/>
                </a:lnTo>
                <a:lnTo>
                  <a:pt x="4836"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483" name="Google Shape;483;p39"/>
          <p:cNvSpPr/>
          <p:nvPr/>
        </p:nvSpPr>
        <p:spPr>
          <a:xfrm>
            <a:off x="4497440" y="3532707"/>
            <a:ext cx="210011" cy="292924"/>
          </a:xfrm>
          <a:custGeom>
            <a:avLst/>
            <a:gdLst/>
            <a:ahLst/>
            <a:cxnLst/>
            <a:rect l="l" t="t" r="r" b="b"/>
            <a:pathLst>
              <a:path w="12896" h="18563" extrusionOk="0">
                <a:moveTo>
                  <a:pt x="6448" y="1564"/>
                </a:moveTo>
                <a:lnTo>
                  <a:pt x="6814" y="1588"/>
                </a:lnTo>
                <a:lnTo>
                  <a:pt x="7181" y="1637"/>
                </a:lnTo>
                <a:lnTo>
                  <a:pt x="7523" y="1735"/>
                </a:lnTo>
                <a:lnTo>
                  <a:pt x="7865" y="1857"/>
                </a:lnTo>
                <a:lnTo>
                  <a:pt x="8182" y="2003"/>
                </a:lnTo>
                <a:lnTo>
                  <a:pt x="8475" y="2199"/>
                </a:lnTo>
                <a:lnTo>
                  <a:pt x="8768" y="2394"/>
                </a:lnTo>
                <a:lnTo>
                  <a:pt x="9013" y="2638"/>
                </a:lnTo>
                <a:lnTo>
                  <a:pt x="9257" y="2883"/>
                </a:lnTo>
                <a:lnTo>
                  <a:pt x="9477" y="3176"/>
                </a:lnTo>
                <a:lnTo>
                  <a:pt x="9647" y="3469"/>
                </a:lnTo>
                <a:lnTo>
                  <a:pt x="9794" y="3786"/>
                </a:lnTo>
                <a:lnTo>
                  <a:pt x="9916" y="4128"/>
                </a:lnTo>
                <a:lnTo>
                  <a:pt x="10014" y="4470"/>
                </a:lnTo>
                <a:lnTo>
                  <a:pt x="10063" y="4836"/>
                </a:lnTo>
                <a:lnTo>
                  <a:pt x="10087" y="5203"/>
                </a:lnTo>
                <a:lnTo>
                  <a:pt x="10087" y="7547"/>
                </a:lnTo>
                <a:lnTo>
                  <a:pt x="2809" y="7547"/>
                </a:lnTo>
                <a:lnTo>
                  <a:pt x="2809" y="5203"/>
                </a:lnTo>
                <a:lnTo>
                  <a:pt x="2833" y="4836"/>
                </a:lnTo>
                <a:lnTo>
                  <a:pt x="2882" y="4470"/>
                </a:lnTo>
                <a:lnTo>
                  <a:pt x="2980" y="4128"/>
                </a:lnTo>
                <a:lnTo>
                  <a:pt x="3102" y="3786"/>
                </a:lnTo>
                <a:lnTo>
                  <a:pt x="3249" y="3469"/>
                </a:lnTo>
                <a:lnTo>
                  <a:pt x="3420" y="3176"/>
                </a:lnTo>
                <a:lnTo>
                  <a:pt x="3639" y="2883"/>
                </a:lnTo>
                <a:lnTo>
                  <a:pt x="3884" y="2638"/>
                </a:lnTo>
                <a:lnTo>
                  <a:pt x="4128" y="2394"/>
                </a:lnTo>
                <a:lnTo>
                  <a:pt x="4421" y="2199"/>
                </a:lnTo>
                <a:lnTo>
                  <a:pt x="4714" y="2003"/>
                </a:lnTo>
                <a:lnTo>
                  <a:pt x="5032" y="1857"/>
                </a:lnTo>
                <a:lnTo>
                  <a:pt x="5373" y="1735"/>
                </a:lnTo>
                <a:lnTo>
                  <a:pt x="5715" y="1637"/>
                </a:lnTo>
                <a:lnTo>
                  <a:pt x="6082" y="1588"/>
                </a:lnTo>
                <a:lnTo>
                  <a:pt x="6448" y="1564"/>
                </a:lnTo>
                <a:close/>
                <a:moveTo>
                  <a:pt x="6448" y="10991"/>
                </a:moveTo>
                <a:lnTo>
                  <a:pt x="6692" y="11015"/>
                </a:lnTo>
                <a:lnTo>
                  <a:pt x="6937" y="11089"/>
                </a:lnTo>
                <a:lnTo>
                  <a:pt x="7132" y="11211"/>
                </a:lnTo>
                <a:lnTo>
                  <a:pt x="7327" y="11357"/>
                </a:lnTo>
                <a:lnTo>
                  <a:pt x="7474" y="11528"/>
                </a:lnTo>
                <a:lnTo>
                  <a:pt x="7572" y="11748"/>
                </a:lnTo>
                <a:lnTo>
                  <a:pt x="7645" y="11968"/>
                </a:lnTo>
                <a:lnTo>
                  <a:pt x="7669" y="12212"/>
                </a:lnTo>
                <a:lnTo>
                  <a:pt x="7669" y="12383"/>
                </a:lnTo>
                <a:lnTo>
                  <a:pt x="7645" y="12530"/>
                </a:lnTo>
                <a:lnTo>
                  <a:pt x="7596" y="12701"/>
                </a:lnTo>
                <a:lnTo>
                  <a:pt x="7523" y="12823"/>
                </a:lnTo>
                <a:lnTo>
                  <a:pt x="7425" y="12969"/>
                </a:lnTo>
                <a:lnTo>
                  <a:pt x="7327" y="13067"/>
                </a:lnTo>
                <a:lnTo>
                  <a:pt x="7205" y="13189"/>
                </a:lnTo>
                <a:lnTo>
                  <a:pt x="7083" y="13262"/>
                </a:lnTo>
                <a:lnTo>
                  <a:pt x="7230" y="15094"/>
                </a:lnTo>
                <a:lnTo>
                  <a:pt x="5667" y="15094"/>
                </a:lnTo>
                <a:lnTo>
                  <a:pt x="5813" y="13262"/>
                </a:lnTo>
                <a:lnTo>
                  <a:pt x="5691" y="13189"/>
                </a:lnTo>
                <a:lnTo>
                  <a:pt x="5569" y="13067"/>
                </a:lnTo>
                <a:lnTo>
                  <a:pt x="5471" y="12969"/>
                </a:lnTo>
                <a:lnTo>
                  <a:pt x="5373" y="12823"/>
                </a:lnTo>
                <a:lnTo>
                  <a:pt x="5300" y="12701"/>
                </a:lnTo>
                <a:lnTo>
                  <a:pt x="5251" y="12530"/>
                </a:lnTo>
                <a:lnTo>
                  <a:pt x="5227" y="12383"/>
                </a:lnTo>
                <a:lnTo>
                  <a:pt x="5227" y="12212"/>
                </a:lnTo>
                <a:lnTo>
                  <a:pt x="5251" y="11968"/>
                </a:lnTo>
                <a:lnTo>
                  <a:pt x="5325" y="11748"/>
                </a:lnTo>
                <a:lnTo>
                  <a:pt x="5422" y="11528"/>
                </a:lnTo>
                <a:lnTo>
                  <a:pt x="5569" y="11357"/>
                </a:lnTo>
                <a:lnTo>
                  <a:pt x="5764" y="11211"/>
                </a:lnTo>
                <a:lnTo>
                  <a:pt x="5960" y="11089"/>
                </a:lnTo>
                <a:lnTo>
                  <a:pt x="6204" y="11015"/>
                </a:lnTo>
                <a:lnTo>
                  <a:pt x="6448" y="10991"/>
                </a:lnTo>
                <a:close/>
                <a:moveTo>
                  <a:pt x="6448" y="1"/>
                </a:moveTo>
                <a:lnTo>
                  <a:pt x="5911" y="25"/>
                </a:lnTo>
                <a:lnTo>
                  <a:pt x="5398" y="123"/>
                </a:lnTo>
                <a:lnTo>
                  <a:pt x="4909" y="245"/>
                </a:lnTo>
                <a:lnTo>
                  <a:pt x="4421" y="416"/>
                </a:lnTo>
                <a:lnTo>
                  <a:pt x="3981" y="636"/>
                </a:lnTo>
                <a:lnTo>
                  <a:pt x="3542" y="904"/>
                </a:lnTo>
                <a:lnTo>
                  <a:pt x="3151" y="1197"/>
                </a:lnTo>
                <a:lnTo>
                  <a:pt x="2760" y="1539"/>
                </a:lnTo>
                <a:lnTo>
                  <a:pt x="2443" y="1906"/>
                </a:lnTo>
                <a:lnTo>
                  <a:pt x="2125" y="2296"/>
                </a:lnTo>
                <a:lnTo>
                  <a:pt x="1881" y="2736"/>
                </a:lnTo>
                <a:lnTo>
                  <a:pt x="1661" y="3176"/>
                </a:lnTo>
                <a:lnTo>
                  <a:pt x="1466" y="3664"/>
                </a:lnTo>
                <a:lnTo>
                  <a:pt x="1344" y="4153"/>
                </a:lnTo>
                <a:lnTo>
                  <a:pt x="1270" y="4690"/>
                </a:lnTo>
                <a:lnTo>
                  <a:pt x="1246" y="5203"/>
                </a:lnTo>
                <a:lnTo>
                  <a:pt x="1246" y="7547"/>
                </a:lnTo>
                <a:lnTo>
                  <a:pt x="391" y="7547"/>
                </a:lnTo>
                <a:lnTo>
                  <a:pt x="293" y="7572"/>
                </a:lnTo>
                <a:lnTo>
                  <a:pt x="220" y="7621"/>
                </a:lnTo>
                <a:lnTo>
                  <a:pt x="147" y="7669"/>
                </a:lnTo>
                <a:lnTo>
                  <a:pt x="74" y="7743"/>
                </a:lnTo>
                <a:lnTo>
                  <a:pt x="49" y="7840"/>
                </a:lnTo>
                <a:lnTo>
                  <a:pt x="0" y="7914"/>
                </a:lnTo>
                <a:lnTo>
                  <a:pt x="0" y="8036"/>
                </a:lnTo>
                <a:lnTo>
                  <a:pt x="0" y="18074"/>
                </a:lnTo>
                <a:lnTo>
                  <a:pt x="0" y="18171"/>
                </a:lnTo>
                <a:lnTo>
                  <a:pt x="49" y="18269"/>
                </a:lnTo>
                <a:lnTo>
                  <a:pt x="74" y="18342"/>
                </a:lnTo>
                <a:lnTo>
                  <a:pt x="147" y="18416"/>
                </a:lnTo>
                <a:lnTo>
                  <a:pt x="220" y="18464"/>
                </a:lnTo>
                <a:lnTo>
                  <a:pt x="293" y="18513"/>
                </a:lnTo>
                <a:lnTo>
                  <a:pt x="391" y="18538"/>
                </a:lnTo>
                <a:lnTo>
                  <a:pt x="489" y="18562"/>
                </a:lnTo>
                <a:lnTo>
                  <a:pt x="12407" y="18562"/>
                </a:lnTo>
                <a:lnTo>
                  <a:pt x="12505" y="18538"/>
                </a:lnTo>
                <a:lnTo>
                  <a:pt x="12603" y="18513"/>
                </a:lnTo>
                <a:lnTo>
                  <a:pt x="12676" y="18464"/>
                </a:lnTo>
                <a:lnTo>
                  <a:pt x="12749" y="18416"/>
                </a:lnTo>
                <a:lnTo>
                  <a:pt x="12822" y="18342"/>
                </a:lnTo>
                <a:lnTo>
                  <a:pt x="12847" y="18269"/>
                </a:lnTo>
                <a:lnTo>
                  <a:pt x="12896" y="18171"/>
                </a:lnTo>
                <a:lnTo>
                  <a:pt x="12896" y="18074"/>
                </a:lnTo>
                <a:lnTo>
                  <a:pt x="12896" y="8036"/>
                </a:lnTo>
                <a:lnTo>
                  <a:pt x="12896" y="7914"/>
                </a:lnTo>
                <a:lnTo>
                  <a:pt x="12847" y="7840"/>
                </a:lnTo>
                <a:lnTo>
                  <a:pt x="12822" y="7743"/>
                </a:lnTo>
                <a:lnTo>
                  <a:pt x="12749" y="7669"/>
                </a:lnTo>
                <a:lnTo>
                  <a:pt x="12676" y="7621"/>
                </a:lnTo>
                <a:lnTo>
                  <a:pt x="12603" y="7572"/>
                </a:lnTo>
                <a:lnTo>
                  <a:pt x="12505" y="7547"/>
                </a:lnTo>
                <a:lnTo>
                  <a:pt x="11650" y="7547"/>
                </a:lnTo>
                <a:lnTo>
                  <a:pt x="11650" y="5203"/>
                </a:lnTo>
                <a:lnTo>
                  <a:pt x="11626" y="4690"/>
                </a:lnTo>
                <a:lnTo>
                  <a:pt x="11552" y="4153"/>
                </a:lnTo>
                <a:lnTo>
                  <a:pt x="11430" y="3664"/>
                </a:lnTo>
                <a:lnTo>
                  <a:pt x="11235" y="3176"/>
                </a:lnTo>
                <a:lnTo>
                  <a:pt x="11015" y="2736"/>
                </a:lnTo>
                <a:lnTo>
                  <a:pt x="10771" y="2296"/>
                </a:lnTo>
                <a:lnTo>
                  <a:pt x="10453" y="1906"/>
                </a:lnTo>
                <a:lnTo>
                  <a:pt x="10136" y="1539"/>
                </a:lnTo>
                <a:lnTo>
                  <a:pt x="9745" y="1197"/>
                </a:lnTo>
                <a:lnTo>
                  <a:pt x="9354" y="904"/>
                </a:lnTo>
                <a:lnTo>
                  <a:pt x="8939" y="636"/>
                </a:lnTo>
                <a:lnTo>
                  <a:pt x="8475" y="416"/>
                </a:lnTo>
                <a:lnTo>
                  <a:pt x="7987" y="245"/>
                </a:lnTo>
                <a:lnTo>
                  <a:pt x="7498" y="123"/>
                </a:lnTo>
                <a:lnTo>
                  <a:pt x="6985" y="25"/>
                </a:lnTo>
                <a:lnTo>
                  <a:pt x="6448"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484" name="Google Shape;484;p39"/>
          <p:cNvGrpSpPr/>
          <p:nvPr/>
        </p:nvGrpSpPr>
        <p:grpSpPr>
          <a:xfrm>
            <a:off x="4938341" y="3541952"/>
            <a:ext cx="206038" cy="283677"/>
            <a:chOff x="6701050" y="2978375"/>
            <a:chExt cx="316300" cy="449425"/>
          </a:xfrm>
          <a:solidFill>
            <a:srgbClr val="00B0F0"/>
          </a:solidFill>
        </p:grpSpPr>
        <p:sp>
          <p:nvSpPr>
            <p:cNvPr id="485" name="Google Shape;485;p39"/>
            <p:cNvSpPr/>
            <p:nvPr/>
          </p:nvSpPr>
          <p:spPr>
            <a:xfrm>
              <a:off x="6701050" y="2978375"/>
              <a:ext cx="316300" cy="78175"/>
            </a:xfrm>
            <a:custGeom>
              <a:avLst/>
              <a:gdLst/>
              <a:ahLst/>
              <a:cxnLst/>
              <a:rect l="l" t="t" r="r" b="b"/>
              <a:pathLst>
                <a:path w="12652" h="3127" extrusionOk="0">
                  <a:moveTo>
                    <a:pt x="7840" y="782"/>
                  </a:moveTo>
                  <a:lnTo>
                    <a:pt x="7865" y="807"/>
                  </a:lnTo>
                  <a:lnTo>
                    <a:pt x="7889" y="831"/>
                  </a:lnTo>
                  <a:lnTo>
                    <a:pt x="7889" y="880"/>
                  </a:lnTo>
                  <a:lnTo>
                    <a:pt x="7889" y="1417"/>
                  </a:lnTo>
                  <a:lnTo>
                    <a:pt x="4763" y="1417"/>
                  </a:lnTo>
                  <a:lnTo>
                    <a:pt x="4763" y="880"/>
                  </a:lnTo>
                  <a:lnTo>
                    <a:pt x="4763" y="831"/>
                  </a:lnTo>
                  <a:lnTo>
                    <a:pt x="4787" y="807"/>
                  </a:lnTo>
                  <a:lnTo>
                    <a:pt x="4812" y="782"/>
                  </a:lnTo>
                  <a:close/>
                  <a:moveTo>
                    <a:pt x="4861" y="1"/>
                  </a:moveTo>
                  <a:lnTo>
                    <a:pt x="4690" y="25"/>
                  </a:lnTo>
                  <a:lnTo>
                    <a:pt x="4519" y="74"/>
                  </a:lnTo>
                  <a:lnTo>
                    <a:pt x="4372" y="147"/>
                  </a:lnTo>
                  <a:lnTo>
                    <a:pt x="4250" y="269"/>
                  </a:lnTo>
                  <a:lnTo>
                    <a:pt x="4128" y="392"/>
                  </a:lnTo>
                  <a:lnTo>
                    <a:pt x="4055" y="538"/>
                  </a:lnTo>
                  <a:lnTo>
                    <a:pt x="4006" y="709"/>
                  </a:lnTo>
                  <a:lnTo>
                    <a:pt x="3982" y="880"/>
                  </a:lnTo>
                  <a:lnTo>
                    <a:pt x="3982" y="1417"/>
                  </a:lnTo>
                  <a:lnTo>
                    <a:pt x="391" y="1417"/>
                  </a:lnTo>
                  <a:lnTo>
                    <a:pt x="294" y="1466"/>
                  </a:lnTo>
                  <a:lnTo>
                    <a:pt x="220" y="1491"/>
                  </a:lnTo>
                  <a:lnTo>
                    <a:pt x="147" y="1564"/>
                  </a:lnTo>
                  <a:lnTo>
                    <a:pt x="74" y="1637"/>
                  </a:lnTo>
                  <a:lnTo>
                    <a:pt x="49" y="1710"/>
                  </a:lnTo>
                  <a:lnTo>
                    <a:pt x="1" y="1808"/>
                  </a:lnTo>
                  <a:lnTo>
                    <a:pt x="1" y="1906"/>
                  </a:lnTo>
                  <a:lnTo>
                    <a:pt x="1" y="3127"/>
                  </a:lnTo>
                  <a:lnTo>
                    <a:pt x="12652" y="3127"/>
                  </a:lnTo>
                  <a:lnTo>
                    <a:pt x="12652" y="1906"/>
                  </a:lnTo>
                  <a:lnTo>
                    <a:pt x="12652" y="1808"/>
                  </a:lnTo>
                  <a:lnTo>
                    <a:pt x="12603" y="1710"/>
                  </a:lnTo>
                  <a:lnTo>
                    <a:pt x="12578" y="1637"/>
                  </a:lnTo>
                  <a:lnTo>
                    <a:pt x="12505" y="1564"/>
                  </a:lnTo>
                  <a:lnTo>
                    <a:pt x="12432" y="1491"/>
                  </a:lnTo>
                  <a:lnTo>
                    <a:pt x="12359" y="1466"/>
                  </a:lnTo>
                  <a:lnTo>
                    <a:pt x="12261" y="1417"/>
                  </a:lnTo>
                  <a:lnTo>
                    <a:pt x="8671" y="1417"/>
                  </a:lnTo>
                  <a:lnTo>
                    <a:pt x="8671" y="880"/>
                  </a:lnTo>
                  <a:lnTo>
                    <a:pt x="8646" y="709"/>
                  </a:lnTo>
                  <a:lnTo>
                    <a:pt x="8597" y="538"/>
                  </a:lnTo>
                  <a:lnTo>
                    <a:pt x="8524" y="392"/>
                  </a:lnTo>
                  <a:lnTo>
                    <a:pt x="8402" y="269"/>
                  </a:lnTo>
                  <a:lnTo>
                    <a:pt x="8280" y="147"/>
                  </a:lnTo>
                  <a:lnTo>
                    <a:pt x="8133" y="74"/>
                  </a:lnTo>
                  <a:lnTo>
                    <a:pt x="7962" y="25"/>
                  </a:lnTo>
                  <a:lnTo>
                    <a:pt x="7791" y="1"/>
                  </a:lnTo>
                  <a:close/>
                </a:path>
              </a:pathLst>
            </a:custGeom>
            <a:grpFill/>
            <a:ln>
              <a:noFill/>
            </a:ln>
          </p:spPr>
          <p:txBody>
            <a:bodyPr spcFirstLastPara="1" wrap="square" lIns="91425" tIns="91425" rIns="91425" bIns="91425" anchor="ctr" anchorCtr="0">
              <a:noAutofit/>
            </a:bodyPr>
            <a:lstStyle/>
            <a:p>
              <a:endParaRPr/>
            </a:p>
          </p:txBody>
        </p:sp>
        <p:sp>
          <p:nvSpPr>
            <p:cNvPr id="486" name="Google Shape;486;p39"/>
            <p:cNvSpPr/>
            <p:nvPr/>
          </p:nvSpPr>
          <p:spPr>
            <a:xfrm>
              <a:off x="6713875" y="3068750"/>
              <a:ext cx="290650" cy="359050"/>
            </a:xfrm>
            <a:custGeom>
              <a:avLst/>
              <a:gdLst/>
              <a:ahLst/>
              <a:cxnLst/>
              <a:rect l="l" t="t" r="r" b="b"/>
              <a:pathLst>
                <a:path w="11626" h="14362" extrusionOk="0">
                  <a:moveTo>
                    <a:pt x="2614" y="1686"/>
                  </a:moveTo>
                  <a:lnTo>
                    <a:pt x="2711" y="1710"/>
                  </a:lnTo>
                  <a:lnTo>
                    <a:pt x="2785" y="1759"/>
                  </a:lnTo>
                  <a:lnTo>
                    <a:pt x="2834" y="1857"/>
                  </a:lnTo>
                  <a:lnTo>
                    <a:pt x="2858" y="1930"/>
                  </a:lnTo>
                  <a:lnTo>
                    <a:pt x="2858" y="12432"/>
                  </a:lnTo>
                  <a:lnTo>
                    <a:pt x="2834" y="12529"/>
                  </a:lnTo>
                  <a:lnTo>
                    <a:pt x="2785" y="12603"/>
                  </a:lnTo>
                  <a:lnTo>
                    <a:pt x="2711" y="12652"/>
                  </a:lnTo>
                  <a:lnTo>
                    <a:pt x="2614" y="12676"/>
                  </a:lnTo>
                  <a:lnTo>
                    <a:pt x="2516" y="12652"/>
                  </a:lnTo>
                  <a:lnTo>
                    <a:pt x="2443" y="12603"/>
                  </a:lnTo>
                  <a:lnTo>
                    <a:pt x="2394" y="12529"/>
                  </a:lnTo>
                  <a:lnTo>
                    <a:pt x="2369" y="12432"/>
                  </a:lnTo>
                  <a:lnTo>
                    <a:pt x="2369" y="1930"/>
                  </a:lnTo>
                  <a:lnTo>
                    <a:pt x="2394" y="1857"/>
                  </a:lnTo>
                  <a:lnTo>
                    <a:pt x="2443" y="1759"/>
                  </a:lnTo>
                  <a:lnTo>
                    <a:pt x="2516" y="1710"/>
                  </a:lnTo>
                  <a:lnTo>
                    <a:pt x="2614" y="1686"/>
                  </a:lnTo>
                  <a:close/>
                  <a:moveTo>
                    <a:pt x="5813" y="1686"/>
                  </a:moveTo>
                  <a:lnTo>
                    <a:pt x="5911" y="1710"/>
                  </a:lnTo>
                  <a:lnTo>
                    <a:pt x="5984" y="1759"/>
                  </a:lnTo>
                  <a:lnTo>
                    <a:pt x="6033" y="1857"/>
                  </a:lnTo>
                  <a:lnTo>
                    <a:pt x="6057" y="1930"/>
                  </a:lnTo>
                  <a:lnTo>
                    <a:pt x="6057" y="12432"/>
                  </a:lnTo>
                  <a:lnTo>
                    <a:pt x="6033" y="12529"/>
                  </a:lnTo>
                  <a:lnTo>
                    <a:pt x="5984" y="12603"/>
                  </a:lnTo>
                  <a:lnTo>
                    <a:pt x="5911" y="12652"/>
                  </a:lnTo>
                  <a:lnTo>
                    <a:pt x="5813" y="12676"/>
                  </a:lnTo>
                  <a:lnTo>
                    <a:pt x="5715" y="12652"/>
                  </a:lnTo>
                  <a:lnTo>
                    <a:pt x="5642" y="12603"/>
                  </a:lnTo>
                  <a:lnTo>
                    <a:pt x="5593" y="12529"/>
                  </a:lnTo>
                  <a:lnTo>
                    <a:pt x="5569" y="12432"/>
                  </a:lnTo>
                  <a:lnTo>
                    <a:pt x="5569" y="1930"/>
                  </a:lnTo>
                  <a:lnTo>
                    <a:pt x="5593" y="1857"/>
                  </a:lnTo>
                  <a:lnTo>
                    <a:pt x="5642" y="1759"/>
                  </a:lnTo>
                  <a:lnTo>
                    <a:pt x="5715" y="1710"/>
                  </a:lnTo>
                  <a:lnTo>
                    <a:pt x="5813" y="1686"/>
                  </a:lnTo>
                  <a:close/>
                  <a:moveTo>
                    <a:pt x="9013" y="1686"/>
                  </a:moveTo>
                  <a:lnTo>
                    <a:pt x="9110" y="1710"/>
                  </a:lnTo>
                  <a:lnTo>
                    <a:pt x="9183" y="1759"/>
                  </a:lnTo>
                  <a:lnTo>
                    <a:pt x="9232" y="1857"/>
                  </a:lnTo>
                  <a:lnTo>
                    <a:pt x="9257" y="1930"/>
                  </a:lnTo>
                  <a:lnTo>
                    <a:pt x="9257" y="12432"/>
                  </a:lnTo>
                  <a:lnTo>
                    <a:pt x="9232" y="12529"/>
                  </a:lnTo>
                  <a:lnTo>
                    <a:pt x="9183" y="12603"/>
                  </a:lnTo>
                  <a:lnTo>
                    <a:pt x="9110" y="12652"/>
                  </a:lnTo>
                  <a:lnTo>
                    <a:pt x="9013" y="12676"/>
                  </a:lnTo>
                  <a:lnTo>
                    <a:pt x="8915" y="12652"/>
                  </a:lnTo>
                  <a:lnTo>
                    <a:pt x="8842" y="12603"/>
                  </a:lnTo>
                  <a:lnTo>
                    <a:pt x="8793" y="12529"/>
                  </a:lnTo>
                  <a:lnTo>
                    <a:pt x="8768" y="12432"/>
                  </a:lnTo>
                  <a:lnTo>
                    <a:pt x="8768" y="1930"/>
                  </a:lnTo>
                  <a:lnTo>
                    <a:pt x="8793" y="1857"/>
                  </a:lnTo>
                  <a:lnTo>
                    <a:pt x="8842" y="1759"/>
                  </a:lnTo>
                  <a:lnTo>
                    <a:pt x="8915" y="1710"/>
                  </a:lnTo>
                  <a:lnTo>
                    <a:pt x="9013" y="1686"/>
                  </a:lnTo>
                  <a:close/>
                  <a:moveTo>
                    <a:pt x="0" y="0"/>
                  </a:moveTo>
                  <a:lnTo>
                    <a:pt x="0" y="13873"/>
                  </a:lnTo>
                  <a:lnTo>
                    <a:pt x="0" y="13970"/>
                  </a:lnTo>
                  <a:lnTo>
                    <a:pt x="49" y="14068"/>
                  </a:lnTo>
                  <a:lnTo>
                    <a:pt x="74" y="14141"/>
                  </a:lnTo>
                  <a:lnTo>
                    <a:pt x="147" y="14215"/>
                  </a:lnTo>
                  <a:lnTo>
                    <a:pt x="220" y="14263"/>
                  </a:lnTo>
                  <a:lnTo>
                    <a:pt x="294" y="14312"/>
                  </a:lnTo>
                  <a:lnTo>
                    <a:pt x="391" y="14337"/>
                  </a:lnTo>
                  <a:lnTo>
                    <a:pt x="489" y="14361"/>
                  </a:lnTo>
                  <a:lnTo>
                    <a:pt x="11137" y="14361"/>
                  </a:lnTo>
                  <a:lnTo>
                    <a:pt x="11235" y="14337"/>
                  </a:lnTo>
                  <a:lnTo>
                    <a:pt x="11333" y="14312"/>
                  </a:lnTo>
                  <a:lnTo>
                    <a:pt x="11406" y="14263"/>
                  </a:lnTo>
                  <a:lnTo>
                    <a:pt x="11479" y="14215"/>
                  </a:lnTo>
                  <a:lnTo>
                    <a:pt x="11553" y="14141"/>
                  </a:lnTo>
                  <a:lnTo>
                    <a:pt x="11577" y="14068"/>
                  </a:lnTo>
                  <a:lnTo>
                    <a:pt x="11626" y="13970"/>
                  </a:lnTo>
                  <a:lnTo>
                    <a:pt x="11626" y="13873"/>
                  </a:lnTo>
                  <a:lnTo>
                    <a:pt x="11626" y="0"/>
                  </a:lnTo>
                  <a:close/>
                </a:path>
              </a:pathLst>
            </a:custGeom>
            <a:grpFill/>
            <a:ln>
              <a:noFill/>
            </a:ln>
          </p:spPr>
          <p:txBody>
            <a:bodyPr spcFirstLastPara="1" wrap="square" lIns="91425" tIns="91425" rIns="91425" bIns="91425" anchor="ctr" anchorCtr="0">
              <a:noAutofit/>
            </a:bodyPr>
            <a:lstStyle/>
            <a:p>
              <a:endParaRPr/>
            </a:p>
          </p:txBody>
        </p:sp>
      </p:grpSp>
      <p:grpSp>
        <p:nvGrpSpPr>
          <p:cNvPr id="487" name="Google Shape;487;p39"/>
          <p:cNvGrpSpPr/>
          <p:nvPr/>
        </p:nvGrpSpPr>
        <p:grpSpPr>
          <a:xfrm>
            <a:off x="1381843" y="4009055"/>
            <a:ext cx="293553" cy="191175"/>
            <a:chOff x="1241275" y="3718400"/>
            <a:chExt cx="450650" cy="302875"/>
          </a:xfrm>
          <a:solidFill>
            <a:srgbClr val="00B0F0"/>
          </a:solidFill>
        </p:grpSpPr>
        <p:sp>
          <p:nvSpPr>
            <p:cNvPr id="488" name="Google Shape;488;p39"/>
            <p:cNvSpPr/>
            <p:nvPr/>
          </p:nvSpPr>
          <p:spPr>
            <a:xfrm>
              <a:off x="1241275" y="3718400"/>
              <a:ext cx="450650" cy="302875"/>
            </a:xfrm>
            <a:custGeom>
              <a:avLst/>
              <a:gdLst/>
              <a:ahLst/>
              <a:cxnLst/>
              <a:rect l="l" t="t" r="r" b="b"/>
              <a:pathLst>
                <a:path w="18026" h="12115" extrusionOk="0">
                  <a:moveTo>
                    <a:pt x="17048" y="977"/>
                  </a:moveTo>
                  <a:lnTo>
                    <a:pt x="17048" y="3127"/>
                  </a:lnTo>
                  <a:lnTo>
                    <a:pt x="978" y="3127"/>
                  </a:lnTo>
                  <a:lnTo>
                    <a:pt x="978" y="977"/>
                  </a:lnTo>
                  <a:close/>
                  <a:moveTo>
                    <a:pt x="17048" y="5447"/>
                  </a:moveTo>
                  <a:lnTo>
                    <a:pt x="17048" y="11137"/>
                  </a:lnTo>
                  <a:lnTo>
                    <a:pt x="978" y="11137"/>
                  </a:lnTo>
                  <a:lnTo>
                    <a:pt x="978" y="5447"/>
                  </a:lnTo>
                  <a:close/>
                  <a:moveTo>
                    <a:pt x="978" y="1"/>
                  </a:moveTo>
                  <a:lnTo>
                    <a:pt x="782" y="25"/>
                  </a:lnTo>
                  <a:lnTo>
                    <a:pt x="587" y="74"/>
                  </a:lnTo>
                  <a:lnTo>
                    <a:pt x="416" y="172"/>
                  </a:lnTo>
                  <a:lnTo>
                    <a:pt x="294" y="294"/>
                  </a:lnTo>
                  <a:lnTo>
                    <a:pt x="172" y="440"/>
                  </a:lnTo>
                  <a:lnTo>
                    <a:pt x="74" y="611"/>
                  </a:lnTo>
                  <a:lnTo>
                    <a:pt x="25" y="782"/>
                  </a:lnTo>
                  <a:lnTo>
                    <a:pt x="1" y="977"/>
                  </a:lnTo>
                  <a:lnTo>
                    <a:pt x="1" y="11137"/>
                  </a:lnTo>
                  <a:lnTo>
                    <a:pt x="25" y="11333"/>
                  </a:lnTo>
                  <a:lnTo>
                    <a:pt x="74" y="11504"/>
                  </a:lnTo>
                  <a:lnTo>
                    <a:pt x="172" y="11675"/>
                  </a:lnTo>
                  <a:lnTo>
                    <a:pt x="294" y="11821"/>
                  </a:lnTo>
                  <a:lnTo>
                    <a:pt x="416" y="11943"/>
                  </a:lnTo>
                  <a:lnTo>
                    <a:pt x="587" y="12041"/>
                  </a:lnTo>
                  <a:lnTo>
                    <a:pt x="782" y="12090"/>
                  </a:lnTo>
                  <a:lnTo>
                    <a:pt x="978" y="12114"/>
                  </a:lnTo>
                  <a:lnTo>
                    <a:pt x="17048" y="12114"/>
                  </a:lnTo>
                  <a:lnTo>
                    <a:pt x="17243" y="12090"/>
                  </a:lnTo>
                  <a:lnTo>
                    <a:pt x="17439" y="12041"/>
                  </a:lnTo>
                  <a:lnTo>
                    <a:pt x="17610" y="11943"/>
                  </a:lnTo>
                  <a:lnTo>
                    <a:pt x="17732" y="11821"/>
                  </a:lnTo>
                  <a:lnTo>
                    <a:pt x="17854" y="11675"/>
                  </a:lnTo>
                  <a:lnTo>
                    <a:pt x="17952" y="11504"/>
                  </a:lnTo>
                  <a:lnTo>
                    <a:pt x="18001" y="11333"/>
                  </a:lnTo>
                  <a:lnTo>
                    <a:pt x="18025" y="11137"/>
                  </a:lnTo>
                  <a:lnTo>
                    <a:pt x="18025" y="977"/>
                  </a:lnTo>
                  <a:lnTo>
                    <a:pt x="18001" y="782"/>
                  </a:lnTo>
                  <a:lnTo>
                    <a:pt x="17952" y="611"/>
                  </a:lnTo>
                  <a:lnTo>
                    <a:pt x="17854" y="440"/>
                  </a:lnTo>
                  <a:lnTo>
                    <a:pt x="17732" y="294"/>
                  </a:lnTo>
                  <a:lnTo>
                    <a:pt x="17610" y="172"/>
                  </a:lnTo>
                  <a:lnTo>
                    <a:pt x="17439" y="74"/>
                  </a:lnTo>
                  <a:lnTo>
                    <a:pt x="17243" y="25"/>
                  </a:lnTo>
                  <a:lnTo>
                    <a:pt x="17048" y="1"/>
                  </a:lnTo>
                  <a:close/>
                </a:path>
              </a:pathLst>
            </a:custGeom>
            <a:grpFill/>
            <a:ln>
              <a:noFill/>
            </a:ln>
          </p:spPr>
          <p:txBody>
            <a:bodyPr spcFirstLastPara="1" wrap="square" lIns="91425" tIns="91425" rIns="91425" bIns="91425" anchor="ctr" anchorCtr="0">
              <a:noAutofit/>
            </a:bodyPr>
            <a:lstStyle/>
            <a:p>
              <a:endParaRPr/>
            </a:p>
          </p:txBody>
        </p:sp>
        <p:sp>
          <p:nvSpPr>
            <p:cNvPr id="489" name="Google Shape;489;p39"/>
            <p:cNvSpPr/>
            <p:nvPr/>
          </p:nvSpPr>
          <p:spPr>
            <a:xfrm>
              <a:off x="1293175" y="3895475"/>
              <a:ext cx="174050" cy="12225"/>
            </a:xfrm>
            <a:custGeom>
              <a:avLst/>
              <a:gdLst/>
              <a:ahLst/>
              <a:cxnLst/>
              <a:rect l="l" t="t" r="r" b="b"/>
              <a:pathLst>
                <a:path w="6962" h="489" extrusionOk="0">
                  <a:moveTo>
                    <a:pt x="245" y="0"/>
                  </a:moveTo>
                  <a:lnTo>
                    <a:pt x="147" y="25"/>
                  </a:lnTo>
                  <a:lnTo>
                    <a:pt x="74" y="74"/>
                  </a:lnTo>
                  <a:lnTo>
                    <a:pt x="25" y="147"/>
                  </a:lnTo>
                  <a:lnTo>
                    <a:pt x="1" y="244"/>
                  </a:lnTo>
                  <a:lnTo>
                    <a:pt x="25" y="342"/>
                  </a:lnTo>
                  <a:lnTo>
                    <a:pt x="74" y="415"/>
                  </a:lnTo>
                  <a:lnTo>
                    <a:pt x="147" y="464"/>
                  </a:lnTo>
                  <a:lnTo>
                    <a:pt x="245" y="489"/>
                  </a:lnTo>
                  <a:lnTo>
                    <a:pt x="6717" y="489"/>
                  </a:lnTo>
                  <a:lnTo>
                    <a:pt x="6815" y="464"/>
                  </a:lnTo>
                  <a:lnTo>
                    <a:pt x="6888" y="415"/>
                  </a:lnTo>
                  <a:lnTo>
                    <a:pt x="6961" y="342"/>
                  </a:lnTo>
                  <a:lnTo>
                    <a:pt x="6961" y="244"/>
                  </a:lnTo>
                  <a:lnTo>
                    <a:pt x="6961" y="147"/>
                  </a:lnTo>
                  <a:lnTo>
                    <a:pt x="6888" y="74"/>
                  </a:lnTo>
                  <a:lnTo>
                    <a:pt x="6815" y="25"/>
                  </a:lnTo>
                  <a:lnTo>
                    <a:pt x="6717" y="0"/>
                  </a:lnTo>
                  <a:close/>
                </a:path>
              </a:pathLst>
            </a:custGeom>
            <a:grpFill/>
            <a:ln>
              <a:noFill/>
            </a:ln>
          </p:spPr>
          <p:txBody>
            <a:bodyPr spcFirstLastPara="1" wrap="square" lIns="91425" tIns="91425" rIns="91425" bIns="91425" anchor="ctr" anchorCtr="0">
              <a:noAutofit/>
            </a:bodyPr>
            <a:lstStyle/>
            <a:p>
              <a:endParaRPr/>
            </a:p>
          </p:txBody>
        </p:sp>
        <p:sp>
          <p:nvSpPr>
            <p:cNvPr id="490" name="Google Shape;490;p39"/>
            <p:cNvSpPr/>
            <p:nvPr/>
          </p:nvSpPr>
          <p:spPr>
            <a:xfrm>
              <a:off x="1293175" y="3935775"/>
              <a:ext cx="122750" cy="12225"/>
            </a:xfrm>
            <a:custGeom>
              <a:avLst/>
              <a:gdLst/>
              <a:ahLst/>
              <a:cxnLst/>
              <a:rect l="l" t="t" r="r" b="b"/>
              <a:pathLst>
                <a:path w="4910" h="489" extrusionOk="0">
                  <a:moveTo>
                    <a:pt x="245" y="0"/>
                  </a:moveTo>
                  <a:lnTo>
                    <a:pt x="147" y="25"/>
                  </a:lnTo>
                  <a:lnTo>
                    <a:pt x="74" y="73"/>
                  </a:lnTo>
                  <a:lnTo>
                    <a:pt x="25" y="147"/>
                  </a:lnTo>
                  <a:lnTo>
                    <a:pt x="1" y="244"/>
                  </a:lnTo>
                  <a:lnTo>
                    <a:pt x="25" y="342"/>
                  </a:lnTo>
                  <a:lnTo>
                    <a:pt x="74" y="415"/>
                  </a:lnTo>
                  <a:lnTo>
                    <a:pt x="147" y="464"/>
                  </a:lnTo>
                  <a:lnTo>
                    <a:pt x="245" y="489"/>
                  </a:lnTo>
                  <a:lnTo>
                    <a:pt x="4666" y="489"/>
                  </a:lnTo>
                  <a:lnTo>
                    <a:pt x="4763" y="464"/>
                  </a:lnTo>
                  <a:lnTo>
                    <a:pt x="4837" y="415"/>
                  </a:lnTo>
                  <a:lnTo>
                    <a:pt x="4885" y="342"/>
                  </a:lnTo>
                  <a:lnTo>
                    <a:pt x="4910" y="244"/>
                  </a:lnTo>
                  <a:lnTo>
                    <a:pt x="4885" y="147"/>
                  </a:lnTo>
                  <a:lnTo>
                    <a:pt x="4837" y="73"/>
                  </a:lnTo>
                  <a:lnTo>
                    <a:pt x="4763" y="25"/>
                  </a:lnTo>
                  <a:lnTo>
                    <a:pt x="4666" y="0"/>
                  </a:lnTo>
                  <a:close/>
                </a:path>
              </a:pathLst>
            </a:custGeom>
            <a:grpFill/>
            <a:ln>
              <a:noFill/>
            </a:ln>
          </p:spPr>
          <p:txBody>
            <a:bodyPr spcFirstLastPara="1" wrap="square" lIns="91425" tIns="91425" rIns="91425" bIns="91425" anchor="ctr" anchorCtr="0">
              <a:noAutofit/>
            </a:bodyPr>
            <a:lstStyle/>
            <a:p>
              <a:endParaRPr/>
            </a:p>
          </p:txBody>
        </p:sp>
        <p:sp>
          <p:nvSpPr>
            <p:cNvPr id="491" name="Google Shape;491;p39"/>
            <p:cNvSpPr/>
            <p:nvPr/>
          </p:nvSpPr>
          <p:spPr>
            <a:xfrm>
              <a:off x="1570375" y="3901575"/>
              <a:ext cx="62300" cy="40325"/>
            </a:xfrm>
            <a:custGeom>
              <a:avLst/>
              <a:gdLst/>
              <a:ahLst/>
              <a:cxnLst/>
              <a:rect l="l" t="t" r="r" b="b"/>
              <a:pathLst>
                <a:path w="2492" h="1613" extrusionOk="0">
                  <a:moveTo>
                    <a:pt x="392" y="0"/>
                  </a:moveTo>
                  <a:lnTo>
                    <a:pt x="294" y="25"/>
                  </a:lnTo>
                  <a:lnTo>
                    <a:pt x="221" y="74"/>
                  </a:lnTo>
                  <a:lnTo>
                    <a:pt x="147" y="147"/>
                  </a:lnTo>
                  <a:lnTo>
                    <a:pt x="99" y="220"/>
                  </a:lnTo>
                  <a:lnTo>
                    <a:pt x="50" y="294"/>
                  </a:lnTo>
                  <a:lnTo>
                    <a:pt x="25" y="391"/>
                  </a:lnTo>
                  <a:lnTo>
                    <a:pt x="1" y="489"/>
                  </a:lnTo>
                  <a:lnTo>
                    <a:pt x="1" y="1124"/>
                  </a:lnTo>
                  <a:lnTo>
                    <a:pt x="25" y="1222"/>
                  </a:lnTo>
                  <a:lnTo>
                    <a:pt x="50" y="1319"/>
                  </a:lnTo>
                  <a:lnTo>
                    <a:pt x="99" y="1393"/>
                  </a:lnTo>
                  <a:lnTo>
                    <a:pt x="147" y="1466"/>
                  </a:lnTo>
                  <a:lnTo>
                    <a:pt x="221" y="1515"/>
                  </a:lnTo>
                  <a:lnTo>
                    <a:pt x="294" y="1564"/>
                  </a:lnTo>
                  <a:lnTo>
                    <a:pt x="392" y="1588"/>
                  </a:lnTo>
                  <a:lnTo>
                    <a:pt x="489" y="1612"/>
                  </a:lnTo>
                  <a:lnTo>
                    <a:pt x="2004" y="1612"/>
                  </a:lnTo>
                  <a:lnTo>
                    <a:pt x="2101" y="1588"/>
                  </a:lnTo>
                  <a:lnTo>
                    <a:pt x="2199" y="1564"/>
                  </a:lnTo>
                  <a:lnTo>
                    <a:pt x="2272" y="1515"/>
                  </a:lnTo>
                  <a:lnTo>
                    <a:pt x="2345" y="1466"/>
                  </a:lnTo>
                  <a:lnTo>
                    <a:pt x="2394" y="1393"/>
                  </a:lnTo>
                  <a:lnTo>
                    <a:pt x="2443" y="1319"/>
                  </a:lnTo>
                  <a:lnTo>
                    <a:pt x="2492" y="1222"/>
                  </a:lnTo>
                  <a:lnTo>
                    <a:pt x="2492" y="1124"/>
                  </a:lnTo>
                  <a:lnTo>
                    <a:pt x="2492" y="489"/>
                  </a:lnTo>
                  <a:lnTo>
                    <a:pt x="2492" y="391"/>
                  </a:lnTo>
                  <a:lnTo>
                    <a:pt x="2443" y="294"/>
                  </a:lnTo>
                  <a:lnTo>
                    <a:pt x="2394" y="220"/>
                  </a:lnTo>
                  <a:lnTo>
                    <a:pt x="2345" y="147"/>
                  </a:lnTo>
                  <a:lnTo>
                    <a:pt x="2272" y="74"/>
                  </a:lnTo>
                  <a:lnTo>
                    <a:pt x="2199" y="25"/>
                  </a:lnTo>
                  <a:lnTo>
                    <a:pt x="2101" y="0"/>
                  </a:lnTo>
                  <a:close/>
                </a:path>
              </a:pathLst>
            </a:custGeom>
            <a:grpFill/>
            <a:ln>
              <a:noFill/>
            </a:ln>
          </p:spPr>
          <p:txBody>
            <a:bodyPr spcFirstLastPara="1" wrap="square" lIns="91425" tIns="91425" rIns="91425" bIns="91425" anchor="ctr" anchorCtr="0">
              <a:noAutofit/>
            </a:bodyPr>
            <a:lstStyle/>
            <a:p>
              <a:endParaRPr/>
            </a:p>
          </p:txBody>
        </p:sp>
      </p:grpSp>
      <p:grpSp>
        <p:nvGrpSpPr>
          <p:cNvPr id="492" name="Google Shape;492;p39"/>
          <p:cNvGrpSpPr/>
          <p:nvPr/>
        </p:nvGrpSpPr>
        <p:grpSpPr>
          <a:xfrm>
            <a:off x="1824926" y="3994412"/>
            <a:ext cx="285574" cy="220841"/>
            <a:chOff x="1921475" y="3695200"/>
            <a:chExt cx="438400" cy="349875"/>
          </a:xfrm>
          <a:solidFill>
            <a:srgbClr val="00B0F0"/>
          </a:solidFill>
        </p:grpSpPr>
        <p:sp>
          <p:nvSpPr>
            <p:cNvPr id="493" name="Google Shape;493;p39"/>
            <p:cNvSpPr/>
            <p:nvPr/>
          </p:nvSpPr>
          <p:spPr>
            <a:xfrm>
              <a:off x="2246900" y="3992550"/>
              <a:ext cx="52525" cy="52525"/>
            </a:xfrm>
            <a:custGeom>
              <a:avLst/>
              <a:gdLst/>
              <a:ahLst/>
              <a:cxnLst/>
              <a:rect l="l" t="t" r="r" b="b"/>
              <a:pathLst>
                <a:path w="2101"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3" y="1783"/>
                  </a:lnTo>
                  <a:lnTo>
                    <a:pt x="1930" y="1637"/>
                  </a:lnTo>
                  <a:lnTo>
                    <a:pt x="2028" y="1441"/>
                  </a:lnTo>
                  <a:lnTo>
                    <a:pt x="2077" y="1246"/>
                  </a:lnTo>
                  <a:lnTo>
                    <a:pt x="2101" y="1051"/>
                  </a:lnTo>
                  <a:lnTo>
                    <a:pt x="2077" y="831"/>
                  </a:lnTo>
                  <a:lnTo>
                    <a:pt x="2028" y="636"/>
                  </a:lnTo>
                  <a:lnTo>
                    <a:pt x="1930" y="440"/>
                  </a:lnTo>
                  <a:lnTo>
                    <a:pt x="1783"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endParaRPr/>
            </a:p>
          </p:txBody>
        </p:sp>
        <p:sp>
          <p:nvSpPr>
            <p:cNvPr id="494" name="Google Shape;494;p39"/>
            <p:cNvSpPr/>
            <p:nvPr/>
          </p:nvSpPr>
          <p:spPr>
            <a:xfrm>
              <a:off x="2033800" y="3992550"/>
              <a:ext cx="52550" cy="52525"/>
            </a:xfrm>
            <a:custGeom>
              <a:avLst/>
              <a:gdLst/>
              <a:ahLst/>
              <a:cxnLst/>
              <a:rect l="l" t="t" r="r" b="b"/>
              <a:pathLst>
                <a:path w="2102" h="2101" extrusionOk="0">
                  <a:moveTo>
                    <a:pt x="831" y="1"/>
                  </a:moveTo>
                  <a:lnTo>
                    <a:pt x="636" y="74"/>
                  </a:lnTo>
                  <a:lnTo>
                    <a:pt x="465" y="171"/>
                  </a:lnTo>
                  <a:lnTo>
                    <a:pt x="318" y="294"/>
                  </a:lnTo>
                  <a:lnTo>
                    <a:pt x="172" y="440"/>
                  </a:lnTo>
                  <a:lnTo>
                    <a:pt x="74" y="636"/>
                  </a:lnTo>
                  <a:lnTo>
                    <a:pt x="25" y="831"/>
                  </a:lnTo>
                  <a:lnTo>
                    <a:pt x="1" y="1051"/>
                  </a:lnTo>
                  <a:lnTo>
                    <a:pt x="25" y="1246"/>
                  </a:lnTo>
                  <a:lnTo>
                    <a:pt x="74" y="1441"/>
                  </a:lnTo>
                  <a:lnTo>
                    <a:pt x="172" y="1637"/>
                  </a:lnTo>
                  <a:lnTo>
                    <a:pt x="318" y="1783"/>
                  </a:lnTo>
                  <a:lnTo>
                    <a:pt x="465" y="1906"/>
                  </a:lnTo>
                  <a:lnTo>
                    <a:pt x="636" y="2003"/>
                  </a:lnTo>
                  <a:lnTo>
                    <a:pt x="831" y="2076"/>
                  </a:lnTo>
                  <a:lnTo>
                    <a:pt x="1051" y="2101"/>
                  </a:lnTo>
                  <a:lnTo>
                    <a:pt x="1271" y="2076"/>
                  </a:lnTo>
                  <a:lnTo>
                    <a:pt x="1466" y="2003"/>
                  </a:lnTo>
                  <a:lnTo>
                    <a:pt x="1637" y="1906"/>
                  </a:lnTo>
                  <a:lnTo>
                    <a:pt x="1784" y="1783"/>
                  </a:lnTo>
                  <a:lnTo>
                    <a:pt x="1930" y="1637"/>
                  </a:lnTo>
                  <a:lnTo>
                    <a:pt x="2028" y="1441"/>
                  </a:lnTo>
                  <a:lnTo>
                    <a:pt x="2077" y="1246"/>
                  </a:lnTo>
                  <a:lnTo>
                    <a:pt x="2101" y="1051"/>
                  </a:lnTo>
                  <a:lnTo>
                    <a:pt x="2077" y="831"/>
                  </a:lnTo>
                  <a:lnTo>
                    <a:pt x="2028" y="636"/>
                  </a:lnTo>
                  <a:lnTo>
                    <a:pt x="1930" y="440"/>
                  </a:lnTo>
                  <a:lnTo>
                    <a:pt x="1784" y="294"/>
                  </a:lnTo>
                  <a:lnTo>
                    <a:pt x="1637" y="171"/>
                  </a:lnTo>
                  <a:lnTo>
                    <a:pt x="1466" y="74"/>
                  </a:lnTo>
                  <a:lnTo>
                    <a:pt x="1271" y="1"/>
                  </a:lnTo>
                  <a:close/>
                </a:path>
              </a:pathLst>
            </a:custGeom>
            <a:grpFill/>
            <a:ln>
              <a:noFill/>
            </a:ln>
          </p:spPr>
          <p:txBody>
            <a:bodyPr spcFirstLastPara="1" wrap="square" lIns="91425" tIns="91425" rIns="91425" bIns="91425" anchor="ctr" anchorCtr="0">
              <a:noAutofit/>
            </a:bodyPr>
            <a:lstStyle/>
            <a:p>
              <a:endParaRPr/>
            </a:p>
          </p:txBody>
        </p:sp>
        <p:sp>
          <p:nvSpPr>
            <p:cNvPr id="495" name="Google Shape;495;p39"/>
            <p:cNvSpPr/>
            <p:nvPr/>
          </p:nvSpPr>
          <p:spPr>
            <a:xfrm>
              <a:off x="1921475" y="3695200"/>
              <a:ext cx="438400" cy="297975"/>
            </a:xfrm>
            <a:custGeom>
              <a:avLst/>
              <a:gdLst/>
              <a:ahLst/>
              <a:cxnLst/>
              <a:rect l="l" t="t" r="r" b="b"/>
              <a:pathLst>
                <a:path w="17536" h="11919" extrusionOk="0">
                  <a:moveTo>
                    <a:pt x="15729" y="3371"/>
                  </a:moveTo>
                  <a:lnTo>
                    <a:pt x="15826" y="3395"/>
                  </a:lnTo>
                  <a:lnTo>
                    <a:pt x="15899" y="3444"/>
                  </a:lnTo>
                  <a:lnTo>
                    <a:pt x="15948" y="3517"/>
                  </a:lnTo>
                  <a:lnTo>
                    <a:pt x="15973" y="3615"/>
                  </a:lnTo>
                  <a:lnTo>
                    <a:pt x="15948" y="3713"/>
                  </a:lnTo>
                  <a:lnTo>
                    <a:pt x="13994" y="8060"/>
                  </a:lnTo>
                  <a:lnTo>
                    <a:pt x="13946" y="8133"/>
                  </a:lnTo>
                  <a:lnTo>
                    <a:pt x="13897" y="8158"/>
                  </a:lnTo>
                  <a:lnTo>
                    <a:pt x="13848" y="8207"/>
                  </a:lnTo>
                  <a:lnTo>
                    <a:pt x="13775" y="8207"/>
                  </a:lnTo>
                  <a:lnTo>
                    <a:pt x="13677" y="8182"/>
                  </a:lnTo>
                  <a:lnTo>
                    <a:pt x="13604" y="8133"/>
                  </a:lnTo>
                  <a:lnTo>
                    <a:pt x="13555" y="8036"/>
                  </a:lnTo>
                  <a:lnTo>
                    <a:pt x="13530" y="7962"/>
                  </a:lnTo>
                  <a:lnTo>
                    <a:pt x="13555" y="7865"/>
                  </a:lnTo>
                  <a:lnTo>
                    <a:pt x="15509" y="3517"/>
                  </a:lnTo>
                  <a:lnTo>
                    <a:pt x="15558" y="3420"/>
                  </a:lnTo>
                  <a:lnTo>
                    <a:pt x="15631" y="3371"/>
                  </a:lnTo>
                  <a:close/>
                  <a:moveTo>
                    <a:pt x="13628" y="3273"/>
                  </a:moveTo>
                  <a:lnTo>
                    <a:pt x="13726" y="3298"/>
                  </a:lnTo>
                  <a:lnTo>
                    <a:pt x="13824" y="3322"/>
                  </a:lnTo>
                  <a:lnTo>
                    <a:pt x="13872" y="3395"/>
                  </a:lnTo>
                  <a:lnTo>
                    <a:pt x="13897" y="3493"/>
                  </a:lnTo>
                  <a:lnTo>
                    <a:pt x="13897" y="3591"/>
                  </a:lnTo>
                  <a:lnTo>
                    <a:pt x="12602" y="8158"/>
                  </a:lnTo>
                  <a:lnTo>
                    <a:pt x="12578" y="8231"/>
                  </a:lnTo>
                  <a:lnTo>
                    <a:pt x="12505" y="8304"/>
                  </a:lnTo>
                  <a:lnTo>
                    <a:pt x="12456" y="8329"/>
                  </a:lnTo>
                  <a:lnTo>
                    <a:pt x="12358" y="8353"/>
                  </a:lnTo>
                  <a:lnTo>
                    <a:pt x="12309" y="8329"/>
                  </a:lnTo>
                  <a:lnTo>
                    <a:pt x="12212" y="8304"/>
                  </a:lnTo>
                  <a:lnTo>
                    <a:pt x="12163" y="8231"/>
                  </a:lnTo>
                  <a:lnTo>
                    <a:pt x="12138" y="8133"/>
                  </a:lnTo>
                  <a:lnTo>
                    <a:pt x="12138" y="8036"/>
                  </a:lnTo>
                  <a:lnTo>
                    <a:pt x="13433" y="3469"/>
                  </a:lnTo>
                  <a:lnTo>
                    <a:pt x="13482" y="3371"/>
                  </a:lnTo>
                  <a:lnTo>
                    <a:pt x="13530" y="3298"/>
                  </a:lnTo>
                  <a:lnTo>
                    <a:pt x="13628" y="3273"/>
                  </a:lnTo>
                  <a:close/>
                  <a:moveTo>
                    <a:pt x="11625" y="3200"/>
                  </a:moveTo>
                  <a:lnTo>
                    <a:pt x="11723" y="3224"/>
                  </a:lnTo>
                  <a:lnTo>
                    <a:pt x="11796" y="3298"/>
                  </a:lnTo>
                  <a:lnTo>
                    <a:pt x="11821" y="3371"/>
                  </a:lnTo>
                  <a:lnTo>
                    <a:pt x="11845" y="3469"/>
                  </a:lnTo>
                  <a:lnTo>
                    <a:pt x="11210" y="8280"/>
                  </a:lnTo>
                  <a:lnTo>
                    <a:pt x="11186" y="8353"/>
                  </a:lnTo>
                  <a:lnTo>
                    <a:pt x="11137" y="8426"/>
                  </a:lnTo>
                  <a:lnTo>
                    <a:pt x="11064" y="8475"/>
                  </a:lnTo>
                  <a:lnTo>
                    <a:pt x="10966" y="8500"/>
                  </a:lnTo>
                  <a:lnTo>
                    <a:pt x="10942" y="8500"/>
                  </a:lnTo>
                  <a:lnTo>
                    <a:pt x="10844" y="8451"/>
                  </a:lnTo>
                  <a:lnTo>
                    <a:pt x="10771" y="8402"/>
                  </a:lnTo>
                  <a:lnTo>
                    <a:pt x="10722" y="8304"/>
                  </a:lnTo>
                  <a:lnTo>
                    <a:pt x="10722" y="8207"/>
                  </a:lnTo>
                  <a:lnTo>
                    <a:pt x="11357" y="3420"/>
                  </a:lnTo>
                  <a:lnTo>
                    <a:pt x="11381" y="3322"/>
                  </a:lnTo>
                  <a:lnTo>
                    <a:pt x="11454" y="3249"/>
                  </a:lnTo>
                  <a:lnTo>
                    <a:pt x="11528" y="3200"/>
                  </a:lnTo>
                  <a:close/>
                  <a:moveTo>
                    <a:pt x="9525" y="3102"/>
                  </a:moveTo>
                  <a:lnTo>
                    <a:pt x="9623" y="3127"/>
                  </a:lnTo>
                  <a:lnTo>
                    <a:pt x="9696" y="3175"/>
                  </a:lnTo>
                  <a:lnTo>
                    <a:pt x="9745" y="3249"/>
                  </a:lnTo>
                  <a:lnTo>
                    <a:pt x="9769" y="3346"/>
                  </a:lnTo>
                  <a:lnTo>
                    <a:pt x="9818" y="8378"/>
                  </a:lnTo>
                  <a:lnTo>
                    <a:pt x="9794" y="8475"/>
                  </a:lnTo>
                  <a:lnTo>
                    <a:pt x="9745" y="8573"/>
                  </a:lnTo>
                  <a:lnTo>
                    <a:pt x="9672" y="8622"/>
                  </a:lnTo>
                  <a:lnTo>
                    <a:pt x="9574" y="8646"/>
                  </a:lnTo>
                  <a:lnTo>
                    <a:pt x="9476" y="8622"/>
                  </a:lnTo>
                  <a:lnTo>
                    <a:pt x="9403" y="8573"/>
                  </a:lnTo>
                  <a:lnTo>
                    <a:pt x="9354" y="8475"/>
                  </a:lnTo>
                  <a:lnTo>
                    <a:pt x="9330" y="8402"/>
                  </a:lnTo>
                  <a:lnTo>
                    <a:pt x="9281" y="3346"/>
                  </a:lnTo>
                  <a:lnTo>
                    <a:pt x="9305" y="3273"/>
                  </a:lnTo>
                  <a:lnTo>
                    <a:pt x="9354" y="3175"/>
                  </a:lnTo>
                  <a:lnTo>
                    <a:pt x="9427" y="3127"/>
                  </a:lnTo>
                  <a:lnTo>
                    <a:pt x="9525" y="3102"/>
                  </a:lnTo>
                  <a:close/>
                  <a:moveTo>
                    <a:pt x="7522" y="3029"/>
                  </a:moveTo>
                  <a:lnTo>
                    <a:pt x="7620" y="3078"/>
                  </a:lnTo>
                  <a:lnTo>
                    <a:pt x="7669" y="3151"/>
                  </a:lnTo>
                  <a:lnTo>
                    <a:pt x="7693" y="3249"/>
                  </a:lnTo>
                  <a:lnTo>
                    <a:pt x="8402" y="8500"/>
                  </a:lnTo>
                  <a:lnTo>
                    <a:pt x="8402" y="8597"/>
                  </a:lnTo>
                  <a:lnTo>
                    <a:pt x="8353" y="8671"/>
                  </a:lnTo>
                  <a:lnTo>
                    <a:pt x="8279" y="8744"/>
                  </a:lnTo>
                  <a:lnTo>
                    <a:pt x="8206" y="8768"/>
                  </a:lnTo>
                  <a:lnTo>
                    <a:pt x="8084" y="8768"/>
                  </a:lnTo>
                  <a:lnTo>
                    <a:pt x="8011" y="8720"/>
                  </a:lnTo>
                  <a:lnTo>
                    <a:pt x="7962" y="8646"/>
                  </a:lnTo>
                  <a:lnTo>
                    <a:pt x="7913" y="8573"/>
                  </a:lnTo>
                  <a:lnTo>
                    <a:pt x="7229" y="3298"/>
                  </a:lnTo>
                  <a:lnTo>
                    <a:pt x="7229" y="3200"/>
                  </a:lnTo>
                  <a:lnTo>
                    <a:pt x="7278" y="3127"/>
                  </a:lnTo>
                  <a:lnTo>
                    <a:pt x="7327" y="3053"/>
                  </a:lnTo>
                  <a:lnTo>
                    <a:pt x="7425" y="3029"/>
                  </a:lnTo>
                  <a:close/>
                  <a:moveTo>
                    <a:pt x="5446" y="2956"/>
                  </a:moveTo>
                  <a:lnTo>
                    <a:pt x="5520" y="2980"/>
                  </a:lnTo>
                  <a:lnTo>
                    <a:pt x="5593" y="3053"/>
                  </a:lnTo>
                  <a:lnTo>
                    <a:pt x="5642" y="3127"/>
                  </a:lnTo>
                  <a:lnTo>
                    <a:pt x="7009" y="8622"/>
                  </a:lnTo>
                  <a:lnTo>
                    <a:pt x="7009" y="8720"/>
                  </a:lnTo>
                  <a:lnTo>
                    <a:pt x="6985" y="8793"/>
                  </a:lnTo>
                  <a:lnTo>
                    <a:pt x="6912" y="8866"/>
                  </a:lnTo>
                  <a:lnTo>
                    <a:pt x="6814" y="8915"/>
                  </a:lnTo>
                  <a:lnTo>
                    <a:pt x="6692" y="8915"/>
                  </a:lnTo>
                  <a:lnTo>
                    <a:pt x="6619" y="8866"/>
                  </a:lnTo>
                  <a:lnTo>
                    <a:pt x="6570" y="8817"/>
                  </a:lnTo>
                  <a:lnTo>
                    <a:pt x="6521" y="8744"/>
                  </a:lnTo>
                  <a:lnTo>
                    <a:pt x="5153" y="3249"/>
                  </a:lnTo>
                  <a:lnTo>
                    <a:pt x="5153" y="3151"/>
                  </a:lnTo>
                  <a:lnTo>
                    <a:pt x="5178" y="3053"/>
                  </a:lnTo>
                  <a:lnTo>
                    <a:pt x="5251" y="3005"/>
                  </a:lnTo>
                  <a:lnTo>
                    <a:pt x="5349" y="2956"/>
                  </a:lnTo>
                  <a:close/>
                  <a:moveTo>
                    <a:pt x="391" y="0"/>
                  </a:moveTo>
                  <a:lnTo>
                    <a:pt x="293" y="25"/>
                  </a:lnTo>
                  <a:lnTo>
                    <a:pt x="220" y="74"/>
                  </a:lnTo>
                  <a:lnTo>
                    <a:pt x="147" y="123"/>
                  </a:lnTo>
                  <a:lnTo>
                    <a:pt x="73" y="196"/>
                  </a:lnTo>
                  <a:lnTo>
                    <a:pt x="25" y="294"/>
                  </a:lnTo>
                  <a:lnTo>
                    <a:pt x="0" y="367"/>
                  </a:lnTo>
                  <a:lnTo>
                    <a:pt x="0" y="489"/>
                  </a:lnTo>
                  <a:lnTo>
                    <a:pt x="0" y="587"/>
                  </a:lnTo>
                  <a:lnTo>
                    <a:pt x="25" y="660"/>
                  </a:lnTo>
                  <a:lnTo>
                    <a:pt x="73" y="758"/>
                  </a:lnTo>
                  <a:lnTo>
                    <a:pt x="147" y="831"/>
                  </a:lnTo>
                  <a:lnTo>
                    <a:pt x="220" y="880"/>
                  </a:lnTo>
                  <a:lnTo>
                    <a:pt x="293" y="929"/>
                  </a:lnTo>
                  <a:lnTo>
                    <a:pt x="391" y="953"/>
                  </a:lnTo>
                  <a:lnTo>
                    <a:pt x="489" y="977"/>
                  </a:lnTo>
                  <a:lnTo>
                    <a:pt x="3346" y="977"/>
                  </a:lnTo>
                  <a:lnTo>
                    <a:pt x="5300" y="9281"/>
                  </a:lnTo>
                  <a:lnTo>
                    <a:pt x="4518" y="11235"/>
                  </a:lnTo>
                  <a:lnTo>
                    <a:pt x="4494" y="11357"/>
                  </a:lnTo>
                  <a:lnTo>
                    <a:pt x="4494" y="11479"/>
                  </a:lnTo>
                  <a:lnTo>
                    <a:pt x="4518" y="11577"/>
                  </a:lnTo>
                  <a:lnTo>
                    <a:pt x="4567" y="11699"/>
                  </a:lnTo>
                  <a:lnTo>
                    <a:pt x="4592" y="11724"/>
                  </a:lnTo>
                  <a:lnTo>
                    <a:pt x="4811" y="11577"/>
                  </a:lnTo>
                  <a:lnTo>
                    <a:pt x="5031" y="11479"/>
                  </a:lnTo>
                  <a:lnTo>
                    <a:pt x="5275" y="11406"/>
                  </a:lnTo>
                  <a:lnTo>
                    <a:pt x="5715" y="11406"/>
                  </a:lnTo>
                  <a:lnTo>
                    <a:pt x="5886" y="11430"/>
                  </a:lnTo>
                  <a:lnTo>
                    <a:pt x="6033" y="11479"/>
                  </a:lnTo>
                  <a:lnTo>
                    <a:pt x="6179" y="11528"/>
                  </a:lnTo>
                  <a:lnTo>
                    <a:pt x="6326" y="11601"/>
                  </a:lnTo>
                  <a:lnTo>
                    <a:pt x="6448" y="11699"/>
                  </a:lnTo>
                  <a:lnTo>
                    <a:pt x="6570" y="11797"/>
                  </a:lnTo>
                  <a:lnTo>
                    <a:pt x="6692" y="11919"/>
                  </a:lnTo>
                  <a:lnTo>
                    <a:pt x="12920" y="11919"/>
                  </a:lnTo>
                  <a:lnTo>
                    <a:pt x="13042" y="11797"/>
                  </a:lnTo>
                  <a:lnTo>
                    <a:pt x="13164" y="11699"/>
                  </a:lnTo>
                  <a:lnTo>
                    <a:pt x="13286" y="11601"/>
                  </a:lnTo>
                  <a:lnTo>
                    <a:pt x="13433" y="11528"/>
                  </a:lnTo>
                  <a:lnTo>
                    <a:pt x="13579" y="11479"/>
                  </a:lnTo>
                  <a:lnTo>
                    <a:pt x="13726" y="11430"/>
                  </a:lnTo>
                  <a:lnTo>
                    <a:pt x="13897" y="11406"/>
                  </a:lnTo>
                  <a:lnTo>
                    <a:pt x="14312" y="11406"/>
                  </a:lnTo>
                  <a:lnTo>
                    <a:pt x="14556" y="11479"/>
                  </a:lnTo>
                  <a:lnTo>
                    <a:pt x="14776" y="11553"/>
                  </a:lnTo>
                  <a:lnTo>
                    <a:pt x="14971" y="11699"/>
                  </a:lnTo>
                  <a:lnTo>
                    <a:pt x="15020" y="11553"/>
                  </a:lnTo>
                  <a:lnTo>
                    <a:pt x="15045" y="11430"/>
                  </a:lnTo>
                  <a:lnTo>
                    <a:pt x="15045" y="11308"/>
                  </a:lnTo>
                  <a:lnTo>
                    <a:pt x="15020" y="11235"/>
                  </a:lnTo>
                  <a:lnTo>
                    <a:pt x="14971" y="11137"/>
                  </a:lnTo>
                  <a:lnTo>
                    <a:pt x="14898" y="11064"/>
                  </a:lnTo>
                  <a:lnTo>
                    <a:pt x="14825" y="11015"/>
                  </a:lnTo>
                  <a:lnTo>
                    <a:pt x="14752" y="10966"/>
                  </a:lnTo>
                  <a:lnTo>
                    <a:pt x="14654" y="10942"/>
                  </a:lnTo>
                  <a:lnTo>
                    <a:pt x="5691" y="10942"/>
                  </a:lnTo>
                  <a:lnTo>
                    <a:pt x="6106" y="9916"/>
                  </a:lnTo>
                  <a:lnTo>
                    <a:pt x="6252" y="9941"/>
                  </a:lnTo>
                  <a:lnTo>
                    <a:pt x="6423" y="9941"/>
                  </a:lnTo>
                  <a:lnTo>
                    <a:pt x="13848" y="9257"/>
                  </a:lnTo>
                  <a:lnTo>
                    <a:pt x="14019" y="9232"/>
                  </a:lnTo>
                  <a:lnTo>
                    <a:pt x="14190" y="9159"/>
                  </a:lnTo>
                  <a:lnTo>
                    <a:pt x="14336" y="9086"/>
                  </a:lnTo>
                  <a:lnTo>
                    <a:pt x="14507" y="8988"/>
                  </a:lnTo>
                  <a:lnTo>
                    <a:pt x="14654" y="8890"/>
                  </a:lnTo>
                  <a:lnTo>
                    <a:pt x="14776" y="8768"/>
                  </a:lnTo>
                  <a:lnTo>
                    <a:pt x="14874" y="8622"/>
                  </a:lnTo>
                  <a:lnTo>
                    <a:pt x="14971" y="8475"/>
                  </a:lnTo>
                  <a:lnTo>
                    <a:pt x="17463" y="3151"/>
                  </a:lnTo>
                  <a:lnTo>
                    <a:pt x="17511" y="3005"/>
                  </a:lnTo>
                  <a:lnTo>
                    <a:pt x="17536" y="2882"/>
                  </a:lnTo>
                  <a:lnTo>
                    <a:pt x="17511" y="2760"/>
                  </a:lnTo>
                  <a:lnTo>
                    <a:pt x="17487" y="2638"/>
                  </a:lnTo>
                  <a:lnTo>
                    <a:pt x="17414" y="2565"/>
                  </a:lnTo>
                  <a:lnTo>
                    <a:pt x="17292" y="2492"/>
                  </a:lnTo>
                  <a:lnTo>
                    <a:pt x="17169" y="2443"/>
                  </a:lnTo>
                  <a:lnTo>
                    <a:pt x="17023" y="2418"/>
                  </a:lnTo>
                  <a:lnTo>
                    <a:pt x="4592" y="2003"/>
                  </a:lnTo>
                  <a:lnTo>
                    <a:pt x="4225" y="367"/>
                  </a:lnTo>
                  <a:lnTo>
                    <a:pt x="4152" y="220"/>
                  </a:lnTo>
                  <a:lnTo>
                    <a:pt x="4054" y="98"/>
                  </a:lnTo>
                  <a:lnTo>
                    <a:pt x="3908" y="25"/>
                  </a:lnTo>
                  <a:lnTo>
                    <a:pt x="3737" y="0"/>
                  </a:lnTo>
                  <a:close/>
                </a:path>
              </a:pathLst>
            </a:custGeom>
            <a:grpFill/>
            <a:ln>
              <a:noFill/>
            </a:ln>
          </p:spPr>
          <p:txBody>
            <a:bodyPr spcFirstLastPara="1" wrap="square" lIns="91425" tIns="91425" rIns="91425" bIns="91425" anchor="ctr" anchorCtr="0">
              <a:noAutofit/>
            </a:bodyPr>
            <a:lstStyle/>
            <a:p>
              <a:endParaRPr/>
            </a:p>
          </p:txBody>
        </p:sp>
      </p:grpSp>
      <p:grpSp>
        <p:nvGrpSpPr>
          <p:cNvPr id="496" name="Google Shape;496;p39"/>
          <p:cNvGrpSpPr/>
          <p:nvPr/>
        </p:nvGrpSpPr>
        <p:grpSpPr>
          <a:xfrm>
            <a:off x="2266803" y="3990939"/>
            <a:ext cx="280004" cy="227406"/>
            <a:chOff x="2599825" y="3689700"/>
            <a:chExt cx="429850" cy="360275"/>
          </a:xfrm>
          <a:solidFill>
            <a:srgbClr val="00B0F0"/>
          </a:solidFill>
        </p:grpSpPr>
        <p:sp>
          <p:nvSpPr>
            <p:cNvPr id="497" name="Google Shape;497;p39"/>
            <p:cNvSpPr/>
            <p:nvPr/>
          </p:nvSpPr>
          <p:spPr>
            <a:xfrm>
              <a:off x="2599825" y="3689700"/>
              <a:ext cx="429850" cy="169150"/>
            </a:xfrm>
            <a:custGeom>
              <a:avLst/>
              <a:gdLst/>
              <a:ahLst/>
              <a:cxnLst/>
              <a:rect l="l" t="t" r="r" b="b"/>
              <a:pathLst>
                <a:path w="17194" h="6766" extrusionOk="0">
                  <a:moveTo>
                    <a:pt x="10160" y="978"/>
                  </a:moveTo>
                  <a:lnTo>
                    <a:pt x="10258" y="1002"/>
                  </a:lnTo>
                  <a:lnTo>
                    <a:pt x="10355" y="1026"/>
                  </a:lnTo>
                  <a:lnTo>
                    <a:pt x="10429" y="1075"/>
                  </a:lnTo>
                  <a:lnTo>
                    <a:pt x="10502" y="1124"/>
                  </a:lnTo>
                  <a:lnTo>
                    <a:pt x="10575" y="1197"/>
                  </a:lnTo>
                  <a:lnTo>
                    <a:pt x="10600" y="1295"/>
                  </a:lnTo>
                  <a:lnTo>
                    <a:pt x="10649" y="1368"/>
                  </a:lnTo>
                  <a:lnTo>
                    <a:pt x="10649" y="1466"/>
                  </a:lnTo>
                  <a:lnTo>
                    <a:pt x="10649" y="1881"/>
                  </a:lnTo>
                  <a:lnTo>
                    <a:pt x="6545" y="1881"/>
                  </a:lnTo>
                  <a:lnTo>
                    <a:pt x="6545" y="1466"/>
                  </a:lnTo>
                  <a:lnTo>
                    <a:pt x="6545" y="1368"/>
                  </a:lnTo>
                  <a:lnTo>
                    <a:pt x="6594" y="1295"/>
                  </a:lnTo>
                  <a:lnTo>
                    <a:pt x="6619" y="1197"/>
                  </a:lnTo>
                  <a:lnTo>
                    <a:pt x="6692" y="1124"/>
                  </a:lnTo>
                  <a:lnTo>
                    <a:pt x="6765" y="1075"/>
                  </a:lnTo>
                  <a:lnTo>
                    <a:pt x="6839" y="1026"/>
                  </a:lnTo>
                  <a:lnTo>
                    <a:pt x="6936" y="1002"/>
                  </a:lnTo>
                  <a:lnTo>
                    <a:pt x="7034" y="978"/>
                  </a:lnTo>
                  <a:close/>
                  <a:moveTo>
                    <a:pt x="7034" y="1"/>
                  </a:moveTo>
                  <a:lnTo>
                    <a:pt x="6887" y="25"/>
                  </a:lnTo>
                  <a:lnTo>
                    <a:pt x="6741" y="50"/>
                  </a:lnTo>
                  <a:lnTo>
                    <a:pt x="6472" y="123"/>
                  </a:lnTo>
                  <a:lnTo>
                    <a:pt x="6204" y="269"/>
                  </a:lnTo>
                  <a:lnTo>
                    <a:pt x="6008" y="440"/>
                  </a:lnTo>
                  <a:lnTo>
                    <a:pt x="5813" y="660"/>
                  </a:lnTo>
                  <a:lnTo>
                    <a:pt x="5691" y="904"/>
                  </a:lnTo>
                  <a:lnTo>
                    <a:pt x="5593" y="1173"/>
                  </a:lnTo>
                  <a:lnTo>
                    <a:pt x="5569" y="1320"/>
                  </a:lnTo>
                  <a:lnTo>
                    <a:pt x="5569" y="1466"/>
                  </a:lnTo>
                  <a:lnTo>
                    <a:pt x="5569" y="1881"/>
                  </a:lnTo>
                  <a:lnTo>
                    <a:pt x="391" y="1881"/>
                  </a:lnTo>
                  <a:lnTo>
                    <a:pt x="293" y="1906"/>
                  </a:lnTo>
                  <a:lnTo>
                    <a:pt x="220" y="1955"/>
                  </a:lnTo>
                  <a:lnTo>
                    <a:pt x="147" y="2028"/>
                  </a:lnTo>
                  <a:lnTo>
                    <a:pt x="73" y="2077"/>
                  </a:lnTo>
                  <a:lnTo>
                    <a:pt x="49" y="2174"/>
                  </a:lnTo>
                  <a:lnTo>
                    <a:pt x="0" y="2272"/>
                  </a:lnTo>
                  <a:lnTo>
                    <a:pt x="0" y="2370"/>
                  </a:lnTo>
                  <a:lnTo>
                    <a:pt x="0" y="5789"/>
                  </a:lnTo>
                  <a:lnTo>
                    <a:pt x="24" y="5984"/>
                  </a:lnTo>
                  <a:lnTo>
                    <a:pt x="73" y="6155"/>
                  </a:lnTo>
                  <a:lnTo>
                    <a:pt x="171" y="6326"/>
                  </a:lnTo>
                  <a:lnTo>
                    <a:pt x="293" y="6473"/>
                  </a:lnTo>
                  <a:lnTo>
                    <a:pt x="440" y="6595"/>
                  </a:lnTo>
                  <a:lnTo>
                    <a:pt x="586" y="6693"/>
                  </a:lnTo>
                  <a:lnTo>
                    <a:pt x="782" y="6741"/>
                  </a:lnTo>
                  <a:lnTo>
                    <a:pt x="977" y="6766"/>
                  </a:lnTo>
                  <a:lnTo>
                    <a:pt x="7742" y="6766"/>
                  </a:lnTo>
                  <a:lnTo>
                    <a:pt x="7742" y="6155"/>
                  </a:lnTo>
                  <a:lnTo>
                    <a:pt x="7767" y="6058"/>
                  </a:lnTo>
                  <a:lnTo>
                    <a:pt x="7791" y="5984"/>
                  </a:lnTo>
                  <a:lnTo>
                    <a:pt x="7840" y="5887"/>
                  </a:lnTo>
                  <a:lnTo>
                    <a:pt x="7889" y="5813"/>
                  </a:lnTo>
                  <a:lnTo>
                    <a:pt x="7962" y="5765"/>
                  </a:lnTo>
                  <a:lnTo>
                    <a:pt x="8060" y="5716"/>
                  </a:lnTo>
                  <a:lnTo>
                    <a:pt x="8133" y="5691"/>
                  </a:lnTo>
                  <a:lnTo>
                    <a:pt x="8231" y="5667"/>
                  </a:lnTo>
                  <a:lnTo>
                    <a:pt x="8963" y="5667"/>
                  </a:lnTo>
                  <a:lnTo>
                    <a:pt x="9061" y="5691"/>
                  </a:lnTo>
                  <a:lnTo>
                    <a:pt x="9134" y="5716"/>
                  </a:lnTo>
                  <a:lnTo>
                    <a:pt x="9232" y="5765"/>
                  </a:lnTo>
                  <a:lnTo>
                    <a:pt x="9305" y="5813"/>
                  </a:lnTo>
                  <a:lnTo>
                    <a:pt x="9354" y="5887"/>
                  </a:lnTo>
                  <a:lnTo>
                    <a:pt x="9403" y="5984"/>
                  </a:lnTo>
                  <a:lnTo>
                    <a:pt x="9427" y="6058"/>
                  </a:lnTo>
                  <a:lnTo>
                    <a:pt x="9452" y="6155"/>
                  </a:lnTo>
                  <a:lnTo>
                    <a:pt x="9452" y="6766"/>
                  </a:lnTo>
                  <a:lnTo>
                    <a:pt x="16217" y="6766"/>
                  </a:lnTo>
                  <a:lnTo>
                    <a:pt x="16412" y="6741"/>
                  </a:lnTo>
                  <a:lnTo>
                    <a:pt x="16608" y="6693"/>
                  </a:lnTo>
                  <a:lnTo>
                    <a:pt x="16754" y="6595"/>
                  </a:lnTo>
                  <a:lnTo>
                    <a:pt x="16901" y="6473"/>
                  </a:lnTo>
                  <a:lnTo>
                    <a:pt x="17023" y="6326"/>
                  </a:lnTo>
                  <a:lnTo>
                    <a:pt x="17121" y="6155"/>
                  </a:lnTo>
                  <a:lnTo>
                    <a:pt x="17169" y="5984"/>
                  </a:lnTo>
                  <a:lnTo>
                    <a:pt x="17194" y="5789"/>
                  </a:lnTo>
                  <a:lnTo>
                    <a:pt x="17194" y="2370"/>
                  </a:lnTo>
                  <a:lnTo>
                    <a:pt x="17194" y="2272"/>
                  </a:lnTo>
                  <a:lnTo>
                    <a:pt x="17145" y="2174"/>
                  </a:lnTo>
                  <a:lnTo>
                    <a:pt x="17121" y="2077"/>
                  </a:lnTo>
                  <a:lnTo>
                    <a:pt x="17047" y="2028"/>
                  </a:lnTo>
                  <a:lnTo>
                    <a:pt x="16974" y="1955"/>
                  </a:lnTo>
                  <a:lnTo>
                    <a:pt x="16901" y="1906"/>
                  </a:lnTo>
                  <a:lnTo>
                    <a:pt x="16803" y="1881"/>
                  </a:lnTo>
                  <a:lnTo>
                    <a:pt x="11625" y="1881"/>
                  </a:lnTo>
                  <a:lnTo>
                    <a:pt x="11625" y="1466"/>
                  </a:lnTo>
                  <a:lnTo>
                    <a:pt x="11625" y="1320"/>
                  </a:lnTo>
                  <a:lnTo>
                    <a:pt x="11601" y="1173"/>
                  </a:lnTo>
                  <a:lnTo>
                    <a:pt x="11503" y="904"/>
                  </a:lnTo>
                  <a:lnTo>
                    <a:pt x="11381" y="660"/>
                  </a:lnTo>
                  <a:lnTo>
                    <a:pt x="11186" y="440"/>
                  </a:lnTo>
                  <a:lnTo>
                    <a:pt x="10990" y="269"/>
                  </a:lnTo>
                  <a:lnTo>
                    <a:pt x="10722" y="123"/>
                  </a:lnTo>
                  <a:lnTo>
                    <a:pt x="10453" y="50"/>
                  </a:lnTo>
                  <a:lnTo>
                    <a:pt x="10307" y="25"/>
                  </a:lnTo>
                  <a:lnTo>
                    <a:pt x="10160" y="1"/>
                  </a:lnTo>
                  <a:close/>
                </a:path>
              </a:pathLst>
            </a:custGeom>
            <a:grpFill/>
            <a:ln>
              <a:noFill/>
            </a:ln>
          </p:spPr>
          <p:txBody>
            <a:bodyPr spcFirstLastPara="1" wrap="square" lIns="91425" tIns="91425" rIns="91425" bIns="91425" anchor="ctr" anchorCtr="0">
              <a:noAutofit/>
            </a:bodyPr>
            <a:lstStyle/>
            <a:p>
              <a:endParaRPr/>
            </a:p>
          </p:txBody>
        </p:sp>
        <p:sp>
          <p:nvSpPr>
            <p:cNvPr id="498" name="Google Shape;498;p39"/>
            <p:cNvSpPr/>
            <p:nvPr/>
          </p:nvSpPr>
          <p:spPr>
            <a:xfrm>
              <a:off x="2599825" y="3861275"/>
              <a:ext cx="429850" cy="188700"/>
            </a:xfrm>
            <a:custGeom>
              <a:avLst/>
              <a:gdLst/>
              <a:ahLst/>
              <a:cxnLst/>
              <a:rect l="l" t="t" r="r" b="b"/>
              <a:pathLst>
                <a:path w="17194" h="7548" extrusionOk="0">
                  <a:moveTo>
                    <a:pt x="0" y="1"/>
                  </a:moveTo>
                  <a:lnTo>
                    <a:pt x="0" y="7059"/>
                  </a:lnTo>
                  <a:lnTo>
                    <a:pt x="0" y="7157"/>
                  </a:lnTo>
                  <a:lnTo>
                    <a:pt x="49" y="7230"/>
                  </a:lnTo>
                  <a:lnTo>
                    <a:pt x="73" y="7327"/>
                  </a:lnTo>
                  <a:lnTo>
                    <a:pt x="147" y="7401"/>
                  </a:lnTo>
                  <a:lnTo>
                    <a:pt x="220" y="7450"/>
                  </a:lnTo>
                  <a:lnTo>
                    <a:pt x="293" y="7498"/>
                  </a:lnTo>
                  <a:lnTo>
                    <a:pt x="391" y="7523"/>
                  </a:lnTo>
                  <a:lnTo>
                    <a:pt x="489" y="7547"/>
                  </a:lnTo>
                  <a:lnTo>
                    <a:pt x="16705" y="7547"/>
                  </a:lnTo>
                  <a:lnTo>
                    <a:pt x="16803" y="7523"/>
                  </a:lnTo>
                  <a:lnTo>
                    <a:pt x="16901" y="7498"/>
                  </a:lnTo>
                  <a:lnTo>
                    <a:pt x="16974" y="7450"/>
                  </a:lnTo>
                  <a:lnTo>
                    <a:pt x="17047" y="7401"/>
                  </a:lnTo>
                  <a:lnTo>
                    <a:pt x="17121" y="7327"/>
                  </a:lnTo>
                  <a:lnTo>
                    <a:pt x="17145" y="7230"/>
                  </a:lnTo>
                  <a:lnTo>
                    <a:pt x="17194" y="7157"/>
                  </a:lnTo>
                  <a:lnTo>
                    <a:pt x="17194" y="7059"/>
                  </a:lnTo>
                  <a:lnTo>
                    <a:pt x="17194" y="1"/>
                  </a:lnTo>
                  <a:lnTo>
                    <a:pt x="16974" y="172"/>
                  </a:lnTo>
                  <a:lnTo>
                    <a:pt x="16754" y="294"/>
                  </a:lnTo>
                  <a:lnTo>
                    <a:pt x="16486" y="367"/>
                  </a:lnTo>
                  <a:lnTo>
                    <a:pt x="16217" y="391"/>
                  </a:lnTo>
                  <a:lnTo>
                    <a:pt x="9452" y="391"/>
                  </a:lnTo>
                  <a:lnTo>
                    <a:pt x="9452" y="855"/>
                  </a:lnTo>
                  <a:lnTo>
                    <a:pt x="9427" y="953"/>
                  </a:lnTo>
                  <a:lnTo>
                    <a:pt x="9403" y="1051"/>
                  </a:lnTo>
                  <a:lnTo>
                    <a:pt x="9354" y="1148"/>
                  </a:lnTo>
                  <a:lnTo>
                    <a:pt x="9305" y="1197"/>
                  </a:lnTo>
                  <a:lnTo>
                    <a:pt x="9232" y="1271"/>
                  </a:lnTo>
                  <a:lnTo>
                    <a:pt x="9134" y="1319"/>
                  </a:lnTo>
                  <a:lnTo>
                    <a:pt x="9061" y="1344"/>
                  </a:lnTo>
                  <a:lnTo>
                    <a:pt x="8133" y="1344"/>
                  </a:lnTo>
                  <a:lnTo>
                    <a:pt x="8060" y="1319"/>
                  </a:lnTo>
                  <a:lnTo>
                    <a:pt x="7962" y="1271"/>
                  </a:lnTo>
                  <a:lnTo>
                    <a:pt x="7889" y="1197"/>
                  </a:lnTo>
                  <a:lnTo>
                    <a:pt x="7840" y="1148"/>
                  </a:lnTo>
                  <a:lnTo>
                    <a:pt x="7791" y="1051"/>
                  </a:lnTo>
                  <a:lnTo>
                    <a:pt x="7767" y="953"/>
                  </a:lnTo>
                  <a:lnTo>
                    <a:pt x="7742" y="855"/>
                  </a:lnTo>
                  <a:lnTo>
                    <a:pt x="7742" y="391"/>
                  </a:lnTo>
                  <a:lnTo>
                    <a:pt x="977" y="391"/>
                  </a:lnTo>
                  <a:lnTo>
                    <a:pt x="708" y="367"/>
                  </a:lnTo>
                  <a:lnTo>
                    <a:pt x="440" y="294"/>
                  </a:lnTo>
                  <a:lnTo>
                    <a:pt x="220" y="172"/>
                  </a:lnTo>
                  <a:lnTo>
                    <a:pt x="0" y="1"/>
                  </a:lnTo>
                  <a:close/>
                </a:path>
              </a:pathLst>
            </a:custGeom>
            <a:grpFill/>
            <a:ln>
              <a:noFill/>
            </a:ln>
          </p:spPr>
          <p:txBody>
            <a:bodyPr spcFirstLastPara="1" wrap="square" lIns="91425" tIns="91425" rIns="91425" bIns="91425" anchor="ctr" anchorCtr="0">
              <a:noAutofit/>
            </a:bodyPr>
            <a:lstStyle/>
            <a:p>
              <a:endParaRPr/>
            </a:p>
          </p:txBody>
        </p:sp>
      </p:grpSp>
      <p:grpSp>
        <p:nvGrpSpPr>
          <p:cNvPr id="499" name="Google Shape;499;p39"/>
          <p:cNvGrpSpPr/>
          <p:nvPr/>
        </p:nvGrpSpPr>
        <p:grpSpPr>
          <a:xfrm>
            <a:off x="2719412" y="3967428"/>
            <a:ext cx="252971" cy="255920"/>
            <a:chOff x="3294650" y="3652450"/>
            <a:chExt cx="388350" cy="405450"/>
          </a:xfrm>
          <a:solidFill>
            <a:srgbClr val="00B0F0"/>
          </a:solidFill>
        </p:grpSpPr>
        <p:sp>
          <p:nvSpPr>
            <p:cNvPr id="500" name="Google Shape;500;p39"/>
            <p:cNvSpPr/>
            <p:nvPr/>
          </p:nvSpPr>
          <p:spPr>
            <a:xfrm>
              <a:off x="3294650" y="3681775"/>
              <a:ext cx="376150" cy="376125"/>
            </a:xfrm>
            <a:custGeom>
              <a:avLst/>
              <a:gdLst/>
              <a:ahLst/>
              <a:cxnLst/>
              <a:rect l="l" t="t" r="r" b="b"/>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grpFill/>
            <a:ln>
              <a:noFill/>
            </a:ln>
          </p:spPr>
          <p:txBody>
            <a:bodyPr spcFirstLastPara="1" wrap="square" lIns="91425" tIns="91425" rIns="91425" bIns="91425" anchor="ctr" anchorCtr="0">
              <a:noAutofit/>
            </a:bodyPr>
            <a:lstStyle/>
            <a:p>
              <a:endParaRPr/>
            </a:p>
          </p:txBody>
        </p:sp>
        <p:sp>
          <p:nvSpPr>
            <p:cNvPr id="501" name="Google Shape;501;p39"/>
            <p:cNvSpPr/>
            <p:nvPr/>
          </p:nvSpPr>
          <p:spPr>
            <a:xfrm>
              <a:off x="3494925" y="3760525"/>
              <a:ext cx="188075" cy="97100"/>
            </a:xfrm>
            <a:custGeom>
              <a:avLst/>
              <a:gdLst/>
              <a:ahLst/>
              <a:cxnLst/>
              <a:rect l="l" t="t" r="r" b="b"/>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grpFill/>
            <a:ln>
              <a:noFill/>
            </a:ln>
          </p:spPr>
          <p:txBody>
            <a:bodyPr spcFirstLastPara="1" wrap="square" lIns="91425" tIns="91425" rIns="91425" bIns="91425" anchor="ctr" anchorCtr="0">
              <a:noAutofit/>
            </a:bodyPr>
            <a:lstStyle/>
            <a:p>
              <a:endParaRPr/>
            </a:p>
          </p:txBody>
        </p:sp>
        <p:sp>
          <p:nvSpPr>
            <p:cNvPr id="502" name="Google Shape;502;p39"/>
            <p:cNvSpPr/>
            <p:nvPr/>
          </p:nvSpPr>
          <p:spPr>
            <a:xfrm>
              <a:off x="3494925" y="3652450"/>
              <a:ext cx="161200" cy="188100"/>
            </a:xfrm>
            <a:custGeom>
              <a:avLst/>
              <a:gdLst/>
              <a:ahLst/>
              <a:cxnLst/>
              <a:rect l="l" t="t" r="r" b="b"/>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grpFill/>
            <a:ln>
              <a:noFill/>
            </a:ln>
          </p:spPr>
          <p:txBody>
            <a:bodyPr spcFirstLastPara="1" wrap="square" lIns="91425" tIns="91425" rIns="91425" bIns="91425" anchor="ctr" anchorCtr="0">
              <a:noAutofit/>
            </a:bodyPr>
            <a:lstStyle/>
            <a:p>
              <a:endParaRPr/>
            </a:p>
          </p:txBody>
        </p:sp>
      </p:grpSp>
      <p:grpSp>
        <p:nvGrpSpPr>
          <p:cNvPr id="503" name="Google Shape;503;p39"/>
          <p:cNvGrpSpPr/>
          <p:nvPr/>
        </p:nvGrpSpPr>
        <p:grpSpPr>
          <a:xfrm>
            <a:off x="3137432" y="3999809"/>
            <a:ext cx="295117" cy="209669"/>
            <a:chOff x="3936375" y="3703750"/>
            <a:chExt cx="453050" cy="332175"/>
          </a:xfrm>
          <a:solidFill>
            <a:srgbClr val="00B0F0"/>
          </a:solidFill>
        </p:grpSpPr>
        <p:sp>
          <p:nvSpPr>
            <p:cNvPr id="504" name="Google Shape;504;p39"/>
            <p:cNvSpPr/>
            <p:nvPr/>
          </p:nvSpPr>
          <p:spPr>
            <a:xfrm>
              <a:off x="3936375" y="3703750"/>
              <a:ext cx="453050" cy="332175"/>
            </a:xfrm>
            <a:custGeom>
              <a:avLst/>
              <a:gdLst/>
              <a:ahLst/>
              <a:cxnLst/>
              <a:rect l="l" t="t" r="r" b="b"/>
              <a:pathLst>
                <a:path w="18122" h="13287" extrusionOk="0">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grpFill/>
            <a:ln>
              <a:noFill/>
            </a:ln>
          </p:spPr>
          <p:txBody>
            <a:bodyPr spcFirstLastPara="1" wrap="square" lIns="91425" tIns="91425" rIns="91425" bIns="91425" anchor="ctr" anchorCtr="0">
              <a:noAutofit/>
            </a:bodyPr>
            <a:lstStyle/>
            <a:p>
              <a:endParaRPr/>
            </a:p>
          </p:txBody>
        </p:sp>
        <p:sp>
          <p:nvSpPr>
            <p:cNvPr id="505" name="Google Shape;505;p39"/>
            <p:cNvSpPr/>
            <p:nvPr/>
          </p:nvSpPr>
          <p:spPr>
            <a:xfrm>
              <a:off x="3988875" y="3864325"/>
              <a:ext cx="77575" cy="133125"/>
            </a:xfrm>
            <a:custGeom>
              <a:avLst/>
              <a:gdLst/>
              <a:ahLst/>
              <a:cxnLst/>
              <a:rect l="l" t="t" r="r" b="b"/>
              <a:pathLst>
                <a:path w="3103" h="5325" extrusionOk="0">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grpFill/>
            <a:ln>
              <a:noFill/>
            </a:ln>
          </p:spPr>
          <p:txBody>
            <a:bodyPr spcFirstLastPara="1" wrap="square" lIns="91425" tIns="91425" rIns="91425" bIns="91425" anchor="ctr" anchorCtr="0">
              <a:noAutofit/>
            </a:bodyPr>
            <a:lstStyle/>
            <a:p>
              <a:endParaRPr/>
            </a:p>
          </p:txBody>
        </p:sp>
        <p:sp>
          <p:nvSpPr>
            <p:cNvPr id="506" name="Google Shape;506;p39"/>
            <p:cNvSpPr/>
            <p:nvPr/>
          </p:nvSpPr>
          <p:spPr>
            <a:xfrm>
              <a:off x="4259350" y="3864325"/>
              <a:ext cx="77575" cy="133125"/>
            </a:xfrm>
            <a:custGeom>
              <a:avLst/>
              <a:gdLst/>
              <a:ahLst/>
              <a:cxnLst/>
              <a:rect l="l" t="t" r="r" b="b"/>
              <a:pathLst>
                <a:path w="3103" h="5325" extrusionOk="0">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grpFill/>
            <a:ln>
              <a:noFill/>
            </a:ln>
          </p:spPr>
          <p:txBody>
            <a:bodyPr spcFirstLastPara="1" wrap="square" lIns="91425" tIns="91425" rIns="91425" bIns="91425" anchor="ctr" anchorCtr="0">
              <a:noAutofit/>
            </a:bodyPr>
            <a:lstStyle/>
            <a:p>
              <a:endParaRPr/>
            </a:p>
          </p:txBody>
        </p:sp>
        <p:sp>
          <p:nvSpPr>
            <p:cNvPr id="507" name="Google Shape;507;p39"/>
            <p:cNvSpPr/>
            <p:nvPr/>
          </p:nvSpPr>
          <p:spPr>
            <a:xfrm>
              <a:off x="4078625" y="3717800"/>
              <a:ext cx="77575" cy="279650"/>
            </a:xfrm>
            <a:custGeom>
              <a:avLst/>
              <a:gdLst/>
              <a:ahLst/>
              <a:cxnLst/>
              <a:rect l="l" t="t" r="r" b="b"/>
              <a:pathLst>
                <a:path w="3103" h="11186" extrusionOk="0">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grpFill/>
            <a:ln>
              <a:noFill/>
            </a:ln>
          </p:spPr>
          <p:txBody>
            <a:bodyPr spcFirstLastPara="1" wrap="square" lIns="91425" tIns="91425" rIns="91425" bIns="91425" anchor="ctr" anchorCtr="0">
              <a:noAutofit/>
            </a:bodyPr>
            <a:lstStyle/>
            <a:p>
              <a:endParaRPr/>
            </a:p>
          </p:txBody>
        </p:sp>
        <p:sp>
          <p:nvSpPr>
            <p:cNvPr id="508" name="Google Shape;508;p39"/>
            <p:cNvSpPr/>
            <p:nvPr/>
          </p:nvSpPr>
          <p:spPr>
            <a:xfrm>
              <a:off x="4168375" y="3788625"/>
              <a:ext cx="78175" cy="208825"/>
            </a:xfrm>
            <a:custGeom>
              <a:avLst/>
              <a:gdLst/>
              <a:ahLst/>
              <a:cxnLst/>
              <a:rect l="l" t="t" r="r" b="b"/>
              <a:pathLst>
                <a:path w="3127" h="8353" extrusionOk="0">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grpFill/>
            <a:ln>
              <a:noFill/>
            </a:ln>
          </p:spPr>
          <p:txBody>
            <a:bodyPr spcFirstLastPara="1" wrap="square" lIns="91425" tIns="91425" rIns="91425" bIns="91425" anchor="ctr" anchorCtr="0">
              <a:noAutofit/>
            </a:bodyPr>
            <a:lstStyle/>
            <a:p>
              <a:endParaRPr/>
            </a:p>
          </p:txBody>
        </p:sp>
      </p:grpSp>
      <p:grpSp>
        <p:nvGrpSpPr>
          <p:cNvPr id="509" name="Google Shape;509;p39"/>
          <p:cNvGrpSpPr/>
          <p:nvPr/>
        </p:nvGrpSpPr>
        <p:grpSpPr>
          <a:xfrm>
            <a:off x="3576524" y="3999809"/>
            <a:ext cx="295117" cy="209669"/>
            <a:chOff x="4610450" y="3703750"/>
            <a:chExt cx="453050" cy="332175"/>
          </a:xfrm>
          <a:solidFill>
            <a:srgbClr val="00B0F0"/>
          </a:solidFill>
        </p:grpSpPr>
        <p:sp>
          <p:nvSpPr>
            <p:cNvPr id="510" name="Google Shape;510;p39"/>
            <p:cNvSpPr/>
            <p:nvPr/>
          </p:nvSpPr>
          <p:spPr>
            <a:xfrm>
              <a:off x="4610450" y="3703750"/>
              <a:ext cx="453050" cy="332175"/>
            </a:xfrm>
            <a:custGeom>
              <a:avLst/>
              <a:gdLst/>
              <a:ahLst/>
              <a:cxnLst/>
              <a:rect l="l" t="t" r="r" b="b"/>
              <a:pathLst>
                <a:path w="18122" h="13287" extrusionOk="0">
                  <a:moveTo>
                    <a:pt x="366" y="0"/>
                  </a:moveTo>
                  <a:lnTo>
                    <a:pt x="293" y="49"/>
                  </a:lnTo>
                  <a:lnTo>
                    <a:pt x="195" y="74"/>
                  </a:lnTo>
                  <a:lnTo>
                    <a:pt x="122" y="147"/>
                  </a:lnTo>
                  <a:lnTo>
                    <a:pt x="73" y="220"/>
                  </a:lnTo>
                  <a:lnTo>
                    <a:pt x="25" y="293"/>
                  </a:lnTo>
                  <a:lnTo>
                    <a:pt x="0" y="391"/>
                  </a:lnTo>
                  <a:lnTo>
                    <a:pt x="0" y="489"/>
                  </a:lnTo>
                  <a:lnTo>
                    <a:pt x="0" y="12798"/>
                  </a:lnTo>
                  <a:lnTo>
                    <a:pt x="0" y="12896"/>
                  </a:lnTo>
                  <a:lnTo>
                    <a:pt x="25"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60" y="49"/>
                  </a:lnTo>
                  <a:lnTo>
                    <a:pt x="586" y="0"/>
                  </a:lnTo>
                  <a:close/>
                </a:path>
              </a:pathLst>
            </a:custGeom>
            <a:grpFill/>
            <a:ln>
              <a:noFill/>
            </a:ln>
          </p:spPr>
          <p:txBody>
            <a:bodyPr spcFirstLastPara="1" wrap="square" lIns="91425" tIns="91425" rIns="91425" bIns="91425" anchor="ctr" anchorCtr="0">
              <a:noAutofit/>
            </a:bodyPr>
            <a:lstStyle/>
            <a:p>
              <a:endParaRPr/>
            </a:p>
          </p:txBody>
        </p:sp>
        <p:sp>
          <p:nvSpPr>
            <p:cNvPr id="511" name="Google Shape;511;p39"/>
            <p:cNvSpPr/>
            <p:nvPr/>
          </p:nvSpPr>
          <p:spPr>
            <a:xfrm>
              <a:off x="4642200" y="3730000"/>
              <a:ext cx="389550" cy="249150"/>
            </a:xfrm>
            <a:custGeom>
              <a:avLst/>
              <a:gdLst/>
              <a:ahLst/>
              <a:cxnLst/>
              <a:rect l="l" t="t" r="r" b="b"/>
              <a:pathLst>
                <a:path w="15582" h="9966" extrusionOk="0">
                  <a:moveTo>
                    <a:pt x="14752" y="1"/>
                  </a:moveTo>
                  <a:lnTo>
                    <a:pt x="14629" y="49"/>
                  </a:lnTo>
                  <a:lnTo>
                    <a:pt x="14507" y="98"/>
                  </a:lnTo>
                  <a:lnTo>
                    <a:pt x="14410" y="196"/>
                  </a:lnTo>
                  <a:lnTo>
                    <a:pt x="14336" y="294"/>
                  </a:lnTo>
                  <a:lnTo>
                    <a:pt x="14263" y="416"/>
                  </a:lnTo>
                  <a:lnTo>
                    <a:pt x="14239" y="538"/>
                  </a:lnTo>
                  <a:lnTo>
                    <a:pt x="14214" y="684"/>
                  </a:lnTo>
                  <a:lnTo>
                    <a:pt x="14239" y="831"/>
                  </a:lnTo>
                  <a:lnTo>
                    <a:pt x="14288" y="1002"/>
                  </a:lnTo>
                  <a:lnTo>
                    <a:pt x="11308" y="4372"/>
                  </a:lnTo>
                  <a:lnTo>
                    <a:pt x="11161" y="4323"/>
                  </a:lnTo>
                  <a:lnTo>
                    <a:pt x="11015" y="4299"/>
                  </a:lnTo>
                  <a:lnTo>
                    <a:pt x="10844" y="4323"/>
                  </a:lnTo>
                  <a:lnTo>
                    <a:pt x="10087" y="3005"/>
                  </a:lnTo>
                  <a:lnTo>
                    <a:pt x="10160" y="2907"/>
                  </a:lnTo>
                  <a:lnTo>
                    <a:pt x="10209" y="2809"/>
                  </a:lnTo>
                  <a:lnTo>
                    <a:pt x="10233" y="2687"/>
                  </a:lnTo>
                  <a:lnTo>
                    <a:pt x="10233" y="2565"/>
                  </a:lnTo>
                  <a:lnTo>
                    <a:pt x="10233" y="2418"/>
                  </a:lnTo>
                  <a:lnTo>
                    <a:pt x="10184" y="2296"/>
                  </a:lnTo>
                  <a:lnTo>
                    <a:pt x="10136" y="2174"/>
                  </a:lnTo>
                  <a:lnTo>
                    <a:pt x="10038" y="2077"/>
                  </a:lnTo>
                  <a:lnTo>
                    <a:pt x="9940" y="2003"/>
                  </a:lnTo>
                  <a:lnTo>
                    <a:pt x="9818" y="1930"/>
                  </a:lnTo>
                  <a:lnTo>
                    <a:pt x="9696" y="1906"/>
                  </a:lnTo>
                  <a:lnTo>
                    <a:pt x="9549" y="1881"/>
                  </a:lnTo>
                  <a:lnTo>
                    <a:pt x="9427" y="1906"/>
                  </a:lnTo>
                  <a:lnTo>
                    <a:pt x="9281" y="1930"/>
                  </a:lnTo>
                  <a:lnTo>
                    <a:pt x="9183" y="2003"/>
                  </a:lnTo>
                  <a:lnTo>
                    <a:pt x="9085" y="2077"/>
                  </a:lnTo>
                  <a:lnTo>
                    <a:pt x="8988" y="2174"/>
                  </a:lnTo>
                  <a:lnTo>
                    <a:pt x="8939" y="2296"/>
                  </a:lnTo>
                  <a:lnTo>
                    <a:pt x="8890" y="2418"/>
                  </a:lnTo>
                  <a:lnTo>
                    <a:pt x="8866" y="2565"/>
                  </a:lnTo>
                  <a:lnTo>
                    <a:pt x="8890" y="2663"/>
                  </a:lnTo>
                  <a:lnTo>
                    <a:pt x="8914" y="2785"/>
                  </a:lnTo>
                  <a:lnTo>
                    <a:pt x="8939" y="2883"/>
                  </a:lnTo>
                  <a:lnTo>
                    <a:pt x="8988" y="2956"/>
                  </a:lnTo>
                  <a:lnTo>
                    <a:pt x="6521" y="6668"/>
                  </a:lnTo>
                  <a:lnTo>
                    <a:pt x="6399" y="6644"/>
                  </a:lnTo>
                  <a:lnTo>
                    <a:pt x="6130" y="6644"/>
                  </a:lnTo>
                  <a:lnTo>
                    <a:pt x="5959" y="6717"/>
                  </a:lnTo>
                  <a:lnTo>
                    <a:pt x="4714" y="5398"/>
                  </a:lnTo>
                  <a:lnTo>
                    <a:pt x="4763" y="5252"/>
                  </a:lnTo>
                  <a:lnTo>
                    <a:pt x="4763" y="5105"/>
                  </a:lnTo>
                  <a:lnTo>
                    <a:pt x="4763" y="4958"/>
                  </a:lnTo>
                  <a:lnTo>
                    <a:pt x="4714" y="4836"/>
                  </a:lnTo>
                  <a:lnTo>
                    <a:pt x="4665" y="4714"/>
                  </a:lnTo>
                  <a:lnTo>
                    <a:pt x="4567" y="4617"/>
                  </a:lnTo>
                  <a:lnTo>
                    <a:pt x="4470" y="4543"/>
                  </a:lnTo>
                  <a:lnTo>
                    <a:pt x="4347" y="4470"/>
                  </a:lnTo>
                  <a:lnTo>
                    <a:pt x="4225" y="4446"/>
                  </a:lnTo>
                  <a:lnTo>
                    <a:pt x="4079" y="4421"/>
                  </a:lnTo>
                  <a:lnTo>
                    <a:pt x="3957" y="4446"/>
                  </a:lnTo>
                  <a:lnTo>
                    <a:pt x="3810" y="4470"/>
                  </a:lnTo>
                  <a:lnTo>
                    <a:pt x="3712" y="4543"/>
                  </a:lnTo>
                  <a:lnTo>
                    <a:pt x="3615" y="4617"/>
                  </a:lnTo>
                  <a:lnTo>
                    <a:pt x="3517" y="4714"/>
                  </a:lnTo>
                  <a:lnTo>
                    <a:pt x="3468" y="4836"/>
                  </a:lnTo>
                  <a:lnTo>
                    <a:pt x="3419" y="4958"/>
                  </a:lnTo>
                  <a:lnTo>
                    <a:pt x="3395" y="5105"/>
                  </a:lnTo>
                  <a:lnTo>
                    <a:pt x="3419" y="5276"/>
                  </a:lnTo>
                  <a:lnTo>
                    <a:pt x="3493" y="5447"/>
                  </a:lnTo>
                  <a:lnTo>
                    <a:pt x="49" y="9574"/>
                  </a:lnTo>
                  <a:lnTo>
                    <a:pt x="0" y="9648"/>
                  </a:lnTo>
                  <a:lnTo>
                    <a:pt x="0" y="9745"/>
                  </a:lnTo>
                  <a:lnTo>
                    <a:pt x="25" y="9843"/>
                  </a:lnTo>
                  <a:lnTo>
                    <a:pt x="98" y="9916"/>
                  </a:lnTo>
                  <a:lnTo>
                    <a:pt x="171" y="9965"/>
                  </a:lnTo>
                  <a:lnTo>
                    <a:pt x="244" y="9965"/>
                  </a:lnTo>
                  <a:lnTo>
                    <a:pt x="342" y="9941"/>
                  </a:lnTo>
                  <a:lnTo>
                    <a:pt x="440" y="9892"/>
                  </a:lnTo>
                  <a:lnTo>
                    <a:pt x="3859" y="5740"/>
                  </a:lnTo>
                  <a:lnTo>
                    <a:pt x="3981" y="5789"/>
                  </a:lnTo>
                  <a:lnTo>
                    <a:pt x="4079" y="5789"/>
                  </a:lnTo>
                  <a:lnTo>
                    <a:pt x="4225" y="5764"/>
                  </a:lnTo>
                  <a:lnTo>
                    <a:pt x="4347" y="5740"/>
                  </a:lnTo>
                  <a:lnTo>
                    <a:pt x="5642" y="7083"/>
                  </a:lnTo>
                  <a:lnTo>
                    <a:pt x="5617" y="7205"/>
                  </a:lnTo>
                  <a:lnTo>
                    <a:pt x="5617" y="7328"/>
                  </a:lnTo>
                  <a:lnTo>
                    <a:pt x="5617" y="7450"/>
                  </a:lnTo>
                  <a:lnTo>
                    <a:pt x="5666" y="7572"/>
                  </a:lnTo>
                  <a:lnTo>
                    <a:pt x="5740" y="7694"/>
                  </a:lnTo>
                  <a:lnTo>
                    <a:pt x="5813" y="7792"/>
                  </a:lnTo>
                  <a:lnTo>
                    <a:pt x="5910" y="7889"/>
                  </a:lnTo>
                  <a:lnTo>
                    <a:pt x="6033" y="7938"/>
                  </a:lnTo>
                  <a:lnTo>
                    <a:pt x="6155" y="7987"/>
                  </a:lnTo>
                  <a:lnTo>
                    <a:pt x="6301" y="8011"/>
                  </a:lnTo>
                  <a:lnTo>
                    <a:pt x="6448" y="7987"/>
                  </a:lnTo>
                  <a:lnTo>
                    <a:pt x="6570" y="7938"/>
                  </a:lnTo>
                  <a:lnTo>
                    <a:pt x="6692" y="7889"/>
                  </a:lnTo>
                  <a:lnTo>
                    <a:pt x="6790" y="7792"/>
                  </a:lnTo>
                  <a:lnTo>
                    <a:pt x="6863" y="7694"/>
                  </a:lnTo>
                  <a:lnTo>
                    <a:pt x="6936" y="7572"/>
                  </a:lnTo>
                  <a:lnTo>
                    <a:pt x="6961" y="7450"/>
                  </a:lnTo>
                  <a:lnTo>
                    <a:pt x="6985" y="7328"/>
                  </a:lnTo>
                  <a:lnTo>
                    <a:pt x="6961" y="7132"/>
                  </a:lnTo>
                  <a:lnTo>
                    <a:pt x="6887" y="6986"/>
                  </a:lnTo>
                  <a:lnTo>
                    <a:pt x="9403" y="3224"/>
                  </a:lnTo>
                  <a:lnTo>
                    <a:pt x="9549" y="3249"/>
                  </a:lnTo>
                  <a:lnTo>
                    <a:pt x="9647" y="3249"/>
                  </a:lnTo>
                  <a:lnTo>
                    <a:pt x="10429" y="4617"/>
                  </a:lnTo>
                  <a:lnTo>
                    <a:pt x="10355" y="4788"/>
                  </a:lnTo>
                  <a:lnTo>
                    <a:pt x="10331" y="4885"/>
                  </a:lnTo>
                  <a:lnTo>
                    <a:pt x="10331" y="4983"/>
                  </a:lnTo>
                  <a:lnTo>
                    <a:pt x="10331" y="5129"/>
                  </a:lnTo>
                  <a:lnTo>
                    <a:pt x="10380" y="5252"/>
                  </a:lnTo>
                  <a:lnTo>
                    <a:pt x="10429" y="5374"/>
                  </a:lnTo>
                  <a:lnTo>
                    <a:pt x="10526" y="5471"/>
                  </a:lnTo>
                  <a:lnTo>
                    <a:pt x="10624" y="5569"/>
                  </a:lnTo>
                  <a:lnTo>
                    <a:pt x="10746" y="5618"/>
                  </a:lnTo>
                  <a:lnTo>
                    <a:pt x="10868" y="5667"/>
                  </a:lnTo>
                  <a:lnTo>
                    <a:pt x="11137" y="5667"/>
                  </a:lnTo>
                  <a:lnTo>
                    <a:pt x="11284" y="5618"/>
                  </a:lnTo>
                  <a:lnTo>
                    <a:pt x="11381" y="5569"/>
                  </a:lnTo>
                  <a:lnTo>
                    <a:pt x="11479" y="5471"/>
                  </a:lnTo>
                  <a:lnTo>
                    <a:pt x="11577" y="5374"/>
                  </a:lnTo>
                  <a:lnTo>
                    <a:pt x="11625" y="5252"/>
                  </a:lnTo>
                  <a:lnTo>
                    <a:pt x="11674" y="5129"/>
                  </a:lnTo>
                  <a:lnTo>
                    <a:pt x="11699" y="4983"/>
                  </a:lnTo>
                  <a:lnTo>
                    <a:pt x="11674" y="4861"/>
                  </a:lnTo>
                  <a:lnTo>
                    <a:pt x="11650" y="4739"/>
                  </a:lnTo>
                  <a:lnTo>
                    <a:pt x="14654" y="1319"/>
                  </a:lnTo>
                  <a:lnTo>
                    <a:pt x="14776" y="1344"/>
                  </a:lnTo>
                  <a:lnTo>
                    <a:pt x="14898" y="1368"/>
                  </a:lnTo>
                  <a:lnTo>
                    <a:pt x="15045" y="1344"/>
                  </a:lnTo>
                  <a:lnTo>
                    <a:pt x="15167" y="1295"/>
                  </a:lnTo>
                  <a:lnTo>
                    <a:pt x="15289" y="1246"/>
                  </a:lnTo>
                  <a:lnTo>
                    <a:pt x="15387" y="1148"/>
                  </a:lnTo>
                  <a:lnTo>
                    <a:pt x="15460" y="1051"/>
                  </a:lnTo>
                  <a:lnTo>
                    <a:pt x="15533" y="953"/>
                  </a:lnTo>
                  <a:lnTo>
                    <a:pt x="15558" y="807"/>
                  </a:lnTo>
                  <a:lnTo>
                    <a:pt x="15582" y="684"/>
                  </a:lnTo>
                  <a:lnTo>
                    <a:pt x="15558" y="538"/>
                  </a:lnTo>
                  <a:lnTo>
                    <a:pt x="15533" y="416"/>
                  </a:lnTo>
                  <a:lnTo>
                    <a:pt x="15460" y="294"/>
                  </a:lnTo>
                  <a:lnTo>
                    <a:pt x="15387" y="196"/>
                  </a:lnTo>
                  <a:lnTo>
                    <a:pt x="15289" y="98"/>
                  </a:lnTo>
                  <a:lnTo>
                    <a:pt x="15167" y="49"/>
                  </a:lnTo>
                  <a:lnTo>
                    <a:pt x="15045" y="1"/>
                  </a:lnTo>
                  <a:close/>
                </a:path>
              </a:pathLst>
            </a:custGeom>
            <a:grpFill/>
            <a:ln>
              <a:noFill/>
            </a:ln>
          </p:spPr>
          <p:txBody>
            <a:bodyPr spcFirstLastPara="1" wrap="square" lIns="91425" tIns="91425" rIns="91425" bIns="91425" anchor="ctr" anchorCtr="0">
              <a:noAutofit/>
            </a:bodyPr>
            <a:lstStyle/>
            <a:p>
              <a:endParaRPr/>
            </a:p>
          </p:txBody>
        </p:sp>
      </p:grpSp>
      <p:grpSp>
        <p:nvGrpSpPr>
          <p:cNvPr id="512" name="Google Shape;512;p39"/>
          <p:cNvGrpSpPr/>
          <p:nvPr/>
        </p:nvGrpSpPr>
        <p:grpSpPr>
          <a:xfrm>
            <a:off x="4025957" y="3978615"/>
            <a:ext cx="274435" cy="252054"/>
            <a:chOff x="5300400" y="3670175"/>
            <a:chExt cx="421300" cy="399325"/>
          </a:xfrm>
          <a:solidFill>
            <a:srgbClr val="00B0F0"/>
          </a:solidFill>
        </p:grpSpPr>
        <p:sp>
          <p:nvSpPr>
            <p:cNvPr id="513" name="Google Shape;513;p39"/>
            <p:cNvSpPr/>
            <p:nvPr/>
          </p:nvSpPr>
          <p:spPr>
            <a:xfrm>
              <a:off x="5300400" y="3708025"/>
              <a:ext cx="421300" cy="267450"/>
            </a:xfrm>
            <a:custGeom>
              <a:avLst/>
              <a:gdLst/>
              <a:ahLst/>
              <a:cxnLst/>
              <a:rect l="l" t="t" r="r" b="b"/>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grpFill/>
            <a:ln>
              <a:noFill/>
            </a:ln>
          </p:spPr>
          <p:txBody>
            <a:bodyPr spcFirstLastPara="1" wrap="square" lIns="91425" tIns="91425" rIns="91425" bIns="91425" anchor="ctr" anchorCtr="0">
              <a:noAutofit/>
            </a:bodyPr>
            <a:lstStyle/>
            <a:p>
              <a:endParaRPr/>
            </a:p>
          </p:txBody>
        </p:sp>
        <p:sp>
          <p:nvSpPr>
            <p:cNvPr id="514" name="Google Shape;514;p39"/>
            <p:cNvSpPr/>
            <p:nvPr/>
          </p:nvSpPr>
          <p:spPr>
            <a:xfrm>
              <a:off x="5498825" y="3670175"/>
              <a:ext cx="24450" cy="25650"/>
            </a:xfrm>
            <a:custGeom>
              <a:avLst/>
              <a:gdLst/>
              <a:ahLst/>
              <a:cxnLst/>
              <a:rect l="l" t="t" r="r" b="b"/>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grpFill/>
            <a:ln>
              <a:noFill/>
            </a:ln>
          </p:spPr>
          <p:txBody>
            <a:bodyPr spcFirstLastPara="1" wrap="square" lIns="91425" tIns="91425" rIns="91425" bIns="91425" anchor="ctr" anchorCtr="0">
              <a:noAutofit/>
            </a:bodyPr>
            <a:lstStyle/>
            <a:p>
              <a:endParaRPr/>
            </a:p>
          </p:txBody>
        </p:sp>
        <p:sp>
          <p:nvSpPr>
            <p:cNvPr id="515" name="Google Shape;515;p39"/>
            <p:cNvSpPr/>
            <p:nvPr/>
          </p:nvSpPr>
          <p:spPr>
            <a:xfrm>
              <a:off x="5366325" y="3987675"/>
              <a:ext cx="61100" cy="81825"/>
            </a:xfrm>
            <a:custGeom>
              <a:avLst/>
              <a:gdLst/>
              <a:ahLst/>
              <a:cxnLst/>
              <a:rect l="l" t="t" r="r" b="b"/>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grpFill/>
            <a:ln>
              <a:noFill/>
            </a:ln>
          </p:spPr>
          <p:txBody>
            <a:bodyPr spcFirstLastPara="1" wrap="square" lIns="91425" tIns="91425" rIns="91425" bIns="91425" anchor="ctr" anchorCtr="0">
              <a:noAutofit/>
            </a:bodyPr>
            <a:lstStyle/>
            <a:p>
              <a:endParaRPr/>
            </a:p>
          </p:txBody>
        </p:sp>
        <p:sp>
          <p:nvSpPr>
            <p:cNvPr id="516" name="Google Shape;516;p39"/>
            <p:cNvSpPr/>
            <p:nvPr/>
          </p:nvSpPr>
          <p:spPr>
            <a:xfrm>
              <a:off x="5594700" y="3987675"/>
              <a:ext cx="61075" cy="81825"/>
            </a:xfrm>
            <a:custGeom>
              <a:avLst/>
              <a:gdLst/>
              <a:ahLst/>
              <a:cxnLst/>
              <a:rect l="l" t="t" r="r" b="b"/>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grpFill/>
            <a:ln>
              <a:noFill/>
            </a:ln>
          </p:spPr>
          <p:txBody>
            <a:bodyPr spcFirstLastPara="1" wrap="square" lIns="91425" tIns="91425" rIns="91425" bIns="91425" anchor="ctr" anchorCtr="0">
              <a:noAutofit/>
            </a:bodyPr>
            <a:lstStyle/>
            <a:p>
              <a:endParaRPr/>
            </a:p>
          </p:txBody>
        </p:sp>
        <p:sp>
          <p:nvSpPr>
            <p:cNvPr id="517" name="Google Shape;517;p39"/>
            <p:cNvSpPr/>
            <p:nvPr/>
          </p:nvSpPr>
          <p:spPr>
            <a:xfrm>
              <a:off x="5324825" y="3732450"/>
              <a:ext cx="372475" cy="218600"/>
            </a:xfrm>
            <a:custGeom>
              <a:avLst/>
              <a:gdLst/>
              <a:ahLst/>
              <a:cxnLst/>
              <a:rect l="l" t="t" r="r" b="b"/>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grpFill/>
            <a:ln>
              <a:noFill/>
            </a:ln>
          </p:spPr>
          <p:txBody>
            <a:bodyPr spcFirstLastPara="1" wrap="square" lIns="91425" tIns="91425" rIns="91425" bIns="91425" anchor="ctr" anchorCtr="0">
              <a:noAutofit/>
            </a:bodyPr>
            <a:lstStyle/>
            <a:p>
              <a:endParaRPr/>
            </a:p>
          </p:txBody>
        </p:sp>
      </p:grpSp>
      <p:sp>
        <p:nvSpPr>
          <p:cNvPr id="518" name="Google Shape;518;p39"/>
          <p:cNvSpPr/>
          <p:nvPr/>
        </p:nvSpPr>
        <p:spPr>
          <a:xfrm>
            <a:off x="4449706" y="3956653"/>
            <a:ext cx="305474" cy="295985"/>
          </a:xfrm>
          <a:custGeom>
            <a:avLst/>
            <a:gdLst/>
            <a:ahLst/>
            <a:cxnLst/>
            <a:rect l="l" t="t" r="r" b="b"/>
            <a:pathLst>
              <a:path w="18758" h="18757" extrusionOk="0">
                <a:moveTo>
                  <a:pt x="10039" y="2467"/>
                </a:moveTo>
                <a:lnTo>
                  <a:pt x="10380" y="2491"/>
                </a:lnTo>
                <a:lnTo>
                  <a:pt x="10674" y="2516"/>
                </a:lnTo>
                <a:lnTo>
                  <a:pt x="10869" y="2540"/>
                </a:lnTo>
                <a:lnTo>
                  <a:pt x="10967" y="2564"/>
                </a:lnTo>
                <a:lnTo>
                  <a:pt x="10991" y="2589"/>
                </a:lnTo>
                <a:lnTo>
                  <a:pt x="10967" y="2638"/>
                </a:lnTo>
                <a:lnTo>
                  <a:pt x="10893" y="2784"/>
                </a:lnTo>
                <a:lnTo>
                  <a:pt x="10771" y="2955"/>
                </a:lnTo>
                <a:lnTo>
                  <a:pt x="10600" y="3151"/>
                </a:lnTo>
                <a:lnTo>
                  <a:pt x="10405" y="3322"/>
                </a:lnTo>
                <a:lnTo>
                  <a:pt x="10209" y="3468"/>
                </a:lnTo>
                <a:lnTo>
                  <a:pt x="10039" y="3590"/>
                </a:lnTo>
                <a:lnTo>
                  <a:pt x="9941" y="3615"/>
                </a:lnTo>
                <a:lnTo>
                  <a:pt x="9843" y="3639"/>
                </a:lnTo>
                <a:lnTo>
                  <a:pt x="9745" y="3663"/>
                </a:lnTo>
                <a:lnTo>
                  <a:pt x="9648" y="3737"/>
                </a:lnTo>
                <a:lnTo>
                  <a:pt x="9550" y="3810"/>
                </a:lnTo>
                <a:lnTo>
                  <a:pt x="9452" y="3883"/>
                </a:lnTo>
                <a:lnTo>
                  <a:pt x="9355" y="3957"/>
                </a:lnTo>
                <a:lnTo>
                  <a:pt x="9257" y="3981"/>
                </a:lnTo>
                <a:lnTo>
                  <a:pt x="9159" y="4005"/>
                </a:lnTo>
                <a:lnTo>
                  <a:pt x="9086" y="4005"/>
                </a:lnTo>
                <a:lnTo>
                  <a:pt x="8988" y="4054"/>
                </a:lnTo>
                <a:lnTo>
                  <a:pt x="8866" y="4128"/>
                </a:lnTo>
                <a:lnTo>
                  <a:pt x="8793" y="4201"/>
                </a:lnTo>
                <a:lnTo>
                  <a:pt x="8695" y="4274"/>
                </a:lnTo>
                <a:lnTo>
                  <a:pt x="8598" y="4323"/>
                </a:lnTo>
                <a:lnTo>
                  <a:pt x="8500" y="4372"/>
                </a:lnTo>
                <a:lnTo>
                  <a:pt x="8304" y="4372"/>
                </a:lnTo>
                <a:lnTo>
                  <a:pt x="8207" y="4323"/>
                </a:lnTo>
                <a:lnTo>
                  <a:pt x="8109" y="4274"/>
                </a:lnTo>
                <a:lnTo>
                  <a:pt x="8036" y="4201"/>
                </a:lnTo>
                <a:lnTo>
                  <a:pt x="7963" y="4103"/>
                </a:lnTo>
                <a:lnTo>
                  <a:pt x="7938" y="4005"/>
                </a:lnTo>
                <a:lnTo>
                  <a:pt x="7963" y="3908"/>
                </a:lnTo>
                <a:lnTo>
                  <a:pt x="8036" y="3810"/>
                </a:lnTo>
                <a:lnTo>
                  <a:pt x="8109" y="3712"/>
                </a:lnTo>
                <a:lnTo>
                  <a:pt x="8158" y="3615"/>
                </a:lnTo>
                <a:lnTo>
                  <a:pt x="8207" y="3517"/>
                </a:lnTo>
                <a:lnTo>
                  <a:pt x="8207" y="3419"/>
                </a:lnTo>
                <a:lnTo>
                  <a:pt x="8182" y="3273"/>
                </a:lnTo>
                <a:lnTo>
                  <a:pt x="8158" y="3199"/>
                </a:lnTo>
                <a:lnTo>
                  <a:pt x="8109" y="3151"/>
                </a:lnTo>
                <a:lnTo>
                  <a:pt x="8060" y="3102"/>
                </a:lnTo>
                <a:lnTo>
                  <a:pt x="7987" y="3077"/>
                </a:lnTo>
                <a:lnTo>
                  <a:pt x="7840" y="3053"/>
                </a:lnTo>
                <a:lnTo>
                  <a:pt x="7669" y="3028"/>
                </a:lnTo>
                <a:lnTo>
                  <a:pt x="7596" y="2980"/>
                </a:lnTo>
                <a:lnTo>
                  <a:pt x="7547" y="2955"/>
                </a:lnTo>
                <a:lnTo>
                  <a:pt x="7523" y="2906"/>
                </a:lnTo>
                <a:lnTo>
                  <a:pt x="7547" y="2833"/>
                </a:lnTo>
                <a:lnTo>
                  <a:pt x="7572" y="2760"/>
                </a:lnTo>
                <a:lnTo>
                  <a:pt x="7645" y="2662"/>
                </a:lnTo>
                <a:lnTo>
                  <a:pt x="7694" y="2638"/>
                </a:lnTo>
                <a:lnTo>
                  <a:pt x="7792" y="2589"/>
                </a:lnTo>
                <a:lnTo>
                  <a:pt x="8036" y="2540"/>
                </a:lnTo>
                <a:lnTo>
                  <a:pt x="8329" y="2491"/>
                </a:lnTo>
                <a:lnTo>
                  <a:pt x="8671" y="2467"/>
                </a:lnTo>
                <a:close/>
                <a:moveTo>
                  <a:pt x="11455" y="4763"/>
                </a:moveTo>
                <a:lnTo>
                  <a:pt x="11528" y="4787"/>
                </a:lnTo>
                <a:lnTo>
                  <a:pt x="11577" y="4811"/>
                </a:lnTo>
                <a:lnTo>
                  <a:pt x="11626" y="4885"/>
                </a:lnTo>
                <a:lnTo>
                  <a:pt x="11650" y="4958"/>
                </a:lnTo>
                <a:lnTo>
                  <a:pt x="11626" y="5031"/>
                </a:lnTo>
                <a:lnTo>
                  <a:pt x="11577" y="5153"/>
                </a:lnTo>
                <a:lnTo>
                  <a:pt x="11528" y="5251"/>
                </a:lnTo>
                <a:lnTo>
                  <a:pt x="11455" y="5324"/>
                </a:lnTo>
                <a:lnTo>
                  <a:pt x="11357" y="5398"/>
                </a:lnTo>
                <a:lnTo>
                  <a:pt x="11260" y="5471"/>
                </a:lnTo>
                <a:lnTo>
                  <a:pt x="11162" y="5520"/>
                </a:lnTo>
                <a:lnTo>
                  <a:pt x="10991" y="5520"/>
                </a:lnTo>
                <a:lnTo>
                  <a:pt x="10942" y="5471"/>
                </a:lnTo>
                <a:lnTo>
                  <a:pt x="10893" y="5398"/>
                </a:lnTo>
                <a:lnTo>
                  <a:pt x="10869" y="5324"/>
                </a:lnTo>
                <a:lnTo>
                  <a:pt x="10893" y="5251"/>
                </a:lnTo>
                <a:lnTo>
                  <a:pt x="10942" y="5153"/>
                </a:lnTo>
                <a:lnTo>
                  <a:pt x="10991" y="5031"/>
                </a:lnTo>
                <a:lnTo>
                  <a:pt x="11064" y="4958"/>
                </a:lnTo>
                <a:lnTo>
                  <a:pt x="11162" y="4885"/>
                </a:lnTo>
                <a:lnTo>
                  <a:pt x="11260" y="4811"/>
                </a:lnTo>
                <a:lnTo>
                  <a:pt x="11357" y="4787"/>
                </a:lnTo>
                <a:lnTo>
                  <a:pt x="11455" y="4763"/>
                </a:lnTo>
                <a:close/>
                <a:moveTo>
                  <a:pt x="16437" y="12260"/>
                </a:moveTo>
                <a:lnTo>
                  <a:pt x="16511" y="12285"/>
                </a:lnTo>
                <a:lnTo>
                  <a:pt x="16535" y="12334"/>
                </a:lnTo>
                <a:lnTo>
                  <a:pt x="16559" y="12407"/>
                </a:lnTo>
                <a:lnTo>
                  <a:pt x="16584" y="12578"/>
                </a:lnTo>
                <a:lnTo>
                  <a:pt x="16584" y="12651"/>
                </a:lnTo>
                <a:lnTo>
                  <a:pt x="16535" y="12749"/>
                </a:lnTo>
                <a:lnTo>
                  <a:pt x="16486" y="12871"/>
                </a:lnTo>
                <a:lnTo>
                  <a:pt x="16413" y="12944"/>
                </a:lnTo>
                <a:lnTo>
                  <a:pt x="16340" y="13042"/>
                </a:lnTo>
                <a:lnTo>
                  <a:pt x="16266" y="13140"/>
                </a:lnTo>
                <a:lnTo>
                  <a:pt x="16218" y="13237"/>
                </a:lnTo>
                <a:lnTo>
                  <a:pt x="16218" y="13335"/>
                </a:lnTo>
                <a:lnTo>
                  <a:pt x="16193" y="13482"/>
                </a:lnTo>
                <a:lnTo>
                  <a:pt x="16144" y="13555"/>
                </a:lnTo>
                <a:lnTo>
                  <a:pt x="16120" y="13628"/>
                </a:lnTo>
                <a:lnTo>
                  <a:pt x="16071" y="13653"/>
                </a:lnTo>
                <a:lnTo>
                  <a:pt x="15973" y="13653"/>
                </a:lnTo>
                <a:lnTo>
                  <a:pt x="15924" y="13628"/>
                </a:lnTo>
                <a:lnTo>
                  <a:pt x="15900" y="13555"/>
                </a:lnTo>
                <a:lnTo>
                  <a:pt x="15851" y="13433"/>
                </a:lnTo>
                <a:lnTo>
                  <a:pt x="15851" y="13286"/>
                </a:lnTo>
                <a:lnTo>
                  <a:pt x="15827" y="13140"/>
                </a:lnTo>
                <a:lnTo>
                  <a:pt x="15851" y="12969"/>
                </a:lnTo>
                <a:lnTo>
                  <a:pt x="15924" y="12798"/>
                </a:lnTo>
                <a:lnTo>
                  <a:pt x="15998" y="12627"/>
                </a:lnTo>
                <a:lnTo>
                  <a:pt x="16120" y="12480"/>
                </a:lnTo>
                <a:lnTo>
                  <a:pt x="16242" y="12383"/>
                </a:lnTo>
                <a:lnTo>
                  <a:pt x="16340" y="12309"/>
                </a:lnTo>
                <a:lnTo>
                  <a:pt x="16437" y="12260"/>
                </a:lnTo>
                <a:close/>
                <a:moveTo>
                  <a:pt x="13922" y="3615"/>
                </a:moveTo>
                <a:lnTo>
                  <a:pt x="14239" y="3639"/>
                </a:lnTo>
                <a:lnTo>
                  <a:pt x="14483" y="3639"/>
                </a:lnTo>
                <a:lnTo>
                  <a:pt x="14679" y="3688"/>
                </a:lnTo>
                <a:lnTo>
                  <a:pt x="14777" y="3712"/>
                </a:lnTo>
                <a:lnTo>
                  <a:pt x="14825" y="3737"/>
                </a:lnTo>
                <a:lnTo>
                  <a:pt x="14874" y="3761"/>
                </a:lnTo>
                <a:lnTo>
                  <a:pt x="14923" y="3737"/>
                </a:lnTo>
                <a:lnTo>
                  <a:pt x="14972" y="3712"/>
                </a:lnTo>
                <a:lnTo>
                  <a:pt x="15045" y="3688"/>
                </a:lnTo>
                <a:lnTo>
                  <a:pt x="15143" y="3663"/>
                </a:lnTo>
                <a:lnTo>
                  <a:pt x="15485" y="3639"/>
                </a:lnTo>
                <a:lnTo>
                  <a:pt x="15900" y="4103"/>
                </a:lnTo>
                <a:lnTo>
                  <a:pt x="16291" y="4616"/>
                </a:lnTo>
                <a:lnTo>
                  <a:pt x="16633" y="5153"/>
                </a:lnTo>
                <a:lnTo>
                  <a:pt x="16926" y="5715"/>
                </a:lnTo>
                <a:lnTo>
                  <a:pt x="17194" y="6301"/>
                </a:lnTo>
                <a:lnTo>
                  <a:pt x="17390" y="6912"/>
                </a:lnTo>
                <a:lnTo>
                  <a:pt x="17561" y="7547"/>
                </a:lnTo>
                <a:lnTo>
                  <a:pt x="17683" y="8182"/>
                </a:lnTo>
                <a:lnTo>
                  <a:pt x="17414" y="8157"/>
                </a:lnTo>
                <a:lnTo>
                  <a:pt x="17317" y="8133"/>
                </a:lnTo>
                <a:lnTo>
                  <a:pt x="17268" y="8084"/>
                </a:lnTo>
                <a:lnTo>
                  <a:pt x="17219" y="8060"/>
                </a:lnTo>
                <a:lnTo>
                  <a:pt x="17146" y="8035"/>
                </a:lnTo>
                <a:lnTo>
                  <a:pt x="16975" y="8011"/>
                </a:lnTo>
                <a:lnTo>
                  <a:pt x="16877" y="7986"/>
                </a:lnTo>
                <a:lnTo>
                  <a:pt x="16779" y="7938"/>
                </a:lnTo>
                <a:lnTo>
                  <a:pt x="16682" y="7889"/>
                </a:lnTo>
                <a:lnTo>
                  <a:pt x="16584" y="7815"/>
                </a:lnTo>
                <a:lnTo>
                  <a:pt x="16511" y="7742"/>
                </a:lnTo>
                <a:lnTo>
                  <a:pt x="16437" y="7693"/>
                </a:lnTo>
                <a:lnTo>
                  <a:pt x="16364" y="7693"/>
                </a:lnTo>
                <a:lnTo>
                  <a:pt x="16315" y="7718"/>
                </a:lnTo>
                <a:lnTo>
                  <a:pt x="16291" y="7767"/>
                </a:lnTo>
                <a:lnTo>
                  <a:pt x="16291" y="7840"/>
                </a:lnTo>
                <a:lnTo>
                  <a:pt x="16340" y="7913"/>
                </a:lnTo>
                <a:lnTo>
                  <a:pt x="16413" y="8011"/>
                </a:lnTo>
                <a:lnTo>
                  <a:pt x="16486" y="8084"/>
                </a:lnTo>
                <a:lnTo>
                  <a:pt x="16584" y="8133"/>
                </a:lnTo>
                <a:lnTo>
                  <a:pt x="16706" y="8182"/>
                </a:lnTo>
                <a:lnTo>
                  <a:pt x="16779" y="8182"/>
                </a:lnTo>
                <a:lnTo>
                  <a:pt x="16877" y="8206"/>
                </a:lnTo>
                <a:lnTo>
                  <a:pt x="16975" y="8255"/>
                </a:lnTo>
                <a:lnTo>
                  <a:pt x="17072" y="8304"/>
                </a:lnTo>
                <a:lnTo>
                  <a:pt x="17170" y="8377"/>
                </a:lnTo>
                <a:lnTo>
                  <a:pt x="17194" y="8426"/>
                </a:lnTo>
                <a:lnTo>
                  <a:pt x="17219" y="8475"/>
                </a:lnTo>
                <a:lnTo>
                  <a:pt x="17194" y="8621"/>
                </a:lnTo>
                <a:lnTo>
                  <a:pt x="17097" y="8792"/>
                </a:lnTo>
                <a:lnTo>
                  <a:pt x="16975" y="8963"/>
                </a:lnTo>
                <a:lnTo>
                  <a:pt x="16804" y="9110"/>
                </a:lnTo>
                <a:lnTo>
                  <a:pt x="16657" y="9232"/>
                </a:lnTo>
                <a:lnTo>
                  <a:pt x="16511" y="9305"/>
                </a:lnTo>
                <a:lnTo>
                  <a:pt x="16413" y="9330"/>
                </a:lnTo>
                <a:lnTo>
                  <a:pt x="16242" y="9354"/>
                </a:lnTo>
                <a:lnTo>
                  <a:pt x="16169" y="9378"/>
                </a:lnTo>
                <a:lnTo>
                  <a:pt x="16120" y="9427"/>
                </a:lnTo>
                <a:lnTo>
                  <a:pt x="16071" y="9452"/>
                </a:lnTo>
                <a:lnTo>
                  <a:pt x="16022" y="9476"/>
                </a:lnTo>
                <a:lnTo>
                  <a:pt x="15973" y="9452"/>
                </a:lnTo>
                <a:lnTo>
                  <a:pt x="15924" y="9427"/>
                </a:lnTo>
                <a:lnTo>
                  <a:pt x="15900" y="9378"/>
                </a:lnTo>
                <a:lnTo>
                  <a:pt x="15851" y="9305"/>
                </a:lnTo>
                <a:lnTo>
                  <a:pt x="15827" y="9134"/>
                </a:lnTo>
                <a:lnTo>
                  <a:pt x="15802" y="9037"/>
                </a:lnTo>
                <a:lnTo>
                  <a:pt x="15729" y="8890"/>
                </a:lnTo>
                <a:lnTo>
                  <a:pt x="15607" y="8743"/>
                </a:lnTo>
                <a:lnTo>
                  <a:pt x="15460" y="8573"/>
                </a:lnTo>
                <a:lnTo>
                  <a:pt x="15314" y="8402"/>
                </a:lnTo>
                <a:lnTo>
                  <a:pt x="15192" y="8255"/>
                </a:lnTo>
                <a:lnTo>
                  <a:pt x="15094" y="8108"/>
                </a:lnTo>
                <a:lnTo>
                  <a:pt x="15070" y="8011"/>
                </a:lnTo>
                <a:lnTo>
                  <a:pt x="15070" y="7938"/>
                </a:lnTo>
                <a:lnTo>
                  <a:pt x="15045" y="7889"/>
                </a:lnTo>
                <a:lnTo>
                  <a:pt x="15021" y="7889"/>
                </a:lnTo>
                <a:lnTo>
                  <a:pt x="14972" y="7913"/>
                </a:lnTo>
                <a:lnTo>
                  <a:pt x="14948" y="7962"/>
                </a:lnTo>
                <a:lnTo>
                  <a:pt x="14899" y="8035"/>
                </a:lnTo>
                <a:lnTo>
                  <a:pt x="14874" y="8182"/>
                </a:lnTo>
                <a:lnTo>
                  <a:pt x="14899" y="8279"/>
                </a:lnTo>
                <a:lnTo>
                  <a:pt x="14972" y="8402"/>
                </a:lnTo>
                <a:lnTo>
                  <a:pt x="15045" y="8548"/>
                </a:lnTo>
                <a:lnTo>
                  <a:pt x="15167" y="8670"/>
                </a:lnTo>
                <a:lnTo>
                  <a:pt x="15265" y="8792"/>
                </a:lnTo>
                <a:lnTo>
                  <a:pt x="15363" y="8914"/>
                </a:lnTo>
                <a:lnTo>
                  <a:pt x="15436" y="9037"/>
                </a:lnTo>
                <a:lnTo>
                  <a:pt x="15460" y="9134"/>
                </a:lnTo>
                <a:lnTo>
                  <a:pt x="15460" y="9232"/>
                </a:lnTo>
                <a:lnTo>
                  <a:pt x="15509" y="9330"/>
                </a:lnTo>
                <a:lnTo>
                  <a:pt x="15558" y="9427"/>
                </a:lnTo>
                <a:lnTo>
                  <a:pt x="15631" y="9525"/>
                </a:lnTo>
                <a:lnTo>
                  <a:pt x="15753" y="9598"/>
                </a:lnTo>
                <a:lnTo>
                  <a:pt x="15900" y="9647"/>
                </a:lnTo>
                <a:lnTo>
                  <a:pt x="16047" y="9696"/>
                </a:lnTo>
                <a:lnTo>
                  <a:pt x="16218" y="9720"/>
                </a:lnTo>
                <a:lnTo>
                  <a:pt x="16364" y="9720"/>
                </a:lnTo>
                <a:lnTo>
                  <a:pt x="16486" y="9769"/>
                </a:lnTo>
                <a:lnTo>
                  <a:pt x="16559" y="9818"/>
                </a:lnTo>
                <a:lnTo>
                  <a:pt x="16584" y="9867"/>
                </a:lnTo>
                <a:lnTo>
                  <a:pt x="16584" y="9916"/>
                </a:lnTo>
                <a:lnTo>
                  <a:pt x="16559" y="10013"/>
                </a:lnTo>
                <a:lnTo>
                  <a:pt x="16437" y="10209"/>
                </a:lnTo>
                <a:lnTo>
                  <a:pt x="16242" y="10429"/>
                </a:lnTo>
                <a:lnTo>
                  <a:pt x="16022" y="10673"/>
                </a:lnTo>
                <a:lnTo>
                  <a:pt x="15802" y="10917"/>
                </a:lnTo>
                <a:lnTo>
                  <a:pt x="15631" y="11186"/>
                </a:lnTo>
                <a:lnTo>
                  <a:pt x="15485" y="11430"/>
                </a:lnTo>
                <a:lnTo>
                  <a:pt x="15460" y="11528"/>
                </a:lnTo>
                <a:lnTo>
                  <a:pt x="15460" y="11625"/>
                </a:lnTo>
                <a:lnTo>
                  <a:pt x="15460" y="11772"/>
                </a:lnTo>
                <a:lnTo>
                  <a:pt x="15485" y="11918"/>
                </a:lnTo>
                <a:lnTo>
                  <a:pt x="15509" y="12016"/>
                </a:lnTo>
                <a:lnTo>
                  <a:pt x="15558" y="12089"/>
                </a:lnTo>
                <a:lnTo>
                  <a:pt x="15583" y="12138"/>
                </a:lnTo>
                <a:lnTo>
                  <a:pt x="15607" y="12212"/>
                </a:lnTo>
                <a:lnTo>
                  <a:pt x="15631" y="12383"/>
                </a:lnTo>
                <a:lnTo>
                  <a:pt x="15607" y="12480"/>
                </a:lnTo>
                <a:lnTo>
                  <a:pt x="15509" y="12651"/>
                </a:lnTo>
                <a:lnTo>
                  <a:pt x="15363" y="12847"/>
                </a:lnTo>
                <a:lnTo>
                  <a:pt x="15167" y="13042"/>
                </a:lnTo>
                <a:lnTo>
                  <a:pt x="14972" y="13237"/>
                </a:lnTo>
                <a:lnTo>
                  <a:pt x="14825" y="13433"/>
                </a:lnTo>
                <a:lnTo>
                  <a:pt x="14728" y="13604"/>
                </a:lnTo>
                <a:lnTo>
                  <a:pt x="14679" y="13701"/>
                </a:lnTo>
                <a:lnTo>
                  <a:pt x="14654" y="13823"/>
                </a:lnTo>
                <a:lnTo>
                  <a:pt x="14581" y="13970"/>
                </a:lnTo>
                <a:lnTo>
                  <a:pt x="14459" y="14117"/>
                </a:lnTo>
                <a:lnTo>
                  <a:pt x="14313" y="14288"/>
                </a:lnTo>
                <a:lnTo>
                  <a:pt x="14142" y="14434"/>
                </a:lnTo>
                <a:lnTo>
                  <a:pt x="13995" y="14556"/>
                </a:lnTo>
                <a:lnTo>
                  <a:pt x="13848" y="14629"/>
                </a:lnTo>
                <a:lnTo>
                  <a:pt x="13726" y="14654"/>
                </a:lnTo>
                <a:lnTo>
                  <a:pt x="13653" y="14654"/>
                </a:lnTo>
                <a:lnTo>
                  <a:pt x="13555" y="14605"/>
                </a:lnTo>
                <a:lnTo>
                  <a:pt x="13458" y="14556"/>
                </a:lnTo>
                <a:lnTo>
                  <a:pt x="13360" y="14483"/>
                </a:lnTo>
                <a:lnTo>
                  <a:pt x="13287" y="14385"/>
                </a:lnTo>
                <a:lnTo>
                  <a:pt x="13213" y="14288"/>
                </a:lnTo>
                <a:lnTo>
                  <a:pt x="13189" y="14190"/>
                </a:lnTo>
                <a:lnTo>
                  <a:pt x="13165" y="14092"/>
                </a:lnTo>
                <a:lnTo>
                  <a:pt x="13140" y="13921"/>
                </a:lnTo>
                <a:lnTo>
                  <a:pt x="13116" y="13848"/>
                </a:lnTo>
                <a:lnTo>
                  <a:pt x="13067" y="13799"/>
                </a:lnTo>
                <a:lnTo>
                  <a:pt x="13043" y="13750"/>
                </a:lnTo>
                <a:lnTo>
                  <a:pt x="12994" y="13677"/>
                </a:lnTo>
                <a:lnTo>
                  <a:pt x="12969" y="13530"/>
                </a:lnTo>
                <a:lnTo>
                  <a:pt x="12945" y="13359"/>
                </a:lnTo>
                <a:lnTo>
                  <a:pt x="12920" y="13286"/>
                </a:lnTo>
                <a:lnTo>
                  <a:pt x="12872" y="13237"/>
                </a:lnTo>
                <a:lnTo>
                  <a:pt x="12847" y="13164"/>
                </a:lnTo>
                <a:lnTo>
                  <a:pt x="12823" y="13066"/>
                </a:lnTo>
                <a:lnTo>
                  <a:pt x="12798" y="12920"/>
                </a:lnTo>
                <a:lnTo>
                  <a:pt x="12774" y="12749"/>
                </a:lnTo>
                <a:lnTo>
                  <a:pt x="12798" y="12602"/>
                </a:lnTo>
                <a:lnTo>
                  <a:pt x="12823" y="12456"/>
                </a:lnTo>
                <a:lnTo>
                  <a:pt x="12847" y="12358"/>
                </a:lnTo>
                <a:lnTo>
                  <a:pt x="12872" y="12285"/>
                </a:lnTo>
                <a:lnTo>
                  <a:pt x="12920" y="12236"/>
                </a:lnTo>
                <a:lnTo>
                  <a:pt x="12945" y="12163"/>
                </a:lnTo>
                <a:lnTo>
                  <a:pt x="12969" y="11992"/>
                </a:lnTo>
                <a:lnTo>
                  <a:pt x="12945" y="11894"/>
                </a:lnTo>
                <a:lnTo>
                  <a:pt x="12896" y="11772"/>
                </a:lnTo>
                <a:lnTo>
                  <a:pt x="12798" y="11650"/>
                </a:lnTo>
                <a:lnTo>
                  <a:pt x="12701" y="11528"/>
                </a:lnTo>
                <a:lnTo>
                  <a:pt x="12578" y="11381"/>
                </a:lnTo>
                <a:lnTo>
                  <a:pt x="12481" y="11210"/>
                </a:lnTo>
                <a:lnTo>
                  <a:pt x="12432" y="11015"/>
                </a:lnTo>
                <a:lnTo>
                  <a:pt x="12408" y="10844"/>
                </a:lnTo>
                <a:lnTo>
                  <a:pt x="12408" y="10697"/>
                </a:lnTo>
                <a:lnTo>
                  <a:pt x="12383" y="10551"/>
                </a:lnTo>
                <a:lnTo>
                  <a:pt x="12334" y="10453"/>
                </a:lnTo>
                <a:lnTo>
                  <a:pt x="12310" y="10380"/>
                </a:lnTo>
                <a:lnTo>
                  <a:pt x="12261" y="10331"/>
                </a:lnTo>
                <a:lnTo>
                  <a:pt x="12188" y="10307"/>
                </a:lnTo>
                <a:lnTo>
                  <a:pt x="12017" y="10282"/>
                </a:lnTo>
                <a:lnTo>
                  <a:pt x="11870" y="10307"/>
                </a:lnTo>
                <a:lnTo>
                  <a:pt x="11797" y="10331"/>
                </a:lnTo>
                <a:lnTo>
                  <a:pt x="11748" y="10380"/>
                </a:lnTo>
                <a:lnTo>
                  <a:pt x="11675" y="10429"/>
                </a:lnTo>
                <a:lnTo>
                  <a:pt x="11553" y="10453"/>
                </a:lnTo>
                <a:lnTo>
                  <a:pt x="11406" y="10478"/>
                </a:lnTo>
                <a:lnTo>
                  <a:pt x="11260" y="10478"/>
                </a:lnTo>
                <a:lnTo>
                  <a:pt x="11089" y="10453"/>
                </a:lnTo>
                <a:lnTo>
                  <a:pt x="10893" y="10355"/>
                </a:lnTo>
                <a:lnTo>
                  <a:pt x="10674" y="10233"/>
                </a:lnTo>
                <a:lnTo>
                  <a:pt x="10503" y="10087"/>
                </a:lnTo>
                <a:lnTo>
                  <a:pt x="10429" y="10013"/>
                </a:lnTo>
                <a:lnTo>
                  <a:pt x="10356" y="9891"/>
                </a:lnTo>
                <a:lnTo>
                  <a:pt x="10234" y="9598"/>
                </a:lnTo>
                <a:lnTo>
                  <a:pt x="10161" y="9281"/>
                </a:lnTo>
                <a:lnTo>
                  <a:pt x="10112" y="8963"/>
                </a:lnTo>
                <a:lnTo>
                  <a:pt x="10136" y="8792"/>
                </a:lnTo>
                <a:lnTo>
                  <a:pt x="10161" y="8621"/>
                </a:lnTo>
                <a:lnTo>
                  <a:pt x="10258" y="8279"/>
                </a:lnTo>
                <a:lnTo>
                  <a:pt x="10332" y="8108"/>
                </a:lnTo>
                <a:lnTo>
                  <a:pt x="10405" y="7962"/>
                </a:lnTo>
                <a:lnTo>
                  <a:pt x="10503" y="7815"/>
                </a:lnTo>
                <a:lnTo>
                  <a:pt x="10600" y="7718"/>
                </a:lnTo>
                <a:lnTo>
                  <a:pt x="10796" y="7522"/>
                </a:lnTo>
                <a:lnTo>
                  <a:pt x="10991" y="7376"/>
                </a:lnTo>
                <a:lnTo>
                  <a:pt x="11162" y="7278"/>
                </a:lnTo>
                <a:lnTo>
                  <a:pt x="11260" y="7229"/>
                </a:lnTo>
                <a:lnTo>
                  <a:pt x="11431" y="7205"/>
                </a:lnTo>
                <a:lnTo>
                  <a:pt x="11504" y="7180"/>
                </a:lnTo>
                <a:lnTo>
                  <a:pt x="11553" y="7132"/>
                </a:lnTo>
                <a:lnTo>
                  <a:pt x="11626" y="7107"/>
                </a:lnTo>
                <a:lnTo>
                  <a:pt x="11724" y="7083"/>
                </a:lnTo>
                <a:lnTo>
                  <a:pt x="11870" y="7058"/>
                </a:lnTo>
                <a:lnTo>
                  <a:pt x="12188" y="7058"/>
                </a:lnTo>
                <a:lnTo>
                  <a:pt x="12359" y="7107"/>
                </a:lnTo>
                <a:lnTo>
                  <a:pt x="12481" y="7156"/>
                </a:lnTo>
                <a:lnTo>
                  <a:pt x="12603" y="7229"/>
                </a:lnTo>
                <a:lnTo>
                  <a:pt x="12676" y="7303"/>
                </a:lnTo>
                <a:lnTo>
                  <a:pt x="12774" y="7376"/>
                </a:lnTo>
                <a:lnTo>
                  <a:pt x="12896" y="7425"/>
                </a:lnTo>
                <a:lnTo>
                  <a:pt x="12969" y="7425"/>
                </a:lnTo>
                <a:lnTo>
                  <a:pt x="13140" y="7449"/>
                </a:lnTo>
                <a:lnTo>
                  <a:pt x="13213" y="7498"/>
                </a:lnTo>
                <a:lnTo>
                  <a:pt x="13262" y="7522"/>
                </a:lnTo>
                <a:lnTo>
                  <a:pt x="13311" y="7547"/>
                </a:lnTo>
                <a:lnTo>
                  <a:pt x="13360" y="7571"/>
                </a:lnTo>
                <a:lnTo>
                  <a:pt x="13409" y="7547"/>
                </a:lnTo>
                <a:lnTo>
                  <a:pt x="13458" y="7522"/>
                </a:lnTo>
                <a:lnTo>
                  <a:pt x="13507" y="7498"/>
                </a:lnTo>
                <a:lnTo>
                  <a:pt x="13580" y="7449"/>
                </a:lnTo>
                <a:lnTo>
                  <a:pt x="13726" y="7425"/>
                </a:lnTo>
                <a:lnTo>
                  <a:pt x="13897" y="7449"/>
                </a:lnTo>
                <a:lnTo>
                  <a:pt x="13971" y="7498"/>
                </a:lnTo>
                <a:lnTo>
                  <a:pt x="14019" y="7522"/>
                </a:lnTo>
                <a:lnTo>
                  <a:pt x="14093" y="7571"/>
                </a:lnTo>
                <a:lnTo>
                  <a:pt x="14190" y="7596"/>
                </a:lnTo>
                <a:lnTo>
                  <a:pt x="14337" y="7620"/>
                </a:lnTo>
                <a:lnTo>
                  <a:pt x="14654" y="7620"/>
                </a:lnTo>
                <a:lnTo>
                  <a:pt x="14801" y="7596"/>
                </a:lnTo>
                <a:lnTo>
                  <a:pt x="14899" y="7571"/>
                </a:lnTo>
                <a:lnTo>
                  <a:pt x="14972" y="7522"/>
                </a:lnTo>
                <a:lnTo>
                  <a:pt x="15021" y="7473"/>
                </a:lnTo>
                <a:lnTo>
                  <a:pt x="15045" y="7400"/>
                </a:lnTo>
                <a:lnTo>
                  <a:pt x="15070" y="7229"/>
                </a:lnTo>
                <a:lnTo>
                  <a:pt x="15070" y="7205"/>
                </a:lnTo>
                <a:lnTo>
                  <a:pt x="15045" y="7156"/>
                </a:lnTo>
                <a:lnTo>
                  <a:pt x="14948" y="7107"/>
                </a:lnTo>
                <a:lnTo>
                  <a:pt x="14825" y="7058"/>
                </a:lnTo>
                <a:lnTo>
                  <a:pt x="14679" y="7058"/>
                </a:lnTo>
                <a:lnTo>
                  <a:pt x="14532" y="7034"/>
                </a:lnTo>
                <a:lnTo>
                  <a:pt x="14361" y="6985"/>
                </a:lnTo>
                <a:lnTo>
                  <a:pt x="14215" y="6936"/>
                </a:lnTo>
                <a:lnTo>
                  <a:pt x="14117" y="6863"/>
                </a:lnTo>
                <a:lnTo>
                  <a:pt x="14019" y="6790"/>
                </a:lnTo>
                <a:lnTo>
                  <a:pt x="13922" y="6716"/>
                </a:lnTo>
                <a:lnTo>
                  <a:pt x="13824" y="6692"/>
                </a:lnTo>
                <a:lnTo>
                  <a:pt x="13726" y="6668"/>
                </a:lnTo>
                <a:lnTo>
                  <a:pt x="13653" y="6643"/>
                </a:lnTo>
                <a:lnTo>
                  <a:pt x="13555" y="6619"/>
                </a:lnTo>
                <a:lnTo>
                  <a:pt x="13458" y="6545"/>
                </a:lnTo>
                <a:lnTo>
                  <a:pt x="13360" y="6472"/>
                </a:lnTo>
                <a:lnTo>
                  <a:pt x="13287" y="6399"/>
                </a:lnTo>
                <a:lnTo>
                  <a:pt x="13189" y="6374"/>
                </a:lnTo>
                <a:lnTo>
                  <a:pt x="13116" y="6350"/>
                </a:lnTo>
                <a:lnTo>
                  <a:pt x="13067" y="6374"/>
                </a:lnTo>
                <a:lnTo>
                  <a:pt x="13018" y="6399"/>
                </a:lnTo>
                <a:lnTo>
                  <a:pt x="12945" y="6399"/>
                </a:lnTo>
                <a:lnTo>
                  <a:pt x="12872" y="6350"/>
                </a:lnTo>
                <a:lnTo>
                  <a:pt x="12774" y="6277"/>
                </a:lnTo>
                <a:lnTo>
                  <a:pt x="12701" y="6228"/>
                </a:lnTo>
                <a:lnTo>
                  <a:pt x="12627" y="6179"/>
                </a:lnTo>
                <a:lnTo>
                  <a:pt x="12505" y="6179"/>
                </a:lnTo>
                <a:lnTo>
                  <a:pt x="12456" y="6228"/>
                </a:lnTo>
                <a:lnTo>
                  <a:pt x="12383" y="6252"/>
                </a:lnTo>
                <a:lnTo>
                  <a:pt x="12212" y="6277"/>
                </a:lnTo>
                <a:lnTo>
                  <a:pt x="12114" y="6326"/>
                </a:lnTo>
                <a:lnTo>
                  <a:pt x="11968" y="6399"/>
                </a:lnTo>
                <a:lnTo>
                  <a:pt x="11797" y="6521"/>
                </a:lnTo>
                <a:lnTo>
                  <a:pt x="11650" y="6668"/>
                </a:lnTo>
                <a:lnTo>
                  <a:pt x="11479" y="6814"/>
                </a:lnTo>
                <a:lnTo>
                  <a:pt x="11309" y="6936"/>
                </a:lnTo>
                <a:lnTo>
                  <a:pt x="11186" y="7009"/>
                </a:lnTo>
                <a:lnTo>
                  <a:pt x="11064" y="7058"/>
                </a:lnTo>
                <a:lnTo>
                  <a:pt x="10918" y="7009"/>
                </a:lnTo>
                <a:lnTo>
                  <a:pt x="10844" y="6985"/>
                </a:lnTo>
                <a:lnTo>
                  <a:pt x="10796" y="6961"/>
                </a:lnTo>
                <a:lnTo>
                  <a:pt x="10747" y="6912"/>
                </a:lnTo>
                <a:lnTo>
                  <a:pt x="10722" y="6838"/>
                </a:lnTo>
                <a:lnTo>
                  <a:pt x="10698" y="6668"/>
                </a:lnTo>
                <a:lnTo>
                  <a:pt x="10722" y="6497"/>
                </a:lnTo>
                <a:lnTo>
                  <a:pt x="10747" y="6423"/>
                </a:lnTo>
                <a:lnTo>
                  <a:pt x="10796" y="6374"/>
                </a:lnTo>
                <a:lnTo>
                  <a:pt x="10844" y="6350"/>
                </a:lnTo>
                <a:lnTo>
                  <a:pt x="10967" y="6326"/>
                </a:lnTo>
                <a:lnTo>
                  <a:pt x="11113" y="6301"/>
                </a:lnTo>
                <a:lnTo>
                  <a:pt x="11260" y="6277"/>
                </a:lnTo>
                <a:lnTo>
                  <a:pt x="11406" y="6277"/>
                </a:lnTo>
                <a:lnTo>
                  <a:pt x="11528" y="6228"/>
                </a:lnTo>
                <a:lnTo>
                  <a:pt x="11602" y="6179"/>
                </a:lnTo>
                <a:lnTo>
                  <a:pt x="11626" y="6130"/>
                </a:lnTo>
                <a:lnTo>
                  <a:pt x="11650" y="6106"/>
                </a:lnTo>
                <a:lnTo>
                  <a:pt x="11602" y="5935"/>
                </a:lnTo>
                <a:lnTo>
                  <a:pt x="11577" y="5862"/>
                </a:lnTo>
                <a:lnTo>
                  <a:pt x="11553" y="5813"/>
                </a:lnTo>
                <a:lnTo>
                  <a:pt x="11504" y="5764"/>
                </a:lnTo>
                <a:lnTo>
                  <a:pt x="11504" y="5715"/>
                </a:lnTo>
                <a:lnTo>
                  <a:pt x="11504" y="5666"/>
                </a:lnTo>
                <a:lnTo>
                  <a:pt x="11553" y="5617"/>
                </a:lnTo>
                <a:lnTo>
                  <a:pt x="11602" y="5593"/>
                </a:lnTo>
                <a:lnTo>
                  <a:pt x="11675" y="5544"/>
                </a:lnTo>
                <a:lnTo>
                  <a:pt x="11821" y="5520"/>
                </a:lnTo>
                <a:lnTo>
                  <a:pt x="11919" y="5520"/>
                </a:lnTo>
                <a:lnTo>
                  <a:pt x="12017" y="5471"/>
                </a:lnTo>
                <a:lnTo>
                  <a:pt x="12114" y="5398"/>
                </a:lnTo>
                <a:lnTo>
                  <a:pt x="12212" y="5324"/>
                </a:lnTo>
                <a:lnTo>
                  <a:pt x="12285" y="5251"/>
                </a:lnTo>
                <a:lnTo>
                  <a:pt x="12359" y="5153"/>
                </a:lnTo>
                <a:lnTo>
                  <a:pt x="12383" y="5031"/>
                </a:lnTo>
                <a:lnTo>
                  <a:pt x="12408" y="4958"/>
                </a:lnTo>
                <a:lnTo>
                  <a:pt x="12383" y="4787"/>
                </a:lnTo>
                <a:lnTo>
                  <a:pt x="12334" y="4714"/>
                </a:lnTo>
                <a:lnTo>
                  <a:pt x="12310" y="4665"/>
                </a:lnTo>
                <a:lnTo>
                  <a:pt x="12310" y="4640"/>
                </a:lnTo>
                <a:lnTo>
                  <a:pt x="12310" y="4592"/>
                </a:lnTo>
                <a:lnTo>
                  <a:pt x="12383" y="4469"/>
                </a:lnTo>
                <a:lnTo>
                  <a:pt x="12505" y="4298"/>
                </a:lnTo>
                <a:lnTo>
                  <a:pt x="12701" y="4103"/>
                </a:lnTo>
                <a:lnTo>
                  <a:pt x="12798" y="4005"/>
                </a:lnTo>
                <a:lnTo>
                  <a:pt x="12945" y="3908"/>
                </a:lnTo>
                <a:lnTo>
                  <a:pt x="13091" y="3834"/>
                </a:lnTo>
                <a:lnTo>
                  <a:pt x="13262" y="3761"/>
                </a:lnTo>
                <a:lnTo>
                  <a:pt x="13604" y="3663"/>
                </a:lnTo>
                <a:lnTo>
                  <a:pt x="13775" y="3639"/>
                </a:lnTo>
                <a:lnTo>
                  <a:pt x="13922" y="3615"/>
                </a:lnTo>
                <a:close/>
                <a:moveTo>
                  <a:pt x="6888" y="2467"/>
                </a:moveTo>
                <a:lnTo>
                  <a:pt x="6986" y="2491"/>
                </a:lnTo>
                <a:lnTo>
                  <a:pt x="7083" y="2516"/>
                </a:lnTo>
                <a:lnTo>
                  <a:pt x="7132" y="2540"/>
                </a:lnTo>
                <a:lnTo>
                  <a:pt x="7181" y="2589"/>
                </a:lnTo>
                <a:lnTo>
                  <a:pt x="7181" y="2638"/>
                </a:lnTo>
                <a:lnTo>
                  <a:pt x="7181" y="2711"/>
                </a:lnTo>
                <a:lnTo>
                  <a:pt x="7132" y="2784"/>
                </a:lnTo>
                <a:lnTo>
                  <a:pt x="7083" y="2858"/>
                </a:lnTo>
                <a:lnTo>
                  <a:pt x="6937" y="3028"/>
                </a:lnTo>
                <a:lnTo>
                  <a:pt x="6864" y="3175"/>
                </a:lnTo>
                <a:lnTo>
                  <a:pt x="6839" y="3322"/>
                </a:lnTo>
                <a:lnTo>
                  <a:pt x="6864" y="3395"/>
                </a:lnTo>
                <a:lnTo>
                  <a:pt x="6888" y="3419"/>
                </a:lnTo>
                <a:lnTo>
                  <a:pt x="6961" y="3517"/>
                </a:lnTo>
                <a:lnTo>
                  <a:pt x="7010" y="3615"/>
                </a:lnTo>
                <a:lnTo>
                  <a:pt x="7059" y="3712"/>
                </a:lnTo>
                <a:lnTo>
                  <a:pt x="7083" y="3810"/>
                </a:lnTo>
                <a:lnTo>
                  <a:pt x="7059" y="3908"/>
                </a:lnTo>
                <a:lnTo>
                  <a:pt x="7010" y="4005"/>
                </a:lnTo>
                <a:lnTo>
                  <a:pt x="6961" y="4103"/>
                </a:lnTo>
                <a:lnTo>
                  <a:pt x="6888" y="4201"/>
                </a:lnTo>
                <a:lnTo>
                  <a:pt x="6839" y="4225"/>
                </a:lnTo>
                <a:lnTo>
                  <a:pt x="6644" y="4225"/>
                </a:lnTo>
                <a:lnTo>
                  <a:pt x="6473" y="4128"/>
                </a:lnTo>
                <a:lnTo>
                  <a:pt x="6302" y="4005"/>
                </a:lnTo>
                <a:lnTo>
                  <a:pt x="6155" y="3859"/>
                </a:lnTo>
                <a:lnTo>
                  <a:pt x="5984" y="3786"/>
                </a:lnTo>
                <a:lnTo>
                  <a:pt x="5838" y="3761"/>
                </a:lnTo>
                <a:lnTo>
                  <a:pt x="5789" y="3786"/>
                </a:lnTo>
                <a:lnTo>
                  <a:pt x="5740" y="3810"/>
                </a:lnTo>
                <a:lnTo>
                  <a:pt x="5642" y="3883"/>
                </a:lnTo>
                <a:lnTo>
                  <a:pt x="5545" y="3957"/>
                </a:lnTo>
                <a:lnTo>
                  <a:pt x="5447" y="3981"/>
                </a:lnTo>
                <a:lnTo>
                  <a:pt x="5349" y="4005"/>
                </a:lnTo>
                <a:lnTo>
                  <a:pt x="5203" y="4030"/>
                </a:lnTo>
                <a:lnTo>
                  <a:pt x="5129" y="4054"/>
                </a:lnTo>
                <a:lnTo>
                  <a:pt x="5081" y="4103"/>
                </a:lnTo>
                <a:lnTo>
                  <a:pt x="5032" y="4128"/>
                </a:lnTo>
                <a:lnTo>
                  <a:pt x="4959" y="4152"/>
                </a:lnTo>
                <a:lnTo>
                  <a:pt x="4788" y="4201"/>
                </a:lnTo>
                <a:lnTo>
                  <a:pt x="4690" y="4201"/>
                </a:lnTo>
                <a:lnTo>
                  <a:pt x="4592" y="4250"/>
                </a:lnTo>
                <a:lnTo>
                  <a:pt x="4494" y="4298"/>
                </a:lnTo>
                <a:lnTo>
                  <a:pt x="4397" y="4372"/>
                </a:lnTo>
                <a:lnTo>
                  <a:pt x="4372" y="4421"/>
                </a:lnTo>
                <a:lnTo>
                  <a:pt x="4372" y="4494"/>
                </a:lnTo>
                <a:lnTo>
                  <a:pt x="4372" y="4616"/>
                </a:lnTo>
                <a:lnTo>
                  <a:pt x="4470" y="4787"/>
                </a:lnTo>
                <a:lnTo>
                  <a:pt x="4592" y="4958"/>
                </a:lnTo>
                <a:lnTo>
                  <a:pt x="4690" y="5031"/>
                </a:lnTo>
                <a:lnTo>
                  <a:pt x="4788" y="5056"/>
                </a:lnTo>
                <a:lnTo>
                  <a:pt x="4885" y="5080"/>
                </a:lnTo>
                <a:lnTo>
                  <a:pt x="5007" y="5080"/>
                </a:lnTo>
                <a:lnTo>
                  <a:pt x="5129" y="5056"/>
                </a:lnTo>
                <a:lnTo>
                  <a:pt x="5227" y="5007"/>
                </a:lnTo>
                <a:lnTo>
                  <a:pt x="5349" y="4933"/>
                </a:lnTo>
                <a:lnTo>
                  <a:pt x="5447" y="4860"/>
                </a:lnTo>
                <a:lnTo>
                  <a:pt x="5642" y="4665"/>
                </a:lnTo>
                <a:lnTo>
                  <a:pt x="5838" y="4518"/>
                </a:lnTo>
                <a:lnTo>
                  <a:pt x="6009" y="4421"/>
                </a:lnTo>
                <a:lnTo>
                  <a:pt x="6131" y="4372"/>
                </a:lnTo>
                <a:lnTo>
                  <a:pt x="6204" y="4396"/>
                </a:lnTo>
                <a:lnTo>
                  <a:pt x="6253" y="4445"/>
                </a:lnTo>
                <a:lnTo>
                  <a:pt x="6302" y="4494"/>
                </a:lnTo>
                <a:lnTo>
                  <a:pt x="6302" y="4567"/>
                </a:lnTo>
                <a:lnTo>
                  <a:pt x="6326" y="4640"/>
                </a:lnTo>
                <a:lnTo>
                  <a:pt x="6375" y="4714"/>
                </a:lnTo>
                <a:lnTo>
                  <a:pt x="6424" y="4738"/>
                </a:lnTo>
                <a:lnTo>
                  <a:pt x="6497" y="4763"/>
                </a:lnTo>
                <a:lnTo>
                  <a:pt x="6595" y="4787"/>
                </a:lnTo>
                <a:lnTo>
                  <a:pt x="6693" y="4811"/>
                </a:lnTo>
                <a:lnTo>
                  <a:pt x="6790" y="4885"/>
                </a:lnTo>
                <a:lnTo>
                  <a:pt x="6888" y="4958"/>
                </a:lnTo>
                <a:lnTo>
                  <a:pt x="6937" y="5031"/>
                </a:lnTo>
                <a:lnTo>
                  <a:pt x="6961" y="5153"/>
                </a:lnTo>
                <a:lnTo>
                  <a:pt x="6937" y="5251"/>
                </a:lnTo>
                <a:lnTo>
                  <a:pt x="6888" y="5324"/>
                </a:lnTo>
                <a:lnTo>
                  <a:pt x="6790" y="5398"/>
                </a:lnTo>
                <a:lnTo>
                  <a:pt x="6693" y="5471"/>
                </a:lnTo>
                <a:lnTo>
                  <a:pt x="6595" y="5520"/>
                </a:lnTo>
                <a:lnTo>
                  <a:pt x="6497" y="5520"/>
                </a:lnTo>
                <a:lnTo>
                  <a:pt x="6399" y="5544"/>
                </a:lnTo>
                <a:lnTo>
                  <a:pt x="6253" y="5642"/>
                </a:lnTo>
                <a:lnTo>
                  <a:pt x="6082" y="5764"/>
                </a:lnTo>
                <a:lnTo>
                  <a:pt x="5935" y="5910"/>
                </a:lnTo>
                <a:lnTo>
                  <a:pt x="5764" y="6057"/>
                </a:lnTo>
                <a:lnTo>
                  <a:pt x="5594" y="6179"/>
                </a:lnTo>
                <a:lnTo>
                  <a:pt x="5471" y="6252"/>
                </a:lnTo>
                <a:lnTo>
                  <a:pt x="5349" y="6277"/>
                </a:lnTo>
                <a:lnTo>
                  <a:pt x="5227" y="6326"/>
                </a:lnTo>
                <a:lnTo>
                  <a:pt x="5056" y="6448"/>
                </a:lnTo>
                <a:lnTo>
                  <a:pt x="4812" y="6643"/>
                </a:lnTo>
                <a:lnTo>
                  <a:pt x="4568" y="6887"/>
                </a:lnTo>
                <a:lnTo>
                  <a:pt x="4226" y="7229"/>
                </a:lnTo>
                <a:lnTo>
                  <a:pt x="4104" y="7327"/>
                </a:lnTo>
                <a:lnTo>
                  <a:pt x="3957" y="7449"/>
                </a:lnTo>
                <a:lnTo>
                  <a:pt x="3640" y="7644"/>
                </a:lnTo>
                <a:lnTo>
                  <a:pt x="3347" y="7767"/>
                </a:lnTo>
                <a:lnTo>
                  <a:pt x="3200" y="7791"/>
                </a:lnTo>
                <a:lnTo>
                  <a:pt x="3078" y="7815"/>
                </a:lnTo>
                <a:lnTo>
                  <a:pt x="2834" y="7815"/>
                </a:lnTo>
                <a:lnTo>
                  <a:pt x="2614" y="7864"/>
                </a:lnTo>
                <a:lnTo>
                  <a:pt x="2443" y="7938"/>
                </a:lnTo>
                <a:lnTo>
                  <a:pt x="2321" y="8011"/>
                </a:lnTo>
                <a:lnTo>
                  <a:pt x="2248" y="8084"/>
                </a:lnTo>
                <a:lnTo>
                  <a:pt x="2174" y="8182"/>
                </a:lnTo>
                <a:lnTo>
                  <a:pt x="2125" y="8279"/>
                </a:lnTo>
                <a:lnTo>
                  <a:pt x="2125" y="8377"/>
                </a:lnTo>
                <a:lnTo>
                  <a:pt x="2125" y="8475"/>
                </a:lnTo>
                <a:lnTo>
                  <a:pt x="2174" y="8573"/>
                </a:lnTo>
                <a:lnTo>
                  <a:pt x="2248" y="8670"/>
                </a:lnTo>
                <a:lnTo>
                  <a:pt x="2321" y="8768"/>
                </a:lnTo>
                <a:lnTo>
                  <a:pt x="2394" y="8841"/>
                </a:lnTo>
                <a:lnTo>
                  <a:pt x="2492" y="8890"/>
                </a:lnTo>
                <a:lnTo>
                  <a:pt x="2614" y="8939"/>
                </a:lnTo>
                <a:lnTo>
                  <a:pt x="2687" y="8939"/>
                </a:lnTo>
                <a:lnTo>
                  <a:pt x="2809" y="8988"/>
                </a:lnTo>
                <a:lnTo>
                  <a:pt x="2956" y="9085"/>
                </a:lnTo>
                <a:lnTo>
                  <a:pt x="3151" y="9232"/>
                </a:lnTo>
                <a:lnTo>
                  <a:pt x="3371" y="9427"/>
                </a:lnTo>
                <a:lnTo>
                  <a:pt x="3566" y="9623"/>
                </a:lnTo>
                <a:lnTo>
                  <a:pt x="3762" y="9769"/>
                </a:lnTo>
                <a:lnTo>
                  <a:pt x="3908" y="9867"/>
                </a:lnTo>
                <a:lnTo>
                  <a:pt x="4030" y="9891"/>
                </a:lnTo>
                <a:lnTo>
                  <a:pt x="4177" y="9867"/>
                </a:lnTo>
                <a:lnTo>
                  <a:pt x="4250" y="9843"/>
                </a:lnTo>
                <a:lnTo>
                  <a:pt x="4324" y="9818"/>
                </a:lnTo>
                <a:lnTo>
                  <a:pt x="4372" y="9769"/>
                </a:lnTo>
                <a:lnTo>
                  <a:pt x="4494" y="9745"/>
                </a:lnTo>
                <a:lnTo>
                  <a:pt x="4641" y="9720"/>
                </a:lnTo>
                <a:lnTo>
                  <a:pt x="4959" y="9720"/>
                </a:lnTo>
                <a:lnTo>
                  <a:pt x="5105" y="9769"/>
                </a:lnTo>
                <a:lnTo>
                  <a:pt x="5252" y="9818"/>
                </a:lnTo>
                <a:lnTo>
                  <a:pt x="5349" y="9916"/>
                </a:lnTo>
                <a:lnTo>
                  <a:pt x="5447" y="9989"/>
                </a:lnTo>
                <a:lnTo>
                  <a:pt x="5545" y="10038"/>
                </a:lnTo>
                <a:lnTo>
                  <a:pt x="5642" y="10087"/>
                </a:lnTo>
                <a:lnTo>
                  <a:pt x="5740" y="10087"/>
                </a:lnTo>
                <a:lnTo>
                  <a:pt x="5838" y="10136"/>
                </a:lnTo>
                <a:lnTo>
                  <a:pt x="5984" y="10209"/>
                </a:lnTo>
                <a:lnTo>
                  <a:pt x="6155" y="10331"/>
                </a:lnTo>
                <a:lnTo>
                  <a:pt x="6302" y="10478"/>
                </a:lnTo>
                <a:lnTo>
                  <a:pt x="6473" y="10624"/>
                </a:lnTo>
                <a:lnTo>
                  <a:pt x="6644" y="10746"/>
                </a:lnTo>
                <a:lnTo>
                  <a:pt x="6790" y="10819"/>
                </a:lnTo>
                <a:lnTo>
                  <a:pt x="6888" y="10844"/>
                </a:lnTo>
                <a:lnTo>
                  <a:pt x="6961" y="10868"/>
                </a:lnTo>
                <a:lnTo>
                  <a:pt x="7083" y="10917"/>
                </a:lnTo>
                <a:lnTo>
                  <a:pt x="7181" y="10966"/>
                </a:lnTo>
                <a:lnTo>
                  <a:pt x="7254" y="11039"/>
                </a:lnTo>
                <a:lnTo>
                  <a:pt x="7352" y="11113"/>
                </a:lnTo>
                <a:lnTo>
                  <a:pt x="7450" y="11186"/>
                </a:lnTo>
                <a:lnTo>
                  <a:pt x="7547" y="11210"/>
                </a:lnTo>
                <a:lnTo>
                  <a:pt x="7645" y="11235"/>
                </a:lnTo>
                <a:lnTo>
                  <a:pt x="7743" y="11259"/>
                </a:lnTo>
                <a:lnTo>
                  <a:pt x="7840" y="11283"/>
                </a:lnTo>
                <a:lnTo>
                  <a:pt x="7938" y="11357"/>
                </a:lnTo>
                <a:lnTo>
                  <a:pt x="8036" y="11430"/>
                </a:lnTo>
                <a:lnTo>
                  <a:pt x="8109" y="11528"/>
                </a:lnTo>
                <a:lnTo>
                  <a:pt x="8158" y="11625"/>
                </a:lnTo>
                <a:lnTo>
                  <a:pt x="8207" y="11723"/>
                </a:lnTo>
                <a:lnTo>
                  <a:pt x="8207" y="11796"/>
                </a:lnTo>
                <a:lnTo>
                  <a:pt x="8207" y="11894"/>
                </a:lnTo>
                <a:lnTo>
                  <a:pt x="8158" y="11992"/>
                </a:lnTo>
                <a:lnTo>
                  <a:pt x="8109" y="12089"/>
                </a:lnTo>
                <a:lnTo>
                  <a:pt x="8036" y="12187"/>
                </a:lnTo>
                <a:lnTo>
                  <a:pt x="7963" y="12285"/>
                </a:lnTo>
                <a:lnTo>
                  <a:pt x="7889" y="12383"/>
                </a:lnTo>
                <a:lnTo>
                  <a:pt x="7840" y="12480"/>
                </a:lnTo>
                <a:lnTo>
                  <a:pt x="7840" y="12578"/>
                </a:lnTo>
                <a:lnTo>
                  <a:pt x="7816" y="12676"/>
                </a:lnTo>
                <a:lnTo>
                  <a:pt x="7718" y="12822"/>
                </a:lnTo>
                <a:lnTo>
                  <a:pt x="7596" y="12969"/>
                </a:lnTo>
                <a:lnTo>
                  <a:pt x="7450" y="13140"/>
                </a:lnTo>
                <a:lnTo>
                  <a:pt x="7303" y="13311"/>
                </a:lnTo>
                <a:lnTo>
                  <a:pt x="7181" y="13457"/>
                </a:lnTo>
                <a:lnTo>
                  <a:pt x="7108" y="13604"/>
                </a:lnTo>
                <a:lnTo>
                  <a:pt x="7083" y="13701"/>
                </a:lnTo>
                <a:lnTo>
                  <a:pt x="7034" y="13823"/>
                </a:lnTo>
                <a:lnTo>
                  <a:pt x="6961" y="13970"/>
                </a:lnTo>
                <a:lnTo>
                  <a:pt x="6839" y="14117"/>
                </a:lnTo>
                <a:lnTo>
                  <a:pt x="6693" y="14288"/>
                </a:lnTo>
                <a:lnTo>
                  <a:pt x="6546" y="14434"/>
                </a:lnTo>
                <a:lnTo>
                  <a:pt x="6424" y="14605"/>
                </a:lnTo>
                <a:lnTo>
                  <a:pt x="6351" y="14752"/>
                </a:lnTo>
                <a:lnTo>
                  <a:pt x="6302" y="14849"/>
                </a:lnTo>
                <a:lnTo>
                  <a:pt x="6277" y="14947"/>
                </a:lnTo>
                <a:lnTo>
                  <a:pt x="6229" y="15069"/>
                </a:lnTo>
                <a:lnTo>
                  <a:pt x="6131" y="15216"/>
                </a:lnTo>
                <a:lnTo>
                  <a:pt x="6033" y="15338"/>
                </a:lnTo>
                <a:lnTo>
                  <a:pt x="5911" y="15460"/>
                </a:lnTo>
                <a:lnTo>
                  <a:pt x="5813" y="15582"/>
                </a:lnTo>
                <a:lnTo>
                  <a:pt x="5764" y="15704"/>
                </a:lnTo>
                <a:lnTo>
                  <a:pt x="5740" y="15802"/>
                </a:lnTo>
                <a:lnTo>
                  <a:pt x="5764" y="15973"/>
                </a:lnTo>
                <a:lnTo>
                  <a:pt x="5789" y="16046"/>
                </a:lnTo>
                <a:lnTo>
                  <a:pt x="5838" y="16095"/>
                </a:lnTo>
                <a:lnTo>
                  <a:pt x="5862" y="16144"/>
                </a:lnTo>
                <a:lnTo>
                  <a:pt x="5911" y="16217"/>
                </a:lnTo>
                <a:lnTo>
                  <a:pt x="5935" y="16388"/>
                </a:lnTo>
                <a:lnTo>
                  <a:pt x="5911" y="16461"/>
                </a:lnTo>
                <a:lnTo>
                  <a:pt x="5862" y="16510"/>
                </a:lnTo>
                <a:lnTo>
                  <a:pt x="5813" y="16559"/>
                </a:lnTo>
                <a:lnTo>
                  <a:pt x="5642" y="16559"/>
                </a:lnTo>
                <a:lnTo>
                  <a:pt x="5545" y="16510"/>
                </a:lnTo>
                <a:lnTo>
                  <a:pt x="5447" y="16461"/>
                </a:lnTo>
                <a:lnTo>
                  <a:pt x="5349" y="16388"/>
                </a:lnTo>
                <a:lnTo>
                  <a:pt x="5276" y="16266"/>
                </a:lnTo>
                <a:lnTo>
                  <a:pt x="5227" y="16119"/>
                </a:lnTo>
                <a:lnTo>
                  <a:pt x="5178" y="15973"/>
                </a:lnTo>
                <a:lnTo>
                  <a:pt x="5178" y="15802"/>
                </a:lnTo>
                <a:lnTo>
                  <a:pt x="5154" y="15655"/>
                </a:lnTo>
                <a:lnTo>
                  <a:pt x="5105" y="15484"/>
                </a:lnTo>
                <a:lnTo>
                  <a:pt x="5056" y="15338"/>
                </a:lnTo>
                <a:lnTo>
                  <a:pt x="4983" y="15240"/>
                </a:lnTo>
                <a:lnTo>
                  <a:pt x="4934" y="15191"/>
                </a:lnTo>
                <a:lnTo>
                  <a:pt x="4910" y="15093"/>
                </a:lnTo>
                <a:lnTo>
                  <a:pt x="4836" y="14849"/>
                </a:lnTo>
                <a:lnTo>
                  <a:pt x="4812" y="14556"/>
                </a:lnTo>
                <a:lnTo>
                  <a:pt x="4788" y="14214"/>
                </a:lnTo>
                <a:lnTo>
                  <a:pt x="4788" y="13970"/>
                </a:lnTo>
                <a:lnTo>
                  <a:pt x="4788" y="13799"/>
                </a:lnTo>
                <a:lnTo>
                  <a:pt x="4739" y="13604"/>
                </a:lnTo>
                <a:lnTo>
                  <a:pt x="4714" y="13433"/>
                </a:lnTo>
                <a:lnTo>
                  <a:pt x="4641" y="13237"/>
                </a:lnTo>
                <a:lnTo>
                  <a:pt x="4568" y="13066"/>
                </a:lnTo>
                <a:lnTo>
                  <a:pt x="4494" y="12920"/>
                </a:lnTo>
                <a:lnTo>
                  <a:pt x="4397" y="12773"/>
                </a:lnTo>
                <a:lnTo>
                  <a:pt x="4324" y="12676"/>
                </a:lnTo>
                <a:lnTo>
                  <a:pt x="4128" y="12456"/>
                </a:lnTo>
                <a:lnTo>
                  <a:pt x="3982" y="12260"/>
                </a:lnTo>
                <a:lnTo>
                  <a:pt x="3884" y="12114"/>
                </a:lnTo>
                <a:lnTo>
                  <a:pt x="3835" y="11992"/>
                </a:lnTo>
                <a:lnTo>
                  <a:pt x="3811" y="11845"/>
                </a:lnTo>
                <a:lnTo>
                  <a:pt x="3786" y="11772"/>
                </a:lnTo>
                <a:lnTo>
                  <a:pt x="3737" y="11723"/>
                </a:lnTo>
                <a:lnTo>
                  <a:pt x="3713" y="11650"/>
                </a:lnTo>
                <a:lnTo>
                  <a:pt x="3664" y="11528"/>
                </a:lnTo>
                <a:lnTo>
                  <a:pt x="3664" y="11381"/>
                </a:lnTo>
                <a:lnTo>
                  <a:pt x="3640" y="11235"/>
                </a:lnTo>
                <a:lnTo>
                  <a:pt x="3664" y="11088"/>
                </a:lnTo>
                <a:lnTo>
                  <a:pt x="3664" y="10942"/>
                </a:lnTo>
                <a:lnTo>
                  <a:pt x="3713" y="10819"/>
                </a:lnTo>
                <a:lnTo>
                  <a:pt x="3737" y="10771"/>
                </a:lnTo>
                <a:lnTo>
                  <a:pt x="3786" y="10697"/>
                </a:lnTo>
                <a:lnTo>
                  <a:pt x="3811" y="10648"/>
                </a:lnTo>
                <a:lnTo>
                  <a:pt x="3835" y="10478"/>
                </a:lnTo>
                <a:lnTo>
                  <a:pt x="3811" y="10307"/>
                </a:lnTo>
                <a:lnTo>
                  <a:pt x="3786" y="10233"/>
                </a:lnTo>
                <a:lnTo>
                  <a:pt x="3737" y="10184"/>
                </a:lnTo>
                <a:lnTo>
                  <a:pt x="3689" y="10160"/>
                </a:lnTo>
                <a:lnTo>
                  <a:pt x="3615" y="10111"/>
                </a:lnTo>
                <a:lnTo>
                  <a:pt x="3444" y="10087"/>
                </a:lnTo>
                <a:lnTo>
                  <a:pt x="3347" y="10062"/>
                </a:lnTo>
                <a:lnTo>
                  <a:pt x="3200" y="9989"/>
                </a:lnTo>
                <a:lnTo>
                  <a:pt x="3054" y="9867"/>
                </a:lnTo>
                <a:lnTo>
                  <a:pt x="2883" y="9720"/>
                </a:lnTo>
                <a:lnTo>
                  <a:pt x="2712" y="9574"/>
                </a:lnTo>
                <a:lnTo>
                  <a:pt x="2565" y="9452"/>
                </a:lnTo>
                <a:lnTo>
                  <a:pt x="2419" y="9354"/>
                </a:lnTo>
                <a:lnTo>
                  <a:pt x="2321" y="9330"/>
                </a:lnTo>
                <a:lnTo>
                  <a:pt x="2199" y="9281"/>
                </a:lnTo>
                <a:lnTo>
                  <a:pt x="2003" y="9159"/>
                </a:lnTo>
                <a:lnTo>
                  <a:pt x="1784" y="8988"/>
                </a:lnTo>
                <a:lnTo>
                  <a:pt x="1539" y="8768"/>
                </a:lnTo>
                <a:lnTo>
                  <a:pt x="1246" y="8402"/>
                </a:lnTo>
                <a:lnTo>
                  <a:pt x="1078" y="8185"/>
                </a:lnTo>
                <a:lnTo>
                  <a:pt x="1124" y="7840"/>
                </a:lnTo>
                <a:lnTo>
                  <a:pt x="1197" y="7473"/>
                </a:lnTo>
                <a:lnTo>
                  <a:pt x="1295" y="7132"/>
                </a:lnTo>
                <a:lnTo>
                  <a:pt x="1393" y="6790"/>
                </a:lnTo>
                <a:lnTo>
                  <a:pt x="1515" y="6448"/>
                </a:lnTo>
                <a:lnTo>
                  <a:pt x="1637" y="6106"/>
                </a:lnTo>
                <a:lnTo>
                  <a:pt x="1784" y="5788"/>
                </a:lnTo>
                <a:lnTo>
                  <a:pt x="1954" y="5471"/>
                </a:lnTo>
                <a:lnTo>
                  <a:pt x="2125" y="5153"/>
                </a:lnTo>
                <a:lnTo>
                  <a:pt x="2296" y="4860"/>
                </a:lnTo>
                <a:lnTo>
                  <a:pt x="2516" y="4567"/>
                </a:lnTo>
                <a:lnTo>
                  <a:pt x="2712" y="4298"/>
                </a:lnTo>
                <a:lnTo>
                  <a:pt x="3151" y="3737"/>
                </a:lnTo>
                <a:lnTo>
                  <a:pt x="3664" y="3248"/>
                </a:lnTo>
                <a:lnTo>
                  <a:pt x="4079" y="3248"/>
                </a:lnTo>
                <a:lnTo>
                  <a:pt x="4299" y="3297"/>
                </a:lnTo>
                <a:lnTo>
                  <a:pt x="4470" y="3346"/>
                </a:lnTo>
                <a:lnTo>
                  <a:pt x="4592" y="3419"/>
                </a:lnTo>
                <a:lnTo>
                  <a:pt x="4690" y="3493"/>
                </a:lnTo>
                <a:lnTo>
                  <a:pt x="4788" y="3517"/>
                </a:lnTo>
                <a:lnTo>
                  <a:pt x="4885" y="3493"/>
                </a:lnTo>
                <a:lnTo>
                  <a:pt x="4983" y="3419"/>
                </a:lnTo>
                <a:lnTo>
                  <a:pt x="5056" y="3346"/>
                </a:lnTo>
                <a:lnTo>
                  <a:pt x="5178" y="3297"/>
                </a:lnTo>
                <a:lnTo>
                  <a:pt x="5276" y="3248"/>
                </a:lnTo>
                <a:lnTo>
                  <a:pt x="5349" y="3248"/>
                </a:lnTo>
                <a:lnTo>
                  <a:pt x="5471" y="3199"/>
                </a:lnTo>
                <a:lnTo>
                  <a:pt x="5594" y="3126"/>
                </a:lnTo>
                <a:lnTo>
                  <a:pt x="5764" y="3004"/>
                </a:lnTo>
                <a:lnTo>
                  <a:pt x="5935" y="2858"/>
                </a:lnTo>
                <a:lnTo>
                  <a:pt x="6131" y="2711"/>
                </a:lnTo>
                <a:lnTo>
                  <a:pt x="6375" y="2589"/>
                </a:lnTo>
                <a:lnTo>
                  <a:pt x="6619" y="2516"/>
                </a:lnTo>
                <a:lnTo>
                  <a:pt x="6888" y="2467"/>
                </a:lnTo>
                <a:close/>
                <a:moveTo>
                  <a:pt x="9379" y="0"/>
                </a:moveTo>
                <a:lnTo>
                  <a:pt x="8891" y="24"/>
                </a:lnTo>
                <a:lnTo>
                  <a:pt x="8427" y="49"/>
                </a:lnTo>
                <a:lnTo>
                  <a:pt x="7963" y="122"/>
                </a:lnTo>
                <a:lnTo>
                  <a:pt x="7499" y="195"/>
                </a:lnTo>
                <a:lnTo>
                  <a:pt x="7034" y="293"/>
                </a:lnTo>
                <a:lnTo>
                  <a:pt x="6595" y="440"/>
                </a:lnTo>
                <a:lnTo>
                  <a:pt x="6155" y="586"/>
                </a:lnTo>
                <a:lnTo>
                  <a:pt x="5740" y="733"/>
                </a:lnTo>
                <a:lnTo>
                  <a:pt x="5325" y="928"/>
                </a:lnTo>
                <a:lnTo>
                  <a:pt x="4910" y="1148"/>
                </a:lnTo>
                <a:lnTo>
                  <a:pt x="4519" y="1368"/>
                </a:lnTo>
                <a:lnTo>
                  <a:pt x="4128" y="1612"/>
                </a:lnTo>
                <a:lnTo>
                  <a:pt x="3762" y="1881"/>
                </a:lnTo>
                <a:lnTo>
                  <a:pt x="3420" y="2149"/>
                </a:lnTo>
                <a:lnTo>
                  <a:pt x="3078" y="2442"/>
                </a:lnTo>
                <a:lnTo>
                  <a:pt x="2760" y="2760"/>
                </a:lnTo>
                <a:lnTo>
                  <a:pt x="2443" y="3077"/>
                </a:lnTo>
                <a:lnTo>
                  <a:pt x="2150" y="3419"/>
                </a:lnTo>
                <a:lnTo>
                  <a:pt x="1881" y="3761"/>
                </a:lnTo>
                <a:lnTo>
                  <a:pt x="1613" y="4128"/>
                </a:lnTo>
                <a:lnTo>
                  <a:pt x="1368" y="4518"/>
                </a:lnTo>
                <a:lnTo>
                  <a:pt x="1149" y="4909"/>
                </a:lnTo>
                <a:lnTo>
                  <a:pt x="929" y="5324"/>
                </a:lnTo>
                <a:lnTo>
                  <a:pt x="733" y="5739"/>
                </a:lnTo>
                <a:lnTo>
                  <a:pt x="587" y="6155"/>
                </a:lnTo>
                <a:lnTo>
                  <a:pt x="440" y="6594"/>
                </a:lnTo>
                <a:lnTo>
                  <a:pt x="294" y="7034"/>
                </a:lnTo>
                <a:lnTo>
                  <a:pt x="196" y="7498"/>
                </a:lnTo>
                <a:lnTo>
                  <a:pt x="123" y="7962"/>
                </a:lnTo>
                <a:lnTo>
                  <a:pt x="49" y="8426"/>
                </a:lnTo>
                <a:lnTo>
                  <a:pt x="25" y="8890"/>
                </a:lnTo>
                <a:lnTo>
                  <a:pt x="1" y="9378"/>
                </a:lnTo>
                <a:lnTo>
                  <a:pt x="25" y="9867"/>
                </a:lnTo>
                <a:lnTo>
                  <a:pt x="49" y="10331"/>
                </a:lnTo>
                <a:lnTo>
                  <a:pt x="123" y="10795"/>
                </a:lnTo>
                <a:lnTo>
                  <a:pt x="196" y="11259"/>
                </a:lnTo>
                <a:lnTo>
                  <a:pt x="294" y="11723"/>
                </a:lnTo>
                <a:lnTo>
                  <a:pt x="440" y="12163"/>
                </a:lnTo>
                <a:lnTo>
                  <a:pt x="587" y="12602"/>
                </a:lnTo>
                <a:lnTo>
                  <a:pt x="733" y="13018"/>
                </a:lnTo>
                <a:lnTo>
                  <a:pt x="929" y="13433"/>
                </a:lnTo>
                <a:lnTo>
                  <a:pt x="1149" y="13848"/>
                </a:lnTo>
                <a:lnTo>
                  <a:pt x="1368" y="14239"/>
                </a:lnTo>
                <a:lnTo>
                  <a:pt x="1613" y="14629"/>
                </a:lnTo>
                <a:lnTo>
                  <a:pt x="1881" y="14996"/>
                </a:lnTo>
                <a:lnTo>
                  <a:pt x="2150" y="15338"/>
                </a:lnTo>
                <a:lnTo>
                  <a:pt x="2443" y="15680"/>
                </a:lnTo>
                <a:lnTo>
                  <a:pt x="2760" y="15997"/>
                </a:lnTo>
                <a:lnTo>
                  <a:pt x="3078" y="16315"/>
                </a:lnTo>
                <a:lnTo>
                  <a:pt x="3420" y="16608"/>
                </a:lnTo>
                <a:lnTo>
                  <a:pt x="3762" y="16876"/>
                </a:lnTo>
                <a:lnTo>
                  <a:pt x="4128" y="17145"/>
                </a:lnTo>
                <a:lnTo>
                  <a:pt x="4519" y="17389"/>
                </a:lnTo>
                <a:lnTo>
                  <a:pt x="4910" y="17609"/>
                </a:lnTo>
                <a:lnTo>
                  <a:pt x="5325" y="17829"/>
                </a:lnTo>
                <a:lnTo>
                  <a:pt x="5740" y="18024"/>
                </a:lnTo>
                <a:lnTo>
                  <a:pt x="6155" y="18171"/>
                </a:lnTo>
                <a:lnTo>
                  <a:pt x="6595" y="18317"/>
                </a:lnTo>
                <a:lnTo>
                  <a:pt x="7034" y="18464"/>
                </a:lnTo>
                <a:lnTo>
                  <a:pt x="7499" y="18562"/>
                </a:lnTo>
                <a:lnTo>
                  <a:pt x="7963" y="18635"/>
                </a:lnTo>
                <a:lnTo>
                  <a:pt x="8427" y="18708"/>
                </a:lnTo>
                <a:lnTo>
                  <a:pt x="8891" y="18733"/>
                </a:lnTo>
                <a:lnTo>
                  <a:pt x="9379" y="18757"/>
                </a:lnTo>
                <a:lnTo>
                  <a:pt x="9868" y="18733"/>
                </a:lnTo>
                <a:lnTo>
                  <a:pt x="10332" y="18708"/>
                </a:lnTo>
                <a:lnTo>
                  <a:pt x="10796" y="18635"/>
                </a:lnTo>
                <a:lnTo>
                  <a:pt x="11260" y="18562"/>
                </a:lnTo>
                <a:lnTo>
                  <a:pt x="11724" y="18464"/>
                </a:lnTo>
                <a:lnTo>
                  <a:pt x="12163" y="18317"/>
                </a:lnTo>
                <a:lnTo>
                  <a:pt x="12603" y="18171"/>
                </a:lnTo>
                <a:lnTo>
                  <a:pt x="13018" y="18024"/>
                </a:lnTo>
                <a:lnTo>
                  <a:pt x="13433" y="17829"/>
                </a:lnTo>
                <a:lnTo>
                  <a:pt x="13848" y="17609"/>
                </a:lnTo>
                <a:lnTo>
                  <a:pt x="14239" y="17389"/>
                </a:lnTo>
                <a:lnTo>
                  <a:pt x="14630" y="17145"/>
                </a:lnTo>
                <a:lnTo>
                  <a:pt x="14996" y="16876"/>
                </a:lnTo>
                <a:lnTo>
                  <a:pt x="15338" y="16608"/>
                </a:lnTo>
                <a:lnTo>
                  <a:pt x="15680" y="16315"/>
                </a:lnTo>
                <a:lnTo>
                  <a:pt x="15998" y="15997"/>
                </a:lnTo>
                <a:lnTo>
                  <a:pt x="16315" y="15680"/>
                </a:lnTo>
                <a:lnTo>
                  <a:pt x="16608" y="15338"/>
                </a:lnTo>
                <a:lnTo>
                  <a:pt x="16877" y="14996"/>
                </a:lnTo>
                <a:lnTo>
                  <a:pt x="17146" y="14629"/>
                </a:lnTo>
                <a:lnTo>
                  <a:pt x="17390" y="14239"/>
                </a:lnTo>
                <a:lnTo>
                  <a:pt x="17610" y="13848"/>
                </a:lnTo>
                <a:lnTo>
                  <a:pt x="17829" y="13433"/>
                </a:lnTo>
                <a:lnTo>
                  <a:pt x="18025" y="13018"/>
                </a:lnTo>
                <a:lnTo>
                  <a:pt x="18171" y="12602"/>
                </a:lnTo>
                <a:lnTo>
                  <a:pt x="18318" y="12163"/>
                </a:lnTo>
                <a:lnTo>
                  <a:pt x="18464" y="11723"/>
                </a:lnTo>
                <a:lnTo>
                  <a:pt x="18562" y="11259"/>
                </a:lnTo>
                <a:lnTo>
                  <a:pt x="18635" y="10795"/>
                </a:lnTo>
                <a:lnTo>
                  <a:pt x="18709" y="10331"/>
                </a:lnTo>
                <a:lnTo>
                  <a:pt x="18733" y="9867"/>
                </a:lnTo>
                <a:lnTo>
                  <a:pt x="18758" y="9378"/>
                </a:lnTo>
                <a:lnTo>
                  <a:pt x="18733" y="8890"/>
                </a:lnTo>
                <a:lnTo>
                  <a:pt x="18709" y="8426"/>
                </a:lnTo>
                <a:lnTo>
                  <a:pt x="18635" y="7962"/>
                </a:lnTo>
                <a:lnTo>
                  <a:pt x="18562" y="7498"/>
                </a:lnTo>
                <a:lnTo>
                  <a:pt x="18464" y="7034"/>
                </a:lnTo>
                <a:lnTo>
                  <a:pt x="18318" y="6594"/>
                </a:lnTo>
                <a:lnTo>
                  <a:pt x="18171" y="6155"/>
                </a:lnTo>
                <a:lnTo>
                  <a:pt x="18025" y="5739"/>
                </a:lnTo>
                <a:lnTo>
                  <a:pt x="17829" y="5324"/>
                </a:lnTo>
                <a:lnTo>
                  <a:pt x="17610" y="4909"/>
                </a:lnTo>
                <a:lnTo>
                  <a:pt x="17390" y="4518"/>
                </a:lnTo>
                <a:lnTo>
                  <a:pt x="17146" y="4128"/>
                </a:lnTo>
                <a:lnTo>
                  <a:pt x="16877" y="3761"/>
                </a:lnTo>
                <a:lnTo>
                  <a:pt x="16608" y="3419"/>
                </a:lnTo>
                <a:lnTo>
                  <a:pt x="16315" y="3077"/>
                </a:lnTo>
                <a:lnTo>
                  <a:pt x="15998" y="2760"/>
                </a:lnTo>
                <a:lnTo>
                  <a:pt x="15680" y="2442"/>
                </a:lnTo>
                <a:lnTo>
                  <a:pt x="15338" y="2149"/>
                </a:lnTo>
                <a:lnTo>
                  <a:pt x="14996" y="1881"/>
                </a:lnTo>
                <a:lnTo>
                  <a:pt x="14630" y="1612"/>
                </a:lnTo>
                <a:lnTo>
                  <a:pt x="14239" y="1368"/>
                </a:lnTo>
                <a:lnTo>
                  <a:pt x="13848" y="1148"/>
                </a:lnTo>
                <a:lnTo>
                  <a:pt x="13433" y="928"/>
                </a:lnTo>
                <a:lnTo>
                  <a:pt x="13018" y="733"/>
                </a:lnTo>
                <a:lnTo>
                  <a:pt x="12603" y="586"/>
                </a:lnTo>
                <a:lnTo>
                  <a:pt x="12163" y="440"/>
                </a:lnTo>
                <a:lnTo>
                  <a:pt x="11724" y="293"/>
                </a:lnTo>
                <a:lnTo>
                  <a:pt x="11260" y="195"/>
                </a:lnTo>
                <a:lnTo>
                  <a:pt x="10796" y="122"/>
                </a:lnTo>
                <a:lnTo>
                  <a:pt x="10332" y="49"/>
                </a:lnTo>
                <a:lnTo>
                  <a:pt x="9868" y="24"/>
                </a:lnTo>
                <a:lnTo>
                  <a:pt x="9379"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19" name="Google Shape;519;p39"/>
          <p:cNvGrpSpPr/>
          <p:nvPr/>
        </p:nvGrpSpPr>
        <p:grpSpPr>
          <a:xfrm>
            <a:off x="4908116" y="3975522"/>
            <a:ext cx="266488" cy="258240"/>
            <a:chOff x="6654650" y="3665275"/>
            <a:chExt cx="409100" cy="409125"/>
          </a:xfrm>
          <a:solidFill>
            <a:srgbClr val="00B0F0"/>
          </a:solidFill>
        </p:grpSpPr>
        <p:sp>
          <p:nvSpPr>
            <p:cNvPr id="520" name="Google Shape;520;p39"/>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grpFill/>
            <a:ln>
              <a:noFill/>
            </a:ln>
          </p:spPr>
          <p:txBody>
            <a:bodyPr spcFirstLastPara="1" wrap="square" lIns="91425" tIns="91425" rIns="91425" bIns="91425" anchor="ctr" anchorCtr="0">
              <a:noAutofit/>
            </a:bodyPr>
            <a:lstStyle/>
            <a:p>
              <a:endParaRPr/>
            </a:p>
          </p:txBody>
        </p:sp>
        <p:sp>
          <p:nvSpPr>
            <p:cNvPr id="521" name="Google Shape;521;p39"/>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grpFill/>
            <a:ln>
              <a:noFill/>
            </a:ln>
          </p:spPr>
          <p:txBody>
            <a:bodyPr spcFirstLastPara="1" wrap="square" lIns="91425" tIns="91425" rIns="91425" bIns="91425" anchor="ctr" anchorCtr="0">
              <a:noAutofit/>
            </a:bodyPr>
            <a:lstStyle/>
            <a:p>
              <a:endParaRPr/>
            </a:p>
          </p:txBody>
        </p:sp>
      </p:grpSp>
      <p:grpSp>
        <p:nvGrpSpPr>
          <p:cNvPr id="522" name="Google Shape;522;p39"/>
          <p:cNvGrpSpPr/>
          <p:nvPr/>
        </p:nvGrpSpPr>
        <p:grpSpPr>
          <a:xfrm>
            <a:off x="945144" y="4390206"/>
            <a:ext cx="288766" cy="279827"/>
            <a:chOff x="570875" y="4322250"/>
            <a:chExt cx="443300" cy="443325"/>
          </a:xfrm>
          <a:solidFill>
            <a:srgbClr val="00B0F0"/>
          </a:solidFill>
        </p:grpSpPr>
        <p:sp>
          <p:nvSpPr>
            <p:cNvPr id="523" name="Google Shape;523;p39"/>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grpFill/>
            <a:ln>
              <a:noFill/>
            </a:ln>
          </p:spPr>
          <p:txBody>
            <a:bodyPr spcFirstLastPara="1" wrap="square" lIns="91425" tIns="91425" rIns="91425" bIns="91425" anchor="ctr" anchorCtr="0">
              <a:noAutofit/>
            </a:bodyPr>
            <a:lstStyle/>
            <a:p>
              <a:endParaRPr/>
            </a:p>
          </p:txBody>
        </p:sp>
        <p:sp>
          <p:nvSpPr>
            <p:cNvPr id="524" name="Google Shape;524;p39"/>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grpFill/>
            <a:ln>
              <a:noFill/>
            </a:ln>
          </p:spPr>
          <p:txBody>
            <a:bodyPr spcFirstLastPara="1" wrap="square" lIns="91425" tIns="91425" rIns="91425" bIns="91425" anchor="ctr" anchorCtr="0">
              <a:noAutofit/>
            </a:bodyPr>
            <a:lstStyle/>
            <a:p>
              <a:endParaRPr/>
            </a:p>
          </p:txBody>
        </p:sp>
        <p:sp>
          <p:nvSpPr>
            <p:cNvPr id="525" name="Google Shape;525;p39"/>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grpFill/>
            <a:ln>
              <a:noFill/>
            </a:ln>
          </p:spPr>
          <p:txBody>
            <a:bodyPr spcFirstLastPara="1" wrap="square" lIns="91425" tIns="91425" rIns="91425" bIns="91425" anchor="ctr" anchorCtr="0">
              <a:noAutofit/>
            </a:bodyPr>
            <a:lstStyle/>
            <a:p>
              <a:endParaRPr/>
            </a:p>
          </p:txBody>
        </p:sp>
        <p:sp>
          <p:nvSpPr>
            <p:cNvPr id="526" name="Google Shape;526;p39"/>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grpFill/>
            <a:ln>
              <a:noFill/>
            </a:ln>
          </p:spPr>
          <p:txBody>
            <a:bodyPr spcFirstLastPara="1" wrap="square" lIns="91425" tIns="91425" rIns="91425" bIns="91425" anchor="ctr" anchorCtr="0">
              <a:noAutofit/>
            </a:bodyPr>
            <a:lstStyle/>
            <a:p>
              <a:endParaRPr/>
            </a:p>
          </p:txBody>
        </p:sp>
      </p:grpSp>
      <p:sp>
        <p:nvSpPr>
          <p:cNvPr id="527" name="Google Shape;527;p39"/>
          <p:cNvSpPr/>
          <p:nvPr/>
        </p:nvSpPr>
        <p:spPr>
          <a:xfrm>
            <a:off x="1372337" y="4444555"/>
            <a:ext cx="312639" cy="171134"/>
          </a:xfrm>
          <a:custGeom>
            <a:avLst/>
            <a:gdLst/>
            <a:ahLst/>
            <a:cxnLst/>
            <a:rect l="l" t="t" r="r" b="b"/>
            <a:pathLst>
              <a:path w="19198" h="10845" extrusionOk="0">
                <a:moveTo>
                  <a:pt x="7572" y="1"/>
                </a:moveTo>
                <a:lnTo>
                  <a:pt x="7108" y="25"/>
                </a:lnTo>
                <a:lnTo>
                  <a:pt x="6668" y="98"/>
                </a:lnTo>
                <a:lnTo>
                  <a:pt x="6229" y="196"/>
                </a:lnTo>
                <a:lnTo>
                  <a:pt x="5813" y="343"/>
                </a:lnTo>
                <a:lnTo>
                  <a:pt x="5423" y="538"/>
                </a:lnTo>
                <a:lnTo>
                  <a:pt x="5056" y="758"/>
                </a:lnTo>
                <a:lnTo>
                  <a:pt x="4714" y="1026"/>
                </a:lnTo>
                <a:lnTo>
                  <a:pt x="4397" y="1319"/>
                </a:lnTo>
                <a:lnTo>
                  <a:pt x="4104" y="1637"/>
                </a:lnTo>
                <a:lnTo>
                  <a:pt x="3835" y="1979"/>
                </a:lnTo>
                <a:lnTo>
                  <a:pt x="3615" y="2345"/>
                </a:lnTo>
                <a:lnTo>
                  <a:pt x="3420" y="2736"/>
                </a:lnTo>
                <a:lnTo>
                  <a:pt x="3273" y="3151"/>
                </a:lnTo>
                <a:lnTo>
                  <a:pt x="3151" y="3591"/>
                </a:lnTo>
                <a:lnTo>
                  <a:pt x="3102" y="4030"/>
                </a:lnTo>
                <a:lnTo>
                  <a:pt x="3078" y="4494"/>
                </a:lnTo>
                <a:lnTo>
                  <a:pt x="3078" y="4788"/>
                </a:lnTo>
                <a:lnTo>
                  <a:pt x="2712" y="4788"/>
                </a:lnTo>
                <a:lnTo>
                  <a:pt x="2419" y="4836"/>
                </a:lnTo>
                <a:lnTo>
                  <a:pt x="2125" y="4910"/>
                </a:lnTo>
                <a:lnTo>
                  <a:pt x="1832" y="5032"/>
                </a:lnTo>
                <a:lnTo>
                  <a:pt x="1588" y="5154"/>
                </a:lnTo>
                <a:lnTo>
                  <a:pt x="1320" y="5300"/>
                </a:lnTo>
                <a:lnTo>
                  <a:pt x="1100" y="5471"/>
                </a:lnTo>
                <a:lnTo>
                  <a:pt x="880" y="5667"/>
                </a:lnTo>
                <a:lnTo>
                  <a:pt x="685" y="5887"/>
                </a:lnTo>
                <a:lnTo>
                  <a:pt x="514" y="6131"/>
                </a:lnTo>
                <a:lnTo>
                  <a:pt x="367" y="6375"/>
                </a:lnTo>
                <a:lnTo>
                  <a:pt x="220" y="6644"/>
                </a:lnTo>
                <a:lnTo>
                  <a:pt x="123" y="6912"/>
                </a:lnTo>
                <a:lnTo>
                  <a:pt x="50" y="7205"/>
                </a:lnTo>
                <a:lnTo>
                  <a:pt x="1" y="7499"/>
                </a:lnTo>
                <a:lnTo>
                  <a:pt x="1" y="7816"/>
                </a:lnTo>
                <a:lnTo>
                  <a:pt x="1" y="8134"/>
                </a:lnTo>
                <a:lnTo>
                  <a:pt x="50" y="8427"/>
                </a:lnTo>
                <a:lnTo>
                  <a:pt x="123" y="8720"/>
                </a:lnTo>
                <a:lnTo>
                  <a:pt x="220" y="8988"/>
                </a:lnTo>
                <a:lnTo>
                  <a:pt x="367" y="9257"/>
                </a:lnTo>
                <a:lnTo>
                  <a:pt x="514" y="9501"/>
                </a:lnTo>
                <a:lnTo>
                  <a:pt x="685" y="9745"/>
                </a:lnTo>
                <a:lnTo>
                  <a:pt x="880" y="9965"/>
                </a:lnTo>
                <a:lnTo>
                  <a:pt x="1100" y="10161"/>
                </a:lnTo>
                <a:lnTo>
                  <a:pt x="1320" y="10332"/>
                </a:lnTo>
                <a:lnTo>
                  <a:pt x="1588" y="10478"/>
                </a:lnTo>
                <a:lnTo>
                  <a:pt x="1832" y="10600"/>
                </a:lnTo>
                <a:lnTo>
                  <a:pt x="2125" y="10722"/>
                </a:lnTo>
                <a:lnTo>
                  <a:pt x="2419" y="10796"/>
                </a:lnTo>
                <a:lnTo>
                  <a:pt x="2712" y="10844"/>
                </a:lnTo>
                <a:lnTo>
                  <a:pt x="16486" y="10844"/>
                </a:lnTo>
                <a:lnTo>
                  <a:pt x="16779" y="10796"/>
                </a:lnTo>
                <a:lnTo>
                  <a:pt x="17072" y="10722"/>
                </a:lnTo>
                <a:lnTo>
                  <a:pt x="17365" y="10600"/>
                </a:lnTo>
                <a:lnTo>
                  <a:pt x="17610" y="10478"/>
                </a:lnTo>
                <a:lnTo>
                  <a:pt x="17878" y="10332"/>
                </a:lnTo>
                <a:lnTo>
                  <a:pt x="18098" y="10161"/>
                </a:lnTo>
                <a:lnTo>
                  <a:pt x="18318" y="9965"/>
                </a:lnTo>
                <a:lnTo>
                  <a:pt x="18513" y="9745"/>
                </a:lnTo>
                <a:lnTo>
                  <a:pt x="18684" y="9501"/>
                </a:lnTo>
                <a:lnTo>
                  <a:pt x="18831" y="9257"/>
                </a:lnTo>
                <a:lnTo>
                  <a:pt x="18977" y="8988"/>
                </a:lnTo>
                <a:lnTo>
                  <a:pt x="19075" y="8720"/>
                </a:lnTo>
                <a:lnTo>
                  <a:pt x="19148" y="8427"/>
                </a:lnTo>
                <a:lnTo>
                  <a:pt x="19197" y="8134"/>
                </a:lnTo>
                <a:lnTo>
                  <a:pt x="19197" y="7816"/>
                </a:lnTo>
                <a:lnTo>
                  <a:pt x="19197" y="7499"/>
                </a:lnTo>
                <a:lnTo>
                  <a:pt x="19148" y="7205"/>
                </a:lnTo>
                <a:lnTo>
                  <a:pt x="19075" y="6912"/>
                </a:lnTo>
                <a:lnTo>
                  <a:pt x="18977" y="6644"/>
                </a:lnTo>
                <a:lnTo>
                  <a:pt x="18831" y="6375"/>
                </a:lnTo>
                <a:lnTo>
                  <a:pt x="18684" y="6131"/>
                </a:lnTo>
                <a:lnTo>
                  <a:pt x="18513" y="5887"/>
                </a:lnTo>
                <a:lnTo>
                  <a:pt x="18318" y="5667"/>
                </a:lnTo>
                <a:lnTo>
                  <a:pt x="18098" y="5471"/>
                </a:lnTo>
                <a:lnTo>
                  <a:pt x="17878" y="5300"/>
                </a:lnTo>
                <a:lnTo>
                  <a:pt x="17610" y="5154"/>
                </a:lnTo>
                <a:lnTo>
                  <a:pt x="17365" y="5032"/>
                </a:lnTo>
                <a:lnTo>
                  <a:pt x="17072" y="4910"/>
                </a:lnTo>
                <a:lnTo>
                  <a:pt x="16779" y="4836"/>
                </a:lnTo>
                <a:lnTo>
                  <a:pt x="16486" y="4788"/>
                </a:lnTo>
                <a:lnTo>
                  <a:pt x="15412" y="4788"/>
                </a:lnTo>
                <a:lnTo>
                  <a:pt x="15436" y="4494"/>
                </a:lnTo>
                <a:lnTo>
                  <a:pt x="15412" y="4201"/>
                </a:lnTo>
                <a:lnTo>
                  <a:pt x="15387" y="3933"/>
                </a:lnTo>
                <a:lnTo>
                  <a:pt x="15314" y="3664"/>
                </a:lnTo>
                <a:lnTo>
                  <a:pt x="15216" y="3420"/>
                </a:lnTo>
                <a:lnTo>
                  <a:pt x="15094" y="3176"/>
                </a:lnTo>
                <a:lnTo>
                  <a:pt x="14972" y="2956"/>
                </a:lnTo>
                <a:lnTo>
                  <a:pt x="14801" y="2736"/>
                </a:lnTo>
                <a:lnTo>
                  <a:pt x="14630" y="2541"/>
                </a:lnTo>
                <a:lnTo>
                  <a:pt x="14435" y="2370"/>
                </a:lnTo>
                <a:lnTo>
                  <a:pt x="14215" y="2199"/>
                </a:lnTo>
                <a:lnTo>
                  <a:pt x="13995" y="2077"/>
                </a:lnTo>
                <a:lnTo>
                  <a:pt x="13751" y="1954"/>
                </a:lnTo>
                <a:lnTo>
                  <a:pt x="13507" y="1857"/>
                </a:lnTo>
                <a:lnTo>
                  <a:pt x="13238" y="1784"/>
                </a:lnTo>
                <a:lnTo>
                  <a:pt x="12969" y="1759"/>
                </a:lnTo>
                <a:lnTo>
                  <a:pt x="12676" y="1735"/>
                </a:lnTo>
                <a:lnTo>
                  <a:pt x="12334" y="1759"/>
                </a:lnTo>
                <a:lnTo>
                  <a:pt x="11992" y="1832"/>
                </a:lnTo>
                <a:lnTo>
                  <a:pt x="11650" y="1930"/>
                </a:lnTo>
                <a:lnTo>
                  <a:pt x="11357" y="2077"/>
                </a:lnTo>
                <a:lnTo>
                  <a:pt x="11186" y="1857"/>
                </a:lnTo>
                <a:lnTo>
                  <a:pt x="11015" y="1637"/>
                </a:lnTo>
                <a:lnTo>
                  <a:pt x="10844" y="1417"/>
                </a:lnTo>
                <a:lnTo>
                  <a:pt x="10649" y="1222"/>
                </a:lnTo>
                <a:lnTo>
                  <a:pt x="10454" y="1051"/>
                </a:lnTo>
                <a:lnTo>
                  <a:pt x="10234" y="880"/>
                </a:lnTo>
                <a:lnTo>
                  <a:pt x="9990" y="709"/>
                </a:lnTo>
                <a:lnTo>
                  <a:pt x="9745" y="562"/>
                </a:lnTo>
                <a:lnTo>
                  <a:pt x="9501" y="440"/>
                </a:lnTo>
                <a:lnTo>
                  <a:pt x="9257" y="318"/>
                </a:lnTo>
                <a:lnTo>
                  <a:pt x="8988" y="220"/>
                </a:lnTo>
                <a:lnTo>
                  <a:pt x="8720" y="147"/>
                </a:lnTo>
                <a:lnTo>
                  <a:pt x="8427" y="74"/>
                </a:lnTo>
                <a:lnTo>
                  <a:pt x="8158" y="25"/>
                </a:lnTo>
                <a:lnTo>
                  <a:pt x="7865"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28" name="Google Shape;528;p39"/>
          <p:cNvGrpSpPr/>
          <p:nvPr/>
        </p:nvGrpSpPr>
        <p:grpSpPr>
          <a:xfrm>
            <a:off x="1862707" y="4369408"/>
            <a:ext cx="210011" cy="321423"/>
            <a:chOff x="1979475" y="4289300"/>
            <a:chExt cx="322400" cy="509225"/>
          </a:xfrm>
          <a:solidFill>
            <a:srgbClr val="00B0F0"/>
          </a:solidFill>
        </p:grpSpPr>
        <p:sp>
          <p:nvSpPr>
            <p:cNvPr id="529" name="Google Shape;529;p39"/>
            <p:cNvSpPr/>
            <p:nvPr/>
          </p:nvSpPr>
          <p:spPr>
            <a:xfrm>
              <a:off x="2187075" y="4509100"/>
              <a:ext cx="114800" cy="114800"/>
            </a:xfrm>
            <a:custGeom>
              <a:avLst/>
              <a:gdLst/>
              <a:ahLst/>
              <a:cxnLst/>
              <a:rect l="l" t="t" r="r" b="b"/>
              <a:pathLst>
                <a:path w="4592" h="4592" extrusionOk="0">
                  <a:moveTo>
                    <a:pt x="4396" y="0"/>
                  </a:moveTo>
                  <a:lnTo>
                    <a:pt x="3981" y="49"/>
                  </a:lnTo>
                  <a:lnTo>
                    <a:pt x="3419" y="171"/>
                  </a:lnTo>
                  <a:lnTo>
                    <a:pt x="2784" y="367"/>
                  </a:lnTo>
                  <a:lnTo>
                    <a:pt x="2100" y="587"/>
                  </a:lnTo>
                  <a:lnTo>
                    <a:pt x="1465" y="831"/>
                  </a:lnTo>
                  <a:lnTo>
                    <a:pt x="1172" y="953"/>
                  </a:lnTo>
                  <a:lnTo>
                    <a:pt x="928" y="1099"/>
                  </a:lnTo>
                  <a:lnTo>
                    <a:pt x="708" y="1246"/>
                  </a:lnTo>
                  <a:lnTo>
                    <a:pt x="562" y="1368"/>
                  </a:lnTo>
                  <a:lnTo>
                    <a:pt x="440" y="1515"/>
                  </a:lnTo>
                  <a:lnTo>
                    <a:pt x="318" y="1637"/>
                  </a:lnTo>
                  <a:lnTo>
                    <a:pt x="244" y="1808"/>
                  </a:lnTo>
                  <a:lnTo>
                    <a:pt x="171" y="1954"/>
                  </a:lnTo>
                  <a:lnTo>
                    <a:pt x="98" y="2101"/>
                  </a:lnTo>
                  <a:lnTo>
                    <a:pt x="49" y="2272"/>
                  </a:lnTo>
                  <a:lnTo>
                    <a:pt x="25" y="2443"/>
                  </a:lnTo>
                  <a:lnTo>
                    <a:pt x="0" y="2589"/>
                  </a:lnTo>
                  <a:lnTo>
                    <a:pt x="0" y="2760"/>
                  </a:lnTo>
                  <a:lnTo>
                    <a:pt x="25" y="2931"/>
                  </a:lnTo>
                  <a:lnTo>
                    <a:pt x="49" y="3102"/>
                  </a:lnTo>
                  <a:lnTo>
                    <a:pt x="98" y="3273"/>
                  </a:lnTo>
                  <a:lnTo>
                    <a:pt x="147" y="3420"/>
                  </a:lnTo>
                  <a:lnTo>
                    <a:pt x="220" y="3566"/>
                  </a:lnTo>
                  <a:lnTo>
                    <a:pt x="318" y="3737"/>
                  </a:lnTo>
                  <a:lnTo>
                    <a:pt x="415" y="3859"/>
                  </a:lnTo>
                  <a:lnTo>
                    <a:pt x="2418" y="1857"/>
                  </a:lnTo>
                  <a:lnTo>
                    <a:pt x="2491" y="1808"/>
                  </a:lnTo>
                  <a:lnTo>
                    <a:pt x="2638" y="1808"/>
                  </a:lnTo>
                  <a:lnTo>
                    <a:pt x="2711" y="1857"/>
                  </a:lnTo>
                  <a:lnTo>
                    <a:pt x="2760" y="1930"/>
                  </a:lnTo>
                  <a:lnTo>
                    <a:pt x="2784" y="2028"/>
                  </a:lnTo>
                  <a:lnTo>
                    <a:pt x="2760" y="2101"/>
                  </a:lnTo>
                  <a:lnTo>
                    <a:pt x="2711" y="2174"/>
                  </a:lnTo>
                  <a:lnTo>
                    <a:pt x="708" y="4177"/>
                  </a:lnTo>
                  <a:lnTo>
                    <a:pt x="855" y="4274"/>
                  </a:lnTo>
                  <a:lnTo>
                    <a:pt x="1001" y="4372"/>
                  </a:lnTo>
                  <a:lnTo>
                    <a:pt x="1172" y="4445"/>
                  </a:lnTo>
                  <a:lnTo>
                    <a:pt x="1319" y="4494"/>
                  </a:lnTo>
                  <a:lnTo>
                    <a:pt x="1490" y="4543"/>
                  </a:lnTo>
                  <a:lnTo>
                    <a:pt x="1661" y="4568"/>
                  </a:lnTo>
                  <a:lnTo>
                    <a:pt x="1807" y="4592"/>
                  </a:lnTo>
                  <a:lnTo>
                    <a:pt x="1978" y="4568"/>
                  </a:lnTo>
                  <a:lnTo>
                    <a:pt x="2149" y="4568"/>
                  </a:lnTo>
                  <a:lnTo>
                    <a:pt x="2320" y="4543"/>
                  </a:lnTo>
                  <a:lnTo>
                    <a:pt x="2491" y="4494"/>
                  </a:lnTo>
                  <a:lnTo>
                    <a:pt x="2638" y="4421"/>
                  </a:lnTo>
                  <a:lnTo>
                    <a:pt x="2784" y="4348"/>
                  </a:lnTo>
                  <a:lnTo>
                    <a:pt x="2931" y="4250"/>
                  </a:lnTo>
                  <a:lnTo>
                    <a:pt x="3077" y="4152"/>
                  </a:lnTo>
                  <a:lnTo>
                    <a:pt x="3200" y="4030"/>
                  </a:lnTo>
                  <a:lnTo>
                    <a:pt x="3346" y="3859"/>
                  </a:lnTo>
                  <a:lnTo>
                    <a:pt x="3493" y="3664"/>
                  </a:lnTo>
                  <a:lnTo>
                    <a:pt x="3615" y="3395"/>
                  </a:lnTo>
                  <a:lnTo>
                    <a:pt x="3761" y="3127"/>
                  </a:lnTo>
                  <a:lnTo>
                    <a:pt x="4005" y="2467"/>
                  </a:lnTo>
                  <a:lnTo>
                    <a:pt x="4225" y="1808"/>
                  </a:lnTo>
                  <a:lnTo>
                    <a:pt x="4421" y="1148"/>
                  </a:lnTo>
                  <a:lnTo>
                    <a:pt x="4543" y="611"/>
                  </a:lnTo>
                  <a:lnTo>
                    <a:pt x="4592" y="196"/>
                  </a:lnTo>
                  <a:lnTo>
                    <a:pt x="4592" y="74"/>
                  </a:lnTo>
                  <a:lnTo>
                    <a:pt x="4567" y="0"/>
                  </a:lnTo>
                  <a:close/>
                </a:path>
              </a:pathLst>
            </a:custGeom>
            <a:grpFill/>
            <a:ln>
              <a:noFill/>
            </a:ln>
          </p:spPr>
          <p:txBody>
            <a:bodyPr spcFirstLastPara="1" wrap="square" lIns="91425" tIns="91425" rIns="91425" bIns="91425" anchor="ctr" anchorCtr="0">
              <a:noAutofit/>
            </a:bodyPr>
            <a:lstStyle/>
            <a:p>
              <a:endParaRPr/>
            </a:p>
          </p:txBody>
        </p:sp>
        <p:sp>
          <p:nvSpPr>
            <p:cNvPr id="530" name="Google Shape;530;p39"/>
            <p:cNvSpPr/>
            <p:nvPr/>
          </p:nvSpPr>
          <p:spPr>
            <a:xfrm>
              <a:off x="1979475" y="4542675"/>
              <a:ext cx="156925" cy="156950"/>
            </a:xfrm>
            <a:custGeom>
              <a:avLst/>
              <a:gdLst/>
              <a:ahLst/>
              <a:cxnLst/>
              <a:rect l="l" t="t" r="r" b="b"/>
              <a:pathLst>
                <a:path w="6277" h="6278" extrusionOk="0">
                  <a:moveTo>
                    <a:pt x="122" y="1"/>
                  </a:moveTo>
                  <a:lnTo>
                    <a:pt x="25" y="25"/>
                  </a:lnTo>
                  <a:lnTo>
                    <a:pt x="0" y="123"/>
                  </a:lnTo>
                  <a:lnTo>
                    <a:pt x="0" y="294"/>
                  </a:lnTo>
                  <a:lnTo>
                    <a:pt x="25" y="538"/>
                  </a:lnTo>
                  <a:lnTo>
                    <a:pt x="74" y="856"/>
                  </a:lnTo>
                  <a:lnTo>
                    <a:pt x="244" y="1613"/>
                  </a:lnTo>
                  <a:lnTo>
                    <a:pt x="489" y="2492"/>
                  </a:lnTo>
                  <a:lnTo>
                    <a:pt x="806" y="3420"/>
                  </a:lnTo>
                  <a:lnTo>
                    <a:pt x="977" y="3860"/>
                  </a:lnTo>
                  <a:lnTo>
                    <a:pt x="1148" y="4275"/>
                  </a:lnTo>
                  <a:lnTo>
                    <a:pt x="1319" y="4666"/>
                  </a:lnTo>
                  <a:lnTo>
                    <a:pt x="1514" y="5007"/>
                  </a:lnTo>
                  <a:lnTo>
                    <a:pt x="1710" y="5301"/>
                  </a:lnTo>
                  <a:lnTo>
                    <a:pt x="1905" y="5520"/>
                  </a:lnTo>
                  <a:lnTo>
                    <a:pt x="2076" y="5691"/>
                  </a:lnTo>
                  <a:lnTo>
                    <a:pt x="2272" y="5838"/>
                  </a:lnTo>
                  <a:lnTo>
                    <a:pt x="2467" y="5960"/>
                  </a:lnTo>
                  <a:lnTo>
                    <a:pt x="2687" y="6058"/>
                  </a:lnTo>
                  <a:lnTo>
                    <a:pt x="2907" y="6155"/>
                  </a:lnTo>
                  <a:lnTo>
                    <a:pt x="3126" y="6204"/>
                  </a:lnTo>
                  <a:lnTo>
                    <a:pt x="3371" y="6253"/>
                  </a:lnTo>
                  <a:lnTo>
                    <a:pt x="3590" y="6277"/>
                  </a:lnTo>
                  <a:lnTo>
                    <a:pt x="3835" y="6277"/>
                  </a:lnTo>
                  <a:lnTo>
                    <a:pt x="4054" y="6253"/>
                  </a:lnTo>
                  <a:lnTo>
                    <a:pt x="4299" y="6204"/>
                  </a:lnTo>
                  <a:lnTo>
                    <a:pt x="4519" y="6155"/>
                  </a:lnTo>
                  <a:lnTo>
                    <a:pt x="4738" y="6058"/>
                  </a:lnTo>
                  <a:lnTo>
                    <a:pt x="4958" y="5960"/>
                  </a:lnTo>
                  <a:lnTo>
                    <a:pt x="5154" y="5838"/>
                  </a:lnTo>
                  <a:lnTo>
                    <a:pt x="5349" y="5691"/>
                  </a:lnTo>
                  <a:lnTo>
                    <a:pt x="2003" y="2345"/>
                  </a:lnTo>
                  <a:lnTo>
                    <a:pt x="1954" y="2272"/>
                  </a:lnTo>
                  <a:lnTo>
                    <a:pt x="1954" y="2174"/>
                  </a:lnTo>
                  <a:lnTo>
                    <a:pt x="1954" y="2101"/>
                  </a:lnTo>
                  <a:lnTo>
                    <a:pt x="2003" y="2003"/>
                  </a:lnTo>
                  <a:lnTo>
                    <a:pt x="2101" y="1955"/>
                  </a:lnTo>
                  <a:lnTo>
                    <a:pt x="2272" y="1955"/>
                  </a:lnTo>
                  <a:lnTo>
                    <a:pt x="2345" y="2003"/>
                  </a:lnTo>
                  <a:lnTo>
                    <a:pt x="5691" y="5349"/>
                  </a:lnTo>
                  <a:lnTo>
                    <a:pt x="5837" y="5154"/>
                  </a:lnTo>
                  <a:lnTo>
                    <a:pt x="5959" y="4959"/>
                  </a:lnTo>
                  <a:lnTo>
                    <a:pt x="6057" y="4739"/>
                  </a:lnTo>
                  <a:lnTo>
                    <a:pt x="6155" y="4519"/>
                  </a:lnTo>
                  <a:lnTo>
                    <a:pt x="6204" y="4299"/>
                  </a:lnTo>
                  <a:lnTo>
                    <a:pt x="6253" y="4055"/>
                  </a:lnTo>
                  <a:lnTo>
                    <a:pt x="6277" y="3835"/>
                  </a:lnTo>
                  <a:lnTo>
                    <a:pt x="6277" y="3591"/>
                  </a:lnTo>
                  <a:lnTo>
                    <a:pt x="6253" y="3371"/>
                  </a:lnTo>
                  <a:lnTo>
                    <a:pt x="6204" y="3127"/>
                  </a:lnTo>
                  <a:lnTo>
                    <a:pt x="6155" y="2907"/>
                  </a:lnTo>
                  <a:lnTo>
                    <a:pt x="6057" y="2687"/>
                  </a:lnTo>
                  <a:lnTo>
                    <a:pt x="5959" y="2467"/>
                  </a:lnTo>
                  <a:lnTo>
                    <a:pt x="5837" y="2272"/>
                  </a:lnTo>
                  <a:lnTo>
                    <a:pt x="5691" y="2077"/>
                  </a:lnTo>
                  <a:lnTo>
                    <a:pt x="5520" y="1906"/>
                  </a:lnTo>
                  <a:lnTo>
                    <a:pt x="5300" y="1710"/>
                  </a:lnTo>
                  <a:lnTo>
                    <a:pt x="5007" y="1515"/>
                  </a:lnTo>
                  <a:lnTo>
                    <a:pt x="4665" y="1320"/>
                  </a:lnTo>
                  <a:lnTo>
                    <a:pt x="4274" y="1149"/>
                  </a:lnTo>
                  <a:lnTo>
                    <a:pt x="3859" y="978"/>
                  </a:lnTo>
                  <a:lnTo>
                    <a:pt x="3419" y="807"/>
                  </a:lnTo>
                  <a:lnTo>
                    <a:pt x="2491" y="489"/>
                  </a:lnTo>
                  <a:lnTo>
                    <a:pt x="1612" y="245"/>
                  </a:lnTo>
                  <a:lnTo>
                    <a:pt x="855" y="74"/>
                  </a:lnTo>
                  <a:lnTo>
                    <a:pt x="538" y="25"/>
                  </a:lnTo>
                  <a:lnTo>
                    <a:pt x="293" y="1"/>
                  </a:lnTo>
                  <a:close/>
                </a:path>
              </a:pathLst>
            </a:custGeom>
            <a:grpFill/>
            <a:ln>
              <a:noFill/>
            </a:ln>
          </p:spPr>
          <p:txBody>
            <a:bodyPr spcFirstLastPara="1" wrap="square" lIns="91425" tIns="91425" rIns="91425" bIns="91425" anchor="ctr" anchorCtr="0">
              <a:noAutofit/>
            </a:bodyPr>
            <a:lstStyle/>
            <a:p>
              <a:endParaRPr/>
            </a:p>
          </p:txBody>
        </p:sp>
        <p:sp>
          <p:nvSpPr>
            <p:cNvPr id="531" name="Google Shape;531;p39"/>
            <p:cNvSpPr/>
            <p:nvPr/>
          </p:nvSpPr>
          <p:spPr>
            <a:xfrm>
              <a:off x="2041125" y="4289300"/>
              <a:ext cx="240000" cy="509225"/>
            </a:xfrm>
            <a:custGeom>
              <a:avLst/>
              <a:gdLst/>
              <a:ahLst/>
              <a:cxnLst/>
              <a:rect l="l" t="t" r="r" b="b"/>
              <a:pathLst>
                <a:path w="9600" h="20369" extrusionOk="0">
                  <a:moveTo>
                    <a:pt x="4788" y="3664"/>
                  </a:moveTo>
                  <a:lnTo>
                    <a:pt x="5032" y="3688"/>
                  </a:lnTo>
                  <a:lnTo>
                    <a:pt x="5228" y="3761"/>
                  </a:lnTo>
                  <a:lnTo>
                    <a:pt x="5423" y="3859"/>
                  </a:lnTo>
                  <a:lnTo>
                    <a:pt x="5594" y="3981"/>
                  </a:lnTo>
                  <a:lnTo>
                    <a:pt x="5716" y="4152"/>
                  </a:lnTo>
                  <a:lnTo>
                    <a:pt x="5838" y="4347"/>
                  </a:lnTo>
                  <a:lnTo>
                    <a:pt x="5887" y="4567"/>
                  </a:lnTo>
                  <a:lnTo>
                    <a:pt x="5911" y="4787"/>
                  </a:lnTo>
                  <a:lnTo>
                    <a:pt x="5887" y="5007"/>
                  </a:lnTo>
                  <a:lnTo>
                    <a:pt x="5838" y="5227"/>
                  </a:lnTo>
                  <a:lnTo>
                    <a:pt x="5716" y="5422"/>
                  </a:lnTo>
                  <a:lnTo>
                    <a:pt x="5594" y="5569"/>
                  </a:lnTo>
                  <a:lnTo>
                    <a:pt x="5423" y="5715"/>
                  </a:lnTo>
                  <a:lnTo>
                    <a:pt x="5228" y="5813"/>
                  </a:lnTo>
                  <a:lnTo>
                    <a:pt x="5032" y="5886"/>
                  </a:lnTo>
                  <a:lnTo>
                    <a:pt x="4788" y="5911"/>
                  </a:lnTo>
                  <a:lnTo>
                    <a:pt x="4568" y="5886"/>
                  </a:lnTo>
                  <a:lnTo>
                    <a:pt x="4348" y="5813"/>
                  </a:lnTo>
                  <a:lnTo>
                    <a:pt x="4177" y="5715"/>
                  </a:lnTo>
                  <a:lnTo>
                    <a:pt x="4006" y="5569"/>
                  </a:lnTo>
                  <a:lnTo>
                    <a:pt x="3860" y="5422"/>
                  </a:lnTo>
                  <a:lnTo>
                    <a:pt x="3762" y="5227"/>
                  </a:lnTo>
                  <a:lnTo>
                    <a:pt x="3689" y="5007"/>
                  </a:lnTo>
                  <a:lnTo>
                    <a:pt x="3664" y="4787"/>
                  </a:lnTo>
                  <a:lnTo>
                    <a:pt x="3689" y="4567"/>
                  </a:lnTo>
                  <a:lnTo>
                    <a:pt x="3762" y="4347"/>
                  </a:lnTo>
                  <a:lnTo>
                    <a:pt x="3860" y="4152"/>
                  </a:lnTo>
                  <a:lnTo>
                    <a:pt x="4006" y="3981"/>
                  </a:lnTo>
                  <a:lnTo>
                    <a:pt x="4177" y="3859"/>
                  </a:lnTo>
                  <a:lnTo>
                    <a:pt x="4348" y="3761"/>
                  </a:lnTo>
                  <a:lnTo>
                    <a:pt x="4568" y="3688"/>
                  </a:lnTo>
                  <a:lnTo>
                    <a:pt x="4788" y="3664"/>
                  </a:lnTo>
                  <a:close/>
                  <a:moveTo>
                    <a:pt x="4568" y="0"/>
                  </a:moveTo>
                  <a:lnTo>
                    <a:pt x="4348" y="49"/>
                  </a:lnTo>
                  <a:lnTo>
                    <a:pt x="4153" y="122"/>
                  </a:lnTo>
                  <a:lnTo>
                    <a:pt x="3933" y="220"/>
                  </a:lnTo>
                  <a:lnTo>
                    <a:pt x="3738" y="342"/>
                  </a:lnTo>
                  <a:lnTo>
                    <a:pt x="3542" y="489"/>
                  </a:lnTo>
                  <a:lnTo>
                    <a:pt x="3347" y="684"/>
                  </a:lnTo>
                  <a:lnTo>
                    <a:pt x="3176" y="904"/>
                  </a:lnTo>
                  <a:lnTo>
                    <a:pt x="2907" y="855"/>
                  </a:lnTo>
                  <a:lnTo>
                    <a:pt x="2663" y="855"/>
                  </a:lnTo>
                  <a:lnTo>
                    <a:pt x="2394" y="904"/>
                  </a:lnTo>
                  <a:lnTo>
                    <a:pt x="2175" y="953"/>
                  </a:lnTo>
                  <a:lnTo>
                    <a:pt x="1955" y="1026"/>
                  </a:lnTo>
                  <a:lnTo>
                    <a:pt x="1759" y="1124"/>
                  </a:lnTo>
                  <a:lnTo>
                    <a:pt x="1564" y="1246"/>
                  </a:lnTo>
                  <a:lnTo>
                    <a:pt x="1393" y="1392"/>
                  </a:lnTo>
                  <a:lnTo>
                    <a:pt x="1271" y="1563"/>
                  </a:lnTo>
                  <a:lnTo>
                    <a:pt x="1124" y="1734"/>
                  </a:lnTo>
                  <a:lnTo>
                    <a:pt x="1027" y="1930"/>
                  </a:lnTo>
                  <a:lnTo>
                    <a:pt x="953" y="2149"/>
                  </a:lnTo>
                  <a:lnTo>
                    <a:pt x="905" y="2394"/>
                  </a:lnTo>
                  <a:lnTo>
                    <a:pt x="880" y="2638"/>
                  </a:lnTo>
                  <a:lnTo>
                    <a:pt x="880" y="2906"/>
                  </a:lnTo>
                  <a:lnTo>
                    <a:pt x="905" y="3175"/>
                  </a:lnTo>
                  <a:lnTo>
                    <a:pt x="685" y="3346"/>
                  </a:lnTo>
                  <a:lnTo>
                    <a:pt x="514" y="3517"/>
                  </a:lnTo>
                  <a:lnTo>
                    <a:pt x="343" y="3712"/>
                  </a:lnTo>
                  <a:lnTo>
                    <a:pt x="221" y="3932"/>
                  </a:lnTo>
                  <a:lnTo>
                    <a:pt x="123" y="4128"/>
                  </a:lnTo>
                  <a:lnTo>
                    <a:pt x="50" y="4347"/>
                  </a:lnTo>
                  <a:lnTo>
                    <a:pt x="25" y="4567"/>
                  </a:lnTo>
                  <a:lnTo>
                    <a:pt x="1" y="4787"/>
                  </a:lnTo>
                  <a:lnTo>
                    <a:pt x="25" y="5007"/>
                  </a:lnTo>
                  <a:lnTo>
                    <a:pt x="50" y="5227"/>
                  </a:lnTo>
                  <a:lnTo>
                    <a:pt x="123" y="5422"/>
                  </a:lnTo>
                  <a:lnTo>
                    <a:pt x="221" y="5642"/>
                  </a:lnTo>
                  <a:lnTo>
                    <a:pt x="343" y="5837"/>
                  </a:lnTo>
                  <a:lnTo>
                    <a:pt x="514" y="6033"/>
                  </a:lnTo>
                  <a:lnTo>
                    <a:pt x="685" y="6228"/>
                  </a:lnTo>
                  <a:lnTo>
                    <a:pt x="905" y="6399"/>
                  </a:lnTo>
                  <a:lnTo>
                    <a:pt x="880" y="6668"/>
                  </a:lnTo>
                  <a:lnTo>
                    <a:pt x="880" y="6936"/>
                  </a:lnTo>
                  <a:lnTo>
                    <a:pt x="905" y="7181"/>
                  </a:lnTo>
                  <a:lnTo>
                    <a:pt x="953" y="7400"/>
                  </a:lnTo>
                  <a:lnTo>
                    <a:pt x="1027" y="7620"/>
                  </a:lnTo>
                  <a:lnTo>
                    <a:pt x="1124" y="7816"/>
                  </a:lnTo>
                  <a:lnTo>
                    <a:pt x="1271" y="8011"/>
                  </a:lnTo>
                  <a:lnTo>
                    <a:pt x="1393" y="8182"/>
                  </a:lnTo>
                  <a:lnTo>
                    <a:pt x="1564" y="8328"/>
                  </a:lnTo>
                  <a:lnTo>
                    <a:pt x="1759" y="8451"/>
                  </a:lnTo>
                  <a:lnTo>
                    <a:pt x="1955" y="8548"/>
                  </a:lnTo>
                  <a:lnTo>
                    <a:pt x="2175" y="8621"/>
                  </a:lnTo>
                  <a:lnTo>
                    <a:pt x="2394" y="8670"/>
                  </a:lnTo>
                  <a:lnTo>
                    <a:pt x="2663" y="8695"/>
                  </a:lnTo>
                  <a:lnTo>
                    <a:pt x="2907" y="8695"/>
                  </a:lnTo>
                  <a:lnTo>
                    <a:pt x="3176" y="8670"/>
                  </a:lnTo>
                  <a:lnTo>
                    <a:pt x="3420" y="8939"/>
                  </a:lnTo>
                  <a:lnTo>
                    <a:pt x="3664" y="9159"/>
                  </a:lnTo>
                  <a:lnTo>
                    <a:pt x="3933" y="9354"/>
                  </a:lnTo>
                  <a:lnTo>
                    <a:pt x="4202" y="9476"/>
                  </a:lnTo>
                  <a:lnTo>
                    <a:pt x="4202" y="19783"/>
                  </a:lnTo>
                  <a:lnTo>
                    <a:pt x="4226" y="19905"/>
                  </a:lnTo>
                  <a:lnTo>
                    <a:pt x="4251" y="20027"/>
                  </a:lnTo>
                  <a:lnTo>
                    <a:pt x="4299" y="20125"/>
                  </a:lnTo>
                  <a:lnTo>
                    <a:pt x="4373" y="20198"/>
                  </a:lnTo>
                  <a:lnTo>
                    <a:pt x="4470" y="20271"/>
                  </a:lnTo>
                  <a:lnTo>
                    <a:pt x="4568" y="20345"/>
                  </a:lnTo>
                  <a:lnTo>
                    <a:pt x="4666" y="20369"/>
                  </a:lnTo>
                  <a:lnTo>
                    <a:pt x="4910" y="20369"/>
                  </a:lnTo>
                  <a:lnTo>
                    <a:pt x="5032" y="20345"/>
                  </a:lnTo>
                  <a:lnTo>
                    <a:pt x="5130" y="20271"/>
                  </a:lnTo>
                  <a:lnTo>
                    <a:pt x="5203" y="20198"/>
                  </a:lnTo>
                  <a:lnTo>
                    <a:pt x="5276" y="20125"/>
                  </a:lnTo>
                  <a:lnTo>
                    <a:pt x="5350" y="20027"/>
                  </a:lnTo>
                  <a:lnTo>
                    <a:pt x="5374" y="19905"/>
                  </a:lnTo>
                  <a:lnTo>
                    <a:pt x="5374" y="19783"/>
                  </a:lnTo>
                  <a:lnTo>
                    <a:pt x="5374" y="9476"/>
                  </a:lnTo>
                  <a:lnTo>
                    <a:pt x="5667" y="9354"/>
                  </a:lnTo>
                  <a:lnTo>
                    <a:pt x="5936" y="9159"/>
                  </a:lnTo>
                  <a:lnTo>
                    <a:pt x="6180" y="8939"/>
                  </a:lnTo>
                  <a:lnTo>
                    <a:pt x="6400" y="8670"/>
                  </a:lnTo>
                  <a:lnTo>
                    <a:pt x="6668" y="8695"/>
                  </a:lnTo>
                  <a:lnTo>
                    <a:pt x="6937" y="8695"/>
                  </a:lnTo>
                  <a:lnTo>
                    <a:pt x="7181" y="8670"/>
                  </a:lnTo>
                  <a:lnTo>
                    <a:pt x="7426" y="8621"/>
                  </a:lnTo>
                  <a:lnTo>
                    <a:pt x="7645" y="8548"/>
                  </a:lnTo>
                  <a:lnTo>
                    <a:pt x="7841" y="8451"/>
                  </a:lnTo>
                  <a:lnTo>
                    <a:pt x="8012" y="8328"/>
                  </a:lnTo>
                  <a:lnTo>
                    <a:pt x="8183" y="8182"/>
                  </a:lnTo>
                  <a:lnTo>
                    <a:pt x="8329" y="8011"/>
                  </a:lnTo>
                  <a:lnTo>
                    <a:pt x="8451" y="7816"/>
                  </a:lnTo>
                  <a:lnTo>
                    <a:pt x="8549" y="7620"/>
                  </a:lnTo>
                  <a:lnTo>
                    <a:pt x="8622" y="7400"/>
                  </a:lnTo>
                  <a:lnTo>
                    <a:pt x="8696" y="7181"/>
                  </a:lnTo>
                  <a:lnTo>
                    <a:pt x="8720" y="6936"/>
                  </a:lnTo>
                  <a:lnTo>
                    <a:pt x="8720" y="6668"/>
                  </a:lnTo>
                  <a:lnTo>
                    <a:pt x="8696" y="6399"/>
                  </a:lnTo>
                  <a:lnTo>
                    <a:pt x="8891" y="6228"/>
                  </a:lnTo>
                  <a:lnTo>
                    <a:pt x="9086" y="6033"/>
                  </a:lnTo>
                  <a:lnTo>
                    <a:pt x="9233" y="5837"/>
                  </a:lnTo>
                  <a:lnTo>
                    <a:pt x="9355" y="5642"/>
                  </a:lnTo>
                  <a:lnTo>
                    <a:pt x="9453" y="5422"/>
                  </a:lnTo>
                  <a:lnTo>
                    <a:pt x="9526" y="5227"/>
                  </a:lnTo>
                  <a:lnTo>
                    <a:pt x="9575" y="5007"/>
                  </a:lnTo>
                  <a:lnTo>
                    <a:pt x="9599" y="4787"/>
                  </a:lnTo>
                  <a:lnTo>
                    <a:pt x="9575" y="4567"/>
                  </a:lnTo>
                  <a:lnTo>
                    <a:pt x="9526" y="4347"/>
                  </a:lnTo>
                  <a:lnTo>
                    <a:pt x="9453" y="4128"/>
                  </a:lnTo>
                  <a:lnTo>
                    <a:pt x="9355" y="3932"/>
                  </a:lnTo>
                  <a:lnTo>
                    <a:pt x="9233" y="3712"/>
                  </a:lnTo>
                  <a:lnTo>
                    <a:pt x="9086" y="3517"/>
                  </a:lnTo>
                  <a:lnTo>
                    <a:pt x="8891" y="3346"/>
                  </a:lnTo>
                  <a:lnTo>
                    <a:pt x="8696" y="3175"/>
                  </a:lnTo>
                  <a:lnTo>
                    <a:pt x="8720" y="2906"/>
                  </a:lnTo>
                  <a:lnTo>
                    <a:pt x="8720" y="2638"/>
                  </a:lnTo>
                  <a:lnTo>
                    <a:pt x="8696" y="2394"/>
                  </a:lnTo>
                  <a:lnTo>
                    <a:pt x="8622" y="2149"/>
                  </a:lnTo>
                  <a:lnTo>
                    <a:pt x="8549" y="1930"/>
                  </a:lnTo>
                  <a:lnTo>
                    <a:pt x="8451" y="1734"/>
                  </a:lnTo>
                  <a:lnTo>
                    <a:pt x="8329" y="1563"/>
                  </a:lnTo>
                  <a:lnTo>
                    <a:pt x="8183" y="1392"/>
                  </a:lnTo>
                  <a:lnTo>
                    <a:pt x="8012" y="1246"/>
                  </a:lnTo>
                  <a:lnTo>
                    <a:pt x="7841" y="1124"/>
                  </a:lnTo>
                  <a:lnTo>
                    <a:pt x="7645" y="1026"/>
                  </a:lnTo>
                  <a:lnTo>
                    <a:pt x="7426" y="953"/>
                  </a:lnTo>
                  <a:lnTo>
                    <a:pt x="7181" y="904"/>
                  </a:lnTo>
                  <a:lnTo>
                    <a:pt x="6937" y="855"/>
                  </a:lnTo>
                  <a:lnTo>
                    <a:pt x="6668" y="855"/>
                  </a:lnTo>
                  <a:lnTo>
                    <a:pt x="6400" y="904"/>
                  </a:lnTo>
                  <a:lnTo>
                    <a:pt x="6229" y="684"/>
                  </a:lnTo>
                  <a:lnTo>
                    <a:pt x="6058" y="489"/>
                  </a:lnTo>
                  <a:lnTo>
                    <a:pt x="5863" y="342"/>
                  </a:lnTo>
                  <a:lnTo>
                    <a:pt x="5643" y="220"/>
                  </a:lnTo>
                  <a:lnTo>
                    <a:pt x="5447" y="122"/>
                  </a:lnTo>
                  <a:lnTo>
                    <a:pt x="5228" y="49"/>
                  </a:lnTo>
                  <a:lnTo>
                    <a:pt x="5008" y="0"/>
                  </a:lnTo>
                  <a:close/>
                </a:path>
              </a:pathLst>
            </a:custGeom>
            <a:grpFill/>
            <a:ln>
              <a:noFill/>
            </a:ln>
          </p:spPr>
          <p:txBody>
            <a:bodyPr spcFirstLastPara="1" wrap="square" lIns="91425" tIns="91425" rIns="91425" bIns="91425" anchor="ctr" anchorCtr="0">
              <a:noAutofit/>
            </a:bodyPr>
            <a:lstStyle/>
            <a:p>
              <a:endParaRPr/>
            </a:p>
          </p:txBody>
        </p:sp>
      </p:grpSp>
      <p:grpSp>
        <p:nvGrpSpPr>
          <p:cNvPr id="532" name="Google Shape;532;p39"/>
          <p:cNvGrpSpPr/>
          <p:nvPr/>
        </p:nvGrpSpPr>
        <p:grpSpPr>
          <a:xfrm>
            <a:off x="2283104" y="4373637"/>
            <a:ext cx="247793" cy="312965"/>
            <a:chOff x="2624850" y="4296000"/>
            <a:chExt cx="380400" cy="495825"/>
          </a:xfrm>
          <a:solidFill>
            <a:srgbClr val="00B0F0"/>
          </a:solidFill>
        </p:grpSpPr>
        <p:sp>
          <p:nvSpPr>
            <p:cNvPr id="533" name="Google Shape;533;p39"/>
            <p:cNvSpPr/>
            <p:nvPr/>
          </p:nvSpPr>
          <p:spPr>
            <a:xfrm>
              <a:off x="2845875" y="4296000"/>
              <a:ext cx="126425" cy="125800"/>
            </a:xfrm>
            <a:custGeom>
              <a:avLst/>
              <a:gdLst/>
              <a:ahLst/>
              <a:cxnLst/>
              <a:rect l="l" t="t" r="r" b="b"/>
              <a:pathLst>
                <a:path w="5057" h="5032" extrusionOk="0">
                  <a:moveTo>
                    <a:pt x="4812" y="1"/>
                  </a:moveTo>
                  <a:lnTo>
                    <a:pt x="4372" y="74"/>
                  </a:lnTo>
                  <a:lnTo>
                    <a:pt x="3762" y="196"/>
                  </a:lnTo>
                  <a:lnTo>
                    <a:pt x="3053" y="392"/>
                  </a:lnTo>
                  <a:lnTo>
                    <a:pt x="2321" y="636"/>
                  </a:lnTo>
                  <a:lnTo>
                    <a:pt x="1612" y="929"/>
                  </a:lnTo>
                  <a:lnTo>
                    <a:pt x="1295" y="1075"/>
                  </a:lnTo>
                  <a:lnTo>
                    <a:pt x="1026" y="1222"/>
                  </a:lnTo>
                  <a:lnTo>
                    <a:pt x="782" y="1368"/>
                  </a:lnTo>
                  <a:lnTo>
                    <a:pt x="611" y="1515"/>
                  </a:lnTo>
                  <a:lnTo>
                    <a:pt x="489" y="1662"/>
                  </a:lnTo>
                  <a:lnTo>
                    <a:pt x="367" y="1808"/>
                  </a:lnTo>
                  <a:lnTo>
                    <a:pt x="269" y="1979"/>
                  </a:lnTo>
                  <a:lnTo>
                    <a:pt x="172" y="2150"/>
                  </a:lnTo>
                  <a:lnTo>
                    <a:pt x="123" y="2321"/>
                  </a:lnTo>
                  <a:lnTo>
                    <a:pt x="74" y="2492"/>
                  </a:lnTo>
                  <a:lnTo>
                    <a:pt x="25" y="2687"/>
                  </a:lnTo>
                  <a:lnTo>
                    <a:pt x="1" y="2858"/>
                  </a:lnTo>
                  <a:lnTo>
                    <a:pt x="1" y="3054"/>
                  </a:lnTo>
                  <a:lnTo>
                    <a:pt x="25" y="3225"/>
                  </a:lnTo>
                  <a:lnTo>
                    <a:pt x="49" y="3420"/>
                  </a:lnTo>
                  <a:lnTo>
                    <a:pt x="98" y="3591"/>
                  </a:lnTo>
                  <a:lnTo>
                    <a:pt x="172" y="3762"/>
                  </a:lnTo>
                  <a:lnTo>
                    <a:pt x="245" y="3933"/>
                  </a:lnTo>
                  <a:lnTo>
                    <a:pt x="342" y="4104"/>
                  </a:lnTo>
                  <a:lnTo>
                    <a:pt x="440" y="4250"/>
                  </a:lnTo>
                  <a:lnTo>
                    <a:pt x="2638" y="2052"/>
                  </a:lnTo>
                  <a:lnTo>
                    <a:pt x="2736" y="2003"/>
                  </a:lnTo>
                  <a:lnTo>
                    <a:pt x="2809" y="1979"/>
                  </a:lnTo>
                  <a:lnTo>
                    <a:pt x="2907" y="2003"/>
                  </a:lnTo>
                  <a:lnTo>
                    <a:pt x="2980" y="2052"/>
                  </a:lnTo>
                  <a:lnTo>
                    <a:pt x="3029" y="2126"/>
                  </a:lnTo>
                  <a:lnTo>
                    <a:pt x="3053" y="2223"/>
                  </a:lnTo>
                  <a:lnTo>
                    <a:pt x="3029" y="2321"/>
                  </a:lnTo>
                  <a:lnTo>
                    <a:pt x="2980" y="2394"/>
                  </a:lnTo>
                  <a:lnTo>
                    <a:pt x="782" y="4592"/>
                  </a:lnTo>
                  <a:lnTo>
                    <a:pt x="953" y="4690"/>
                  </a:lnTo>
                  <a:lnTo>
                    <a:pt x="1100" y="4788"/>
                  </a:lnTo>
                  <a:lnTo>
                    <a:pt x="1271" y="4885"/>
                  </a:lnTo>
                  <a:lnTo>
                    <a:pt x="1466" y="4934"/>
                  </a:lnTo>
                  <a:lnTo>
                    <a:pt x="1637" y="4983"/>
                  </a:lnTo>
                  <a:lnTo>
                    <a:pt x="1808" y="5008"/>
                  </a:lnTo>
                  <a:lnTo>
                    <a:pt x="2003" y="5032"/>
                  </a:lnTo>
                  <a:lnTo>
                    <a:pt x="2174" y="5032"/>
                  </a:lnTo>
                  <a:lnTo>
                    <a:pt x="2370" y="5008"/>
                  </a:lnTo>
                  <a:lnTo>
                    <a:pt x="2541" y="4983"/>
                  </a:lnTo>
                  <a:lnTo>
                    <a:pt x="2712" y="4934"/>
                  </a:lnTo>
                  <a:lnTo>
                    <a:pt x="2907" y="4861"/>
                  </a:lnTo>
                  <a:lnTo>
                    <a:pt x="3053" y="4788"/>
                  </a:lnTo>
                  <a:lnTo>
                    <a:pt x="3224" y="4690"/>
                  </a:lnTo>
                  <a:lnTo>
                    <a:pt x="3371" y="4568"/>
                  </a:lnTo>
                  <a:lnTo>
                    <a:pt x="3517" y="4421"/>
                  </a:lnTo>
                  <a:lnTo>
                    <a:pt x="3664" y="4250"/>
                  </a:lnTo>
                  <a:lnTo>
                    <a:pt x="3835" y="4006"/>
                  </a:lnTo>
                  <a:lnTo>
                    <a:pt x="3981" y="3738"/>
                  </a:lnTo>
                  <a:lnTo>
                    <a:pt x="4128" y="3420"/>
                  </a:lnTo>
                  <a:lnTo>
                    <a:pt x="4397" y="2736"/>
                  </a:lnTo>
                  <a:lnTo>
                    <a:pt x="4641" y="1979"/>
                  </a:lnTo>
                  <a:lnTo>
                    <a:pt x="4836" y="1271"/>
                  </a:lnTo>
                  <a:lnTo>
                    <a:pt x="4983" y="660"/>
                  </a:lnTo>
                  <a:lnTo>
                    <a:pt x="5032" y="221"/>
                  </a:lnTo>
                  <a:lnTo>
                    <a:pt x="5056" y="98"/>
                  </a:lnTo>
                  <a:lnTo>
                    <a:pt x="5032" y="25"/>
                  </a:lnTo>
                  <a:lnTo>
                    <a:pt x="4958" y="1"/>
                  </a:lnTo>
                  <a:close/>
                </a:path>
              </a:pathLst>
            </a:custGeom>
            <a:grpFill/>
            <a:ln>
              <a:noFill/>
            </a:ln>
          </p:spPr>
          <p:txBody>
            <a:bodyPr spcFirstLastPara="1" wrap="square" lIns="91425" tIns="91425" rIns="91425" bIns="91425" anchor="ctr" anchorCtr="0">
              <a:noAutofit/>
            </a:bodyPr>
            <a:lstStyle/>
            <a:p>
              <a:endParaRPr/>
            </a:p>
          </p:txBody>
        </p:sp>
        <p:sp>
          <p:nvSpPr>
            <p:cNvPr id="534" name="Google Shape;534;p39"/>
            <p:cNvSpPr/>
            <p:nvPr/>
          </p:nvSpPr>
          <p:spPr>
            <a:xfrm>
              <a:off x="2635850" y="4316150"/>
              <a:ext cx="369400" cy="475675"/>
            </a:xfrm>
            <a:custGeom>
              <a:avLst/>
              <a:gdLst/>
              <a:ahLst/>
              <a:cxnLst/>
              <a:rect l="l" t="t" r="r" b="b"/>
              <a:pathLst>
                <a:path w="14776" h="19027" extrusionOk="0">
                  <a:moveTo>
                    <a:pt x="7400" y="1"/>
                  </a:moveTo>
                  <a:lnTo>
                    <a:pt x="7254" y="25"/>
                  </a:lnTo>
                  <a:lnTo>
                    <a:pt x="7132" y="50"/>
                  </a:lnTo>
                  <a:lnTo>
                    <a:pt x="7034" y="123"/>
                  </a:lnTo>
                  <a:lnTo>
                    <a:pt x="6936" y="196"/>
                  </a:lnTo>
                  <a:lnTo>
                    <a:pt x="6863" y="294"/>
                  </a:lnTo>
                  <a:lnTo>
                    <a:pt x="6790" y="392"/>
                  </a:lnTo>
                  <a:lnTo>
                    <a:pt x="6765" y="514"/>
                  </a:lnTo>
                  <a:lnTo>
                    <a:pt x="6741" y="636"/>
                  </a:lnTo>
                  <a:lnTo>
                    <a:pt x="6741" y="4226"/>
                  </a:lnTo>
                  <a:lnTo>
                    <a:pt x="6887" y="4592"/>
                  </a:lnTo>
                  <a:lnTo>
                    <a:pt x="7009" y="4959"/>
                  </a:lnTo>
                  <a:lnTo>
                    <a:pt x="7058" y="5325"/>
                  </a:lnTo>
                  <a:lnTo>
                    <a:pt x="7083" y="5716"/>
                  </a:lnTo>
                  <a:lnTo>
                    <a:pt x="7058" y="6107"/>
                  </a:lnTo>
                  <a:lnTo>
                    <a:pt x="7009" y="6473"/>
                  </a:lnTo>
                  <a:lnTo>
                    <a:pt x="6887" y="6864"/>
                  </a:lnTo>
                  <a:lnTo>
                    <a:pt x="6741" y="7230"/>
                  </a:lnTo>
                  <a:lnTo>
                    <a:pt x="6741" y="13629"/>
                  </a:lnTo>
                  <a:lnTo>
                    <a:pt x="6203" y="13678"/>
                  </a:lnTo>
                  <a:lnTo>
                    <a:pt x="5666" y="13775"/>
                  </a:lnTo>
                  <a:lnTo>
                    <a:pt x="5153" y="13897"/>
                  </a:lnTo>
                  <a:lnTo>
                    <a:pt x="4640" y="14044"/>
                  </a:lnTo>
                  <a:lnTo>
                    <a:pt x="4152" y="14239"/>
                  </a:lnTo>
                  <a:lnTo>
                    <a:pt x="3688" y="14459"/>
                  </a:lnTo>
                  <a:lnTo>
                    <a:pt x="3224" y="14703"/>
                  </a:lnTo>
                  <a:lnTo>
                    <a:pt x="2784" y="14972"/>
                  </a:lnTo>
                  <a:lnTo>
                    <a:pt x="2369" y="15265"/>
                  </a:lnTo>
                  <a:lnTo>
                    <a:pt x="1954" y="15583"/>
                  </a:lnTo>
                  <a:lnTo>
                    <a:pt x="1588" y="15925"/>
                  </a:lnTo>
                  <a:lnTo>
                    <a:pt x="1221" y="16291"/>
                  </a:lnTo>
                  <a:lnTo>
                    <a:pt x="879" y="16682"/>
                  </a:lnTo>
                  <a:lnTo>
                    <a:pt x="562" y="17097"/>
                  </a:lnTo>
                  <a:lnTo>
                    <a:pt x="269" y="17512"/>
                  </a:lnTo>
                  <a:lnTo>
                    <a:pt x="0" y="17952"/>
                  </a:lnTo>
                  <a:lnTo>
                    <a:pt x="293" y="18074"/>
                  </a:lnTo>
                  <a:lnTo>
                    <a:pt x="611" y="18196"/>
                  </a:lnTo>
                  <a:lnTo>
                    <a:pt x="1319" y="18391"/>
                  </a:lnTo>
                  <a:lnTo>
                    <a:pt x="2125" y="18587"/>
                  </a:lnTo>
                  <a:lnTo>
                    <a:pt x="3053" y="18733"/>
                  </a:lnTo>
                  <a:lnTo>
                    <a:pt x="4030" y="18855"/>
                  </a:lnTo>
                  <a:lnTo>
                    <a:pt x="5104" y="18953"/>
                  </a:lnTo>
                  <a:lnTo>
                    <a:pt x="6228" y="19002"/>
                  </a:lnTo>
                  <a:lnTo>
                    <a:pt x="7376" y="19026"/>
                  </a:lnTo>
                  <a:lnTo>
                    <a:pt x="8548" y="19002"/>
                  </a:lnTo>
                  <a:lnTo>
                    <a:pt x="9672" y="18953"/>
                  </a:lnTo>
                  <a:lnTo>
                    <a:pt x="10746" y="18855"/>
                  </a:lnTo>
                  <a:lnTo>
                    <a:pt x="11723" y="18733"/>
                  </a:lnTo>
                  <a:lnTo>
                    <a:pt x="12651" y="18587"/>
                  </a:lnTo>
                  <a:lnTo>
                    <a:pt x="13457" y="18391"/>
                  </a:lnTo>
                  <a:lnTo>
                    <a:pt x="14165" y="18196"/>
                  </a:lnTo>
                  <a:lnTo>
                    <a:pt x="14483" y="18074"/>
                  </a:lnTo>
                  <a:lnTo>
                    <a:pt x="14776" y="17952"/>
                  </a:lnTo>
                  <a:lnTo>
                    <a:pt x="14507" y="17512"/>
                  </a:lnTo>
                  <a:lnTo>
                    <a:pt x="14214" y="17097"/>
                  </a:lnTo>
                  <a:lnTo>
                    <a:pt x="13897" y="16682"/>
                  </a:lnTo>
                  <a:lnTo>
                    <a:pt x="13555" y="16291"/>
                  </a:lnTo>
                  <a:lnTo>
                    <a:pt x="13188" y="15925"/>
                  </a:lnTo>
                  <a:lnTo>
                    <a:pt x="12822" y="15583"/>
                  </a:lnTo>
                  <a:lnTo>
                    <a:pt x="12407" y="15265"/>
                  </a:lnTo>
                  <a:lnTo>
                    <a:pt x="11992" y="14972"/>
                  </a:lnTo>
                  <a:lnTo>
                    <a:pt x="11552" y="14703"/>
                  </a:lnTo>
                  <a:lnTo>
                    <a:pt x="11088" y="14459"/>
                  </a:lnTo>
                  <a:lnTo>
                    <a:pt x="10624" y="14239"/>
                  </a:lnTo>
                  <a:lnTo>
                    <a:pt x="10136" y="14044"/>
                  </a:lnTo>
                  <a:lnTo>
                    <a:pt x="9623" y="13897"/>
                  </a:lnTo>
                  <a:lnTo>
                    <a:pt x="9110" y="13775"/>
                  </a:lnTo>
                  <a:lnTo>
                    <a:pt x="8573" y="13678"/>
                  </a:lnTo>
                  <a:lnTo>
                    <a:pt x="8035" y="13629"/>
                  </a:lnTo>
                  <a:lnTo>
                    <a:pt x="8035" y="3347"/>
                  </a:lnTo>
                  <a:lnTo>
                    <a:pt x="7913" y="3054"/>
                  </a:lnTo>
                  <a:lnTo>
                    <a:pt x="7840" y="2761"/>
                  </a:lnTo>
                  <a:lnTo>
                    <a:pt x="7791" y="2467"/>
                  </a:lnTo>
                  <a:lnTo>
                    <a:pt x="7767" y="2174"/>
                  </a:lnTo>
                  <a:lnTo>
                    <a:pt x="7791" y="1857"/>
                  </a:lnTo>
                  <a:lnTo>
                    <a:pt x="7840" y="1564"/>
                  </a:lnTo>
                  <a:lnTo>
                    <a:pt x="7913" y="1271"/>
                  </a:lnTo>
                  <a:lnTo>
                    <a:pt x="8035" y="978"/>
                  </a:lnTo>
                  <a:lnTo>
                    <a:pt x="8035" y="636"/>
                  </a:lnTo>
                  <a:lnTo>
                    <a:pt x="8011" y="514"/>
                  </a:lnTo>
                  <a:lnTo>
                    <a:pt x="7986" y="392"/>
                  </a:lnTo>
                  <a:lnTo>
                    <a:pt x="7913" y="294"/>
                  </a:lnTo>
                  <a:lnTo>
                    <a:pt x="7840" y="196"/>
                  </a:lnTo>
                  <a:lnTo>
                    <a:pt x="7742" y="123"/>
                  </a:lnTo>
                  <a:lnTo>
                    <a:pt x="7644" y="50"/>
                  </a:lnTo>
                  <a:lnTo>
                    <a:pt x="7522" y="25"/>
                  </a:lnTo>
                  <a:lnTo>
                    <a:pt x="7400" y="1"/>
                  </a:lnTo>
                  <a:close/>
                </a:path>
              </a:pathLst>
            </a:custGeom>
            <a:grpFill/>
            <a:ln>
              <a:noFill/>
            </a:ln>
          </p:spPr>
          <p:txBody>
            <a:bodyPr spcFirstLastPara="1" wrap="square" lIns="91425" tIns="91425" rIns="91425" bIns="91425" anchor="ctr" anchorCtr="0">
              <a:noAutofit/>
            </a:bodyPr>
            <a:lstStyle/>
            <a:p>
              <a:endParaRPr/>
            </a:p>
          </p:txBody>
        </p:sp>
        <p:sp>
          <p:nvSpPr>
            <p:cNvPr id="535" name="Google Shape;535;p39"/>
            <p:cNvSpPr/>
            <p:nvPr/>
          </p:nvSpPr>
          <p:spPr>
            <a:xfrm>
              <a:off x="2624850" y="4357675"/>
              <a:ext cx="171600" cy="171600"/>
            </a:xfrm>
            <a:custGeom>
              <a:avLst/>
              <a:gdLst/>
              <a:ahLst/>
              <a:cxnLst/>
              <a:rect l="l" t="t" r="r" b="b"/>
              <a:pathLst>
                <a:path w="6864" h="6864" extrusionOk="0">
                  <a:moveTo>
                    <a:pt x="74" y="1"/>
                  </a:moveTo>
                  <a:lnTo>
                    <a:pt x="25" y="25"/>
                  </a:lnTo>
                  <a:lnTo>
                    <a:pt x="0" y="74"/>
                  </a:lnTo>
                  <a:lnTo>
                    <a:pt x="0" y="123"/>
                  </a:lnTo>
                  <a:lnTo>
                    <a:pt x="0" y="318"/>
                  </a:lnTo>
                  <a:lnTo>
                    <a:pt x="25" y="587"/>
                  </a:lnTo>
                  <a:lnTo>
                    <a:pt x="74" y="929"/>
                  </a:lnTo>
                  <a:lnTo>
                    <a:pt x="269" y="1759"/>
                  </a:lnTo>
                  <a:lnTo>
                    <a:pt x="538" y="2736"/>
                  </a:lnTo>
                  <a:lnTo>
                    <a:pt x="880" y="3737"/>
                  </a:lnTo>
                  <a:lnTo>
                    <a:pt x="1051" y="4226"/>
                  </a:lnTo>
                  <a:lnTo>
                    <a:pt x="1246" y="4690"/>
                  </a:lnTo>
                  <a:lnTo>
                    <a:pt x="1441" y="5105"/>
                  </a:lnTo>
                  <a:lnTo>
                    <a:pt x="1661" y="5496"/>
                  </a:lnTo>
                  <a:lnTo>
                    <a:pt x="1857" y="5813"/>
                  </a:lnTo>
                  <a:lnTo>
                    <a:pt x="2076" y="6057"/>
                  </a:lnTo>
                  <a:lnTo>
                    <a:pt x="2272" y="6228"/>
                  </a:lnTo>
                  <a:lnTo>
                    <a:pt x="2492" y="6399"/>
                  </a:lnTo>
                  <a:lnTo>
                    <a:pt x="2711" y="6521"/>
                  </a:lnTo>
                  <a:lnTo>
                    <a:pt x="2956" y="6644"/>
                  </a:lnTo>
                  <a:lnTo>
                    <a:pt x="3200" y="6741"/>
                  </a:lnTo>
                  <a:lnTo>
                    <a:pt x="3444" y="6815"/>
                  </a:lnTo>
                  <a:lnTo>
                    <a:pt x="3688" y="6863"/>
                  </a:lnTo>
                  <a:lnTo>
                    <a:pt x="4201" y="6863"/>
                  </a:lnTo>
                  <a:lnTo>
                    <a:pt x="4445" y="6839"/>
                  </a:lnTo>
                  <a:lnTo>
                    <a:pt x="4690" y="6815"/>
                  </a:lnTo>
                  <a:lnTo>
                    <a:pt x="4958" y="6741"/>
                  </a:lnTo>
                  <a:lnTo>
                    <a:pt x="5178" y="6644"/>
                  </a:lnTo>
                  <a:lnTo>
                    <a:pt x="5422" y="6521"/>
                  </a:lnTo>
                  <a:lnTo>
                    <a:pt x="5642" y="6399"/>
                  </a:lnTo>
                  <a:lnTo>
                    <a:pt x="5862" y="6228"/>
                  </a:lnTo>
                  <a:lnTo>
                    <a:pt x="2198" y="2565"/>
                  </a:lnTo>
                  <a:lnTo>
                    <a:pt x="2150" y="2492"/>
                  </a:lnTo>
                  <a:lnTo>
                    <a:pt x="2125" y="2394"/>
                  </a:lnTo>
                  <a:lnTo>
                    <a:pt x="2150" y="2296"/>
                  </a:lnTo>
                  <a:lnTo>
                    <a:pt x="2198" y="2199"/>
                  </a:lnTo>
                  <a:lnTo>
                    <a:pt x="2296" y="2150"/>
                  </a:lnTo>
                  <a:lnTo>
                    <a:pt x="2394" y="2125"/>
                  </a:lnTo>
                  <a:lnTo>
                    <a:pt x="2492" y="2150"/>
                  </a:lnTo>
                  <a:lnTo>
                    <a:pt x="2565" y="2199"/>
                  </a:lnTo>
                  <a:lnTo>
                    <a:pt x="6228" y="5862"/>
                  </a:lnTo>
                  <a:lnTo>
                    <a:pt x="6375" y="5642"/>
                  </a:lnTo>
                  <a:lnTo>
                    <a:pt x="6521" y="5422"/>
                  </a:lnTo>
                  <a:lnTo>
                    <a:pt x="6643" y="5203"/>
                  </a:lnTo>
                  <a:lnTo>
                    <a:pt x="6741" y="4958"/>
                  </a:lnTo>
                  <a:lnTo>
                    <a:pt x="6814" y="4714"/>
                  </a:lnTo>
                  <a:lnTo>
                    <a:pt x="6839" y="4446"/>
                  </a:lnTo>
                  <a:lnTo>
                    <a:pt x="6863" y="4201"/>
                  </a:lnTo>
                  <a:lnTo>
                    <a:pt x="6863" y="3933"/>
                  </a:lnTo>
                  <a:lnTo>
                    <a:pt x="6839" y="3688"/>
                  </a:lnTo>
                  <a:lnTo>
                    <a:pt x="6814" y="3444"/>
                  </a:lnTo>
                  <a:lnTo>
                    <a:pt x="6741" y="3200"/>
                  </a:lnTo>
                  <a:lnTo>
                    <a:pt x="6643" y="2956"/>
                  </a:lnTo>
                  <a:lnTo>
                    <a:pt x="6521" y="2711"/>
                  </a:lnTo>
                  <a:lnTo>
                    <a:pt x="6399" y="2492"/>
                  </a:lnTo>
                  <a:lnTo>
                    <a:pt x="6228" y="2272"/>
                  </a:lnTo>
                  <a:lnTo>
                    <a:pt x="6057" y="2076"/>
                  </a:lnTo>
                  <a:lnTo>
                    <a:pt x="5813" y="1857"/>
                  </a:lnTo>
                  <a:lnTo>
                    <a:pt x="5496" y="1661"/>
                  </a:lnTo>
                  <a:lnTo>
                    <a:pt x="5105" y="1466"/>
                  </a:lnTo>
                  <a:lnTo>
                    <a:pt x="4690" y="1246"/>
                  </a:lnTo>
                  <a:lnTo>
                    <a:pt x="4226" y="1051"/>
                  </a:lnTo>
                  <a:lnTo>
                    <a:pt x="3737" y="880"/>
                  </a:lnTo>
                  <a:lnTo>
                    <a:pt x="2736" y="538"/>
                  </a:lnTo>
                  <a:lnTo>
                    <a:pt x="1759" y="269"/>
                  </a:lnTo>
                  <a:lnTo>
                    <a:pt x="928" y="74"/>
                  </a:lnTo>
                  <a:lnTo>
                    <a:pt x="587" y="25"/>
                  </a:lnTo>
                  <a:lnTo>
                    <a:pt x="318" y="1"/>
                  </a:lnTo>
                  <a:close/>
                </a:path>
              </a:pathLst>
            </a:custGeom>
            <a:grpFill/>
            <a:ln>
              <a:noFill/>
            </a:ln>
          </p:spPr>
          <p:txBody>
            <a:bodyPr spcFirstLastPara="1" wrap="square" lIns="91425" tIns="91425" rIns="91425" bIns="91425" anchor="ctr" anchorCtr="0">
              <a:noAutofit/>
            </a:bodyPr>
            <a:lstStyle/>
            <a:p>
              <a:endParaRPr/>
            </a:p>
          </p:txBody>
        </p:sp>
      </p:grpSp>
      <p:sp>
        <p:nvSpPr>
          <p:cNvPr id="536" name="Google Shape;536;p39"/>
          <p:cNvSpPr/>
          <p:nvPr/>
        </p:nvSpPr>
        <p:spPr>
          <a:xfrm>
            <a:off x="3152661" y="4401776"/>
            <a:ext cx="264892" cy="256693"/>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537" name="Google Shape;537;p39"/>
          <p:cNvSpPr/>
          <p:nvPr/>
        </p:nvSpPr>
        <p:spPr>
          <a:xfrm>
            <a:off x="2713548" y="4417966"/>
            <a:ext cx="264892" cy="224313"/>
          </a:xfrm>
          <a:custGeom>
            <a:avLst/>
            <a:gdLst/>
            <a:ahLst/>
            <a:cxnLst/>
            <a:rect l="l" t="t" r="r" b="b"/>
            <a:pathLst>
              <a:path w="16266" h="14215" extrusionOk="0">
                <a:moveTo>
                  <a:pt x="8597" y="4397"/>
                </a:moveTo>
                <a:lnTo>
                  <a:pt x="8719" y="4421"/>
                </a:lnTo>
                <a:lnTo>
                  <a:pt x="8866" y="4445"/>
                </a:lnTo>
                <a:lnTo>
                  <a:pt x="8988" y="4519"/>
                </a:lnTo>
                <a:lnTo>
                  <a:pt x="9085" y="4616"/>
                </a:lnTo>
                <a:lnTo>
                  <a:pt x="9159" y="4714"/>
                </a:lnTo>
                <a:lnTo>
                  <a:pt x="9208" y="4836"/>
                </a:lnTo>
                <a:lnTo>
                  <a:pt x="9232" y="4958"/>
                </a:lnTo>
                <a:lnTo>
                  <a:pt x="9256" y="5105"/>
                </a:lnTo>
                <a:lnTo>
                  <a:pt x="8963" y="8939"/>
                </a:lnTo>
                <a:lnTo>
                  <a:pt x="8939" y="9086"/>
                </a:lnTo>
                <a:lnTo>
                  <a:pt x="8890" y="9232"/>
                </a:lnTo>
                <a:lnTo>
                  <a:pt x="8817" y="9330"/>
                </a:lnTo>
                <a:lnTo>
                  <a:pt x="8719" y="9452"/>
                </a:lnTo>
                <a:lnTo>
                  <a:pt x="8597" y="9525"/>
                </a:lnTo>
                <a:lnTo>
                  <a:pt x="8475" y="9599"/>
                </a:lnTo>
                <a:lnTo>
                  <a:pt x="8353" y="9648"/>
                </a:lnTo>
                <a:lnTo>
                  <a:pt x="7913" y="9648"/>
                </a:lnTo>
                <a:lnTo>
                  <a:pt x="7791" y="9599"/>
                </a:lnTo>
                <a:lnTo>
                  <a:pt x="7669" y="9525"/>
                </a:lnTo>
                <a:lnTo>
                  <a:pt x="7547" y="9452"/>
                </a:lnTo>
                <a:lnTo>
                  <a:pt x="7449" y="9330"/>
                </a:lnTo>
                <a:lnTo>
                  <a:pt x="7376" y="9232"/>
                </a:lnTo>
                <a:lnTo>
                  <a:pt x="7327" y="9086"/>
                </a:lnTo>
                <a:lnTo>
                  <a:pt x="7303" y="8939"/>
                </a:lnTo>
                <a:lnTo>
                  <a:pt x="7010" y="5105"/>
                </a:lnTo>
                <a:lnTo>
                  <a:pt x="7034" y="4958"/>
                </a:lnTo>
                <a:lnTo>
                  <a:pt x="7058" y="4836"/>
                </a:lnTo>
                <a:lnTo>
                  <a:pt x="7107" y="4714"/>
                </a:lnTo>
                <a:lnTo>
                  <a:pt x="7180" y="4616"/>
                </a:lnTo>
                <a:lnTo>
                  <a:pt x="7278" y="4519"/>
                </a:lnTo>
                <a:lnTo>
                  <a:pt x="7400" y="4445"/>
                </a:lnTo>
                <a:lnTo>
                  <a:pt x="7547" y="4421"/>
                </a:lnTo>
                <a:lnTo>
                  <a:pt x="7669" y="4397"/>
                </a:lnTo>
                <a:close/>
                <a:moveTo>
                  <a:pt x="8133" y="10429"/>
                </a:moveTo>
                <a:lnTo>
                  <a:pt x="8328" y="10454"/>
                </a:lnTo>
                <a:lnTo>
                  <a:pt x="8499" y="10502"/>
                </a:lnTo>
                <a:lnTo>
                  <a:pt x="8670" y="10600"/>
                </a:lnTo>
                <a:lnTo>
                  <a:pt x="8817" y="10722"/>
                </a:lnTo>
                <a:lnTo>
                  <a:pt x="8939" y="10869"/>
                </a:lnTo>
                <a:lnTo>
                  <a:pt x="9037" y="11040"/>
                </a:lnTo>
                <a:lnTo>
                  <a:pt x="9085" y="11211"/>
                </a:lnTo>
                <a:lnTo>
                  <a:pt x="9110" y="11406"/>
                </a:lnTo>
                <a:lnTo>
                  <a:pt x="9085" y="11601"/>
                </a:lnTo>
                <a:lnTo>
                  <a:pt x="9037" y="11797"/>
                </a:lnTo>
                <a:lnTo>
                  <a:pt x="8939" y="11943"/>
                </a:lnTo>
                <a:lnTo>
                  <a:pt x="8817" y="12090"/>
                </a:lnTo>
                <a:lnTo>
                  <a:pt x="8670" y="12212"/>
                </a:lnTo>
                <a:lnTo>
                  <a:pt x="8499" y="12310"/>
                </a:lnTo>
                <a:lnTo>
                  <a:pt x="8328" y="12359"/>
                </a:lnTo>
                <a:lnTo>
                  <a:pt x="8133" y="12383"/>
                </a:lnTo>
                <a:lnTo>
                  <a:pt x="7938" y="12359"/>
                </a:lnTo>
                <a:lnTo>
                  <a:pt x="7742" y="12310"/>
                </a:lnTo>
                <a:lnTo>
                  <a:pt x="7596" y="12212"/>
                </a:lnTo>
                <a:lnTo>
                  <a:pt x="7449" y="12090"/>
                </a:lnTo>
                <a:lnTo>
                  <a:pt x="7327" y="11943"/>
                </a:lnTo>
                <a:lnTo>
                  <a:pt x="7229" y="11797"/>
                </a:lnTo>
                <a:lnTo>
                  <a:pt x="7180" y="11601"/>
                </a:lnTo>
                <a:lnTo>
                  <a:pt x="7156" y="11406"/>
                </a:lnTo>
                <a:lnTo>
                  <a:pt x="7180" y="11211"/>
                </a:lnTo>
                <a:lnTo>
                  <a:pt x="7229" y="11040"/>
                </a:lnTo>
                <a:lnTo>
                  <a:pt x="7327" y="10869"/>
                </a:lnTo>
                <a:lnTo>
                  <a:pt x="7449" y="10722"/>
                </a:lnTo>
                <a:lnTo>
                  <a:pt x="7596" y="10600"/>
                </a:lnTo>
                <a:lnTo>
                  <a:pt x="7742" y="10502"/>
                </a:lnTo>
                <a:lnTo>
                  <a:pt x="7938" y="10454"/>
                </a:lnTo>
                <a:lnTo>
                  <a:pt x="8133" y="10429"/>
                </a:lnTo>
                <a:close/>
                <a:moveTo>
                  <a:pt x="7986" y="0"/>
                </a:moveTo>
                <a:lnTo>
                  <a:pt x="7864" y="25"/>
                </a:lnTo>
                <a:lnTo>
                  <a:pt x="7742" y="74"/>
                </a:lnTo>
                <a:lnTo>
                  <a:pt x="7620" y="123"/>
                </a:lnTo>
                <a:lnTo>
                  <a:pt x="7522" y="196"/>
                </a:lnTo>
                <a:lnTo>
                  <a:pt x="7425" y="294"/>
                </a:lnTo>
                <a:lnTo>
                  <a:pt x="7327" y="391"/>
                </a:lnTo>
                <a:lnTo>
                  <a:pt x="7254" y="489"/>
                </a:lnTo>
                <a:lnTo>
                  <a:pt x="147" y="12700"/>
                </a:lnTo>
                <a:lnTo>
                  <a:pt x="73" y="12823"/>
                </a:lnTo>
                <a:lnTo>
                  <a:pt x="25" y="12945"/>
                </a:lnTo>
                <a:lnTo>
                  <a:pt x="0" y="13067"/>
                </a:lnTo>
                <a:lnTo>
                  <a:pt x="0" y="13213"/>
                </a:lnTo>
                <a:lnTo>
                  <a:pt x="0" y="13335"/>
                </a:lnTo>
                <a:lnTo>
                  <a:pt x="25" y="13458"/>
                </a:lnTo>
                <a:lnTo>
                  <a:pt x="73" y="13604"/>
                </a:lnTo>
                <a:lnTo>
                  <a:pt x="147" y="13726"/>
                </a:lnTo>
                <a:lnTo>
                  <a:pt x="220" y="13824"/>
                </a:lnTo>
                <a:lnTo>
                  <a:pt x="293" y="13922"/>
                </a:lnTo>
                <a:lnTo>
                  <a:pt x="391" y="14019"/>
                </a:lnTo>
                <a:lnTo>
                  <a:pt x="513" y="14093"/>
                </a:lnTo>
                <a:lnTo>
                  <a:pt x="635" y="14141"/>
                </a:lnTo>
                <a:lnTo>
                  <a:pt x="757" y="14190"/>
                </a:lnTo>
                <a:lnTo>
                  <a:pt x="879" y="14215"/>
                </a:lnTo>
                <a:lnTo>
                  <a:pt x="15387" y="14215"/>
                </a:lnTo>
                <a:lnTo>
                  <a:pt x="15509" y="14190"/>
                </a:lnTo>
                <a:lnTo>
                  <a:pt x="15631" y="14141"/>
                </a:lnTo>
                <a:lnTo>
                  <a:pt x="15753" y="14093"/>
                </a:lnTo>
                <a:lnTo>
                  <a:pt x="15875" y="14019"/>
                </a:lnTo>
                <a:lnTo>
                  <a:pt x="15973" y="13922"/>
                </a:lnTo>
                <a:lnTo>
                  <a:pt x="16046" y="13824"/>
                </a:lnTo>
                <a:lnTo>
                  <a:pt x="16119" y="13726"/>
                </a:lnTo>
                <a:lnTo>
                  <a:pt x="16193" y="13604"/>
                </a:lnTo>
                <a:lnTo>
                  <a:pt x="16241" y="13458"/>
                </a:lnTo>
                <a:lnTo>
                  <a:pt x="16266" y="13335"/>
                </a:lnTo>
                <a:lnTo>
                  <a:pt x="16266" y="13213"/>
                </a:lnTo>
                <a:lnTo>
                  <a:pt x="16266" y="13067"/>
                </a:lnTo>
                <a:lnTo>
                  <a:pt x="16241" y="12945"/>
                </a:lnTo>
                <a:lnTo>
                  <a:pt x="16193" y="12823"/>
                </a:lnTo>
                <a:lnTo>
                  <a:pt x="16119" y="12700"/>
                </a:lnTo>
                <a:lnTo>
                  <a:pt x="9012" y="489"/>
                </a:lnTo>
                <a:lnTo>
                  <a:pt x="8939" y="391"/>
                </a:lnTo>
                <a:lnTo>
                  <a:pt x="8841" y="294"/>
                </a:lnTo>
                <a:lnTo>
                  <a:pt x="8744" y="196"/>
                </a:lnTo>
                <a:lnTo>
                  <a:pt x="8646" y="123"/>
                </a:lnTo>
                <a:lnTo>
                  <a:pt x="8524" y="74"/>
                </a:lnTo>
                <a:lnTo>
                  <a:pt x="8402" y="25"/>
                </a:lnTo>
                <a:lnTo>
                  <a:pt x="8255" y="0"/>
                </a:lnTo>
                <a:close/>
              </a:path>
            </a:pathLst>
          </a:custGeom>
          <a:solidFill>
            <a:srgbClr val="00B0F0"/>
          </a:solidFill>
          <a:ln>
            <a:noFill/>
          </a:ln>
        </p:spPr>
        <p:txBody>
          <a:bodyPr spcFirstLastPara="1" wrap="square" lIns="91425" tIns="91425" rIns="91425" bIns="91425" anchor="ctr" anchorCtr="0">
            <a:noAutofit/>
          </a:bodyPr>
          <a:lstStyle/>
          <a:p>
            <a:endParaRPr/>
          </a:p>
        </p:txBody>
      </p:sp>
      <p:sp>
        <p:nvSpPr>
          <p:cNvPr id="538" name="Google Shape;538;p39"/>
          <p:cNvSpPr/>
          <p:nvPr/>
        </p:nvSpPr>
        <p:spPr>
          <a:xfrm>
            <a:off x="3590569" y="4400624"/>
            <a:ext cx="267302" cy="258997"/>
          </a:xfrm>
          <a:custGeom>
            <a:avLst/>
            <a:gdLst/>
            <a:ahLst/>
            <a:cxnLst/>
            <a:rect l="l" t="t" r="r" b="b"/>
            <a:pathLst>
              <a:path w="16414" h="16413" extrusionOk="0">
                <a:moveTo>
                  <a:pt x="10088" y="5080"/>
                </a:moveTo>
                <a:lnTo>
                  <a:pt x="10234" y="5105"/>
                </a:lnTo>
                <a:lnTo>
                  <a:pt x="10307" y="5129"/>
                </a:lnTo>
                <a:lnTo>
                  <a:pt x="10356" y="5178"/>
                </a:lnTo>
                <a:lnTo>
                  <a:pt x="11235" y="6057"/>
                </a:lnTo>
                <a:lnTo>
                  <a:pt x="11284" y="6106"/>
                </a:lnTo>
                <a:lnTo>
                  <a:pt x="11309" y="6179"/>
                </a:lnTo>
                <a:lnTo>
                  <a:pt x="11333" y="6326"/>
                </a:lnTo>
                <a:lnTo>
                  <a:pt x="11309" y="6473"/>
                </a:lnTo>
                <a:lnTo>
                  <a:pt x="11284" y="6546"/>
                </a:lnTo>
                <a:lnTo>
                  <a:pt x="11235" y="6595"/>
                </a:lnTo>
                <a:lnTo>
                  <a:pt x="9892" y="7938"/>
                </a:lnTo>
                <a:lnTo>
                  <a:pt x="9843" y="7987"/>
                </a:lnTo>
                <a:lnTo>
                  <a:pt x="9819" y="8060"/>
                </a:lnTo>
                <a:lnTo>
                  <a:pt x="9795" y="8207"/>
                </a:lnTo>
                <a:lnTo>
                  <a:pt x="9819" y="8353"/>
                </a:lnTo>
                <a:lnTo>
                  <a:pt x="9843" y="8426"/>
                </a:lnTo>
                <a:lnTo>
                  <a:pt x="9892" y="8475"/>
                </a:lnTo>
                <a:lnTo>
                  <a:pt x="11235" y="9818"/>
                </a:lnTo>
                <a:lnTo>
                  <a:pt x="11284" y="9867"/>
                </a:lnTo>
                <a:lnTo>
                  <a:pt x="11309" y="9941"/>
                </a:lnTo>
                <a:lnTo>
                  <a:pt x="11333" y="10087"/>
                </a:lnTo>
                <a:lnTo>
                  <a:pt x="11309" y="10234"/>
                </a:lnTo>
                <a:lnTo>
                  <a:pt x="11284" y="10307"/>
                </a:lnTo>
                <a:lnTo>
                  <a:pt x="11235" y="10356"/>
                </a:lnTo>
                <a:lnTo>
                  <a:pt x="10356" y="11235"/>
                </a:lnTo>
                <a:lnTo>
                  <a:pt x="10307" y="11284"/>
                </a:lnTo>
                <a:lnTo>
                  <a:pt x="10234" y="11308"/>
                </a:lnTo>
                <a:lnTo>
                  <a:pt x="10088" y="11333"/>
                </a:lnTo>
                <a:lnTo>
                  <a:pt x="9941" y="11308"/>
                </a:lnTo>
                <a:lnTo>
                  <a:pt x="9868" y="11284"/>
                </a:lnTo>
                <a:lnTo>
                  <a:pt x="9819" y="11235"/>
                </a:lnTo>
                <a:lnTo>
                  <a:pt x="8476" y="9892"/>
                </a:lnTo>
                <a:lnTo>
                  <a:pt x="8427" y="9843"/>
                </a:lnTo>
                <a:lnTo>
                  <a:pt x="8354" y="9818"/>
                </a:lnTo>
                <a:lnTo>
                  <a:pt x="8207" y="9794"/>
                </a:lnTo>
                <a:lnTo>
                  <a:pt x="8061" y="9818"/>
                </a:lnTo>
                <a:lnTo>
                  <a:pt x="7987" y="9843"/>
                </a:lnTo>
                <a:lnTo>
                  <a:pt x="7938" y="9892"/>
                </a:lnTo>
                <a:lnTo>
                  <a:pt x="6595" y="11235"/>
                </a:lnTo>
                <a:lnTo>
                  <a:pt x="6546" y="11284"/>
                </a:lnTo>
                <a:lnTo>
                  <a:pt x="6473" y="11308"/>
                </a:lnTo>
                <a:lnTo>
                  <a:pt x="6326" y="11333"/>
                </a:lnTo>
                <a:lnTo>
                  <a:pt x="6180" y="11308"/>
                </a:lnTo>
                <a:lnTo>
                  <a:pt x="6107" y="11284"/>
                </a:lnTo>
                <a:lnTo>
                  <a:pt x="6058" y="11235"/>
                </a:lnTo>
                <a:lnTo>
                  <a:pt x="5179" y="10356"/>
                </a:lnTo>
                <a:lnTo>
                  <a:pt x="5130" y="10307"/>
                </a:lnTo>
                <a:lnTo>
                  <a:pt x="5105" y="10234"/>
                </a:lnTo>
                <a:lnTo>
                  <a:pt x="5081" y="10087"/>
                </a:lnTo>
                <a:lnTo>
                  <a:pt x="5105" y="9941"/>
                </a:lnTo>
                <a:lnTo>
                  <a:pt x="5130" y="9867"/>
                </a:lnTo>
                <a:lnTo>
                  <a:pt x="5179" y="9818"/>
                </a:lnTo>
                <a:lnTo>
                  <a:pt x="6522" y="8475"/>
                </a:lnTo>
                <a:lnTo>
                  <a:pt x="6571" y="8426"/>
                </a:lnTo>
                <a:lnTo>
                  <a:pt x="6595" y="8353"/>
                </a:lnTo>
                <a:lnTo>
                  <a:pt x="6620" y="8207"/>
                </a:lnTo>
                <a:lnTo>
                  <a:pt x="6595" y="8060"/>
                </a:lnTo>
                <a:lnTo>
                  <a:pt x="6571" y="7987"/>
                </a:lnTo>
                <a:lnTo>
                  <a:pt x="6522" y="7938"/>
                </a:lnTo>
                <a:lnTo>
                  <a:pt x="5179" y="6595"/>
                </a:lnTo>
                <a:lnTo>
                  <a:pt x="5130" y="6546"/>
                </a:lnTo>
                <a:lnTo>
                  <a:pt x="5105" y="6473"/>
                </a:lnTo>
                <a:lnTo>
                  <a:pt x="5081" y="6326"/>
                </a:lnTo>
                <a:lnTo>
                  <a:pt x="5105" y="6179"/>
                </a:lnTo>
                <a:lnTo>
                  <a:pt x="5130" y="6106"/>
                </a:lnTo>
                <a:lnTo>
                  <a:pt x="5179" y="6057"/>
                </a:lnTo>
                <a:lnTo>
                  <a:pt x="6058" y="5178"/>
                </a:lnTo>
                <a:lnTo>
                  <a:pt x="6107" y="5129"/>
                </a:lnTo>
                <a:lnTo>
                  <a:pt x="6180" y="5105"/>
                </a:lnTo>
                <a:lnTo>
                  <a:pt x="6326" y="5080"/>
                </a:lnTo>
                <a:lnTo>
                  <a:pt x="6473" y="5105"/>
                </a:lnTo>
                <a:lnTo>
                  <a:pt x="6546" y="5129"/>
                </a:lnTo>
                <a:lnTo>
                  <a:pt x="6595" y="5178"/>
                </a:lnTo>
                <a:lnTo>
                  <a:pt x="7938" y="6521"/>
                </a:lnTo>
                <a:lnTo>
                  <a:pt x="7987" y="6570"/>
                </a:lnTo>
                <a:lnTo>
                  <a:pt x="8061" y="6595"/>
                </a:lnTo>
                <a:lnTo>
                  <a:pt x="8207" y="6619"/>
                </a:lnTo>
                <a:lnTo>
                  <a:pt x="8354" y="6595"/>
                </a:lnTo>
                <a:lnTo>
                  <a:pt x="8427" y="6570"/>
                </a:lnTo>
                <a:lnTo>
                  <a:pt x="8476" y="6521"/>
                </a:lnTo>
                <a:lnTo>
                  <a:pt x="9819" y="5178"/>
                </a:lnTo>
                <a:lnTo>
                  <a:pt x="9868" y="5129"/>
                </a:lnTo>
                <a:lnTo>
                  <a:pt x="9941" y="5105"/>
                </a:lnTo>
                <a:lnTo>
                  <a:pt x="10088" y="5080"/>
                </a:lnTo>
                <a:close/>
                <a:moveTo>
                  <a:pt x="5130" y="0"/>
                </a:moveTo>
                <a:lnTo>
                  <a:pt x="4934" y="25"/>
                </a:lnTo>
                <a:lnTo>
                  <a:pt x="4739" y="74"/>
                </a:lnTo>
                <a:lnTo>
                  <a:pt x="4568" y="171"/>
                </a:lnTo>
                <a:lnTo>
                  <a:pt x="4397" y="293"/>
                </a:lnTo>
                <a:lnTo>
                  <a:pt x="294" y="4397"/>
                </a:lnTo>
                <a:lnTo>
                  <a:pt x="172" y="4568"/>
                </a:lnTo>
                <a:lnTo>
                  <a:pt x="74" y="4738"/>
                </a:lnTo>
                <a:lnTo>
                  <a:pt x="25" y="4934"/>
                </a:lnTo>
                <a:lnTo>
                  <a:pt x="1" y="5129"/>
                </a:lnTo>
                <a:lnTo>
                  <a:pt x="1" y="11284"/>
                </a:lnTo>
                <a:lnTo>
                  <a:pt x="25" y="11479"/>
                </a:lnTo>
                <a:lnTo>
                  <a:pt x="74" y="11675"/>
                </a:lnTo>
                <a:lnTo>
                  <a:pt x="172" y="11846"/>
                </a:lnTo>
                <a:lnTo>
                  <a:pt x="294" y="12017"/>
                </a:lnTo>
                <a:lnTo>
                  <a:pt x="4397" y="16120"/>
                </a:lnTo>
                <a:lnTo>
                  <a:pt x="4568" y="16242"/>
                </a:lnTo>
                <a:lnTo>
                  <a:pt x="4739" y="16339"/>
                </a:lnTo>
                <a:lnTo>
                  <a:pt x="4934" y="16388"/>
                </a:lnTo>
                <a:lnTo>
                  <a:pt x="5130" y="16413"/>
                </a:lnTo>
                <a:lnTo>
                  <a:pt x="11284" y="16413"/>
                </a:lnTo>
                <a:lnTo>
                  <a:pt x="11480" y="16388"/>
                </a:lnTo>
                <a:lnTo>
                  <a:pt x="11675" y="16339"/>
                </a:lnTo>
                <a:lnTo>
                  <a:pt x="11846" y="16242"/>
                </a:lnTo>
                <a:lnTo>
                  <a:pt x="12017" y="16120"/>
                </a:lnTo>
                <a:lnTo>
                  <a:pt x="16120" y="12017"/>
                </a:lnTo>
                <a:lnTo>
                  <a:pt x="16242" y="11846"/>
                </a:lnTo>
                <a:lnTo>
                  <a:pt x="16340" y="11675"/>
                </a:lnTo>
                <a:lnTo>
                  <a:pt x="16389" y="11479"/>
                </a:lnTo>
                <a:lnTo>
                  <a:pt x="16413" y="11284"/>
                </a:lnTo>
                <a:lnTo>
                  <a:pt x="16413" y="5129"/>
                </a:lnTo>
                <a:lnTo>
                  <a:pt x="16389" y="4934"/>
                </a:lnTo>
                <a:lnTo>
                  <a:pt x="16340" y="4738"/>
                </a:lnTo>
                <a:lnTo>
                  <a:pt x="16242" y="4568"/>
                </a:lnTo>
                <a:lnTo>
                  <a:pt x="16120" y="4397"/>
                </a:lnTo>
                <a:lnTo>
                  <a:pt x="12017" y="293"/>
                </a:lnTo>
                <a:lnTo>
                  <a:pt x="11846" y="171"/>
                </a:lnTo>
                <a:lnTo>
                  <a:pt x="11675" y="74"/>
                </a:lnTo>
                <a:lnTo>
                  <a:pt x="11480" y="25"/>
                </a:lnTo>
                <a:lnTo>
                  <a:pt x="11284"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39" name="Google Shape;539;p39"/>
          <p:cNvGrpSpPr/>
          <p:nvPr/>
        </p:nvGrpSpPr>
        <p:grpSpPr>
          <a:xfrm>
            <a:off x="4010046" y="4404471"/>
            <a:ext cx="306256" cy="251297"/>
            <a:chOff x="5275975" y="4344850"/>
            <a:chExt cx="470150" cy="398125"/>
          </a:xfrm>
          <a:solidFill>
            <a:srgbClr val="00B0F0"/>
          </a:solidFill>
        </p:grpSpPr>
        <p:sp>
          <p:nvSpPr>
            <p:cNvPr id="540" name="Google Shape;540;p39"/>
            <p:cNvSpPr/>
            <p:nvPr/>
          </p:nvSpPr>
          <p:spPr>
            <a:xfrm>
              <a:off x="5661250" y="4690450"/>
              <a:ext cx="65950" cy="52525"/>
            </a:xfrm>
            <a:custGeom>
              <a:avLst/>
              <a:gdLst/>
              <a:ahLst/>
              <a:cxnLst/>
              <a:rect l="l" t="t" r="r" b="b"/>
              <a:pathLst>
                <a:path w="2638" h="2101" extrusionOk="0">
                  <a:moveTo>
                    <a:pt x="0" y="0"/>
                  </a:moveTo>
                  <a:lnTo>
                    <a:pt x="0" y="782"/>
                  </a:lnTo>
                  <a:lnTo>
                    <a:pt x="25" y="1050"/>
                  </a:lnTo>
                  <a:lnTo>
                    <a:pt x="122" y="1295"/>
                  </a:lnTo>
                  <a:lnTo>
                    <a:pt x="244" y="1514"/>
                  </a:lnTo>
                  <a:lnTo>
                    <a:pt x="391" y="1710"/>
                  </a:lnTo>
                  <a:lnTo>
                    <a:pt x="586" y="1856"/>
                  </a:lnTo>
                  <a:lnTo>
                    <a:pt x="806" y="1978"/>
                  </a:lnTo>
                  <a:lnTo>
                    <a:pt x="1050" y="2076"/>
                  </a:lnTo>
                  <a:lnTo>
                    <a:pt x="1319" y="2100"/>
                  </a:lnTo>
                  <a:lnTo>
                    <a:pt x="1588" y="2076"/>
                  </a:lnTo>
                  <a:lnTo>
                    <a:pt x="1832" y="1978"/>
                  </a:lnTo>
                  <a:lnTo>
                    <a:pt x="2052" y="1856"/>
                  </a:lnTo>
                  <a:lnTo>
                    <a:pt x="2247" y="1710"/>
                  </a:lnTo>
                  <a:lnTo>
                    <a:pt x="2418" y="1514"/>
                  </a:lnTo>
                  <a:lnTo>
                    <a:pt x="2540" y="1295"/>
                  </a:lnTo>
                  <a:lnTo>
                    <a:pt x="2613" y="1050"/>
                  </a:lnTo>
                  <a:lnTo>
                    <a:pt x="2638" y="782"/>
                  </a:lnTo>
                  <a:lnTo>
                    <a:pt x="2638" y="0"/>
                  </a:lnTo>
                  <a:close/>
                </a:path>
              </a:pathLst>
            </a:custGeom>
            <a:grpFill/>
            <a:ln>
              <a:noFill/>
            </a:ln>
          </p:spPr>
          <p:txBody>
            <a:bodyPr spcFirstLastPara="1" wrap="square" lIns="91425" tIns="91425" rIns="91425" bIns="91425" anchor="ctr" anchorCtr="0">
              <a:noAutofit/>
            </a:bodyPr>
            <a:lstStyle/>
            <a:p>
              <a:endParaRPr/>
            </a:p>
          </p:txBody>
        </p:sp>
        <p:sp>
          <p:nvSpPr>
            <p:cNvPr id="541" name="Google Shape;541;p39"/>
            <p:cNvSpPr/>
            <p:nvPr/>
          </p:nvSpPr>
          <p:spPr>
            <a:xfrm>
              <a:off x="5294900" y="4690450"/>
              <a:ext cx="65950" cy="52525"/>
            </a:xfrm>
            <a:custGeom>
              <a:avLst/>
              <a:gdLst/>
              <a:ahLst/>
              <a:cxnLst/>
              <a:rect l="l" t="t" r="r" b="b"/>
              <a:pathLst>
                <a:path w="2638" h="2101" extrusionOk="0">
                  <a:moveTo>
                    <a:pt x="0" y="0"/>
                  </a:moveTo>
                  <a:lnTo>
                    <a:pt x="0" y="782"/>
                  </a:lnTo>
                  <a:lnTo>
                    <a:pt x="25" y="1050"/>
                  </a:lnTo>
                  <a:lnTo>
                    <a:pt x="98" y="1295"/>
                  </a:lnTo>
                  <a:lnTo>
                    <a:pt x="220" y="1514"/>
                  </a:lnTo>
                  <a:lnTo>
                    <a:pt x="391" y="1710"/>
                  </a:lnTo>
                  <a:lnTo>
                    <a:pt x="586" y="1856"/>
                  </a:lnTo>
                  <a:lnTo>
                    <a:pt x="806" y="1978"/>
                  </a:lnTo>
                  <a:lnTo>
                    <a:pt x="1050" y="2076"/>
                  </a:lnTo>
                  <a:lnTo>
                    <a:pt x="1319" y="2100"/>
                  </a:lnTo>
                  <a:lnTo>
                    <a:pt x="1588" y="2076"/>
                  </a:lnTo>
                  <a:lnTo>
                    <a:pt x="1832" y="1978"/>
                  </a:lnTo>
                  <a:lnTo>
                    <a:pt x="2052" y="1856"/>
                  </a:lnTo>
                  <a:lnTo>
                    <a:pt x="2247" y="1710"/>
                  </a:lnTo>
                  <a:lnTo>
                    <a:pt x="2394" y="1514"/>
                  </a:lnTo>
                  <a:lnTo>
                    <a:pt x="2516" y="1295"/>
                  </a:lnTo>
                  <a:lnTo>
                    <a:pt x="2614" y="1050"/>
                  </a:lnTo>
                  <a:lnTo>
                    <a:pt x="2638" y="782"/>
                  </a:lnTo>
                  <a:lnTo>
                    <a:pt x="2638" y="0"/>
                  </a:lnTo>
                  <a:close/>
                </a:path>
              </a:pathLst>
            </a:custGeom>
            <a:grpFill/>
            <a:ln>
              <a:noFill/>
            </a:ln>
          </p:spPr>
          <p:txBody>
            <a:bodyPr spcFirstLastPara="1" wrap="square" lIns="91425" tIns="91425" rIns="91425" bIns="91425" anchor="ctr" anchorCtr="0">
              <a:noAutofit/>
            </a:bodyPr>
            <a:lstStyle/>
            <a:p>
              <a:endParaRPr/>
            </a:p>
          </p:txBody>
        </p:sp>
        <p:sp>
          <p:nvSpPr>
            <p:cNvPr id="542" name="Google Shape;542;p39"/>
            <p:cNvSpPr/>
            <p:nvPr/>
          </p:nvSpPr>
          <p:spPr>
            <a:xfrm>
              <a:off x="5275975" y="4344850"/>
              <a:ext cx="470150" cy="334025"/>
            </a:xfrm>
            <a:custGeom>
              <a:avLst/>
              <a:gdLst/>
              <a:ahLst/>
              <a:cxnLst/>
              <a:rect l="l" t="t" r="r" b="b"/>
              <a:pathLst>
                <a:path w="18806" h="13361" extrusionOk="0">
                  <a:moveTo>
                    <a:pt x="10062" y="1344"/>
                  </a:moveTo>
                  <a:lnTo>
                    <a:pt x="10673" y="1368"/>
                  </a:lnTo>
                  <a:lnTo>
                    <a:pt x="11699" y="1442"/>
                  </a:lnTo>
                  <a:lnTo>
                    <a:pt x="12529" y="1564"/>
                  </a:lnTo>
                  <a:lnTo>
                    <a:pt x="13164" y="1686"/>
                  </a:lnTo>
                  <a:lnTo>
                    <a:pt x="13628" y="1808"/>
                  </a:lnTo>
                  <a:lnTo>
                    <a:pt x="13946" y="1906"/>
                  </a:lnTo>
                  <a:lnTo>
                    <a:pt x="14166" y="2003"/>
                  </a:lnTo>
                  <a:lnTo>
                    <a:pt x="14214" y="2052"/>
                  </a:lnTo>
                  <a:lnTo>
                    <a:pt x="14288" y="2174"/>
                  </a:lnTo>
                  <a:lnTo>
                    <a:pt x="14459" y="2638"/>
                  </a:lnTo>
                  <a:lnTo>
                    <a:pt x="14678" y="3273"/>
                  </a:lnTo>
                  <a:lnTo>
                    <a:pt x="14898" y="4006"/>
                  </a:lnTo>
                  <a:lnTo>
                    <a:pt x="15313" y="5374"/>
                  </a:lnTo>
                  <a:lnTo>
                    <a:pt x="15484" y="5984"/>
                  </a:lnTo>
                  <a:lnTo>
                    <a:pt x="15460" y="6033"/>
                  </a:lnTo>
                  <a:lnTo>
                    <a:pt x="15411" y="6106"/>
                  </a:lnTo>
                  <a:lnTo>
                    <a:pt x="15313" y="6180"/>
                  </a:lnTo>
                  <a:lnTo>
                    <a:pt x="15167" y="6277"/>
                  </a:lnTo>
                  <a:lnTo>
                    <a:pt x="14972" y="6399"/>
                  </a:lnTo>
                  <a:lnTo>
                    <a:pt x="14727" y="6522"/>
                  </a:lnTo>
                  <a:lnTo>
                    <a:pt x="14410" y="6619"/>
                  </a:lnTo>
                  <a:lnTo>
                    <a:pt x="14068" y="6741"/>
                  </a:lnTo>
                  <a:lnTo>
                    <a:pt x="13677" y="6864"/>
                  </a:lnTo>
                  <a:lnTo>
                    <a:pt x="13213" y="6986"/>
                  </a:lnTo>
                  <a:lnTo>
                    <a:pt x="12725" y="7083"/>
                  </a:lnTo>
                  <a:lnTo>
                    <a:pt x="12163" y="7181"/>
                  </a:lnTo>
                  <a:lnTo>
                    <a:pt x="11552" y="7254"/>
                  </a:lnTo>
                  <a:lnTo>
                    <a:pt x="10893" y="7303"/>
                  </a:lnTo>
                  <a:lnTo>
                    <a:pt x="10185" y="7352"/>
                  </a:lnTo>
                  <a:lnTo>
                    <a:pt x="8622" y="7352"/>
                  </a:lnTo>
                  <a:lnTo>
                    <a:pt x="7913" y="7303"/>
                  </a:lnTo>
                  <a:lnTo>
                    <a:pt x="7254" y="7254"/>
                  </a:lnTo>
                  <a:lnTo>
                    <a:pt x="6643" y="7181"/>
                  </a:lnTo>
                  <a:lnTo>
                    <a:pt x="6082" y="7083"/>
                  </a:lnTo>
                  <a:lnTo>
                    <a:pt x="5593" y="6986"/>
                  </a:lnTo>
                  <a:lnTo>
                    <a:pt x="5129" y="6864"/>
                  </a:lnTo>
                  <a:lnTo>
                    <a:pt x="4738" y="6741"/>
                  </a:lnTo>
                  <a:lnTo>
                    <a:pt x="4396" y="6619"/>
                  </a:lnTo>
                  <a:lnTo>
                    <a:pt x="4079" y="6522"/>
                  </a:lnTo>
                  <a:lnTo>
                    <a:pt x="3835" y="6399"/>
                  </a:lnTo>
                  <a:lnTo>
                    <a:pt x="3639" y="6277"/>
                  </a:lnTo>
                  <a:lnTo>
                    <a:pt x="3493" y="6180"/>
                  </a:lnTo>
                  <a:lnTo>
                    <a:pt x="3395" y="6106"/>
                  </a:lnTo>
                  <a:lnTo>
                    <a:pt x="3346" y="6033"/>
                  </a:lnTo>
                  <a:lnTo>
                    <a:pt x="3322" y="5984"/>
                  </a:lnTo>
                  <a:lnTo>
                    <a:pt x="3493" y="5374"/>
                  </a:lnTo>
                  <a:lnTo>
                    <a:pt x="3908" y="4006"/>
                  </a:lnTo>
                  <a:lnTo>
                    <a:pt x="4128" y="3273"/>
                  </a:lnTo>
                  <a:lnTo>
                    <a:pt x="4347" y="2638"/>
                  </a:lnTo>
                  <a:lnTo>
                    <a:pt x="4518" y="2174"/>
                  </a:lnTo>
                  <a:lnTo>
                    <a:pt x="4592" y="2052"/>
                  </a:lnTo>
                  <a:lnTo>
                    <a:pt x="4641" y="2003"/>
                  </a:lnTo>
                  <a:lnTo>
                    <a:pt x="4860" y="1906"/>
                  </a:lnTo>
                  <a:lnTo>
                    <a:pt x="5178" y="1808"/>
                  </a:lnTo>
                  <a:lnTo>
                    <a:pt x="5642" y="1686"/>
                  </a:lnTo>
                  <a:lnTo>
                    <a:pt x="6277" y="1564"/>
                  </a:lnTo>
                  <a:lnTo>
                    <a:pt x="7107" y="1442"/>
                  </a:lnTo>
                  <a:lnTo>
                    <a:pt x="8133" y="1368"/>
                  </a:lnTo>
                  <a:lnTo>
                    <a:pt x="8744" y="1344"/>
                  </a:lnTo>
                  <a:close/>
                  <a:moveTo>
                    <a:pt x="11919" y="9916"/>
                  </a:moveTo>
                  <a:lnTo>
                    <a:pt x="12016" y="9941"/>
                  </a:lnTo>
                  <a:lnTo>
                    <a:pt x="12090" y="9990"/>
                  </a:lnTo>
                  <a:lnTo>
                    <a:pt x="12138" y="10063"/>
                  </a:lnTo>
                  <a:lnTo>
                    <a:pt x="12163" y="10161"/>
                  </a:lnTo>
                  <a:lnTo>
                    <a:pt x="12138" y="10258"/>
                  </a:lnTo>
                  <a:lnTo>
                    <a:pt x="12090" y="10332"/>
                  </a:lnTo>
                  <a:lnTo>
                    <a:pt x="12016" y="10380"/>
                  </a:lnTo>
                  <a:lnTo>
                    <a:pt x="11919" y="10405"/>
                  </a:lnTo>
                  <a:lnTo>
                    <a:pt x="6887" y="10405"/>
                  </a:lnTo>
                  <a:lnTo>
                    <a:pt x="6790" y="10380"/>
                  </a:lnTo>
                  <a:lnTo>
                    <a:pt x="6717" y="10332"/>
                  </a:lnTo>
                  <a:lnTo>
                    <a:pt x="6668" y="10258"/>
                  </a:lnTo>
                  <a:lnTo>
                    <a:pt x="6643" y="10161"/>
                  </a:lnTo>
                  <a:lnTo>
                    <a:pt x="6668" y="10063"/>
                  </a:lnTo>
                  <a:lnTo>
                    <a:pt x="6717" y="9990"/>
                  </a:lnTo>
                  <a:lnTo>
                    <a:pt x="6790" y="9941"/>
                  </a:lnTo>
                  <a:lnTo>
                    <a:pt x="6887" y="9916"/>
                  </a:lnTo>
                  <a:close/>
                  <a:moveTo>
                    <a:pt x="11626" y="10991"/>
                  </a:moveTo>
                  <a:lnTo>
                    <a:pt x="11723" y="11015"/>
                  </a:lnTo>
                  <a:lnTo>
                    <a:pt x="11797" y="11064"/>
                  </a:lnTo>
                  <a:lnTo>
                    <a:pt x="11845" y="11138"/>
                  </a:lnTo>
                  <a:lnTo>
                    <a:pt x="11870" y="11235"/>
                  </a:lnTo>
                  <a:lnTo>
                    <a:pt x="11845" y="11333"/>
                  </a:lnTo>
                  <a:lnTo>
                    <a:pt x="11797" y="11406"/>
                  </a:lnTo>
                  <a:lnTo>
                    <a:pt x="11723" y="11455"/>
                  </a:lnTo>
                  <a:lnTo>
                    <a:pt x="11626" y="11479"/>
                  </a:lnTo>
                  <a:lnTo>
                    <a:pt x="7181" y="11479"/>
                  </a:lnTo>
                  <a:lnTo>
                    <a:pt x="7083" y="11455"/>
                  </a:lnTo>
                  <a:lnTo>
                    <a:pt x="7010" y="11406"/>
                  </a:lnTo>
                  <a:lnTo>
                    <a:pt x="6961" y="11333"/>
                  </a:lnTo>
                  <a:lnTo>
                    <a:pt x="6936" y="11235"/>
                  </a:lnTo>
                  <a:lnTo>
                    <a:pt x="6961" y="11138"/>
                  </a:lnTo>
                  <a:lnTo>
                    <a:pt x="7010" y="11064"/>
                  </a:lnTo>
                  <a:lnTo>
                    <a:pt x="7083" y="11015"/>
                  </a:lnTo>
                  <a:lnTo>
                    <a:pt x="7181" y="10991"/>
                  </a:lnTo>
                  <a:close/>
                  <a:moveTo>
                    <a:pt x="4152" y="9110"/>
                  </a:moveTo>
                  <a:lnTo>
                    <a:pt x="4299" y="9159"/>
                  </a:lnTo>
                  <a:lnTo>
                    <a:pt x="4470" y="9208"/>
                  </a:lnTo>
                  <a:lnTo>
                    <a:pt x="4616" y="9281"/>
                  </a:lnTo>
                  <a:lnTo>
                    <a:pt x="4763" y="9379"/>
                  </a:lnTo>
                  <a:lnTo>
                    <a:pt x="4885" y="9501"/>
                  </a:lnTo>
                  <a:lnTo>
                    <a:pt x="5129" y="9745"/>
                  </a:lnTo>
                  <a:lnTo>
                    <a:pt x="5324" y="10039"/>
                  </a:lnTo>
                  <a:lnTo>
                    <a:pt x="5471" y="10332"/>
                  </a:lnTo>
                  <a:lnTo>
                    <a:pt x="5569" y="10649"/>
                  </a:lnTo>
                  <a:lnTo>
                    <a:pt x="5593" y="10796"/>
                  </a:lnTo>
                  <a:lnTo>
                    <a:pt x="5593" y="10918"/>
                  </a:lnTo>
                  <a:lnTo>
                    <a:pt x="5593" y="11064"/>
                  </a:lnTo>
                  <a:lnTo>
                    <a:pt x="5569" y="11162"/>
                  </a:lnTo>
                  <a:lnTo>
                    <a:pt x="5520" y="11260"/>
                  </a:lnTo>
                  <a:lnTo>
                    <a:pt x="5471" y="11357"/>
                  </a:lnTo>
                  <a:lnTo>
                    <a:pt x="5398" y="11431"/>
                  </a:lnTo>
                  <a:lnTo>
                    <a:pt x="5324" y="11504"/>
                  </a:lnTo>
                  <a:lnTo>
                    <a:pt x="5129" y="11602"/>
                  </a:lnTo>
                  <a:lnTo>
                    <a:pt x="4885" y="11675"/>
                  </a:lnTo>
                  <a:lnTo>
                    <a:pt x="4616" y="11699"/>
                  </a:lnTo>
                  <a:lnTo>
                    <a:pt x="4299" y="11724"/>
                  </a:lnTo>
                  <a:lnTo>
                    <a:pt x="3981" y="11724"/>
                  </a:lnTo>
                  <a:lnTo>
                    <a:pt x="3639" y="11699"/>
                  </a:lnTo>
                  <a:lnTo>
                    <a:pt x="3346" y="11626"/>
                  </a:lnTo>
                  <a:lnTo>
                    <a:pt x="3077" y="11504"/>
                  </a:lnTo>
                  <a:lnTo>
                    <a:pt x="2833" y="11333"/>
                  </a:lnTo>
                  <a:lnTo>
                    <a:pt x="2638" y="11162"/>
                  </a:lnTo>
                  <a:lnTo>
                    <a:pt x="2467" y="10918"/>
                  </a:lnTo>
                  <a:lnTo>
                    <a:pt x="2418" y="10820"/>
                  </a:lnTo>
                  <a:lnTo>
                    <a:pt x="2394" y="10674"/>
                  </a:lnTo>
                  <a:lnTo>
                    <a:pt x="2369" y="10551"/>
                  </a:lnTo>
                  <a:lnTo>
                    <a:pt x="2345" y="10429"/>
                  </a:lnTo>
                  <a:lnTo>
                    <a:pt x="2369" y="10283"/>
                  </a:lnTo>
                  <a:lnTo>
                    <a:pt x="2394" y="10161"/>
                  </a:lnTo>
                  <a:lnTo>
                    <a:pt x="2418" y="10039"/>
                  </a:lnTo>
                  <a:lnTo>
                    <a:pt x="2467" y="9916"/>
                  </a:lnTo>
                  <a:lnTo>
                    <a:pt x="2638" y="9697"/>
                  </a:lnTo>
                  <a:lnTo>
                    <a:pt x="2833" y="9501"/>
                  </a:lnTo>
                  <a:lnTo>
                    <a:pt x="3077" y="9330"/>
                  </a:lnTo>
                  <a:lnTo>
                    <a:pt x="3346" y="9208"/>
                  </a:lnTo>
                  <a:lnTo>
                    <a:pt x="3639" y="9135"/>
                  </a:lnTo>
                  <a:lnTo>
                    <a:pt x="3981" y="9110"/>
                  </a:lnTo>
                  <a:close/>
                  <a:moveTo>
                    <a:pt x="14825" y="9110"/>
                  </a:moveTo>
                  <a:lnTo>
                    <a:pt x="15167" y="9135"/>
                  </a:lnTo>
                  <a:lnTo>
                    <a:pt x="15460" y="9208"/>
                  </a:lnTo>
                  <a:lnTo>
                    <a:pt x="15729" y="9330"/>
                  </a:lnTo>
                  <a:lnTo>
                    <a:pt x="15973" y="9501"/>
                  </a:lnTo>
                  <a:lnTo>
                    <a:pt x="16168" y="9697"/>
                  </a:lnTo>
                  <a:lnTo>
                    <a:pt x="16339" y="9916"/>
                  </a:lnTo>
                  <a:lnTo>
                    <a:pt x="16388" y="10039"/>
                  </a:lnTo>
                  <a:lnTo>
                    <a:pt x="16412" y="10161"/>
                  </a:lnTo>
                  <a:lnTo>
                    <a:pt x="16437" y="10283"/>
                  </a:lnTo>
                  <a:lnTo>
                    <a:pt x="16461" y="10429"/>
                  </a:lnTo>
                  <a:lnTo>
                    <a:pt x="16437" y="10551"/>
                  </a:lnTo>
                  <a:lnTo>
                    <a:pt x="16412" y="10674"/>
                  </a:lnTo>
                  <a:lnTo>
                    <a:pt x="16388" y="10820"/>
                  </a:lnTo>
                  <a:lnTo>
                    <a:pt x="16339" y="10918"/>
                  </a:lnTo>
                  <a:lnTo>
                    <a:pt x="16168" y="11162"/>
                  </a:lnTo>
                  <a:lnTo>
                    <a:pt x="15973" y="11333"/>
                  </a:lnTo>
                  <a:lnTo>
                    <a:pt x="15729" y="11504"/>
                  </a:lnTo>
                  <a:lnTo>
                    <a:pt x="15460" y="11626"/>
                  </a:lnTo>
                  <a:lnTo>
                    <a:pt x="15167" y="11699"/>
                  </a:lnTo>
                  <a:lnTo>
                    <a:pt x="14825" y="11724"/>
                  </a:lnTo>
                  <a:lnTo>
                    <a:pt x="14507" y="11724"/>
                  </a:lnTo>
                  <a:lnTo>
                    <a:pt x="14190" y="11699"/>
                  </a:lnTo>
                  <a:lnTo>
                    <a:pt x="13921" y="11675"/>
                  </a:lnTo>
                  <a:lnTo>
                    <a:pt x="13677" y="11602"/>
                  </a:lnTo>
                  <a:lnTo>
                    <a:pt x="13482" y="11504"/>
                  </a:lnTo>
                  <a:lnTo>
                    <a:pt x="13408" y="11431"/>
                  </a:lnTo>
                  <a:lnTo>
                    <a:pt x="13335" y="11357"/>
                  </a:lnTo>
                  <a:lnTo>
                    <a:pt x="13286" y="11260"/>
                  </a:lnTo>
                  <a:lnTo>
                    <a:pt x="13237" y="11162"/>
                  </a:lnTo>
                  <a:lnTo>
                    <a:pt x="13213" y="11064"/>
                  </a:lnTo>
                  <a:lnTo>
                    <a:pt x="13213" y="10918"/>
                  </a:lnTo>
                  <a:lnTo>
                    <a:pt x="13213" y="10796"/>
                  </a:lnTo>
                  <a:lnTo>
                    <a:pt x="13237" y="10649"/>
                  </a:lnTo>
                  <a:lnTo>
                    <a:pt x="13335" y="10332"/>
                  </a:lnTo>
                  <a:lnTo>
                    <a:pt x="13482" y="10039"/>
                  </a:lnTo>
                  <a:lnTo>
                    <a:pt x="13677" y="9745"/>
                  </a:lnTo>
                  <a:lnTo>
                    <a:pt x="13921" y="9501"/>
                  </a:lnTo>
                  <a:lnTo>
                    <a:pt x="14043" y="9379"/>
                  </a:lnTo>
                  <a:lnTo>
                    <a:pt x="14190" y="9281"/>
                  </a:lnTo>
                  <a:lnTo>
                    <a:pt x="14337" y="9208"/>
                  </a:lnTo>
                  <a:lnTo>
                    <a:pt x="14507" y="9159"/>
                  </a:lnTo>
                  <a:lnTo>
                    <a:pt x="14654" y="9110"/>
                  </a:lnTo>
                  <a:close/>
                  <a:moveTo>
                    <a:pt x="9403" y="1"/>
                  </a:moveTo>
                  <a:lnTo>
                    <a:pt x="8280" y="25"/>
                  </a:lnTo>
                  <a:lnTo>
                    <a:pt x="7303" y="74"/>
                  </a:lnTo>
                  <a:lnTo>
                    <a:pt x="6497" y="147"/>
                  </a:lnTo>
                  <a:lnTo>
                    <a:pt x="5837" y="220"/>
                  </a:lnTo>
                  <a:lnTo>
                    <a:pt x="5324" y="318"/>
                  </a:lnTo>
                  <a:lnTo>
                    <a:pt x="4958" y="391"/>
                  </a:lnTo>
                  <a:lnTo>
                    <a:pt x="4665" y="440"/>
                  </a:lnTo>
                  <a:lnTo>
                    <a:pt x="4421" y="538"/>
                  </a:lnTo>
                  <a:lnTo>
                    <a:pt x="4201" y="660"/>
                  </a:lnTo>
                  <a:lnTo>
                    <a:pt x="3981" y="807"/>
                  </a:lnTo>
                  <a:lnTo>
                    <a:pt x="3761" y="978"/>
                  </a:lnTo>
                  <a:lnTo>
                    <a:pt x="3590" y="1173"/>
                  </a:lnTo>
                  <a:lnTo>
                    <a:pt x="3419" y="1368"/>
                  </a:lnTo>
                  <a:lnTo>
                    <a:pt x="3273" y="1588"/>
                  </a:lnTo>
                  <a:lnTo>
                    <a:pt x="3175" y="1808"/>
                  </a:lnTo>
                  <a:lnTo>
                    <a:pt x="2272" y="4153"/>
                  </a:lnTo>
                  <a:lnTo>
                    <a:pt x="928" y="4153"/>
                  </a:lnTo>
                  <a:lnTo>
                    <a:pt x="831" y="4177"/>
                  </a:lnTo>
                  <a:lnTo>
                    <a:pt x="733" y="4226"/>
                  </a:lnTo>
                  <a:lnTo>
                    <a:pt x="635" y="4299"/>
                  </a:lnTo>
                  <a:lnTo>
                    <a:pt x="464" y="4446"/>
                  </a:lnTo>
                  <a:lnTo>
                    <a:pt x="293" y="4641"/>
                  </a:lnTo>
                  <a:lnTo>
                    <a:pt x="171" y="4861"/>
                  </a:lnTo>
                  <a:lnTo>
                    <a:pt x="73" y="5105"/>
                  </a:lnTo>
                  <a:lnTo>
                    <a:pt x="25" y="5349"/>
                  </a:lnTo>
                  <a:lnTo>
                    <a:pt x="0" y="5569"/>
                  </a:lnTo>
                  <a:lnTo>
                    <a:pt x="25" y="5764"/>
                  </a:lnTo>
                  <a:lnTo>
                    <a:pt x="73" y="5911"/>
                  </a:lnTo>
                  <a:lnTo>
                    <a:pt x="171" y="6033"/>
                  </a:lnTo>
                  <a:lnTo>
                    <a:pt x="293" y="6106"/>
                  </a:lnTo>
                  <a:lnTo>
                    <a:pt x="464" y="6155"/>
                  </a:lnTo>
                  <a:lnTo>
                    <a:pt x="635" y="6204"/>
                  </a:lnTo>
                  <a:lnTo>
                    <a:pt x="1466" y="6204"/>
                  </a:lnTo>
                  <a:lnTo>
                    <a:pt x="1148" y="7034"/>
                  </a:lnTo>
                  <a:lnTo>
                    <a:pt x="1002" y="7547"/>
                  </a:lnTo>
                  <a:lnTo>
                    <a:pt x="879" y="8109"/>
                  </a:lnTo>
                  <a:lnTo>
                    <a:pt x="782" y="8695"/>
                  </a:lnTo>
                  <a:lnTo>
                    <a:pt x="757" y="9233"/>
                  </a:lnTo>
                  <a:lnTo>
                    <a:pt x="757" y="13360"/>
                  </a:lnTo>
                  <a:lnTo>
                    <a:pt x="18049" y="13360"/>
                  </a:lnTo>
                  <a:lnTo>
                    <a:pt x="18049" y="9233"/>
                  </a:lnTo>
                  <a:lnTo>
                    <a:pt x="18024" y="8695"/>
                  </a:lnTo>
                  <a:lnTo>
                    <a:pt x="17927" y="8109"/>
                  </a:lnTo>
                  <a:lnTo>
                    <a:pt x="17805" y="7547"/>
                  </a:lnTo>
                  <a:lnTo>
                    <a:pt x="17658" y="7034"/>
                  </a:lnTo>
                  <a:lnTo>
                    <a:pt x="17341" y="6204"/>
                  </a:lnTo>
                  <a:lnTo>
                    <a:pt x="18171" y="6204"/>
                  </a:lnTo>
                  <a:lnTo>
                    <a:pt x="18342" y="6155"/>
                  </a:lnTo>
                  <a:lnTo>
                    <a:pt x="18513" y="6106"/>
                  </a:lnTo>
                  <a:lnTo>
                    <a:pt x="18635" y="6033"/>
                  </a:lnTo>
                  <a:lnTo>
                    <a:pt x="18733" y="5911"/>
                  </a:lnTo>
                  <a:lnTo>
                    <a:pt x="18782" y="5764"/>
                  </a:lnTo>
                  <a:lnTo>
                    <a:pt x="18806" y="5569"/>
                  </a:lnTo>
                  <a:lnTo>
                    <a:pt x="18782" y="5349"/>
                  </a:lnTo>
                  <a:lnTo>
                    <a:pt x="18733" y="5105"/>
                  </a:lnTo>
                  <a:lnTo>
                    <a:pt x="18635" y="4861"/>
                  </a:lnTo>
                  <a:lnTo>
                    <a:pt x="18513" y="4641"/>
                  </a:lnTo>
                  <a:lnTo>
                    <a:pt x="18342" y="4446"/>
                  </a:lnTo>
                  <a:lnTo>
                    <a:pt x="18171" y="4299"/>
                  </a:lnTo>
                  <a:lnTo>
                    <a:pt x="18073" y="4226"/>
                  </a:lnTo>
                  <a:lnTo>
                    <a:pt x="17976" y="4177"/>
                  </a:lnTo>
                  <a:lnTo>
                    <a:pt x="17878" y="4153"/>
                  </a:lnTo>
                  <a:lnTo>
                    <a:pt x="16535" y="4153"/>
                  </a:lnTo>
                  <a:lnTo>
                    <a:pt x="15631" y="1808"/>
                  </a:lnTo>
                  <a:lnTo>
                    <a:pt x="15533" y="1588"/>
                  </a:lnTo>
                  <a:lnTo>
                    <a:pt x="15387" y="1368"/>
                  </a:lnTo>
                  <a:lnTo>
                    <a:pt x="15216" y="1173"/>
                  </a:lnTo>
                  <a:lnTo>
                    <a:pt x="15045" y="978"/>
                  </a:lnTo>
                  <a:lnTo>
                    <a:pt x="14825" y="807"/>
                  </a:lnTo>
                  <a:lnTo>
                    <a:pt x="14605" y="660"/>
                  </a:lnTo>
                  <a:lnTo>
                    <a:pt x="14385" y="538"/>
                  </a:lnTo>
                  <a:lnTo>
                    <a:pt x="14141" y="440"/>
                  </a:lnTo>
                  <a:lnTo>
                    <a:pt x="13848" y="391"/>
                  </a:lnTo>
                  <a:lnTo>
                    <a:pt x="13482" y="318"/>
                  </a:lnTo>
                  <a:lnTo>
                    <a:pt x="12969" y="220"/>
                  </a:lnTo>
                  <a:lnTo>
                    <a:pt x="12309" y="147"/>
                  </a:lnTo>
                  <a:lnTo>
                    <a:pt x="11503" y="74"/>
                  </a:lnTo>
                  <a:lnTo>
                    <a:pt x="10527" y="25"/>
                  </a:lnTo>
                  <a:lnTo>
                    <a:pt x="9403" y="1"/>
                  </a:lnTo>
                  <a:close/>
                </a:path>
              </a:pathLst>
            </a:custGeom>
            <a:grpFill/>
            <a:ln>
              <a:noFill/>
            </a:ln>
          </p:spPr>
          <p:txBody>
            <a:bodyPr spcFirstLastPara="1" wrap="square" lIns="91425" tIns="91425" rIns="91425" bIns="91425" anchor="ctr" anchorCtr="0">
              <a:noAutofit/>
            </a:bodyPr>
            <a:lstStyle/>
            <a:p>
              <a:endParaRPr/>
            </a:p>
          </p:txBody>
        </p:sp>
      </p:grpSp>
      <p:sp>
        <p:nvSpPr>
          <p:cNvPr id="543" name="Google Shape;543;p39"/>
          <p:cNvSpPr/>
          <p:nvPr/>
        </p:nvSpPr>
        <p:spPr>
          <a:xfrm>
            <a:off x="4464819" y="4396773"/>
            <a:ext cx="275249" cy="266698"/>
          </a:xfrm>
          <a:custGeom>
            <a:avLst/>
            <a:gdLst/>
            <a:ahLst/>
            <a:cxnLst/>
            <a:rect l="l" t="t" r="r" b="b"/>
            <a:pathLst>
              <a:path w="16902" h="16901" extrusionOk="0">
                <a:moveTo>
                  <a:pt x="14386" y="757"/>
                </a:moveTo>
                <a:lnTo>
                  <a:pt x="14557" y="782"/>
                </a:lnTo>
                <a:lnTo>
                  <a:pt x="14728" y="806"/>
                </a:lnTo>
                <a:lnTo>
                  <a:pt x="14899" y="831"/>
                </a:lnTo>
                <a:lnTo>
                  <a:pt x="15070" y="904"/>
                </a:lnTo>
                <a:lnTo>
                  <a:pt x="15216" y="977"/>
                </a:lnTo>
                <a:lnTo>
                  <a:pt x="15363" y="1050"/>
                </a:lnTo>
                <a:lnTo>
                  <a:pt x="15509" y="1148"/>
                </a:lnTo>
                <a:lnTo>
                  <a:pt x="15631" y="1270"/>
                </a:lnTo>
                <a:lnTo>
                  <a:pt x="15729" y="1392"/>
                </a:lnTo>
                <a:lnTo>
                  <a:pt x="15827" y="1539"/>
                </a:lnTo>
                <a:lnTo>
                  <a:pt x="15925" y="1661"/>
                </a:lnTo>
                <a:lnTo>
                  <a:pt x="15998" y="1807"/>
                </a:lnTo>
                <a:lnTo>
                  <a:pt x="16047" y="1978"/>
                </a:lnTo>
                <a:lnTo>
                  <a:pt x="16095" y="2125"/>
                </a:lnTo>
                <a:lnTo>
                  <a:pt x="16120" y="2296"/>
                </a:lnTo>
                <a:lnTo>
                  <a:pt x="16144" y="2467"/>
                </a:lnTo>
                <a:lnTo>
                  <a:pt x="16120" y="2565"/>
                </a:lnTo>
                <a:lnTo>
                  <a:pt x="16071" y="2638"/>
                </a:lnTo>
                <a:lnTo>
                  <a:pt x="15998" y="2687"/>
                </a:lnTo>
                <a:lnTo>
                  <a:pt x="15900" y="2711"/>
                </a:lnTo>
                <a:lnTo>
                  <a:pt x="15802" y="2687"/>
                </a:lnTo>
                <a:lnTo>
                  <a:pt x="15729" y="2638"/>
                </a:lnTo>
                <a:lnTo>
                  <a:pt x="15680" y="2565"/>
                </a:lnTo>
                <a:lnTo>
                  <a:pt x="15656" y="2467"/>
                </a:lnTo>
                <a:lnTo>
                  <a:pt x="15631" y="2247"/>
                </a:lnTo>
                <a:lnTo>
                  <a:pt x="15558" y="2003"/>
                </a:lnTo>
                <a:lnTo>
                  <a:pt x="15436" y="1807"/>
                </a:lnTo>
                <a:lnTo>
                  <a:pt x="15290" y="1612"/>
                </a:lnTo>
                <a:lnTo>
                  <a:pt x="15094" y="1466"/>
                </a:lnTo>
                <a:lnTo>
                  <a:pt x="14874" y="1343"/>
                </a:lnTo>
                <a:lnTo>
                  <a:pt x="14630" y="1270"/>
                </a:lnTo>
                <a:lnTo>
                  <a:pt x="14386" y="1246"/>
                </a:lnTo>
                <a:lnTo>
                  <a:pt x="14288" y="1246"/>
                </a:lnTo>
                <a:lnTo>
                  <a:pt x="14215" y="1172"/>
                </a:lnTo>
                <a:lnTo>
                  <a:pt x="14166" y="1099"/>
                </a:lnTo>
                <a:lnTo>
                  <a:pt x="14142" y="1002"/>
                </a:lnTo>
                <a:lnTo>
                  <a:pt x="14166" y="904"/>
                </a:lnTo>
                <a:lnTo>
                  <a:pt x="14215" y="831"/>
                </a:lnTo>
                <a:lnTo>
                  <a:pt x="14288" y="782"/>
                </a:lnTo>
                <a:lnTo>
                  <a:pt x="14386" y="757"/>
                </a:lnTo>
                <a:close/>
                <a:moveTo>
                  <a:pt x="15460" y="0"/>
                </a:moveTo>
                <a:lnTo>
                  <a:pt x="15167" y="25"/>
                </a:lnTo>
                <a:lnTo>
                  <a:pt x="14850" y="49"/>
                </a:lnTo>
                <a:lnTo>
                  <a:pt x="14557" y="122"/>
                </a:lnTo>
                <a:lnTo>
                  <a:pt x="14117" y="244"/>
                </a:lnTo>
                <a:lnTo>
                  <a:pt x="13873" y="318"/>
                </a:lnTo>
                <a:lnTo>
                  <a:pt x="13653" y="415"/>
                </a:lnTo>
                <a:lnTo>
                  <a:pt x="13458" y="537"/>
                </a:lnTo>
                <a:lnTo>
                  <a:pt x="13287" y="660"/>
                </a:lnTo>
                <a:lnTo>
                  <a:pt x="10625" y="3346"/>
                </a:lnTo>
                <a:lnTo>
                  <a:pt x="2858" y="1221"/>
                </a:lnTo>
                <a:lnTo>
                  <a:pt x="2712" y="1197"/>
                </a:lnTo>
                <a:lnTo>
                  <a:pt x="2590" y="1221"/>
                </a:lnTo>
                <a:lnTo>
                  <a:pt x="2467" y="1270"/>
                </a:lnTo>
                <a:lnTo>
                  <a:pt x="2345" y="1343"/>
                </a:lnTo>
                <a:lnTo>
                  <a:pt x="1613" y="2101"/>
                </a:lnTo>
                <a:lnTo>
                  <a:pt x="1539" y="2198"/>
                </a:lnTo>
                <a:lnTo>
                  <a:pt x="1491" y="2296"/>
                </a:lnTo>
                <a:lnTo>
                  <a:pt x="1466" y="2418"/>
                </a:lnTo>
                <a:lnTo>
                  <a:pt x="1466" y="2516"/>
                </a:lnTo>
                <a:lnTo>
                  <a:pt x="1491" y="2613"/>
                </a:lnTo>
                <a:lnTo>
                  <a:pt x="1515" y="2687"/>
                </a:lnTo>
                <a:lnTo>
                  <a:pt x="1613" y="2833"/>
                </a:lnTo>
                <a:lnTo>
                  <a:pt x="1710" y="2907"/>
                </a:lnTo>
                <a:lnTo>
                  <a:pt x="7425" y="6619"/>
                </a:lnTo>
                <a:lnTo>
                  <a:pt x="4177" y="10893"/>
                </a:lnTo>
                <a:lnTo>
                  <a:pt x="929" y="10331"/>
                </a:lnTo>
                <a:lnTo>
                  <a:pt x="831" y="10331"/>
                </a:lnTo>
                <a:lnTo>
                  <a:pt x="709" y="10356"/>
                </a:lnTo>
                <a:lnTo>
                  <a:pt x="611" y="10404"/>
                </a:lnTo>
                <a:lnTo>
                  <a:pt x="514" y="10478"/>
                </a:lnTo>
                <a:lnTo>
                  <a:pt x="147" y="10844"/>
                </a:lnTo>
                <a:lnTo>
                  <a:pt x="74" y="10942"/>
                </a:lnTo>
                <a:lnTo>
                  <a:pt x="25" y="11064"/>
                </a:lnTo>
                <a:lnTo>
                  <a:pt x="1" y="11186"/>
                </a:lnTo>
                <a:lnTo>
                  <a:pt x="1" y="11308"/>
                </a:lnTo>
                <a:lnTo>
                  <a:pt x="50" y="11455"/>
                </a:lnTo>
                <a:lnTo>
                  <a:pt x="147" y="11601"/>
                </a:lnTo>
                <a:lnTo>
                  <a:pt x="245" y="11674"/>
                </a:lnTo>
                <a:lnTo>
                  <a:pt x="3444" y="13457"/>
                </a:lnTo>
                <a:lnTo>
                  <a:pt x="5227" y="16657"/>
                </a:lnTo>
                <a:lnTo>
                  <a:pt x="5301" y="16754"/>
                </a:lnTo>
                <a:lnTo>
                  <a:pt x="5447" y="16852"/>
                </a:lnTo>
                <a:lnTo>
                  <a:pt x="5594" y="16901"/>
                </a:lnTo>
                <a:lnTo>
                  <a:pt x="5716" y="16901"/>
                </a:lnTo>
                <a:lnTo>
                  <a:pt x="5838" y="16877"/>
                </a:lnTo>
                <a:lnTo>
                  <a:pt x="5960" y="16828"/>
                </a:lnTo>
                <a:lnTo>
                  <a:pt x="6058" y="16754"/>
                </a:lnTo>
                <a:lnTo>
                  <a:pt x="6424" y="16388"/>
                </a:lnTo>
                <a:lnTo>
                  <a:pt x="6497" y="16290"/>
                </a:lnTo>
                <a:lnTo>
                  <a:pt x="6546" y="16193"/>
                </a:lnTo>
                <a:lnTo>
                  <a:pt x="6571" y="16071"/>
                </a:lnTo>
                <a:lnTo>
                  <a:pt x="6571" y="15973"/>
                </a:lnTo>
                <a:lnTo>
                  <a:pt x="6009" y="12725"/>
                </a:lnTo>
                <a:lnTo>
                  <a:pt x="10283" y="9476"/>
                </a:lnTo>
                <a:lnTo>
                  <a:pt x="13995" y="15191"/>
                </a:lnTo>
                <a:lnTo>
                  <a:pt x="14068" y="15289"/>
                </a:lnTo>
                <a:lnTo>
                  <a:pt x="14215" y="15387"/>
                </a:lnTo>
                <a:lnTo>
                  <a:pt x="14288" y="15411"/>
                </a:lnTo>
                <a:lnTo>
                  <a:pt x="14386" y="15436"/>
                </a:lnTo>
                <a:lnTo>
                  <a:pt x="14484" y="15436"/>
                </a:lnTo>
                <a:lnTo>
                  <a:pt x="14606" y="15411"/>
                </a:lnTo>
                <a:lnTo>
                  <a:pt x="14703" y="15362"/>
                </a:lnTo>
                <a:lnTo>
                  <a:pt x="14801" y="15289"/>
                </a:lnTo>
                <a:lnTo>
                  <a:pt x="15558" y="14556"/>
                </a:lnTo>
                <a:lnTo>
                  <a:pt x="15631" y="14434"/>
                </a:lnTo>
                <a:lnTo>
                  <a:pt x="15680" y="14312"/>
                </a:lnTo>
                <a:lnTo>
                  <a:pt x="15705" y="14190"/>
                </a:lnTo>
                <a:lnTo>
                  <a:pt x="15680" y="14043"/>
                </a:lnTo>
                <a:lnTo>
                  <a:pt x="13555" y="6277"/>
                </a:lnTo>
                <a:lnTo>
                  <a:pt x="16242" y="3615"/>
                </a:lnTo>
                <a:lnTo>
                  <a:pt x="16364" y="3444"/>
                </a:lnTo>
                <a:lnTo>
                  <a:pt x="16486" y="3248"/>
                </a:lnTo>
                <a:lnTo>
                  <a:pt x="16584" y="3029"/>
                </a:lnTo>
                <a:lnTo>
                  <a:pt x="16657" y="2784"/>
                </a:lnTo>
                <a:lnTo>
                  <a:pt x="16779" y="2345"/>
                </a:lnTo>
                <a:lnTo>
                  <a:pt x="16853" y="2052"/>
                </a:lnTo>
                <a:lnTo>
                  <a:pt x="16877" y="1734"/>
                </a:lnTo>
                <a:lnTo>
                  <a:pt x="16901" y="1441"/>
                </a:lnTo>
                <a:lnTo>
                  <a:pt x="16901" y="1197"/>
                </a:lnTo>
                <a:lnTo>
                  <a:pt x="16901" y="953"/>
                </a:lnTo>
                <a:lnTo>
                  <a:pt x="16853" y="757"/>
                </a:lnTo>
                <a:lnTo>
                  <a:pt x="16779" y="586"/>
                </a:lnTo>
                <a:lnTo>
                  <a:pt x="16706" y="415"/>
                </a:lnTo>
                <a:lnTo>
                  <a:pt x="16608" y="293"/>
                </a:lnTo>
                <a:lnTo>
                  <a:pt x="16486" y="196"/>
                </a:lnTo>
                <a:lnTo>
                  <a:pt x="16315" y="122"/>
                </a:lnTo>
                <a:lnTo>
                  <a:pt x="16144" y="49"/>
                </a:lnTo>
                <a:lnTo>
                  <a:pt x="15949" y="0"/>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44" name="Google Shape;544;p39"/>
          <p:cNvGrpSpPr/>
          <p:nvPr/>
        </p:nvGrpSpPr>
        <p:grpSpPr>
          <a:xfrm>
            <a:off x="4900152" y="4384052"/>
            <a:ext cx="282414" cy="292135"/>
            <a:chOff x="6642425" y="4312500"/>
            <a:chExt cx="433550" cy="462825"/>
          </a:xfrm>
          <a:solidFill>
            <a:srgbClr val="00B0F0"/>
          </a:solidFill>
        </p:grpSpPr>
        <p:sp>
          <p:nvSpPr>
            <p:cNvPr id="545" name="Google Shape;545;p39"/>
            <p:cNvSpPr/>
            <p:nvPr/>
          </p:nvSpPr>
          <p:spPr>
            <a:xfrm>
              <a:off x="6642425" y="4687375"/>
              <a:ext cx="433550" cy="39125"/>
            </a:xfrm>
            <a:custGeom>
              <a:avLst/>
              <a:gdLst/>
              <a:ahLst/>
              <a:cxnLst/>
              <a:rect l="l" t="t" r="r" b="b"/>
              <a:pathLst>
                <a:path w="17342" h="1565" extrusionOk="0">
                  <a:moveTo>
                    <a:pt x="489" y="1"/>
                  </a:moveTo>
                  <a:lnTo>
                    <a:pt x="392" y="25"/>
                  </a:lnTo>
                  <a:lnTo>
                    <a:pt x="294" y="50"/>
                  </a:lnTo>
                  <a:lnTo>
                    <a:pt x="221" y="99"/>
                  </a:lnTo>
                  <a:lnTo>
                    <a:pt x="147" y="148"/>
                  </a:lnTo>
                  <a:lnTo>
                    <a:pt x="74" y="221"/>
                  </a:lnTo>
                  <a:lnTo>
                    <a:pt x="25" y="318"/>
                  </a:lnTo>
                  <a:lnTo>
                    <a:pt x="1" y="392"/>
                  </a:lnTo>
                  <a:lnTo>
                    <a:pt x="1" y="489"/>
                  </a:lnTo>
                  <a:lnTo>
                    <a:pt x="1" y="612"/>
                  </a:lnTo>
                  <a:lnTo>
                    <a:pt x="25" y="685"/>
                  </a:lnTo>
                  <a:lnTo>
                    <a:pt x="74" y="783"/>
                  </a:lnTo>
                  <a:lnTo>
                    <a:pt x="147" y="856"/>
                  </a:lnTo>
                  <a:lnTo>
                    <a:pt x="221" y="905"/>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40"/>
                  </a:lnTo>
                  <a:lnTo>
                    <a:pt x="2297" y="1564"/>
                  </a:lnTo>
                  <a:lnTo>
                    <a:pt x="2761" y="1564"/>
                  </a:lnTo>
                  <a:lnTo>
                    <a:pt x="2956" y="1540"/>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40"/>
                  </a:lnTo>
                  <a:lnTo>
                    <a:pt x="6400" y="1564"/>
                  </a:lnTo>
                  <a:lnTo>
                    <a:pt x="6839" y="1564"/>
                  </a:lnTo>
                  <a:lnTo>
                    <a:pt x="7059" y="1540"/>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40"/>
                  </a:lnTo>
                  <a:lnTo>
                    <a:pt x="10478" y="1564"/>
                  </a:lnTo>
                  <a:lnTo>
                    <a:pt x="10942" y="1564"/>
                  </a:lnTo>
                  <a:lnTo>
                    <a:pt x="11138" y="1540"/>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40"/>
                  </a:lnTo>
                  <a:lnTo>
                    <a:pt x="14581" y="1564"/>
                  </a:lnTo>
                  <a:lnTo>
                    <a:pt x="15046" y="1564"/>
                  </a:lnTo>
                  <a:lnTo>
                    <a:pt x="15241" y="1540"/>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5"/>
                  </a:lnTo>
                  <a:lnTo>
                    <a:pt x="17195" y="856"/>
                  </a:lnTo>
                  <a:lnTo>
                    <a:pt x="17268" y="783"/>
                  </a:lnTo>
                  <a:lnTo>
                    <a:pt x="17317" y="685"/>
                  </a:lnTo>
                  <a:lnTo>
                    <a:pt x="17341" y="612"/>
                  </a:lnTo>
                  <a:lnTo>
                    <a:pt x="17341" y="489"/>
                  </a:lnTo>
                  <a:lnTo>
                    <a:pt x="17341" y="392"/>
                  </a:lnTo>
                  <a:lnTo>
                    <a:pt x="17317" y="318"/>
                  </a:lnTo>
                  <a:lnTo>
                    <a:pt x="17268" y="221"/>
                  </a:lnTo>
                  <a:lnTo>
                    <a:pt x="17195" y="148"/>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grpFill/>
            <a:ln>
              <a:noFill/>
            </a:ln>
          </p:spPr>
          <p:txBody>
            <a:bodyPr spcFirstLastPara="1" wrap="square" lIns="91425" tIns="91425" rIns="91425" bIns="91425" anchor="ctr" anchorCtr="0">
              <a:noAutofit/>
            </a:bodyPr>
            <a:lstStyle/>
            <a:p>
              <a:endParaRPr/>
            </a:p>
          </p:txBody>
        </p:sp>
        <p:sp>
          <p:nvSpPr>
            <p:cNvPr id="546" name="Google Shape;546;p39"/>
            <p:cNvSpPr/>
            <p:nvPr/>
          </p:nvSpPr>
          <p:spPr>
            <a:xfrm>
              <a:off x="6642425" y="4736225"/>
              <a:ext cx="433550" cy="39100"/>
            </a:xfrm>
            <a:custGeom>
              <a:avLst/>
              <a:gdLst/>
              <a:ahLst/>
              <a:cxnLst/>
              <a:rect l="l" t="t" r="r" b="b"/>
              <a:pathLst>
                <a:path w="17342" h="1564" extrusionOk="0">
                  <a:moveTo>
                    <a:pt x="489" y="1"/>
                  </a:moveTo>
                  <a:lnTo>
                    <a:pt x="392" y="25"/>
                  </a:lnTo>
                  <a:lnTo>
                    <a:pt x="294" y="50"/>
                  </a:lnTo>
                  <a:lnTo>
                    <a:pt x="221" y="99"/>
                  </a:lnTo>
                  <a:lnTo>
                    <a:pt x="147" y="147"/>
                  </a:lnTo>
                  <a:lnTo>
                    <a:pt x="74" y="221"/>
                  </a:lnTo>
                  <a:lnTo>
                    <a:pt x="25" y="318"/>
                  </a:lnTo>
                  <a:lnTo>
                    <a:pt x="1" y="392"/>
                  </a:lnTo>
                  <a:lnTo>
                    <a:pt x="1" y="489"/>
                  </a:lnTo>
                  <a:lnTo>
                    <a:pt x="1" y="611"/>
                  </a:lnTo>
                  <a:lnTo>
                    <a:pt x="25" y="685"/>
                  </a:lnTo>
                  <a:lnTo>
                    <a:pt x="74" y="782"/>
                  </a:lnTo>
                  <a:lnTo>
                    <a:pt x="147" y="856"/>
                  </a:lnTo>
                  <a:lnTo>
                    <a:pt x="221" y="904"/>
                  </a:lnTo>
                  <a:lnTo>
                    <a:pt x="294" y="953"/>
                  </a:lnTo>
                  <a:lnTo>
                    <a:pt x="392" y="978"/>
                  </a:lnTo>
                  <a:lnTo>
                    <a:pt x="489" y="978"/>
                  </a:lnTo>
                  <a:lnTo>
                    <a:pt x="734" y="1002"/>
                  </a:lnTo>
                  <a:lnTo>
                    <a:pt x="929" y="1051"/>
                  </a:lnTo>
                  <a:lnTo>
                    <a:pt x="1100" y="1124"/>
                  </a:lnTo>
                  <a:lnTo>
                    <a:pt x="1271" y="1222"/>
                  </a:lnTo>
                  <a:lnTo>
                    <a:pt x="1491" y="1344"/>
                  </a:lnTo>
                  <a:lnTo>
                    <a:pt x="1759" y="1466"/>
                  </a:lnTo>
                  <a:lnTo>
                    <a:pt x="1930" y="1515"/>
                  </a:lnTo>
                  <a:lnTo>
                    <a:pt x="2101" y="1539"/>
                  </a:lnTo>
                  <a:lnTo>
                    <a:pt x="2297" y="1564"/>
                  </a:lnTo>
                  <a:lnTo>
                    <a:pt x="2761" y="1564"/>
                  </a:lnTo>
                  <a:lnTo>
                    <a:pt x="2956" y="1539"/>
                  </a:lnTo>
                  <a:lnTo>
                    <a:pt x="3127" y="1515"/>
                  </a:lnTo>
                  <a:lnTo>
                    <a:pt x="3298" y="1466"/>
                  </a:lnTo>
                  <a:lnTo>
                    <a:pt x="3567" y="1344"/>
                  </a:lnTo>
                  <a:lnTo>
                    <a:pt x="3787" y="1222"/>
                  </a:lnTo>
                  <a:lnTo>
                    <a:pt x="3957" y="1124"/>
                  </a:lnTo>
                  <a:lnTo>
                    <a:pt x="4128" y="1051"/>
                  </a:lnTo>
                  <a:lnTo>
                    <a:pt x="4324" y="1002"/>
                  </a:lnTo>
                  <a:lnTo>
                    <a:pt x="4568" y="978"/>
                  </a:lnTo>
                  <a:lnTo>
                    <a:pt x="4837" y="1002"/>
                  </a:lnTo>
                  <a:lnTo>
                    <a:pt x="5032" y="1051"/>
                  </a:lnTo>
                  <a:lnTo>
                    <a:pt x="5179" y="1124"/>
                  </a:lnTo>
                  <a:lnTo>
                    <a:pt x="5350" y="1222"/>
                  </a:lnTo>
                  <a:lnTo>
                    <a:pt x="5594" y="1344"/>
                  </a:lnTo>
                  <a:lnTo>
                    <a:pt x="5862" y="1466"/>
                  </a:lnTo>
                  <a:lnTo>
                    <a:pt x="6009" y="1515"/>
                  </a:lnTo>
                  <a:lnTo>
                    <a:pt x="6204" y="1539"/>
                  </a:lnTo>
                  <a:lnTo>
                    <a:pt x="6400" y="1564"/>
                  </a:lnTo>
                  <a:lnTo>
                    <a:pt x="6839" y="1564"/>
                  </a:lnTo>
                  <a:lnTo>
                    <a:pt x="7059" y="1539"/>
                  </a:lnTo>
                  <a:lnTo>
                    <a:pt x="7230" y="1515"/>
                  </a:lnTo>
                  <a:lnTo>
                    <a:pt x="7401" y="1466"/>
                  </a:lnTo>
                  <a:lnTo>
                    <a:pt x="7670" y="1344"/>
                  </a:lnTo>
                  <a:lnTo>
                    <a:pt x="7890" y="1222"/>
                  </a:lnTo>
                  <a:lnTo>
                    <a:pt x="8061" y="1124"/>
                  </a:lnTo>
                  <a:lnTo>
                    <a:pt x="8231" y="1051"/>
                  </a:lnTo>
                  <a:lnTo>
                    <a:pt x="8427" y="1002"/>
                  </a:lnTo>
                  <a:lnTo>
                    <a:pt x="8671" y="978"/>
                  </a:lnTo>
                  <a:lnTo>
                    <a:pt x="8915" y="1002"/>
                  </a:lnTo>
                  <a:lnTo>
                    <a:pt x="9111" y="1051"/>
                  </a:lnTo>
                  <a:lnTo>
                    <a:pt x="9282" y="1124"/>
                  </a:lnTo>
                  <a:lnTo>
                    <a:pt x="9453" y="1222"/>
                  </a:lnTo>
                  <a:lnTo>
                    <a:pt x="9672" y="1344"/>
                  </a:lnTo>
                  <a:lnTo>
                    <a:pt x="9941" y="1466"/>
                  </a:lnTo>
                  <a:lnTo>
                    <a:pt x="10112" y="1515"/>
                  </a:lnTo>
                  <a:lnTo>
                    <a:pt x="10283" y="1539"/>
                  </a:lnTo>
                  <a:lnTo>
                    <a:pt x="10478" y="1564"/>
                  </a:lnTo>
                  <a:lnTo>
                    <a:pt x="10942" y="1564"/>
                  </a:lnTo>
                  <a:lnTo>
                    <a:pt x="11138" y="1539"/>
                  </a:lnTo>
                  <a:lnTo>
                    <a:pt x="11333" y="1515"/>
                  </a:lnTo>
                  <a:lnTo>
                    <a:pt x="11480" y="1466"/>
                  </a:lnTo>
                  <a:lnTo>
                    <a:pt x="11748" y="1344"/>
                  </a:lnTo>
                  <a:lnTo>
                    <a:pt x="11993" y="1222"/>
                  </a:lnTo>
                  <a:lnTo>
                    <a:pt x="12139" y="1124"/>
                  </a:lnTo>
                  <a:lnTo>
                    <a:pt x="12310" y="1051"/>
                  </a:lnTo>
                  <a:lnTo>
                    <a:pt x="12506" y="1002"/>
                  </a:lnTo>
                  <a:lnTo>
                    <a:pt x="12774" y="978"/>
                  </a:lnTo>
                  <a:lnTo>
                    <a:pt x="13018" y="1002"/>
                  </a:lnTo>
                  <a:lnTo>
                    <a:pt x="13214" y="1051"/>
                  </a:lnTo>
                  <a:lnTo>
                    <a:pt x="13385" y="1124"/>
                  </a:lnTo>
                  <a:lnTo>
                    <a:pt x="13556" y="1222"/>
                  </a:lnTo>
                  <a:lnTo>
                    <a:pt x="13776" y="1344"/>
                  </a:lnTo>
                  <a:lnTo>
                    <a:pt x="14044" y="1466"/>
                  </a:lnTo>
                  <a:lnTo>
                    <a:pt x="14215" y="1515"/>
                  </a:lnTo>
                  <a:lnTo>
                    <a:pt x="14386" y="1539"/>
                  </a:lnTo>
                  <a:lnTo>
                    <a:pt x="14581" y="1564"/>
                  </a:lnTo>
                  <a:lnTo>
                    <a:pt x="15046" y="1564"/>
                  </a:lnTo>
                  <a:lnTo>
                    <a:pt x="15241" y="1539"/>
                  </a:lnTo>
                  <a:lnTo>
                    <a:pt x="15412" y="1515"/>
                  </a:lnTo>
                  <a:lnTo>
                    <a:pt x="15583" y="1466"/>
                  </a:lnTo>
                  <a:lnTo>
                    <a:pt x="15851" y="1344"/>
                  </a:lnTo>
                  <a:lnTo>
                    <a:pt x="16071" y="1222"/>
                  </a:lnTo>
                  <a:lnTo>
                    <a:pt x="16242" y="1124"/>
                  </a:lnTo>
                  <a:lnTo>
                    <a:pt x="16413" y="1051"/>
                  </a:lnTo>
                  <a:lnTo>
                    <a:pt x="16609" y="1002"/>
                  </a:lnTo>
                  <a:lnTo>
                    <a:pt x="16853" y="978"/>
                  </a:lnTo>
                  <a:lnTo>
                    <a:pt x="16951" y="978"/>
                  </a:lnTo>
                  <a:lnTo>
                    <a:pt x="17048" y="953"/>
                  </a:lnTo>
                  <a:lnTo>
                    <a:pt x="17121" y="904"/>
                  </a:lnTo>
                  <a:lnTo>
                    <a:pt x="17195" y="856"/>
                  </a:lnTo>
                  <a:lnTo>
                    <a:pt x="17268" y="782"/>
                  </a:lnTo>
                  <a:lnTo>
                    <a:pt x="17317" y="685"/>
                  </a:lnTo>
                  <a:lnTo>
                    <a:pt x="17341" y="611"/>
                  </a:lnTo>
                  <a:lnTo>
                    <a:pt x="17341" y="489"/>
                  </a:lnTo>
                  <a:lnTo>
                    <a:pt x="17341" y="392"/>
                  </a:lnTo>
                  <a:lnTo>
                    <a:pt x="17317" y="318"/>
                  </a:lnTo>
                  <a:lnTo>
                    <a:pt x="17268" y="221"/>
                  </a:lnTo>
                  <a:lnTo>
                    <a:pt x="17195" y="147"/>
                  </a:lnTo>
                  <a:lnTo>
                    <a:pt x="17121" y="99"/>
                  </a:lnTo>
                  <a:lnTo>
                    <a:pt x="17048" y="50"/>
                  </a:lnTo>
                  <a:lnTo>
                    <a:pt x="16951" y="25"/>
                  </a:lnTo>
                  <a:lnTo>
                    <a:pt x="16853" y="1"/>
                  </a:lnTo>
                  <a:lnTo>
                    <a:pt x="16633" y="25"/>
                  </a:lnTo>
                  <a:lnTo>
                    <a:pt x="16438" y="50"/>
                  </a:lnTo>
                  <a:lnTo>
                    <a:pt x="16242" y="74"/>
                  </a:lnTo>
                  <a:lnTo>
                    <a:pt x="16096" y="123"/>
                  </a:lnTo>
                  <a:lnTo>
                    <a:pt x="15827" y="245"/>
                  </a:lnTo>
                  <a:lnTo>
                    <a:pt x="15583" y="367"/>
                  </a:lnTo>
                  <a:lnTo>
                    <a:pt x="15436" y="465"/>
                  </a:lnTo>
                  <a:lnTo>
                    <a:pt x="15265" y="538"/>
                  </a:lnTo>
                  <a:lnTo>
                    <a:pt x="15070" y="587"/>
                  </a:lnTo>
                  <a:lnTo>
                    <a:pt x="14557" y="587"/>
                  </a:lnTo>
                  <a:lnTo>
                    <a:pt x="14362" y="538"/>
                  </a:lnTo>
                  <a:lnTo>
                    <a:pt x="14191" y="465"/>
                  </a:lnTo>
                  <a:lnTo>
                    <a:pt x="14020" y="367"/>
                  </a:lnTo>
                  <a:lnTo>
                    <a:pt x="13800" y="245"/>
                  </a:lnTo>
                  <a:lnTo>
                    <a:pt x="13531" y="123"/>
                  </a:lnTo>
                  <a:lnTo>
                    <a:pt x="13385" y="74"/>
                  </a:lnTo>
                  <a:lnTo>
                    <a:pt x="13189" y="50"/>
                  </a:lnTo>
                  <a:lnTo>
                    <a:pt x="12994" y="25"/>
                  </a:lnTo>
                  <a:lnTo>
                    <a:pt x="12774" y="1"/>
                  </a:lnTo>
                  <a:lnTo>
                    <a:pt x="12530" y="25"/>
                  </a:lnTo>
                  <a:lnTo>
                    <a:pt x="12335" y="50"/>
                  </a:lnTo>
                  <a:lnTo>
                    <a:pt x="12164" y="74"/>
                  </a:lnTo>
                  <a:lnTo>
                    <a:pt x="11993" y="123"/>
                  </a:lnTo>
                  <a:lnTo>
                    <a:pt x="11724" y="245"/>
                  </a:lnTo>
                  <a:lnTo>
                    <a:pt x="11504" y="367"/>
                  </a:lnTo>
                  <a:lnTo>
                    <a:pt x="11333" y="465"/>
                  </a:lnTo>
                  <a:lnTo>
                    <a:pt x="11162" y="538"/>
                  </a:lnTo>
                  <a:lnTo>
                    <a:pt x="10967" y="587"/>
                  </a:lnTo>
                  <a:lnTo>
                    <a:pt x="10478" y="587"/>
                  </a:lnTo>
                  <a:lnTo>
                    <a:pt x="10283" y="538"/>
                  </a:lnTo>
                  <a:lnTo>
                    <a:pt x="10112" y="465"/>
                  </a:lnTo>
                  <a:lnTo>
                    <a:pt x="9941" y="367"/>
                  </a:lnTo>
                  <a:lnTo>
                    <a:pt x="9721" y="245"/>
                  </a:lnTo>
                  <a:lnTo>
                    <a:pt x="9428" y="123"/>
                  </a:lnTo>
                  <a:lnTo>
                    <a:pt x="9282" y="74"/>
                  </a:lnTo>
                  <a:lnTo>
                    <a:pt x="9111" y="50"/>
                  </a:lnTo>
                  <a:lnTo>
                    <a:pt x="8891" y="25"/>
                  </a:lnTo>
                  <a:lnTo>
                    <a:pt x="8671" y="1"/>
                  </a:lnTo>
                  <a:lnTo>
                    <a:pt x="8451" y="25"/>
                  </a:lnTo>
                  <a:lnTo>
                    <a:pt x="8231" y="50"/>
                  </a:lnTo>
                  <a:lnTo>
                    <a:pt x="8061" y="74"/>
                  </a:lnTo>
                  <a:lnTo>
                    <a:pt x="7890" y="123"/>
                  </a:lnTo>
                  <a:lnTo>
                    <a:pt x="7621" y="245"/>
                  </a:lnTo>
                  <a:lnTo>
                    <a:pt x="7401" y="367"/>
                  </a:lnTo>
                  <a:lnTo>
                    <a:pt x="7230" y="465"/>
                  </a:lnTo>
                  <a:lnTo>
                    <a:pt x="7059" y="538"/>
                  </a:lnTo>
                  <a:lnTo>
                    <a:pt x="6864" y="587"/>
                  </a:lnTo>
                  <a:lnTo>
                    <a:pt x="6375" y="587"/>
                  </a:lnTo>
                  <a:lnTo>
                    <a:pt x="6180" y="538"/>
                  </a:lnTo>
                  <a:lnTo>
                    <a:pt x="6009" y="465"/>
                  </a:lnTo>
                  <a:lnTo>
                    <a:pt x="5838" y="367"/>
                  </a:lnTo>
                  <a:lnTo>
                    <a:pt x="5618" y="245"/>
                  </a:lnTo>
                  <a:lnTo>
                    <a:pt x="5350" y="123"/>
                  </a:lnTo>
                  <a:lnTo>
                    <a:pt x="5179" y="74"/>
                  </a:lnTo>
                  <a:lnTo>
                    <a:pt x="5008" y="50"/>
                  </a:lnTo>
                  <a:lnTo>
                    <a:pt x="4812" y="25"/>
                  </a:lnTo>
                  <a:lnTo>
                    <a:pt x="4568" y="1"/>
                  </a:lnTo>
                  <a:lnTo>
                    <a:pt x="4348" y="25"/>
                  </a:lnTo>
                  <a:lnTo>
                    <a:pt x="4153" y="50"/>
                  </a:lnTo>
                  <a:lnTo>
                    <a:pt x="3957" y="74"/>
                  </a:lnTo>
                  <a:lnTo>
                    <a:pt x="3811" y="123"/>
                  </a:lnTo>
                  <a:lnTo>
                    <a:pt x="3542" y="245"/>
                  </a:lnTo>
                  <a:lnTo>
                    <a:pt x="3298" y="367"/>
                  </a:lnTo>
                  <a:lnTo>
                    <a:pt x="3152" y="465"/>
                  </a:lnTo>
                  <a:lnTo>
                    <a:pt x="2981" y="538"/>
                  </a:lnTo>
                  <a:lnTo>
                    <a:pt x="2785" y="587"/>
                  </a:lnTo>
                  <a:lnTo>
                    <a:pt x="2272" y="587"/>
                  </a:lnTo>
                  <a:lnTo>
                    <a:pt x="2077" y="538"/>
                  </a:lnTo>
                  <a:lnTo>
                    <a:pt x="1906" y="465"/>
                  </a:lnTo>
                  <a:lnTo>
                    <a:pt x="1759" y="367"/>
                  </a:lnTo>
                  <a:lnTo>
                    <a:pt x="1515" y="245"/>
                  </a:lnTo>
                  <a:lnTo>
                    <a:pt x="1247" y="123"/>
                  </a:lnTo>
                  <a:lnTo>
                    <a:pt x="1100" y="74"/>
                  </a:lnTo>
                  <a:lnTo>
                    <a:pt x="905" y="50"/>
                  </a:lnTo>
                  <a:lnTo>
                    <a:pt x="709" y="25"/>
                  </a:lnTo>
                  <a:lnTo>
                    <a:pt x="489" y="1"/>
                  </a:lnTo>
                  <a:close/>
                </a:path>
              </a:pathLst>
            </a:custGeom>
            <a:grpFill/>
            <a:ln>
              <a:noFill/>
            </a:ln>
          </p:spPr>
          <p:txBody>
            <a:bodyPr spcFirstLastPara="1" wrap="square" lIns="91425" tIns="91425" rIns="91425" bIns="91425" anchor="ctr" anchorCtr="0">
              <a:noAutofit/>
            </a:bodyPr>
            <a:lstStyle/>
            <a:p>
              <a:endParaRPr/>
            </a:p>
          </p:txBody>
        </p:sp>
        <p:sp>
          <p:nvSpPr>
            <p:cNvPr id="547" name="Google Shape;547;p39"/>
            <p:cNvSpPr/>
            <p:nvPr/>
          </p:nvSpPr>
          <p:spPr>
            <a:xfrm>
              <a:off x="6684575" y="4312500"/>
              <a:ext cx="349875" cy="377350"/>
            </a:xfrm>
            <a:custGeom>
              <a:avLst/>
              <a:gdLst/>
              <a:ahLst/>
              <a:cxnLst/>
              <a:rect l="l" t="t" r="r" b="b"/>
              <a:pathLst>
                <a:path w="13995" h="15094" extrusionOk="0">
                  <a:moveTo>
                    <a:pt x="5691" y="5740"/>
                  </a:moveTo>
                  <a:lnTo>
                    <a:pt x="5764" y="5764"/>
                  </a:lnTo>
                  <a:lnTo>
                    <a:pt x="5813" y="5837"/>
                  </a:lnTo>
                  <a:lnTo>
                    <a:pt x="5862" y="5886"/>
                  </a:lnTo>
                  <a:lnTo>
                    <a:pt x="5935" y="6082"/>
                  </a:lnTo>
                  <a:lnTo>
                    <a:pt x="5959" y="6301"/>
                  </a:lnTo>
                  <a:lnTo>
                    <a:pt x="5935" y="6521"/>
                  </a:lnTo>
                  <a:lnTo>
                    <a:pt x="5862" y="6692"/>
                  </a:lnTo>
                  <a:lnTo>
                    <a:pt x="5813" y="6765"/>
                  </a:lnTo>
                  <a:lnTo>
                    <a:pt x="5764" y="6814"/>
                  </a:lnTo>
                  <a:lnTo>
                    <a:pt x="5691" y="6839"/>
                  </a:lnTo>
                  <a:lnTo>
                    <a:pt x="5642" y="6863"/>
                  </a:lnTo>
                  <a:lnTo>
                    <a:pt x="5569" y="6839"/>
                  </a:lnTo>
                  <a:lnTo>
                    <a:pt x="5520" y="6814"/>
                  </a:lnTo>
                  <a:lnTo>
                    <a:pt x="5446" y="6765"/>
                  </a:lnTo>
                  <a:lnTo>
                    <a:pt x="5398" y="6692"/>
                  </a:lnTo>
                  <a:lnTo>
                    <a:pt x="5349" y="6521"/>
                  </a:lnTo>
                  <a:lnTo>
                    <a:pt x="5324" y="6301"/>
                  </a:lnTo>
                  <a:lnTo>
                    <a:pt x="5349" y="6082"/>
                  </a:lnTo>
                  <a:lnTo>
                    <a:pt x="5398" y="5886"/>
                  </a:lnTo>
                  <a:lnTo>
                    <a:pt x="5446" y="5837"/>
                  </a:lnTo>
                  <a:lnTo>
                    <a:pt x="5520" y="5764"/>
                  </a:lnTo>
                  <a:lnTo>
                    <a:pt x="5569" y="5740"/>
                  </a:lnTo>
                  <a:close/>
                  <a:moveTo>
                    <a:pt x="8402" y="5740"/>
                  </a:moveTo>
                  <a:lnTo>
                    <a:pt x="8475" y="5764"/>
                  </a:lnTo>
                  <a:lnTo>
                    <a:pt x="8524" y="5837"/>
                  </a:lnTo>
                  <a:lnTo>
                    <a:pt x="8573" y="5886"/>
                  </a:lnTo>
                  <a:lnTo>
                    <a:pt x="8621" y="6082"/>
                  </a:lnTo>
                  <a:lnTo>
                    <a:pt x="8646" y="6301"/>
                  </a:lnTo>
                  <a:lnTo>
                    <a:pt x="8621" y="6521"/>
                  </a:lnTo>
                  <a:lnTo>
                    <a:pt x="8573" y="6692"/>
                  </a:lnTo>
                  <a:lnTo>
                    <a:pt x="8524" y="6765"/>
                  </a:lnTo>
                  <a:lnTo>
                    <a:pt x="8475" y="6814"/>
                  </a:lnTo>
                  <a:lnTo>
                    <a:pt x="8402" y="6839"/>
                  </a:lnTo>
                  <a:lnTo>
                    <a:pt x="8328" y="6863"/>
                  </a:lnTo>
                  <a:lnTo>
                    <a:pt x="8280" y="6839"/>
                  </a:lnTo>
                  <a:lnTo>
                    <a:pt x="8206" y="6814"/>
                  </a:lnTo>
                  <a:lnTo>
                    <a:pt x="8157" y="6765"/>
                  </a:lnTo>
                  <a:lnTo>
                    <a:pt x="8109" y="6692"/>
                  </a:lnTo>
                  <a:lnTo>
                    <a:pt x="8035" y="6521"/>
                  </a:lnTo>
                  <a:lnTo>
                    <a:pt x="8011" y="6301"/>
                  </a:lnTo>
                  <a:lnTo>
                    <a:pt x="8035" y="6082"/>
                  </a:lnTo>
                  <a:lnTo>
                    <a:pt x="8109" y="5886"/>
                  </a:lnTo>
                  <a:lnTo>
                    <a:pt x="8157" y="5837"/>
                  </a:lnTo>
                  <a:lnTo>
                    <a:pt x="8206" y="5764"/>
                  </a:lnTo>
                  <a:lnTo>
                    <a:pt x="8280" y="5740"/>
                  </a:lnTo>
                  <a:close/>
                  <a:moveTo>
                    <a:pt x="9867" y="2931"/>
                  </a:moveTo>
                  <a:lnTo>
                    <a:pt x="9867" y="4421"/>
                  </a:lnTo>
                  <a:lnTo>
                    <a:pt x="11552" y="4421"/>
                  </a:lnTo>
                  <a:lnTo>
                    <a:pt x="11552" y="6033"/>
                  </a:lnTo>
                  <a:lnTo>
                    <a:pt x="7229" y="4225"/>
                  </a:lnTo>
                  <a:lnTo>
                    <a:pt x="7229" y="9867"/>
                  </a:lnTo>
                  <a:lnTo>
                    <a:pt x="7205" y="9965"/>
                  </a:lnTo>
                  <a:lnTo>
                    <a:pt x="7156" y="10063"/>
                  </a:lnTo>
                  <a:lnTo>
                    <a:pt x="7083" y="10111"/>
                  </a:lnTo>
                  <a:lnTo>
                    <a:pt x="6887" y="10111"/>
                  </a:lnTo>
                  <a:lnTo>
                    <a:pt x="6814" y="10063"/>
                  </a:lnTo>
                  <a:lnTo>
                    <a:pt x="6765" y="9965"/>
                  </a:lnTo>
                  <a:lnTo>
                    <a:pt x="6741" y="9867"/>
                  </a:lnTo>
                  <a:lnTo>
                    <a:pt x="6741" y="4225"/>
                  </a:lnTo>
                  <a:lnTo>
                    <a:pt x="2418" y="6033"/>
                  </a:lnTo>
                  <a:lnTo>
                    <a:pt x="2418" y="4421"/>
                  </a:lnTo>
                  <a:lnTo>
                    <a:pt x="4103" y="4421"/>
                  </a:lnTo>
                  <a:lnTo>
                    <a:pt x="4103" y="2931"/>
                  </a:lnTo>
                  <a:close/>
                  <a:moveTo>
                    <a:pt x="5520" y="0"/>
                  </a:moveTo>
                  <a:lnTo>
                    <a:pt x="5520" y="2027"/>
                  </a:lnTo>
                  <a:lnTo>
                    <a:pt x="3151" y="2027"/>
                  </a:lnTo>
                  <a:lnTo>
                    <a:pt x="3151" y="3542"/>
                  </a:lnTo>
                  <a:lnTo>
                    <a:pt x="1466" y="3542"/>
                  </a:lnTo>
                  <a:lnTo>
                    <a:pt x="1466" y="6423"/>
                  </a:lnTo>
                  <a:lnTo>
                    <a:pt x="586" y="6765"/>
                  </a:lnTo>
                  <a:lnTo>
                    <a:pt x="415" y="6863"/>
                  </a:lnTo>
                  <a:lnTo>
                    <a:pt x="269" y="6985"/>
                  </a:lnTo>
                  <a:lnTo>
                    <a:pt x="147" y="7132"/>
                  </a:lnTo>
                  <a:lnTo>
                    <a:pt x="49" y="7278"/>
                  </a:lnTo>
                  <a:lnTo>
                    <a:pt x="0" y="7425"/>
                  </a:lnTo>
                  <a:lnTo>
                    <a:pt x="0" y="7596"/>
                  </a:lnTo>
                  <a:lnTo>
                    <a:pt x="0" y="7791"/>
                  </a:lnTo>
                  <a:lnTo>
                    <a:pt x="73" y="7987"/>
                  </a:lnTo>
                  <a:lnTo>
                    <a:pt x="1514" y="11308"/>
                  </a:lnTo>
                  <a:lnTo>
                    <a:pt x="1514" y="14874"/>
                  </a:lnTo>
                  <a:lnTo>
                    <a:pt x="1759" y="14752"/>
                  </a:lnTo>
                  <a:lnTo>
                    <a:pt x="2052" y="14630"/>
                  </a:lnTo>
                  <a:lnTo>
                    <a:pt x="2247" y="14581"/>
                  </a:lnTo>
                  <a:lnTo>
                    <a:pt x="2442" y="14556"/>
                  </a:lnTo>
                  <a:lnTo>
                    <a:pt x="2662" y="14532"/>
                  </a:lnTo>
                  <a:lnTo>
                    <a:pt x="2882" y="14508"/>
                  </a:lnTo>
                  <a:lnTo>
                    <a:pt x="3175" y="14532"/>
                  </a:lnTo>
                  <a:lnTo>
                    <a:pt x="3419" y="14556"/>
                  </a:lnTo>
                  <a:lnTo>
                    <a:pt x="3639" y="14605"/>
                  </a:lnTo>
                  <a:lnTo>
                    <a:pt x="3835" y="14678"/>
                  </a:lnTo>
                  <a:lnTo>
                    <a:pt x="4152" y="14801"/>
                  </a:lnTo>
                  <a:lnTo>
                    <a:pt x="4396" y="14947"/>
                  </a:lnTo>
                  <a:lnTo>
                    <a:pt x="4543" y="15020"/>
                  </a:lnTo>
                  <a:lnTo>
                    <a:pt x="4641" y="15069"/>
                  </a:lnTo>
                  <a:lnTo>
                    <a:pt x="4787" y="15094"/>
                  </a:lnTo>
                  <a:lnTo>
                    <a:pt x="5105" y="15094"/>
                  </a:lnTo>
                  <a:lnTo>
                    <a:pt x="5227" y="15069"/>
                  </a:lnTo>
                  <a:lnTo>
                    <a:pt x="5349" y="15020"/>
                  </a:lnTo>
                  <a:lnTo>
                    <a:pt x="5471" y="14947"/>
                  </a:lnTo>
                  <a:lnTo>
                    <a:pt x="5740" y="14801"/>
                  </a:lnTo>
                  <a:lnTo>
                    <a:pt x="6057" y="14678"/>
                  </a:lnTo>
                  <a:lnTo>
                    <a:pt x="6252" y="14605"/>
                  </a:lnTo>
                  <a:lnTo>
                    <a:pt x="6472" y="14556"/>
                  </a:lnTo>
                  <a:lnTo>
                    <a:pt x="6716" y="14532"/>
                  </a:lnTo>
                  <a:lnTo>
                    <a:pt x="6985" y="14508"/>
                  </a:lnTo>
                  <a:lnTo>
                    <a:pt x="7254" y="14532"/>
                  </a:lnTo>
                  <a:lnTo>
                    <a:pt x="7498" y="14556"/>
                  </a:lnTo>
                  <a:lnTo>
                    <a:pt x="7718" y="14605"/>
                  </a:lnTo>
                  <a:lnTo>
                    <a:pt x="7913" y="14678"/>
                  </a:lnTo>
                  <a:lnTo>
                    <a:pt x="8255" y="14801"/>
                  </a:lnTo>
                  <a:lnTo>
                    <a:pt x="8499" y="14947"/>
                  </a:lnTo>
                  <a:lnTo>
                    <a:pt x="8621" y="15020"/>
                  </a:lnTo>
                  <a:lnTo>
                    <a:pt x="8744" y="15069"/>
                  </a:lnTo>
                  <a:lnTo>
                    <a:pt x="8866" y="15094"/>
                  </a:lnTo>
                  <a:lnTo>
                    <a:pt x="9183" y="15094"/>
                  </a:lnTo>
                  <a:lnTo>
                    <a:pt x="9330" y="15069"/>
                  </a:lnTo>
                  <a:lnTo>
                    <a:pt x="9427" y="15020"/>
                  </a:lnTo>
                  <a:lnTo>
                    <a:pt x="9574" y="14947"/>
                  </a:lnTo>
                  <a:lnTo>
                    <a:pt x="9818" y="14801"/>
                  </a:lnTo>
                  <a:lnTo>
                    <a:pt x="10136" y="14678"/>
                  </a:lnTo>
                  <a:lnTo>
                    <a:pt x="10331" y="14605"/>
                  </a:lnTo>
                  <a:lnTo>
                    <a:pt x="10551" y="14556"/>
                  </a:lnTo>
                  <a:lnTo>
                    <a:pt x="10795" y="14532"/>
                  </a:lnTo>
                  <a:lnTo>
                    <a:pt x="11088" y="14508"/>
                  </a:lnTo>
                  <a:lnTo>
                    <a:pt x="11308" y="14532"/>
                  </a:lnTo>
                  <a:lnTo>
                    <a:pt x="11528" y="14556"/>
                  </a:lnTo>
                  <a:lnTo>
                    <a:pt x="11723" y="14581"/>
                  </a:lnTo>
                  <a:lnTo>
                    <a:pt x="11919" y="14630"/>
                  </a:lnTo>
                  <a:lnTo>
                    <a:pt x="12212" y="14752"/>
                  </a:lnTo>
                  <a:lnTo>
                    <a:pt x="12456" y="14874"/>
                  </a:lnTo>
                  <a:lnTo>
                    <a:pt x="12456" y="11308"/>
                  </a:lnTo>
                  <a:lnTo>
                    <a:pt x="13897" y="7987"/>
                  </a:lnTo>
                  <a:lnTo>
                    <a:pt x="13970" y="7791"/>
                  </a:lnTo>
                  <a:lnTo>
                    <a:pt x="13995" y="7596"/>
                  </a:lnTo>
                  <a:lnTo>
                    <a:pt x="13970" y="7425"/>
                  </a:lnTo>
                  <a:lnTo>
                    <a:pt x="13921" y="7278"/>
                  </a:lnTo>
                  <a:lnTo>
                    <a:pt x="13824" y="7132"/>
                  </a:lnTo>
                  <a:lnTo>
                    <a:pt x="13701" y="6985"/>
                  </a:lnTo>
                  <a:lnTo>
                    <a:pt x="13555" y="6863"/>
                  </a:lnTo>
                  <a:lnTo>
                    <a:pt x="13384" y="6765"/>
                  </a:lnTo>
                  <a:lnTo>
                    <a:pt x="12505" y="6423"/>
                  </a:lnTo>
                  <a:lnTo>
                    <a:pt x="12505" y="3542"/>
                  </a:lnTo>
                  <a:lnTo>
                    <a:pt x="10820" y="3542"/>
                  </a:lnTo>
                  <a:lnTo>
                    <a:pt x="10820" y="2027"/>
                  </a:lnTo>
                  <a:lnTo>
                    <a:pt x="8450" y="2027"/>
                  </a:lnTo>
                  <a:lnTo>
                    <a:pt x="8450" y="0"/>
                  </a:lnTo>
                  <a:close/>
                </a:path>
              </a:pathLst>
            </a:custGeom>
            <a:grpFill/>
            <a:ln>
              <a:noFill/>
            </a:ln>
          </p:spPr>
          <p:txBody>
            <a:bodyPr spcFirstLastPara="1" wrap="square" lIns="91425" tIns="91425" rIns="91425" bIns="91425" anchor="ctr" anchorCtr="0">
              <a:noAutofit/>
            </a:bodyPr>
            <a:lstStyle/>
            <a:p>
              <a:endParaRPr/>
            </a:p>
          </p:txBody>
        </p:sp>
      </p:grpSp>
      <p:sp>
        <p:nvSpPr>
          <p:cNvPr id="548" name="Google Shape;548;p39"/>
          <p:cNvSpPr/>
          <p:nvPr/>
        </p:nvSpPr>
        <p:spPr>
          <a:xfrm>
            <a:off x="908176" y="4851917"/>
            <a:ext cx="362732" cy="207365"/>
          </a:xfrm>
          <a:custGeom>
            <a:avLst/>
            <a:gdLst/>
            <a:ahLst/>
            <a:cxnLst/>
            <a:rect l="l" t="t" r="r" b="b"/>
            <a:pathLst>
              <a:path w="22274" h="13141" extrusionOk="0">
                <a:moveTo>
                  <a:pt x="14532" y="3786"/>
                </a:moveTo>
                <a:lnTo>
                  <a:pt x="11747" y="7084"/>
                </a:lnTo>
                <a:lnTo>
                  <a:pt x="11577" y="7035"/>
                </a:lnTo>
                <a:lnTo>
                  <a:pt x="11406" y="6986"/>
                </a:lnTo>
                <a:lnTo>
                  <a:pt x="11235" y="6937"/>
                </a:lnTo>
                <a:lnTo>
                  <a:pt x="10893" y="6937"/>
                </a:lnTo>
                <a:lnTo>
                  <a:pt x="10746" y="6961"/>
                </a:lnTo>
                <a:lnTo>
                  <a:pt x="9207" y="3786"/>
                </a:lnTo>
                <a:close/>
                <a:moveTo>
                  <a:pt x="7034" y="6082"/>
                </a:moveTo>
                <a:lnTo>
                  <a:pt x="7229" y="6302"/>
                </a:lnTo>
                <a:lnTo>
                  <a:pt x="7400" y="6522"/>
                </a:lnTo>
                <a:lnTo>
                  <a:pt x="7571" y="6766"/>
                </a:lnTo>
                <a:lnTo>
                  <a:pt x="7718" y="7010"/>
                </a:lnTo>
                <a:lnTo>
                  <a:pt x="7840" y="7279"/>
                </a:lnTo>
                <a:lnTo>
                  <a:pt x="7937" y="7572"/>
                </a:lnTo>
                <a:lnTo>
                  <a:pt x="8011" y="7841"/>
                </a:lnTo>
                <a:lnTo>
                  <a:pt x="8060" y="8134"/>
                </a:lnTo>
                <a:lnTo>
                  <a:pt x="5422" y="8134"/>
                </a:lnTo>
                <a:lnTo>
                  <a:pt x="7034" y="6082"/>
                </a:lnTo>
                <a:close/>
                <a:moveTo>
                  <a:pt x="8475" y="4275"/>
                </a:moveTo>
                <a:lnTo>
                  <a:pt x="9965" y="7352"/>
                </a:lnTo>
                <a:lnTo>
                  <a:pt x="9769" y="7523"/>
                </a:lnTo>
                <a:lnTo>
                  <a:pt x="9623" y="7743"/>
                </a:lnTo>
                <a:lnTo>
                  <a:pt x="9525" y="7963"/>
                </a:lnTo>
                <a:lnTo>
                  <a:pt x="9427" y="8183"/>
                </a:lnTo>
                <a:lnTo>
                  <a:pt x="9061" y="8183"/>
                </a:lnTo>
                <a:lnTo>
                  <a:pt x="8988" y="7767"/>
                </a:lnTo>
                <a:lnTo>
                  <a:pt x="8890" y="7377"/>
                </a:lnTo>
                <a:lnTo>
                  <a:pt x="8768" y="6986"/>
                </a:lnTo>
                <a:lnTo>
                  <a:pt x="8597" y="6619"/>
                </a:lnTo>
                <a:lnTo>
                  <a:pt x="8402" y="6253"/>
                </a:lnTo>
                <a:lnTo>
                  <a:pt x="8182" y="5936"/>
                </a:lnTo>
                <a:lnTo>
                  <a:pt x="7937" y="5618"/>
                </a:lnTo>
                <a:lnTo>
                  <a:pt x="7644" y="5325"/>
                </a:lnTo>
                <a:lnTo>
                  <a:pt x="8475" y="4275"/>
                </a:lnTo>
                <a:close/>
                <a:moveTo>
                  <a:pt x="11161" y="8012"/>
                </a:moveTo>
                <a:lnTo>
                  <a:pt x="11259" y="8060"/>
                </a:lnTo>
                <a:lnTo>
                  <a:pt x="11381" y="8109"/>
                </a:lnTo>
                <a:lnTo>
                  <a:pt x="11454" y="8183"/>
                </a:lnTo>
                <a:lnTo>
                  <a:pt x="11528" y="8280"/>
                </a:lnTo>
                <a:lnTo>
                  <a:pt x="11577" y="8378"/>
                </a:lnTo>
                <a:lnTo>
                  <a:pt x="11625" y="8476"/>
                </a:lnTo>
                <a:lnTo>
                  <a:pt x="11625" y="8598"/>
                </a:lnTo>
                <a:lnTo>
                  <a:pt x="11625" y="8695"/>
                </a:lnTo>
                <a:lnTo>
                  <a:pt x="11577" y="8818"/>
                </a:lnTo>
                <a:lnTo>
                  <a:pt x="11528" y="8915"/>
                </a:lnTo>
                <a:lnTo>
                  <a:pt x="11454" y="9013"/>
                </a:lnTo>
                <a:lnTo>
                  <a:pt x="11381" y="9062"/>
                </a:lnTo>
                <a:lnTo>
                  <a:pt x="11259" y="9135"/>
                </a:lnTo>
                <a:lnTo>
                  <a:pt x="11161" y="9159"/>
                </a:lnTo>
                <a:lnTo>
                  <a:pt x="11039" y="9184"/>
                </a:lnTo>
                <a:lnTo>
                  <a:pt x="10942" y="9159"/>
                </a:lnTo>
                <a:lnTo>
                  <a:pt x="10819" y="9135"/>
                </a:lnTo>
                <a:lnTo>
                  <a:pt x="10722" y="9062"/>
                </a:lnTo>
                <a:lnTo>
                  <a:pt x="10624" y="9013"/>
                </a:lnTo>
                <a:lnTo>
                  <a:pt x="10575" y="8915"/>
                </a:lnTo>
                <a:lnTo>
                  <a:pt x="10502" y="8818"/>
                </a:lnTo>
                <a:lnTo>
                  <a:pt x="10477" y="8695"/>
                </a:lnTo>
                <a:lnTo>
                  <a:pt x="10453" y="8598"/>
                </a:lnTo>
                <a:lnTo>
                  <a:pt x="10477" y="8476"/>
                </a:lnTo>
                <a:lnTo>
                  <a:pt x="10502" y="8378"/>
                </a:lnTo>
                <a:lnTo>
                  <a:pt x="10575" y="8280"/>
                </a:lnTo>
                <a:lnTo>
                  <a:pt x="10624" y="8183"/>
                </a:lnTo>
                <a:lnTo>
                  <a:pt x="10722" y="8109"/>
                </a:lnTo>
                <a:lnTo>
                  <a:pt x="10819" y="8060"/>
                </a:lnTo>
                <a:lnTo>
                  <a:pt x="10942" y="8012"/>
                </a:lnTo>
                <a:close/>
                <a:moveTo>
                  <a:pt x="4811" y="5081"/>
                </a:moveTo>
                <a:lnTo>
                  <a:pt x="5056" y="5105"/>
                </a:lnTo>
                <a:lnTo>
                  <a:pt x="5275" y="5154"/>
                </a:lnTo>
                <a:lnTo>
                  <a:pt x="5520" y="5203"/>
                </a:lnTo>
                <a:lnTo>
                  <a:pt x="5739" y="5276"/>
                </a:lnTo>
                <a:lnTo>
                  <a:pt x="5959" y="5374"/>
                </a:lnTo>
                <a:lnTo>
                  <a:pt x="6179" y="5472"/>
                </a:lnTo>
                <a:lnTo>
                  <a:pt x="6374" y="5569"/>
                </a:lnTo>
                <a:lnTo>
                  <a:pt x="4640" y="7816"/>
                </a:lnTo>
                <a:lnTo>
                  <a:pt x="4396" y="7816"/>
                </a:lnTo>
                <a:lnTo>
                  <a:pt x="4250" y="7865"/>
                </a:lnTo>
                <a:lnTo>
                  <a:pt x="4127" y="7938"/>
                </a:lnTo>
                <a:lnTo>
                  <a:pt x="4005" y="8036"/>
                </a:lnTo>
                <a:lnTo>
                  <a:pt x="3908" y="8158"/>
                </a:lnTo>
                <a:lnTo>
                  <a:pt x="3834" y="8280"/>
                </a:lnTo>
                <a:lnTo>
                  <a:pt x="3786" y="8427"/>
                </a:lnTo>
                <a:lnTo>
                  <a:pt x="3761" y="8598"/>
                </a:lnTo>
                <a:lnTo>
                  <a:pt x="3786" y="8744"/>
                </a:lnTo>
                <a:lnTo>
                  <a:pt x="3834" y="8891"/>
                </a:lnTo>
                <a:lnTo>
                  <a:pt x="3908" y="9037"/>
                </a:lnTo>
                <a:lnTo>
                  <a:pt x="4005" y="9135"/>
                </a:lnTo>
                <a:lnTo>
                  <a:pt x="4127" y="9233"/>
                </a:lnTo>
                <a:lnTo>
                  <a:pt x="4250" y="9306"/>
                </a:lnTo>
                <a:lnTo>
                  <a:pt x="4396" y="9355"/>
                </a:lnTo>
                <a:lnTo>
                  <a:pt x="4543" y="9379"/>
                </a:lnTo>
                <a:lnTo>
                  <a:pt x="4738" y="9355"/>
                </a:lnTo>
                <a:lnTo>
                  <a:pt x="4933" y="9282"/>
                </a:lnTo>
                <a:lnTo>
                  <a:pt x="5080" y="9159"/>
                </a:lnTo>
                <a:lnTo>
                  <a:pt x="5227" y="9013"/>
                </a:lnTo>
                <a:lnTo>
                  <a:pt x="8060" y="9013"/>
                </a:lnTo>
                <a:lnTo>
                  <a:pt x="8011" y="9330"/>
                </a:lnTo>
                <a:lnTo>
                  <a:pt x="7937" y="9648"/>
                </a:lnTo>
                <a:lnTo>
                  <a:pt x="7815" y="9965"/>
                </a:lnTo>
                <a:lnTo>
                  <a:pt x="7693" y="10259"/>
                </a:lnTo>
                <a:lnTo>
                  <a:pt x="7522" y="10527"/>
                </a:lnTo>
                <a:lnTo>
                  <a:pt x="7351" y="10771"/>
                </a:lnTo>
                <a:lnTo>
                  <a:pt x="7156" y="11016"/>
                </a:lnTo>
                <a:lnTo>
                  <a:pt x="6912" y="11235"/>
                </a:lnTo>
                <a:lnTo>
                  <a:pt x="6667" y="11431"/>
                </a:lnTo>
                <a:lnTo>
                  <a:pt x="6423" y="11626"/>
                </a:lnTo>
                <a:lnTo>
                  <a:pt x="6130" y="11773"/>
                </a:lnTo>
                <a:lnTo>
                  <a:pt x="5837" y="11895"/>
                </a:lnTo>
                <a:lnTo>
                  <a:pt x="5544" y="12017"/>
                </a:lnTo>
                <a:lnTo>
                  <a:pt x="5227" y="12090"/>
                </a:lnTo>
                <a:lnTo>
                  <a:pt x="4885" y="12139"/>
                </a:lnTo>
                <a:lnTo>
                  <a:pt x="4201" y="12139"/>
                </a:lnTo>
                <a:lnTo>
                  <a:pt x="3834" y="12066"/>
                </a:lnTo>
                <a:lnTo>
                  <a:pt x="3517" y="11993"/>
                </a:lnTo>
                <a:lnTo>
                  <a:pt x="3175" y="11870"/>
                </a:lnTo>
                <a:lnTo>
                  <a:pt x="2882" y="11724"/>
                </a:lnTo>
                <a:lnTo>
                  <a:pt x="2589" y="11553"/>
                </a:lnTo>
                <a:lnTo>
                  <a:pt x="2320" y="11333"/>
                </a:lnTo>
                <a:lnTo>
                  <a:pt x="2052" y="11113"/>
                </a:lnTo>
                <a:lnTo>
                  <a:pt x="1832" y="10869"/>
                </a:lnTo>
                <a:lnTo>
                  <a:pt x="1636" y="10576"/>
                </a:lnTo>
                <a:lnTo>
                  <a:pt x="1441" y="10283"/>
                </a:lnTo>
                <a:lnTo>
                  <a:pt x="1294" y="9990"/>
                </a:lnTo>
                <a:lnTo>
                  <a:pt x="1172" y="9672"/>
                </a:lnTo>
                <a:lnTo>
                  <a:pt x="1099" y="9330"/>
                </a:lnTo>
                <a:lnTo>
                  <a:pt x="1050" y="8964"/>
                </a:lnTo>
                <a:lnTo>
                  <a:pt x="1026" y="8598"/>
                </a:lnTo>
                <a:lnTo>
                  <a:pt x="1050" y="8256"/>
                </a:lnTo>
                <a:lnTo>
                  <a:pt x="1099" y="7889"/>
                </a:lnTo>
                <a:lnTo>
                  <a:pt x="1172" y="7548"/>
                </a:lnTo>
                <a:lnTo>
                  <a:pt x="1294" y="7230"/>
                </a:lnTo>
                <a:lnTo>
                  <a:pt x="1441" y="6913"/>
                </a:lnTo>
                <a:lnTo>
                  <a:pt x="1636" y="6644"/>
                </a:lnTo>
                <a:lnTo>
                  <a:pt x="1832" y="6351"/>
                </a:lnTo>
                <a:lnTo>
                  <a:pt x="2052" y="6107"/>
                </a:lnTo>
                <a:lnTo>
                  <a:pt x="2320" y="5887"/>
                </a:lnTo>
                <a:lnTo>
                  <a:pt x="2589" y="5667"/>
                </a:lnTo>
                <a:lnTo>
                  <a:pt x="2882" y="5496"/>
                </a:lnTo>
                <a:lnTo>
                  <a:pt x="3175" y="5349"/>
                </a:lnTo>
                <a:lnTo>
                  <a:pt x="3517" y="5227"/>
                </a:lnTo>
                <a:lnTo>
                  <a:pt x="3834" y="5154"/>
                </a:lnTo>
                <a:lnTo>
                  <a:pt x="4201" y="5081"/>
                </a:lnTo>
                <a:close/>
                <a:moveTo>
                  <a:pt x="18097" y="5081"/>
                </a:moveTo>
                <a:lnTo>
                  <a:pt x="18464" y="5154"/>
                </a:lnTo>
                <a:lnTo>
                  <a:pt x="18806" y="5227"/>
                </a:lnTo>
                <a:lnTo>
                  <a:pt x="19123" y="5349"/>
                </a:lnTo>
                <a:lnTo>
                  <a:pt x="19441" y="5496"/>
                </a:lnTo>
                <a:lnTo>
                  <a:pt x="19734" y="5667"/>
                </a:lnTo>
                <a:lnTo>
                  <a:pt x="20002" y="5887"/>
                </a:lnTo>
                <a:lnTo>
                  <a:pt x="20247" y="6107"/>
                </a:lnTo>
                <a:lnTo>
                  <a:pt x="20466" y="6351"/>
                </a:lnTo>
                <a:lnTo>
                  <a:pt x="20686" y="6644"/>
                </a:lnTo>
                <a:lnTo>
                  <a:pt x="20857" y="6913"/>
                </a:lnTo>
                <a:lnTo>
                  <a:pt x="21004" y="7230"/>
                </a:lnTo>
                <a:lnTo>
                  <a:pt x="21126" y="7548"/>
                </a:lnTo>
                <a:lnTo>
                  <a:pt x="21199" y="7889"/>
                </a:lnTo>
                <a:lnTo>
                  <a:pt x="21272" y="8256"/>
                </a:lnTo>
                <a:lnTo>
                  <a:pt x="21272" y="8598"/>
                </a:lnTo>
                <a:lnTo>
                  <a:pt x="21272" y="8964"/>
                </a:lnTo>
                <a:lnTo>
                  <a:pt x="21199" y="9330"/>
                </a:lnTo>
                <a:lnTo>
                  <a:pt x="21126" y="9672"/>
                </a:lnTo>
                <a:lnTo>
                  <a:pt x="21004" y="9990"/>
                </a:lnTo>
                <a:lnTo>
                  <a:pt x="20857" y="10283"/>
                </a:lnTo>
                <a:lnTo>
                  <a:pt x="20686" y="10576"/>
                </a:lnTo>
                <a:lnTo>
                  <a:pt x="20466" y="10869"/>
                </a:lnTo>
                <a:lnTo>
                  <a:pt x="20247" y="11113"/>
                </a:lnTo>
                <a:lnTo>
                  <a:pt x="20002" y="11333"/>
                </a:lnTo>
                <a:lnTo>
                  <a:pt x="19734" y="11553"/>
                </a:lnTo>
                <a:lnTo>
                  <a:pt x="19441" y="11724"/>
                </a:lnTo>
                <a:lnTo>
                  <a:pt x="19123" y="11870"/>
                </a:lnTo>
                <a:lnTo>
                  <a:pt x="18806" y="11993"/>
                </a:lnTo>
                <a:lnTo>
                  <a:pt x="18464" y="12066"/>
                </a:lnTo>
                <a:lnTo>
                  <a:pt x="18097" y="12139"/>
                </a:lnTo>
                <a:lnTo>
                  <a:pt x="17389" y="12139"/>
                </a:lnTo>
                <a:lnTo>
                  <a:pt x="17023" y="12066"/>
                </a:lnTo>
                <a:lnTo>
                  <a:pt x="16705" y="11993"/>
                </a:lnTo>
                <a:lnTo>
                  <a:pt x="16363" y="11870"/>
                </a:lnTo>
                <a:lnTo>
                  <a:pt x="16070" y="11724"/>
                </a:lnTo>
                <a:lnTo>
                  <a:pt x="15777" y="11553"/>
                </a:lnTo>
                <a:lnTo>
                  <a:pt x="15509" y="11333"/>
                </a:lnTo>
                <a:lnTo>
                  <a:pt x="15240" y="11113"/>
                </a:lnTo>
                <a:lnTo>
                  <a:pt x="15020" y="10869"/>
                </a:lnTo>
                <a:lnTo>
                  <a:pt x="14825" y="10576"/>
                </a:lnTo>
                <a:lnTo>
                  <a:pt x="14629" y="10283"/>
                </a:lnTo>
                <a:lnTo>
                  <a:pt x="14483" y="9990"/>
                </a:lnTo>
                <a:lnTo>
                  <a:pt x="14361" y="9672"/>
                </a:lnTo>
                <a:lnTo>
                  <a:pt x="14287" y="9330"/>
                </a:lnTo>
                <a:lnTo>
                  <a:pt x="14239" y="8964"/>
                </a:lnTo>
                <a:lnTo>
                  <a:pt x="14214" y="8598"/>
                </a:lnTo>
                <a:lnTo>
                  <a:pt x="14214" y="8354"/>
                </a:lnTo>
                <a:lnTo>
                  <a:pt x="14239" y="8109"/>
                </a:lnTo>
                <a:lnTo>
                  <a:pt x="14287" y="7889"/>
                </a:lnTo>
                <a:lnTo>
                  <a:pt x="14336" y="7645"/>
                </a:lnTo>
                <a:lnTo>
                  <a:pt x="14410" y="7425"/>
                </a:lnTo>
                <a:lnTo>
                  <a:pt x="14507" y="7206"/>
                </a:lnTo>
                <a:lnTo>
                  <a:pt x="14605" y="6986"/>
                </a:lnTo>
                <a:lnTo>
                  <a:pt x="14703" y="6790"/>
                </a:lnTo>
                <a:lnTo>
                  <a:pt x="14849" y="6595"/>
                </a:lnTo>
                <a:lnTo>
                  <a:pt x="14971" y="6424"/>
                </a:lnTo>
                <a:lnTo>
                  <a:pt x="15118" y="6229"/>
                </a:lnTo>
                <a:lnTo>
                  <a:pt x="15289" y="6082"/>
                </a:lnTo>
                <a:lnTo>
                  <a:pt x="15460" y="5911"/>
                </a:lnTo>
                <a:lnTo>
                  <a:pt x="15631" y="5765"/>
                </a:lnTo>
                <a:lnTo>
                  <a:pt x="15826" y="5643"/>
                </a:lnTo>
                <a:lnTo>
                  <a:pt x="16022" y="5520"/>
                </a:lnTo>
                <a:lnTo>
                  <a:pt x="17096" y="8134"/>
                </a:lnTo>
                <a:lnTo>
                  <a:pt x="17023" y="8231"/>
                </a:lnTo>
                <a:lnTo>
                  <a:pt x="16974" y="8354"/>
                </a:lnTo>
                <a:lnTo>
                  <a:pt x="16950" y="8476"/>
                </a:lnTo>
                <a:lnTo>
                  <a:pt x="16925" y="8598"/>
                </a:lnTo>
                <a:lnTo>
                  <a:pt x="16950" y="8744"/>
                </a:lnTo>
                <a:lnTo>
                  <a:pt x="16998" y="8891"/>
                </a:lnTo>
                <a:lnTo>
                  <a:pt x="17072" y="9037"/>
                </a:lnTo>
                <a:lnTo>
                  <a:pt x="17169" y="9135"/>
                </a:lnTo>
                <a:lnTo>
                  <a:pt x="17292" y="9233"/>
                </a:lnTo>
                <a:lnTo>
                  <a:pt x="17414" y="9306"/>
                </a:lnTo>
                <a:lnTo>
                  <a:pt x="17560" y="9355"/>
                </a:lnTo>
                <a:lnTo>
                  <a:pt x="17731" y="9379"/>
                </a:lnTo>
                <a:lnTo>
                  <a:pt x="17878" y="9355"/>
                </a:lnTo>
                <a:lnTo>
                  <a:pt x="18024" y="9306"/>
                </a:lnTo>
                <a:lnTo>
                  <a:pt x="18146" y="9233"/>
                </a:lnTo>
                <a:lnTo>
                  <a:pt x="18268" y="9135"/>
                </a:lnTo>
                <a:lnTo>
                  <a:pt x="18366" y="9037"/>
                </a:lnTo>
                <a:lnTo>
                  <a:pt x="18439" y="8891"/>
                </a:lnTo>
                <a:lnTo>
                  <a:pt x="18488" y="8744"/>
                </a:lnTo>
                <a:lnTo>
                  <a:pt x="18513" y="8598"/>
                </a:lnTo>
                <a:lnTo>
                  <a:pt x="18488" y="8451"/>
                </a:lnTo>
                <a:lnTo>
                  <a:pt x="18464" y="8329"/>
                </a:lnTo>
                <a:lnTo>
                  <a:pt x="18391" y="8207"/>
                </a:lnTo>
                <a:lnTo>
                  <a:pt x="18317" y="8085"/>
                </a:lnTo>
                <a:lnTo>
                  <a:pt x="18220" y="7987"/>
                </a:lnTo>
                <a:lnTo>
                  <a:pt x="18122" y="7914"/>
                </a:lnTo>
                <a:lnTo>
                  <a:pt x="18000" y="7865"/>
                </a:lnTo>
                <a:lnTo>
                  <a:pt x="17853" y="7816"/>
                </a:lnTo>
                <a:lnTo>
                  <a:pt x="16803" y="5203"/>
                </a:lnTo>
                <a:lnTo>
                  <a:pt x="17023" y="5154"/>
                </a:lnTo>
                <a:lnTo>
                  <a:pt x="17267" y="5105"/>
                </a:lnTo>
                <a:lnTo>
                  <a:pt x="17511" y="5081"/>
                </a:lnTo>
                <a:close/>
                <a:moveTo>
                  <a:pt x="6252" y="1"/>
                </a:moveTo>
                <a:lnTo>
                  <a:pt x="6179" y="25"/>
                </a:lnTo>
                <a:lnTo>
                  <a:pt x="6106" y="74"/>
                </a:lnTo>
                <a:lnTo>
                  <a:pt x="6057" y="123"/>
                </a:lnTo>
                <a:lnTo>
                  <a:pt x="6008" y="196"/>
                </a:lnTo>
                <a:lnTo>
                  <a:pt x="5959" y="245"/>
                </a:lnTo>
                <a:lnTo>
                  <a:pt x="5935" y="343"/>
                </a:lnTo>
                <a:lnTo>
                  <a:pt x="5935" y="416"/>
                </a:lnTo>
                <a:lnTo>
                  <a:pt x="5959" y="660"/>
                </a:lnTo>
                <a:lnTo>
                  <a:pt x="6057" y="978"/>
                </a:lnTo>
                <a:lnTo>
                  <a:pt x="6106" y="1124"/>
                </a:lnTo>
                <a:lnTo>
                  <a:pt x="6179" y="1222"/>
                </a:lnTo>
                <a:lnTo>
                  <a:pt x="6252" y="1320"/>
                </a:lnTo>
                <a:lnTo>
                  <a:pt x="6350" y="1344"/>
                </a:lnTo>
                <a:lnTo>
                  <a:pt x="7107" y="1344"/>
                </a:lnTo>
                <a:lnTo>
                  <a:pt x="8084" y="3396"/>
                </a:lnTo>
                <a:lnTo>
                  <a:pt x="6985" y="4788"/>
                </a:lnTo>
                <a:lnTo>
                  <a:pt x="6716" y="4617"/>
                </a:lnTo>
                <a:lnTo>
                  <a:pt x="6423" y="4470"/>
                </a:lnTo>
                <a:lnTo>
                  <a:pt x="6130" y="4348"/>
                </a:lnTo>
                <a:lnTo>
                  <a:pt x="5813" y="4250"/>
                </a:lnTo>
                <a:lnTo>
                  <a:pt x="5495" y="4177"/>
                </a:lnTo>
                <a:lnTo>
                  <a:pt x="5178" y="4104"/>
                </a:lnTo>
                <a:lnTo>
                  <a:pt x="4860" y="4079"/>
                </a:lnTo>
                <a:lnTo>
                  <a:pt x="4030" y="4079"/>
                </a:lnTo>
                <a:lnTo>
                  <a:pt x="3590" y="4153"/>
                </a:lnTo>
                <a:lnTo>
                  <a:pt x="3151" y="4275"/>
                </a:lnTo>
                <a:lnTo>
                  <a:pt x="2735" y="4421"/>
                </a:lnTo>
                <a:lnTo>
                  <a:pt x="2345" y="4617"/>
                </a:lnTo>
                <a:lnTo>
                  <a:pt x="1978" y="4837"/>
                </a:lnTo>
                <a:lnTo>
                  <a:pt x="1636" y="5105"/>
                </a:lnTo>
                <a:lnTo>
                  <a:pt x="1319" y="5398"/>
                </a:lnTo>
                <a:lnTo>
                  <a:pt x="1026" y="5716"/>
                </a:lnTo>
                <a:lnTo>
                  <a:pt x="782" y="6058"/>
                </a:lnTo>
                <a:lnTo>
                  <a:pt x="537" y="6449"/>
                </a:lnTo>
                <a:lnTo>
                  <a:pt x="366" y="6839"/>
                </a:lnTo>
                <a:lnTo>
                  <a:pt x="220" y="7254"/>
                </a:lnTo>
                <a:lnTo>
                  <a:pt x="98" y="7670"/>
                </a:lnTo>
                <a:lnTo>
                  <a:pt x="24" y="8134"/>
                </a:lnTo>
                <a:lnTo>
                  <a:pt x="0" y="8598"/>
                </a:lnTo>
                <a:lnTo>
                  <a:pt x="24" y="9062"/>
                </a:lnTo>
                <a:lnTo>
                  <a:pt x="98" y="9501"/>
                </a:lnTo>
                <a:lnTo>
                  <a:pt x="220" y="9941"/>
                </a:lnTo>
                <a:lnTo>
                  <a:pt x="366" y="10356"/>
                </a:lnTo>
                <a:lnTo>
                  <a:pt x="562" y="10747"/>
                </a:lnTo>
                <a:lnTo>
                  <a:pt x="782" y="11138"/>
                </a:lnTo>
                <a:lnTo>
                  <a:pt x="1050" y="11480"/>
                </a:lnTo>
                <a:lnTo>
                  <a:pt x="1343" y="11797"/>
                </a:lnTo>
                <a:lnTo>
                  <a:pt x="1661" y="12090"/>
                </a:lnTo>
                <a:lnTo>
                  <a:pt x="2003" y="12359"/>
                </a:lnTo>
                <a:lnTo>
                  <a:pt x="2369" y="12579"/>
                </a:lnTo>
                <a:lnTo>
                  <a:pt x="2760" y="12774"/>
                </a:lnTo>
                <a:lnTo>
                  <a:pt x="3175" y="12945"/>
                </a:lnTo>
                <a:lnTo>
                  <a:pt x="3615" y="13043"/>
                </a:lnTo>
                <a:lnTo>
                  <a:pt x="4079" y="13116"/>
                </a:lnTo>
                <a:lnTo>
                  <a:pt x="4518" y="13140"/>
                </a:lnTo>
                <a:lnTo>
                  <a:pt x="4982" y="13116"/>
                </a:lnTo>
                <a:lnTo>
                  <a:pt x="5397" y="13043"/>
                </a:lnTo>
                <a:lnTo>
                  <a:pt x="5813" y="12945"/>
                </a:lnTo>
                <a:lnTo>
                  <a:pt x="6228" y="12823"/>
                </a:lnTo>
                <a:lnTo>
                  <a:pt x="6594" y="12628"/>
                </a:lnTo>
                <a:lnTo>
                  <a:pt x="6961" y="12432"/>
                </a:lnTo>
                <a:lnTo>
                  <a:pt x="7302" y="12188"/>
                </a:lnTo>
                <a:lnTo>
                  <a:pt x="7620" y="11919"/>
                </a:lnTo>
                <a:lnTo>
                  <a:pt x="7913" y="11626"/>
                </a:lnTo>
                <a:lnTo>
                  <a:pt x="8182" y="11309"/>
                </a:lnTo>
                <a:lnTo>
                  <a:pt x="8402" y="10967"/>
                </a:lnTo>
                <a:lnTo>
                  <a:pt x="8597" y="10625"/>
                </a:lnTo>
                <a:lnTo>
                  <a:pt x="8768" y="10234"/>
                </a:lnTo>
                <a:lnTo>
                  <a:pt x="8890" y="9843"/>
                </a:lnTo>
                <a:lnTo>
                  <a:pt x="8988" y="9428"/>
                </a:lnTo>
                <a:lnTo>
                  <a:pt x="9061" y="9013"/>
                </a:lnTo>
                <a:lnTo>
                  <a:pt x="9427" y="9013"/>
                </a:lnTo>
                <a:lnTo>
                  <a:pt x="9525" y="9282"/>
                </a:lnTo>
                <a:lnTo>
                  <a:pt x="9647" y="9501"/>
                </a:lnTo>
                <a:lnTo>
                  <a:pt x="9818" y="9721"/>
                </a:lnTo>
                <a:lnTo>
                  <a:pt x="10013" y="9892"/>
                </a:lnTo>
                <a:lnTo>
                  <a:pt x="10233" y="10039"/>
                </a:lnTo>
                <a:lnTo>
                  <a:pt x="10477" y="10161"/>
                </a:lnTo>
                <a:lnTo>
                  <a:pt x="10746" y="10234"/>
                </a:lnTo>
                <a:lnTo>
                  <a:pt x="11186" y="10234"/>
                </a:lnTo>
                <a:lnTo>
                  <a:pt x="11357" y="10210"/>
                </a:lnTo>
                <a:lnTo>
                  <a:pt x="11503" y="10161"/>
                </a:lnTo>
                <a:lnTo>
                  <a:pt x="11674" y="10112"/>
                </a:lnTo>
                <a:lnTo>
                  <a:pt x="11821" y="10039"/>
                </a:lnTo>
                <a:lnTo>
                  <a:pt x="11943" y="9965"/>
                </a:lnTo>
                <a:lnTo>
                  <a:pt x="12065" y="9868"/>
                </a:lnTo>
                <a:lnTo>
                  <a:pt x="12187" y="9770"/>
                </a:lnTo>
                <a:lnTo>
                  <a:pt x="12309" y="9648"/>
                </a:lnTo>
                <a:lnTo>
                  <a:pt x="12382" y="9526"/>
                </a:lnTo>
                <a:lnTo>
                  <a:pt x="12480" y="9379"/>
                </a:lnTo>
                <a:lnTo>
                  <a:pt x="12553" y="9233"/>
                </a:lnTo>
                <a:lnTo>
                  <a:pt x="12602" y="9086"/>
                </a:lnTo>
                <a:lnTo>
                  <a:pt x="12651" y="8915"/>
                </a:lnTo>
                <a:lnTo>
                  <a:pt x="12676" y="8769"/>
                </a:lnTo>
                <a:lnTo>
                  <a:pt x="12676" y="8598"/>
                </a:lnTo>
                <a:lnTo>
                  <a:pt x="12651" y="8329"/>
                </a:lnTo>
                <a:lnTo>
                  <a:pt x="12602" y="8085"/>
                </a:lnTo>
                <a:lnTo>
                  <a:pt x="12505" y="7865"/>
                </a:lnTo>
                <a:lnTo>
                  <a:pt x="12358" y="7645"/>
                </a:lnTo>
                <a:lnTo>
                  <a:pt x="15411" y="4055"/>
                </a:lnTo>
                <a:lnTo>
                  <a:pt x="15631" y="4592"/>
                </a:lnTo>
                <a:lnTo>
                  <a:pt x="15362" y="4739"/>
                </a:lnTo>
                <a:lnTo>
                  <a:pt x="15093" y="4910"/>
                </a:lnTo>
                <a:lnTo>
                  <a:pt x="14849" y="5105"/>
                </a:lnTo>
                <a:lnTo>
                  <a:pt x="14605" y="5301"/>
                </a:lnTo>
                <a:lnTo>
                  <a:pt x="14385" y="5520"/>
                </a:lnTo>
                <a:lnTo>
                  <a:pt x="14190" y="5765"/>
                </a:lnTo>
                <a:lnTo>
                  <a:pt x="14019" y="6009"/>
                </a:lnTo>
                <a:lnTo>
                  <a:pt x="13848" y="6253"/>
                </a:lnTo>
                <a:lnTo>
                  <a:pt x="13701" y="6522"/>
                </a:lnTo>
                <a:lnTo>
                  <a:pt x="13579" y="6790"/>
                </a:lnTo>
                <a:lnTo>
                  <a:pt x="13457" y="7084"/>
                </a:lnTo>
                <a:lnTo>
                  <a:pt x="13359" y="7377"/>
                </a:lnTo>
                <a:lnTo>
                  <a:pt x="13286" y="7670"/>
                </a:lnTo>
                <a:lnTo>
                  <a:pt x="13237" y="7963"/>
                </a:lnTo>
                <a:lnTo>
                  <a:pt x="13213" y="8280"/>
                </a:lnTo>
                <a:lnTo>
                  <a:pt x="13188" y="8598"/>
                </a:lnTo>
                <a:lnTo>
                  <a:pt x="13213" y="9062"/>
                </a:lnTo>
                <a:lnTo>
                  <a:pt x="13286" y="9501"/>
                </a:lnTo>
                <a:lnTo>
                  <a:pt x="13408" y="9941"/>
                </a:lnTo>
                <a:lnTo>
                  <a:pt x="13555" y="10356"/>
                </a:lnTo>
                <a:lnTo>
                  <a:pt x="13750" y="10747"/>
                </a:lnTo>
                <a:lnTo>
                  <a:pt x="13970" y="11138"/>
                </a:lnTo>
                <a:lnTo>
                  <a:pt x="14239" y="11480"/>
                </a:lnTo>
                <a:lnTo>
                  <a:pt x="14532" y="11797"/>
                </a:lnTo>
                <a:lnTo>
                  <a:pt x="14849" y="12090"/>
                </a:lnTo>
                <a:lnTo>
                  <a:pt x="15191" y="12359"/>
                </a:lnTo>
                <a:lnTo>
                  <a:pt x="15582" y="12579"/>
                </a:lnTo>
                <a:lnTo>
                  <a:pt x="15973" y="12774"/>
                </a:lnTo>
                <a:lnTo>
                  <a:pt x="16388" y="12945"/>
                </a:lnTo>
                <a:lnTo>
                  <a:pt x="16827" y="13043"/>
                </a:lnTo>
                <a:lnTo>
                  <a:pt x="17267" y="13116"/>
                </a:lnTo>
                <a:lnTo>
                  <a:pt x="17756" y="13140"/>
                </a:lnTo>
                <a:lnTo>
                  <a:pt x="18195" y="13116"/>
                </a:lnTo>
                <a:lnTo>
                  <a:pt x="18659" y="13043"/>
                </a:lnTo>
                <a:lnTo>
                  <a:pt x="19099" y="12945"/>
                </a:lnTo>
                <a:lnTo>
                  <a:pt x="19514" y="12774"/>
                </a:lnTo>
                <a:lnTo>
                  <a:pt x="19905" y="12579"/>
                </a:lnTo>
                <a:lnTo>
                  <a:pt x="20271" y="12359"/>
                </a:lnTo>
                <a:lnTo>
                  <a:pt x="20613" y="12090"/>
                </a:lnTo>
                <a:lnTo>
                  <a:pt x="20931" y="11797"/>
                </a:lnTo>
                <a:lnTo>
                  <a:pt x="21224" y="11480"/>
                </a:lnTo>
                <a:lnTo>
                  <a:pt x="21492" y="11138"/>
                </a:lnTo>
                <a:lnTo>
                  <a:pt x="21712" y="10747"/>
                </a:lnTo>
                <a:lnTo>
                  <a:pt x="21907" y="10356"/>
                </a:lnTo>
                <a:lnTo>
                  <a:pt x="22054" y="9941"/>
                </a:lnTo>
                <a:lnTo>
                  <a:pt x="22176" y="9501"/>
                </a:lnTo>
                <a:lnTo>
                  <a:pt x="22249" y="9062"/>
                </a:lnTo>
                <a:lnTo>
                  <a:pt x="22274" y="8598"/>
                </a:lnTo>
                <a:lnTo>
                  <a:pt x="22249" y="8134"/>
                </a:lnTo>
                <a:lnTo>
                  <a:pt x="22176" y="7670"/>
                </a:lnTo>
                <a:lnTo>
                  <a:pt x="22054" y="7230"/>
                </a:lnTo>
                <a:lnTo>
                  <a:pt x="21907" y="6815"/>
                </a:lnTo>
                <a:lnTo>
                  <a:pt x="21712" y="6424"/>
                </a:lnTo>
                <a:lnTo>
                  <a:pt x="21492" y="6058"/>
                </a:lnTo>
                <a:lnTo>
                  <a:pt x="21224" y="5691"/>
                </a:lnTo>
                <a:lnTo>
                  <a:pt x="20931" y="5374"/>
                </a:lnTo>
                <a:lnTo>
                  <a:pt x="20613" y="5081"/>
                </a:lnTo>
                <a:lnTo>
                  <a:pt x="20271" y="4812"/>
                </a:lnTo>
                <a:lnTo>
                  <a:pt x="19905" y="4592"/>
                </a:lnTo>
                <a:lnTo>
                  <a:pt x="19514" y="4397"/>
                </a:lnTo>
                <a:lnTo>
                  <a:pt x="19099" y="4250"/>
                </a:lnTo>
                <a:lnTo>
                  <a:pt x="18659" y="4128"/>
                </a:lnTo>
                <a:lnTo>
                  <a:pt x="18195" y="4079"/>
                </a:lnTo>
                <a:lnTo>
                  <a:pt x="17756" y="4055"/>
                </a:lnTo>
                <a:lnTo>
                  <a:pt x="17414" y="4055"/>
                </a:lnTo>
                <a:lnTo>
                  <a:pt x="17072" y="4104"/>
                </a:lnTo>
                <a:lnTo>
                  <a:pt x="16754" y="4153"/>
                </a:lnTo>
                <a:lnTo>
                  <a:pt x="16412" y="4250"/>
                </a:lnTo>
                <a:lnTo>
                  <a:pt x="15240" y="1344"/>
                </a:lnTo>
                <a:lnTo>
                  <a:pt x="16144" y="1344"/>
                </a:lnTo>
                <a:lnTo>
                  <a:pt x="15997" y="1515"/>
                </a:lnTo>
                <a:lnTo>
                  <a:pt x="15924" y="1564"/>
                </a:lnTo>
                <a:lnTo>
                  <a:pt x="15899" y="1637"/>
                </a:lnTo>
                <a:lnTo>
                  <a:pt x="15875" y="1735"/>
                </a:lnTo>
                <a:lnTo>
                  <a:pt x="15875" y="1808"/>
                </a:lnTo>
                <a:lnTo>
                  <a:pt x="15875" y="1881"/>
                </a:lnTo>
                <a:lnTo>
                  <a:pt x="15899" y="1955"/>
                </a:lnTo>
                <a:lnTo>
                  <a:pt x="15924" y="2028"/>
                </a:lnTo>
                <a:lnTo>
                  <a:pt x="15997" y="2101"/>
                </a:lnTo>
                <a:lnTo>
                  <a:pt x="16046" y="2150"/>
                </a:lnTo>
                <a:lnTo>
                  <a:pt x="16119" y="2199"/>
                </a:lnTo>
                <a:lnTo>
                  <a:pt x="16192" y="2223"/>
                </a:lnTo>
                <a:lnTo>
                  <a:pt x="16363" y="2223"/>
                </a:lnTo>
                <a:lnTo>
                  <a:pt x="16437" y="2199"/>
                </a:lnTo>
                <a:lnTo>
                  <a:pt x="16510" y="2150"/>
                </a:lnTo>
                <a:lnTo>
                  <a:pt x="16583" y="2101"/>
                </a:lnTo>
                <a:lnTo>
                  <a:pt x="16754" y="1930"/>
                </a:lnTo>
                <a:lnTo>
                  <a:pt x="16852" y="1808"/>
                </a:lnTo>
                <a:lnTo>
                  <a:pt x="16925" y="1662"/>
                </a:lnTo>
                <a:lnTo>
                  <a:pt x="16998" y="1491"/>
                </a:lnTo>
                <a:lnTo>
                  <a:pt x="17047" y="1320"/>
                </a:lnTo>
                <a:lnTo>
                  <a:pt x="17047" y="1124"/>
                </a:lnTo>
                <a:lnTo>
                  <a:pt x="16998" y="953"/>
                </a:lnTo>
                <a:lnTo>
                  <a:pt x="16901" y="807"/>
                </a:lnTo>
                <a:lnTo>
                  <a:pt x="16779" y="685"/>
                </a:lnTo>
                <a:lnTo>
                  <a:pt x="16657" y="587"/>
                </a:lnTo>
                <a:lnTo>
                  <a:pt x="16486" y="538"/>
                </a:lnTo>
                <a:lnTo>
                  <a:pt x="16339" y="489"/>
                </a:lnTo>
                <a:lnTo>
                  <a:pt x="16192" y="465"/>
                </a:lnTo>
                <a:lnTo>
                  <a:pt x="14629" y="465"/>
                </a:lnTo>
                <a:lnTo>
                  <a:pt x="14507" y="489"/>
                </a:lnTo>
                <a:lnTo>
                  <a:pt x="14434" y="514"/>
                </a:lnTo>
                <a:lnTo>
                  <a:pt x="14312" y="611"/>
                </a:lnTo>
                <a:lnTo>
                  <a:pt x="14239" y="709"/>
                </a:lnTo>
                <a:lnTo>
                  <a:pt x="14214" y="807"/>
                </a:lnTo>
                <a:lnTo>
                  <a:pt x="14214" y="929"/>
                </a:lnTo>
                <a:lnTo>
                  <a:pt x="14239" y="1027"/>
                </a:lnTo>
                <a:lnTo>
                  <a:pt x="14996" y="2883"/>
                </a:lnTo>
                <a:lnTo>
                  <a:pt x="8792" y="2883"/>
                </a:lnTo>
                <a:lnTo>
                  <a:pt x="8035" y="1344"/>
                </a:lnTo>
                <a:lnTo>
                  <a:pt x="9427" y="1344"/>
                </a:lnTo>
                <a:lnTo>
                  <a:pt x="9525" y="1320"/>
                </a:lnTo>
                <a:lnTo>
                  <a:pt x="9598" y="1295"/>
                </a:lnTo>
                <a:lnTo>
                  <a:pt x="9672" y="1271"/>
                </a:lnTo>
                <a:lnTo>
                  <a:pt x="9720" y="1222"/>
                </a:lnTo>
                <a:lnTo>
                  <a:pt x="9794" y="1149"/>
                </a:lnTo>
                <a:lnTo>
                  <a:pt x="9818" y="1075"/>
                </a:lnTo>
                <a:lnTo>
                  <a:pt x="9842" y="1002"/>
                </a:lnTo>
                <a:lnTo>
                  <a:pt x="9842" y="904"/>
                </a:lnTo>
                <a:lnTo>
                  <a:pt x="9842" y="831"/>
                </a:lnTo>
                <a:lnTo>
                  <a:pt x="9818" y="734"/>
                </a:lnTo>
                <a:lnTo>
                  <a:pt x="9794" y="685"/>
                </a:lnTo>
                <a:lnTo>
                  <a:pt x="9720" y="611"/>
                </a:lnTo>
                <a:lnTo>
                  <a:pt x="9672" y="563"/>
                </a:lnTo>
                <a:lnTo>
                  <a:pt x="9598" y="514"/>
                </a:lnTo>
                <a:lnTo>
                  <a:pt x="9525" y="489"/>
                </a:lnTo>
                <a:lnTo>
                  <a:pt x="9427" y="489"/>
                </a:lnTo>
                <a:lnTo>
                  <a:pt x="6350"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49" name="Google Shape;549;p39"/>
          <p:cNvGrpSpPr/>
          <p:nvPr/>
        </p:nvGrpSpPr>
        <p:grpSpPr>
          <a:xfrm>
            <a:off x="1383830" y="4817623"/>
            <a:ext cx="289564" cy="275961"/>
            <a:chOff x="1244325" y="4999400"/>
            <a:chExt cx="444525" cy="437200"/>
          </a:xfrm>
          <a:solidFill>
            <a:srgbClr val="00B0F0"/>
          </a:solidFill>
        </p:grpSpPr>
        <p:sp>
          <p:nvSpPr>
            <p:cNvPr id="550" name="Google Shape;550;p39"/>
            <p:cNvSpPr/>
            <p:nvPr/>
          </p:nvSpPr>
          <p:spPr>
            <a:xfrm>
              <a:off x="1244325" y="5161200"/>
              <a:ext cx="374925" cy="222275"/>
            </a:xfrm>
            <a:custGeom>
              <a:avLst/>
              <a:gdLst/>
              <a:ahLst/>
              <a:cxnLst/>
              <a:rect l="l" t="t" r="r" b="b"/>
              <a:pathLst>
                <a:path w="14997" h="8891" extrusionOk="0">
                  <a:moveTo>
                    <a:pt x="2077" y="1661"/>
                  </a:moveTo>
                  <a:lnTo>
                    <a:pt x="2199" y="1685"/>
                  </a:lnTo>
                  <a:lnTo>
                    <a:pt x="2468" y="1783"/>
                  </a:lnTo>
                  <a:lnTo>
                    <a:pt x="2687" y="1930"/>
                  </a:lnTo>
                  <a:lnTo>
                    <a:pt x="2883" y="2076"/>
                  </a:lnTo>
                  <a:lnTo>
                    <a:pt x="2932" y="2443"/>
                  </a:lnTo>
                  <a:lnTo>
                    <a:pt x="3005" y="2833"/>
                  </a:lnTo>
                  <a:lnTo>
                    <a:pt x="3176" y="3664"/>
                  </a:lnTo>
                  <a:lnTo>
                    <a:pt x="3396" y="4470"/>
                  </a:lnTo>
                  <a:lnTo>
                    <a:pt x="3567" y="5154"/>
                  </a:lnTo>
                  <a:lnTo>
                    <a:pt x="3371" y="5105"/>
                  </a:lnTo>
                  <a:lnTo>
                    <a:pt x="3152" y="5031"/>
                  </a:lnTo>
                  <a:lnTo>
                    <a:pt x="2956" y="4934"/>
                  </a:lnTo>
                  <a:lnTo>
                    <a:pt x="2736" y="4812"/>
                  </a:lnTo>
                  <a:lnTo>
                    <a:pt x="2541" y="4690"/>
                  </a:lnTo>
                  <a:lnTo>
                    <a:pt x="2321" y="4543"/>
                  </a:lnTo>
                  <a:lnTo>
                    <a:pt x="2126" y="4372"/>
                  </a:lnTo>
                  <a:lnTo>
                    <a:pt x="1930" y="4201"/>
                  </a:lnTo>
                  <a:lnTo>
                    <a:pt x="1759" y="4006"/>
                  </a:lnTo>
                  <a:lnTo>
                    <a:pt x="1613" y="3810"/>
                  </a:lnTo>
                  <a:lnTo>
                    <a:pt x="1466" y="3590"/>
                  </a:lnTo>
                  <a:lnTo>
                    <a:pt x="1344" y="3395"/>
                  </a:lnTo>
                  <a:lnTo>
                    <a:pt x="1247" y="3175"/>
                  </a:lnTo>
                  <a:lnTo>
                    <a:pt x="1173" y="2931"/>
                  </a:lnTo>
                  <a:lnTo>
                    <a:pt x="1124" y="2711"/>
                  </a:lnTo>
                  <a:lnTo>
                    <a:pt x="1124" y="2491"/>
                  </a:lnTo>
                  <a:lnTo>
                    <a:pt x="1124" y="2320"/>
                  </a:lnTo>
                  <a:lnTo>
                    <a:pt x="1173" y="2174"/>
                  </a:lnTo>
                  <a:lnTo>
                    <a:pt x="1247" y="2027"/>
                  </a:lnTo>
                  <a:lnTo>
                    <a:pt x="1369" y="1905"/>
                  </a:lnTo>
                  <a:lnTo>
                    <a:pt x="1491" y="1808"/>
                  </a:lnTo>
                  <a:lnTo>
                    <a:pt x="1613" y="1734"/>
                  </a:lnTo>
                  <a:lnTo>
                    <a:pt x="1784" y="1685"/>
                  </a:lnTo>
                  <a:lnTo>
                    <a:pt x="1955" y="1661"/>
                  </a:lnTo>
                  <a:close/>
                  <a:moveTo>
                    <a:pt x="3225" y="0"/>
                  </a:moveTo>
                  <a:lnTo>
                    <a:pt x="3127" y="25"/>
                  </a:lnTo>
                  <a:lnTo>
                    <a:pt x="3029" y="98"/>
                  </a:lnTo>
                  <a:lnTo>
                    <a:pt x="2932" y="147"/>
                  </a:lnTo>
                  <a:lnTo>
                    <a:pt x="2883" y="245"/>
                  </a:lnTo>
                  <a:lnTo>
                    <a:pt x="2834" y="342"/>
                  </a:lnTo>
                  <a:lnTo>
                    <a:pt x="2785" y="440"/>
                  </a:lnTo>
                  <a:lnTo>
                    <a:pt x="2785" y="538"/>
                  </a:lnTo>
                  <a:lnTo>
                    <a:pt x="2785" y="709"/>
                  </a:lnTo>
                  <a:lnTo>
                    <a:pt x="2565" y="635"/>
                  </a:lnTo>
                  <a:lnTo>
                    <a:pt x="2370" y="586"/>
                  </a:lnTo>
                  <a:lnTo>
                    <a:pt x="2150" y="562"/>
                  </a:lnTo>
                  <a:lnTo>
                    <a:pt x="1955" y="538"/>
                  </a:lnTo>
                  <a:lnTo>
                    <a:pt x="1759" y="562"/>
                  </a:lnTo>
                  <a:lnTo>
                    <a:pt x="1564" y="586"/>
                  </a:lnTo>
                  <a:lnTo>
                    <a:pt x="1369" y="635"/>
                  </a:lnTo>
                  <a:lnTo>
                    <a:pt x="1198" y="709"/>
                  </a:lnTo>
                  <a:lnTo>
                    <a:pt x="1027" y="782"/>
                  </a:lnTo>
                  <a:lnTo>
                    <a:pt x="856" y="880"/>
                  </a:lnTo>
                  <a:lnTo>
                    <a:pt x="709" y="1002"/>
                  </a:lnTo>
                  <a:lnTo>
                    <a:pt x="563" y="1124"/>
                  </a:lnTo>
                  <a:lnTo>
                    <a:pt x="441" y="1246"/>
                  </a:lnTo>
                  <a:lnTo>
                    <a:pt x="343" y="1417"/>
                  </a:lnTo>
                  <a:lnTo>
                    <a:pt x="245" y="1563"/>
                  </a:lnTo>
                  <a:lnTo>
                    <a:pt x="147" y="1734"/>
                  </a:lnTo>
                  <a:lnTo>
                    <a:pt x="99" y="1905"/>
                  </a:lnTo>
                  <a:lnTo>
                    <a:pt x="50" y="2101"/>
                  </a:lnTo>
                  <a:lnTo>
                    <a:pt x="1" y="2296"/>
                  </a:lnTo>
                  <a:lnTo>
                    <a:pt x="1" y="2491"/>
                  </a:lnTo>
                  <a:lnTo>
                    <a:pt x="25" y="2858"/>
                  </a:lnTo>
                  <a:lnTo>
                    <a:pt x="99" y="3200"/>
                  </a:lnTo>
                  <a:lnTo>
                    <a:pt x="221" y="3566"/>
                  </a:lnTo>
                  <a:lnTo>
                    <a:pt x="367" y="3884"/>
                  </a:lnTo>
                  <a:lnTo>
                    <a:pt x="563" y="4225"/>
                  </a:lnTo>
                  <a:lnTo>
                    <a:pt x="782" y="4543"/>
                  </a:lnTo>
                  <a:lnTo>
                    <a:pt x="1027" y="4836"/>
                  </a:lnTo>
                  <a:lnTo>
                    <a:pt x="1295" y="5105"/>
                  </a:lnTo>
                  <a:lnTo>
                    <a:pt x="1588" y="5349"/>
                  </a:lnTo>
                  <a:lnTo>
                    <a:pt x="1906" y="5593"/>
                  </a:lnTo>
                  <a:lnTo>
                    <a:pt x="2248" y="5789"/>
                  </a:lnTo>
                  <a:lnTo>
                    <a:pt x="2590" y="5960"/>
                  </a:lnTo>
                  <a:lnTo>
                    <a:pt x="2932" y="6106"/>
                  </a:lnTo>
                  <a:lnTo>
                    <a:pt x="3274" y="6204"/>
                  </a:lnTo>
                  <a:lnTo>
                    <a:pt x="3616" y="6277"/>
                  </a:lnTo>
                  <a:lnTo>
                    <a:pt x="3957" y="6301"/>
                  </a:lnTo>
                  <a:lnTo>
                    <a:pt x="4080" y="6643"/>
                  </a:lnTo>
                  <a:lnTo>
                    <a:pt x="4226" y="6961"/>
                  </a:lnTo>
                  <a:lnTo>
                    <a:pt x="4519" y="7596"/>
                  </a:lnTo>
                  <a:lnTo>
                    <a:pt x="4812" y="8133"/>
                  </a:lnTo>
                  <a:lnTo>
                    <a:pt x="5081" y="8597"/>
                  </a:lnTo>
                  <a:lnTo>
                    <a:pt x="5154" y="8719"/>
                  </a:lnTo>
                  <a:lnTo>
                    <a:pt x="5276" y="8817"/>
                  </a:lnTo>
                  <a:lnTo>
                    <a:pt x="5423" y="8866"/>
                  </a:lnTo>
                  <a:lnTo>
                    <a:pt x="5569" y="8890"/>
                  </a:lnTo>
                  <a:lnTo>
                    <a:pt x="12212" y="8890"/>
                  </a:lnTo>
                  <a:lnTo>
                    <a:pt x="12359" y="8866"/>
                  </a:lnTo>
                  <a:lnTo>
                    <a:pt x="12506" y="8817"/>
                  </a:lnTo>
                  <a:lnTo>
                    <a:pt x="12628" y="8719"/>
                  </a:lnTo>
                  <a:lnTo>
                    <a:pt x="12701" y="8597"/>
                  </a:lnTo>
                  <a:lnTo>
                    <a:pt x="12994" y="8060"/>
                  </a:lnTo>
                  <a:lnTo>
                    <a:pt x="13360" y="7352"/>
                  </a:lnTo>
                  <a:lnTo>
                    <a:pt x="13727" y="6472"/>
                  </a:lnTo>
                  <a:lnTo>
                    <a:pt x="13922" y="6008"/>
                  </a:lnTo>
                  <a:lnTo>
                    <a:pt x="14117" y="5495"/>
                  </a:lnTo>
                  <a:lnTo>
                    <a:pt x="14288" y="4958"/>
                  </a:lnTo>
                  <a:lnTo>
                    <a:pt x="14459" y="4372"/>
                  </a:lnTo>
                  <a:lnTo>
                    <a:pt x="14606" y="3786"/>
                  </a:lnTo>
                  <a:lnTo>
                    <a:pt x="14752" y="3175"/>
                  </a:lnTo>
                  <a:lnTo>
                    <a:pt x="14850" y="2540"/>
                  </a:lnTo>
                  <a:lnTo>
                    <a:pt x="14923" y="1881"/>
                  </a:lnTo>
                  <a:lnTo>
                    <a:pt x="14972" y="1221"/>
                  </a:lnTo>
                  <a:lnTo>
                    <a:pt x="14997" y="538"/>
                  </a:lnTo>
                  <a:lnTo>
                    <a:pt x="14997" y="440"/>
                  </a:lnTo>
                  <a:lnTo>
                    <a:pt x="14948" y="342"/>
                  </a:lnTo>
                  <a:lnTo>
                    <a:pt x="14899" y="245"/>
                  </a:lnTo>
                  <a:lnTo>
                    <a:pt x="14850" y="147"/>
                  </a:lnTo>
                  <a:lnTo>
                    <a:pt x="14752" y="98"/>
                  </a:lnTo>
                  <a:lnTo>
                    <a:pt x="14655" y="25"/>
                  </a:lnTo>
                  <a:lnTo>
                    <a:pt x="14557" y="0"/>
                  </a:lnTo>
                  <a:close/>
                </a:path>
              </a:pathLst>
            </a:custGeom>
            <a:grpFill/>
            <a:ln>
              <a:noFill/>
            </a:ln>
          </p:spPr>
          <p:txBody>
            <a:bodyPr spcFirstLastPara="1" wrap="square" lIns="91425" tIns="91425" rIns="91425" bIns="91425" anchor="ctr" anchorCtr="0">
              <a:noAutofit/>
            </a:bodyPr>
            <a:lstStyle/>
            <a:p>
              <a:endParaRPr/>
            </a:p>
          </p:txBody>
        </p:sp>
        <p:sp>
          <p:nvSpPr>
            <p:cNvPr id="551" name="Google Shape;551;p39"/>
            <p:cNvSpPr/>
            <p:nvPr/>
          </p:nvSpPr>
          <p:spPr>
            <a:xfrm>
              <a:off x="1244325" y="5397500"/>
              <a:ext cx="444525" cy="39100"/>
            </a:xfrm>
            <a:custGeom>
              <a:avLst/>
              <a:gdLst/>
              <a:ahLst/>
              <a:cxnLst/>
              <a:rect l="l" t="t" r="r" b="b"/>
              <a:pathLst>
                <a:path w="17781" h="1564" extrusionOk="0">
                  <a:moveTo>
                    <a:pt x="1" y="0"/>
                  </a:moveTo>
                  <a:lnTo>
                    <a:pt x="25" y="244"/>
                  </a:lnTo>
                  <a:lnTo>
                    <a:pt x="99" y="488"/>
                  </a:lnTo>
                  <a:lnTo>
                    <a:pt x="196" y="757"/>
                  </a:lnTo>
                  <a:lnTo>
                    <a:pt x="318" y="1001"/>
                  </a:lnTo>
                  <a:lnTo>
                    <a:pt x="489" y="1221"/>
                  </a:lnTo>
                  <a:lnTo>
                    <a:pt x="685" y="1392"/>
                  </a:lnTo>
                  <a:lnTo>
                    <a:pt x="782" y="1465"/>
                  </a:lnTo>
                  <a:lnTo>
                    <a:pt x="880" y="1514"/>
                  </a:lnTo>
                  <a:lnTo>
                    <a:pt x="1002" y="1539"/>
                  </a:lnTo>
                  <a:lnTo>
                    <a:pt x="1124" y="1563"/>
                  </a:lnTo>
                  <a:lnTo>
                    <a:pt x="16657" y="1563"/>
                  </a:lnTo>
                  <a:lnTo>
                    <a:pt x="16780" y="1539"/>
                  </a:lnTo>
                  <a:lnTo>
                    <a:pt x="16902" y="1514"/>
                  </a:lnTo>
                  <a:lnTo>
                    <a:pt x="16999" y="1465"/>
                  </a:lnTo>
                  <a:lnTo>
                    <a:pt x="17097" y="1392"/>
                  </a:lnTo>
                  <a:lnTo>
                    <a:pt x="17292" y="1221"/>
                  </a:lnTo>
                  <a:lnTo>
                    <a:pt x="17463" y="1001"/>
                  </a:lnTo>
                  <a:lnTo>
                    <a:pt x="17586" y="757"/>
                  </a:lnTo>
                  <a:lnTo>
                    <a:pt x="17683" y="488"/>
                  </a:lnTo>
                  <a:lnTo>
                    <a:pt x="17756" y="244"/>
                  </a:lnTo>
                  <a:lnTo>
                    <a:pt x="17781" y="0"/>
                  </a:lnTo>
                  <a:close/>
                </a:path>
              </a:pathLst>
            </a:custGeom>
            <a:grpFill/>
            <a:ln>
              <a:noFill/>
            </a:ln>
          </p:spPr>
          <p:txBody>
            <a:bodyPr spcFirstLastPara="1" wrap="square" lIns="91425" tIns="91425" rIns="91425" bIns="91425" anchor="ctr" anchorCtr="0">
              <a:noAutofit/>
            </a:bodyPr>
            <a:lstStyle/>
            <a:p>
              <a:endParaRPr/>
            </a:p>
          </p:txBody>
        </p:sp>
        <p:sp>
          <p:nvSpPr>
            <p:cNvPr id="552" name="Google Shape;552;p39"/>
            <p:cNvSpPr/>
            <p:nvPr/>
          </p:nvSpPr>
          <p:spPr>
            <a:xfrm>
              <a:off x="1451925" y="4999400"/>
              <a:ext cx="31175" cy="129450"/>
            </a:xfrm>
            <a:custGeom>
              <a:avLst/>
              <a:gdLst/>
              <a:ahLst/>
              <a:cxnLst/>
              <a:rect l="l" t="t" r="r" b="b"/>
              <a:pathLst>
                <a:path w="1247" h="5178" extrusionOk="0">
                  <a:moveTo>
                    <a:pt x="953" y="0"/>
                  </a:moveTo>
                  <a:lnTo>
                    <a:pt x="856" y="25"/>
                  </a:lnTo>
                  <a:lnTo>
                    <a:pt x="758" y="98"/>
                  </a:lnTo>
                  <a:lnTo>
                    <a:pt x="709" y="171"/>
                  </a:lnTo>
                  <a:lnTo>
                    <a:pt x="685" y="293"/>
                  </a:lnTo>
                  <a:lnTo>
                    <a:pt x="660" y="464"/>
                  </a:lnTo>
                  <a:lnTo>
                    <a:pt x="611" y="611"/>
                  </a:lnTo>
                  <a:lnTo>
                    <a:pt x="514" y="733"/>
                  </a:lnTo>
                  <a:lnTo>
                    <a:pt x="416" y="879"/>
                  </a:lnTo>
                  <a:lnTo>
                    <a:pt x="269" y="1026"/>
                  </a:lnTo>
                  <a:lnTo>
                    <a:pt x="147" y="1246"/>
                  </a:lnTo>
                  <a:lnTo>
                    <a:pt x="74" y="1368"/>
                  </a:lnTo>
                  <a:lnTo>
                    <a:pt x="50" y="1490"/>
                  </a:lnTo>
                  <a:lnTo>
                    <a:pt x="1" y="1661"/>
                  </a:lnTo>
                  <a:lnTo>
                    <a:pt x="1" y="1832"/>
                  </a:lnTo>
                  <a:lnTo>
                    <a:pt x="1" y="2003"/>
                  </a:lnTo>
                  <a:lnTo>
                    <a:pt x="50" y="2149"/>
                  </a:lnTo>
                  <a:lnTo>
                    <a:pt x="74" y="2296"/>
                  </a:lnTo>
                  <a:lnTo>
                    <a:pt x="147" y="2394"/>
                  </a:lnTo>
                  <a:lnTo>
                    <a:pt x="269" y="2613"/>
                  </a:lnTo>
                  <a:lnTo>
                    <a:pt x="416" y="2784"/>
                  </a:lnTo>
                  <a:lnTo>
                    <a:pt x="514" y="2907"/>
                  </a:lnTo>
                  <a:lnTo>
                    <a:pt x="611" y="3029"/>
                  </a:lnTo>
                  <a:lnTo>
                    <a:pt x="660" y="3175"/>
                  </a:lnTo>
                  <a:lnTo>
                    <a:pt x="685" y="3346"/>
                  </a:lnTo>
                  <a:lnTo>
                    <a:pt x="660" y="3542"/>
                  </a:lnTo>
                  <a:lnTo>
                    <a:pt x="611" y="3688"/>
                  </a:lnTo>
                  <a:lnTo>
                    <a:pt x="514" y="3810"/>
                  </a:lnTo>
                  <a:lnTo>
                    <a:pt x="416" y="3932"/>
                  </a:lnTo>
                  <a:lnTo>
                    <a:pt x="269" y="4103"/>
                  </a:lnTo>
                  <a:lnTo>
                    <a:pt x="147"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3" y="4445"/>
                  </a:lnTo>
                  <a:lnTo>
                    <a:pt x="831" y="4299"/>
                  </a:lnTo>
                  <a:lnTo>
                    <a:pt x="978" y="4152"/>
                  </a:lnTo>
                  <a:lnTo>
                    <a:pt x="1100" y="3932"/>
                  </a:lnTo>
                  <a:lnTo>
                    <a:pt x="1149" y="3810"/>
                  </a:lnTo>
                  <a:lnTo>
                    <a:pt x="1197" y="3688"/>
                  </a:lnTo>
                  <a:lnTo>
                    <a:pt x="1222" y="3542"/>
                  </a:lnTo>
                  <a:lnTo>
                    <a:pt x="1246" y="3346"/>
                  </a:lnTo>
                  <a:lnTo>
                    <a:pt x="1222" y="3175"/>
                  </a:lnTo>
                  <a:lnTo>
                    <a:pt x="1197" y="3029"/>
                  </a:lnTo>
                  <a:lnTo>
                    <a:pt x="1149" y="2882"/>
                  </a:lnTo>
                  <a:lnTo>
                    <a:pt x="1100" y="2784"/>
                  </a:lnTo>
                  <a:lnTo>
                    <a:pt x="978" y="2565"/>
                  </a:lnTo>
                  <a:lnTo>
                    <a:pt x="831" y="2394"/>
                  </a:lnTo>
                  <a:lnTo>
                    <a:pt x="733" y="2272"/>
                  </a:lnTo>
                  <a:lnTo>
                    <a:pt x="636" y="2149"/>
                  </a:lnTo>
                  <a:lnTo>
                    <a:pt x="587" y="2003"/>
                  </a:lnTo>
                  <a:lnTo>
                    <a:pt x="563" y="1832"/>
                  </a:lnTo>
                  <a:lnTo>
                    <a:pt x="587" y="1637"/>
                  </a:lnTo>
                  <a:lnTo>
                    <a:pt x="636" y="1490"/>
                  </a:lnTo>
                  <a:lnTo>
                    <a:pt x="733" y="1368"/>
                  </a:lnTo>
                  <a:lnTo>
                    <a:pt x="831" y="1246"/>
                  </a:lnTo>
                  <a:lnTo>
                    <a:pt x="978" y="1075"/>
                  </a:lnTo>
                  <a:lnTo>
                    <a:pt x="1100" y="879"/>
                  </a:lnTo>
                  <a:lnTo>
                    <a:pt x="1149" y="757"/>
                  </a:lnTo>
                  <a:lnTo>
                    <a:pt x="1197" y="611"/>
                  </a:lnTo>
                  <a:lnTo>
                    <a:pt x="1222" y="464"/>
                  </a:lnTo>
                  <a:lnTo>
                    <a:pt x="1246" y="293"/>
                  </a:lnTo>
                  <a:lnTo>
                    <a:pt x="1222" y="171"/>
                  </a:lnTo>
                  <a:lnTo>
                    <a:pt x="1149" y="98"/>
                  </a:lnTo>
                  <a:lnTo>
                    <a:pt x="1075" y="25"/>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53" name="Google Shape;553;p39"/>
            <p:cNvSpPr/>
            <p:nvPr/>
          </p:nvSpPr>
          <p:spPr>
            <a:xfrm>
              <a:off x="1407975" y="4999400"/>
              <a:ext cx="31150" cy="129450"/>
            </a:xfrm>
            <a:custGeom>
              <a:avLst/>
              <a:gdLst/>
              <a:ahLst/>
              <a:cxnLst/>
              <a:rect l="l" t="t" r="r" b="b"/>
              <a:pathLst>
                <a:path w="1246" h="5178" extrusionOk="0">
                  <a:moveTo>
                    <a:pt x="977" y="0"/>
                  </a:moveTo>
                  <a:lnTo>
                    <a:pt x="855" y="25"/>
                  </a:lnTo>
                  <a:lnTo>
                    <a:pt x="782" y="98"/>
                  </a:lnTo>
                  <a:lnTo>
                    <a:pt x="709" y="171"/>
                  </a:lnTo>
                  <a:lnTo>
                    <a:pt x="684" y="293"/>
                  </a:lnTo>
                  <a:lnTo>
                    <a:pt x="660" y="464"/>
                  </a:lnTo>
                  <a:lnTo>
                    <a:pt x="611" y="611"/>
                  </a:lnTo>
                  <a:lnTo>
                    <a:pt x="538" y="733"/>
                  </a:lnTo>
                  <a:lnTo>
                    <a:pt x="416" y="879"/>
                  </a:lnTo>
                  <a:lnTo>
                    <a:pt x="269" y="1026"/>
                  </a:lnTo>
                  <a:lnTo>
                    <a:pt x="147" y="1246"/>
                  </a:lnTo>
                  <a:lnTo>
                    <a:pt x="98" y="1368"/>
                  </a:lnTo>
                  <a:lnTo>
                    <a:pt x="49" y="1490"/>
                  </a:lnTo>
                  <a:lnTo>
                    <a:pt x="25" y="1661"/>
                  </a:lnTo>
                  <a:lnTo>
                    <a:pt x="0" y="1832"/>
                  </a:lnTo>
                  <a:lnTo>
                    <a:pt x="25" y="2003"/>
                  </a:lnTo>
                  <a:lnTo>
                    <a:pt x="49" y="2149"/>
                  </a:lnTo>
                  <a:lnTo>
                    <a:pt x="98" y="2296"/>
                  </a:lnTo>
                  <a:lnTo>
                    <a:pt x="147" y="2394"/>
                  </a:lnTo>
                  <a:lnTo>
                    <a:pt x="269" y="2613"/>
                  </a:lnTo>
                  <a:lnTo>
                    <a:pt x="416" y="2784"/>
                  </a:lnTo>
                  <a:lnTo>
                    <a:pt x="538" y="2907"/>
                  </a:lnTo>
                  <a:lnTo>
                    <a:pt x="611" y="3029"/>
                  </a:lnTo>
                  <a:lnTo>
                    <a:pt x="660" y="3175"/>
                  </a:lnTo>
                  <a:lnTo>
                    <a:pt x="684" y="3346"/>
                  </a:lnTo>
                  <a:lnTo>
                    <a:pt x="660" y="3542"/>
                  </a:lnTo>
                  <a:lnTo>
                    <a:pt x="611" y="3688"/>
                  </a:lnTo>
                  <a:lnTo>
                    <a:pt x="538"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3" y="5178"/>
                  </a:lnTo>
                  <a:lnTo>
                    <a:pt x="391" y="5153"/>
                  </a:lnTo>
                  <a:lnTo>
                    <a:pt x="489" y="5080"/>
                  </a:lnTo>
                  <a:lnTo>
                    <a:pt x="562" y="5007"/>
                  </a:lnTo>
                  <a:lnTo>
                    <a:pt x="586" y="4885"/>
                  </a:lnTo>
                  <a:lnTo>
                    <a:pt x="586" y="4714"/>
                  </a:lnTo>
                  <a:lnTo>
                    <a:pt x="660" y="4567"/>
                  </a:lnTo>
                  <a:lnTo>
                    <a:pt x="733" y="4445"/>
                  </a:lnTo>
                  <a:lnTo>
                    <a:pt x="831" y="4299"/>
                  </a:lnTo>
                  <a:lnTo>
                    <a:pt x="977" y="4152"/>
                  </a:lnTo>
                  <a:lnTo>
                    <a:pt x="1124" y="3932"/>
                  </a:lnTo>
                  <a:lnTo>
                    <a:pt x="1173" y="3810"/>
                  </a:lnTo>
                  <a:lnTo>
                    <a:pt x="1221" y="3688"/>
                  </a:lnTo>
                  <a:lnTo>
                    <a:pt x="1246" y="3542"/>
                  </a:lnTo>
                  <a:lnTo>
                    <a:pt x="1246" y="3346"/>
                  </a:lnTo>
                  <a:lnTo>
                    <a:pt x="1246" y="3175"/>
                  </a:lnTo>
                  <a:lnTo>
                    <a:pt x="1221" y="3029"/>
                  </a:lnTo>
                  <a:lnTo>
                    <a:pt x="1173" y="2882"/>
                  </a:lnTo>
                  <a:lnTo>
                    <a:pt x="1124" y="2784"/>
                  </a:lnTo>
                  <a:lnTo>
                    <a:pt x="977" y="2565"/>
                  </a:lnTo>
                  <a:lnTo>
                    <a:pt x="831" y="2394"/>
                  </a:lnTo>
                  <a:lnTo>
                    <a:pt x="733" y="2272"/>
                  </a:lnTo>
                  <a:lnTo>
                    <a:pt x="660" y="2149"/>
                  </a:lnTo>
                  <a:lnTo>
                    <a:pt x="586" y="2003"/>
                  </a:lnTo>
                  <a:lnTo>
                    <a:pt x="586" y="1832"/>
                  </a:lnTo>
                  <a:lnTo>
                    <a:pt x="586" y="1637"/>
                  </a:lnTo>
                  <a:lnTo>
                    <a:pt x="660" y="1490"/>
                  </a:lnTo>
                  <a:lnTo>
                    <a:pt x="733" y="1368"/>
                  </a:lnTo>
                  <a:lnTo>
                    <a:pt x="831" y="1246"/>
                  </a:lnTo>
                  <a:lnTo>
                    <a:pt x="977" y="1075"/>
                  </a:lnTo>
                  <a:lnTo>
                    <a:pt x="1124" y="879"/>
                  </a:lnTo>
                  <a:lnTo>
                    <a:pt x="1173" y="757"/>
                  </a:lnTo>
                  <a:lnTo>
                    <a:pt x="1221" y="611"/>
                  </a:lnTo>
                  <a:lnTo>
                    <a:pt x="1246" y="464"/>
                  </a:lnTo>
                  <a:lnTo>
                    <a:pt x="1246" y="293"/>
                  </a:lnTo>
                  <a:lnTo>
                    <a:pt x="1221" y="171"/>
                  </a:lnTo>
                  <a:lnTo>
                    <a:pt x="1173" y="98"/>
                  </a:lnTo>
                  <a:lnTo>
                    <a:pt x="1075" y="25"/>
                  </a:lnTo>
                  <a:lnTo>
                    <a:pt x="977" y="0"/>
                  </a:lnTo>
                  <a:close/>
                </a:path>
              </a:pathLst>
            </a:custGeom>
            <a:grpFill/>
            <a:ln>
              <a:noFill/>
            </a:ln>
          </p:spPr>
          <p:txBody>
            <a:bodyPr spcFirstLastPara="1" wrap="square" lIns="91425" tIns="91425" rIns="91425" bIns="91425" anchor="ctr" anchorCtr="0">
              <a:noAutofit/>
            </a:bodyPr>
            <a:lstStyle/>
            <a:p>
              <a:endParaRPr/>
            </a:p>
          </p:txBody>
        </p:sp>
        <p:sp>
          <p:nvSpPr>
            <p:cNvPr id="554" name="Google Shape;554;p39"/>
            <p:cNvSpPr/>
            <p:nvPr/>
          </p:nvSpPr>
          <p:spPr>
            <a:xfrm>
              <a:off x="1495900" y="4999400"/>
              <a:ext cx="30550" cy="129450"/>
            </a:xfrm>
            <a:custGeom>
              <a:avLst/>
              <a:gdLst/>
              <a:ahLst/>
              <a:cxnLst/>
              <a:rect l="l" t="t" r="r" b="b"/>
              <a:pathLst>
                <a:path w="1222" h="5178" extrusionOk="0">
                  <a:moveTo>
                    <a:pt x="953" y="0"/>
                  </a:moveTo>
                  <a:lnTo>
                    <a:pt x="831" y="25"/>
                  </a:lnTo>
                  <a:lnTo>
                    <a:pt x="757" y="98"/>
                  </a:lnTo>
                  <a:lnTo>
                    <a:pt x="684" y="171"/>
                  </a:lnTo>
                  <a:lnTo>
                    <a:pt x="660" y="293"/>
                  </a:lnTo>
                  <a:lnTo>
                    <a:pt x="660" y="464"/>
                  </a:lnTo>
                  <a:lnTo>
                    <a:pt x="586" y="611"/>
                  </a:lnTo>
                  <a:lnTo>
                    <a:pt x="513" y="733"/>
                  </a:lnTo>
                  <a:lnTo>
                    <a:pt x="391" y="879"/>
                  </a:lnTo>
                  <a:lnTo>
                    <a:pt x="269" y="1026"/>
                  </a:lnTo>
                  <a:lnTo>
                    <a:pt x="122" y="1246"/>
                  </a:lnTo>
                  <a:lnTo>
                    <a:pt x="73" y="1368"/>
                  </a:lnTo>
                  <a:lnTo>
                    <a:pt x="25" y="1490"/>
                  </a:lnTo>
                  <a:lnTo>
                    <a:pt x="0" y="1661"/>
                  </a:lnTo>
                  <a:lnTo>
                    <a:pt x="0" y="1832"/>
                  </a:lnTo>
                  <a:lnTo>
                    <a:pt x="0" y="2003"/>
                  </a:lnTo>
                  <a:lnTo>
                    <a:pt x="25" y="2149"/>
                  </a:lnTo>
                  <a:lnTo>
                    <a:pt x="73" y="2296"/>
                  </a:lnTo>
                  <a:lnTo>
                    <a:pt x="122" y="2394"/>
                  </a:lnTo>
                  <a:lnTo>
                    <a:pt x="269" y="2613"/>
                  </a:lnTo>
                  <a:lnTo>
                    <a:pt x="391" y="2784"/>
                  </a:lnTo>
                  <a:lnTo>
                    <a:pt x="513" y="2907"/>
                  </a:lnTo>
                  <a:lnTo>
                    <a:pt x="586" y="3029"/>
                  </a:lnTo>
                  <a:lnTo>
                    <a:pt x="660" y="3175"/>
                  </a:lnTo>
                  <a:lnTo>
                    <a:pt x="660" y="3346"/>
                  </a:lnTo>
                  <a:lnTo>
                    <a:pt x="660" y="3542"/>
                  </a:lnTo>
                  <a:lnTo>
                    <a:pt x="586" y="3688"/>
                  </a:lnTo>
                  <a:lnTo>
                    <a:pt x="513" y="3810"/>
                  </a:lnTo>
                  <a:lnTo>
                    <a:pt x="391" y="3932"/>
                  </a:lnTo>
                  <a:lnTo>
                    <a:pt x="269" y="4103"/>
                  </a:lnTo>
                  <a:lnTo>
                    <a:pt x="122" y="4299"/>
                  </a:lnTo>
                  <a:lnTo>
                    <a:pt x="73" y="4421"/>
                  </a:lnTo>
                  <a:lnTo>
                    <a:pt x="25" y="4567"/>
                  </a:lnTo>
                  <a:lnTo>
                    <a:pt x="0" y="4714"/>
                  </a:lnTo>
                  <a:lnTo>
                    <a:pt x="0" y="4885"/>
                  </a:lnTo>
                  <a:lnTo>
                    <a:pt x="25" y="5007"/>
                  </a:lnTo>
                  <a:lnTo>
                    <a:pt x="73" y="5080"/>
                  </a:lnTo>
                  <a:lnTo>
                    <a:pt x="171" y="5153"/>
                  </a:lnTo>
                  <a:lnTo>
                    <a:pt x="269" y="5178"/>
                  </a:lnTo>
                  <a:lnTo>
                    <a:pt x="391" y="5153"/>
                  </a:lnTo>
                  <a:lnTo>
                    <a:pt x="464" y="5080"/>
                  </a:lnTo>
                  <a:lnTo>
                    <a:pt x="538" y="5007"/>
                  </a:lnTo>
                  <a:lnTo>
                    <a:pt x="562" y="4885"/>
                  </a:lnTo>
                  <a:lnTo>
                    <a:pt x="586" y="4714"/>
                  </a:lnTo>
                  <a:lnTo>
                    <a:pt x="635" y="4567"/>
                  </a:lnTo>
                  <a:lnTo>
                    <a:pt x="708" y="4445"/>
                  </a:lnTo>
                  <a:lnTo>
                    <a:pt x="831" y="4299"/>
                  </a:lnTo>
                  <a:lnTo>
                    <a:pt x="953" y="4152"/>
                  </a:lnTo>
                  <a:lnTo>
                    <a:pt x="1099" y="3932"/>
                  </a:lnTo>
                  <a:lnTo>
                    <a:pt x="1148" y="3810"/>
                  </a:lnTo>
                  <a:lnTo>
                    <a:pt x="1197" y="3688"/>
                  </a:lnTo>
                  <a:lnTo>
                    <a:pt x="1221" y="3542"/>
                  </a:lnTo>
                  <a:lnTo>
                    <a:pt x="1221" y="3346"/>
                  </a:lnTo>
                  <a:lnTo>
                    <a:pt x="1221" y="3175"/>
                  </a:lnTo>
                  <a:lnTo>
                    <a:pt x="1197" y="3029"/>
                  </a:lnTo>
                  <a:lnTo>
                    <a:pt x="1148" y="2882"/>
                  </a:lnTo>
                  <a:lnTo>
                    <a:pt x="1099" y="2784"/>
                  </a:lnTo>
                  <a:lnTo>
                    <a:pt x="953" y="2565"/>
                  </a:lnTo>
                  <a:lnTo>
                    <a:pt x="831" y="2394"/>
                  </a:lnTo>
                  <a:lnTo>
                    <a:pt x="708" y="2272"/>
                  </a:lnTo>
                  <a:lnTo>
                    <a:pt x="635" y="2149"/>
                  </a:lnTo>
                  <a:lnTo>
                    <a:pt x="586" y="2003"/>
                  </a:lnTo>
                  <a:lnTo>
                    <a:pt x="562" y="1832"/>
                  </a:lnTo>
                  <a:lnTo>
                    <a:pt x="586" y="1637"/>
                  </a:lnTo>
                  <a:lnTo>
                    <a:pt x="635" y="1490"/>
                  </a:lnTo>
                  <a:lnTo>
                    <a:pt x="708" y="1368"/>
                  </a:lnTo>
                  <a:lnTo>
                    <a:pt x="831" y="1246"/>
                  </a:lnTo>
                  <a:lnTo>
                    <a:pt x="953" y="1075"/>
                  </a:lnTo>
                  <a:lnTo>
                    <a:pt x="1099" y="879"/>
                  </a:lnTo>
                  <a:lnTo>
                    <a:pt x="1148" y="757"/>
                  </a:lnTo>
                  <a:lnTo>
                    <a:pt x="1197" y="611"/>
                  </a:lnTo>
                  <a:lnTo>
                    <a:pt x="1221" y="464"/>
                  </a:lnTo>
                  <a:lnTo>
                    <a:pt x="1221" y="293"/>
                  </a:lnTo>
                  <a:lnTo>
                    <a:pt x="1221" y="171"/>
                  </a:lnTo>
                  <a:lnTo>
                    <a:pt x="1148" y="98"/>
                  </a:lnTo>
                  <a:lnTo>
                    <a:pt x="1050" y="25"/>
                  </a:lnTo>
                  <a:lnTo>
                    <a:pt x="953" y="0"/>
                  </a:lnTo>
                  <a:close/>
                </a:path>
              </a:pathLst>
            </a:custGeom>
            <a:grpFill/>
            <a:ln>
              <a:noFill/>
            </a:ln>
          </p:spPr>
          <p:txBody>
            <a:bodyPr spcFirstLastPara="1" wrap="square" lIns="91425" tIns="91425" rIns="91425" bIns="91425" anchor="ctr" anchorCtr="0">
              <a:noAutofit/>
            </a:bodyPr>
            <a:lstStyle/>
            <a:p>
              <a:endParaRPr/>
            </a:p>
          </p:txBody>
        </p:sp>
      </p:grpSp>
      <p:grpSp>
        <p:nvGrpSpPr>
          <p:cNvPr id="555" name="Google Shape;555;p39"/>
          <p:cNvGrpSpPr/>
          <p:nvPr/>
        </p:nvGrpSpPr>
        <p:grpSpPr>
          <a:xfrm>
            <a:off x="1848783" y="4808754"/>
            <a:ext cx="237859" cy="293682"/>
            <a:chOff x="1958100" y="4985350"/>
            <a:chExt cx="365150" cy="465275"/>
          </a:xfrm>
          <a:solidFill>
            <a:srgbClr val="00B0F0"/>
          </a:solidFill>
        </p:grpSpPr>
        <p:sp>
          <p:nvSpPr>
            <p:cNvPr id="556" name="Google Shape;556;p39"/>
            <p:cNvSpPr/>
            <p:nvPr/>
          </p:nvSpPr>
          <p:spPr>
            <a:xfrm>
              <a:off x="1958100" y="4985350"/>
              <a:ext cx="365150" cy="465275"/>
            </a:xfrm>
            <a:custGeom>
              <a:avLst/>
              <a:gdLst/>
              <a:ahLst/>
              <a:cxnLst/>
              <a:rect l="l" t="t" r="r" b="b"/>
              <a:pathLst>
                <a:path w="14606" h="18611" extrusionOk="0">
                  <a:moveTo>
                    <a:pt x="4152" y="1734"/>
                  </a:moveTo>
                  <a:lnTo>
                    <a:pt x="4274" y="1759"/>
                  </a:lnTo>
                  <a:lnTo>
                    <a:pt x="4397" y="1783"/>
                  </a:lnTo>
                  <a:lnTo>
                    <a:pt x="4543" y="1808"/>
                  </a:lnTo>
                  <a:lnTo>
                    <a:pt x="4812" y="1930"/>
                  </a:lnTo>
                  <a:lnTo>
                    <a:pt x="5105" y="2125"/>
                  </a:lnTo>
                  <a:lnTo>
                    <a:pt x="5398" y="2394"/>
                  </a:lnTo>
                  <a:lnTo>
                    <a:pt x="5496" y="2516"/>
                  </a:lnTo>
                  <a:lnTo>
                    <a:pt x="5593" y="2638"/>
                  </a:lnTo>
                  <a:lnTo>
                    <a:pt x="5789" y="2956"/>
                  </a:lnTo>
                  <a:lnTo>
                    <a:pt x="5935" y="3322"/>
                  </a:lnTo>
                  <a:lnTo>
                    <a:pt x="6057" y="3688"/>
                  </a:lnTo>
                  <a:lnTo>
                    <a:pt x="6155" y="4079"/>
                  </a:lnTo>
                  <a:lnTo>
                    <a:pt x="6204" y="4470"/>
                  </a:lnTo>
                  <a:lnTo>
                    <a:pt x="6277" y="4836"/>
                  </a:lnTo>
                  <a:lnTo>
                    <a:pt x="6302" y="5154"/>
                  </a:lnTo>
                  <a:lnTo>
                    <a:pt x="5984" y="5129"/>
                  </a:lnTo>
                  <a:lnTo>
                    <a:pt x="5618" y="5080"/>
                  </a:lnTo>
                  <a:lnTo>
                    <a:pt x="5227" y="5007"/>
                  </a:lnTo>
                  <a:lnTo>
                    <a:pt x="4836" y="4909"/>
                  </a:lnTo>
                  <a:lnTo>
                    <a:pt x="4470" y="4787"/>
                  </a:lnTo>
                  <a:lnTo>
                    <a:pt x="4104" y="4641"/>
                  </a:lnTo>
                  <a:lnTo>
                    <a:pt x="3786" y="4445"/>
                  </a:lnTo>
                  <a:lnTo>
                    <a:pt x="3664" y="4348"/>
                  </a:lnTo>
                  <a:lnTo>
                    <a:pt x="3542" y="4250"/>
                  </a:lnTo>
                  <a:lnTo>
                    <a:pt x="3273" y="3957"/>
                  </a:lnTo>
                  <a:lnTo>
                    <a:pt x="3078" y="3664"/>
                  </a:lnTo>
                  <a:lnTo>
                    <a:pt x="2956" y="3395"/>
                  </a:lnTo>
                  <a:lnTo>
                    <a:pt x="2931" y="3273"/>
                  </a:lnTo>
                  <a:lnTo>
                    <a:pt x="2907" y="3127"/>
                  </a:lnTo>
                  <a:lnTo>
                    <a:pt x="2882" y="3004"/>
                  </a:lnTo>
                  <a:lnTo>
                    <a:pt x="2907" y="2858"/>
                  </a:lnTo>
                  <a:lnTo>
                    <a:pt x="2931" y="2736"/>
                  </a:lnTo>
                  <a:lnTo>
                    <a:pt x="2956" y="2614"/>
                  </a:lnTo>
                  <a:lnTo>
                    <a:pt x="3004" y="2492"/>
                  </a:lnTo>
                  <a:lnTo>
                    <a:pt x="3078" y="2369"/>
                  </a:lnTo>
                  <a:lnTo>
                    <a:pt x="3273" y="2125"/>
                  </a:lnTo>
                  <a:lnTo>
                    <a:pt x="3517" y="1930"/>
                  </a:lnTo>
                  <a:lnTo>
                    <a:pt x="3639" y="1857"/>
                  </a:lnTo>
                  <a:lnTo>
                    <a:pt x="3762" y="1808"/>
                  </a:lnTo>
                  <a:lnTo>
                    <a:pt x="3884" y="1783"/>
                  </a:lnTo>
                  <a:lnTo>
                    <a:pt x="4006" y="1759"/>
                  </a:lnTo>
                  <a:lnTo>
                    <a:pt x="4152" y="1734"/>
                  </a:lnTo>
                  <a:close/>
                  <a:moveTo>
                    <a:pt x="10454" y="1734"/>
                  </a:moveTo>
                  <a:lnTo>
                    <a:pt x="10600" y="1759"/>
                  </a:lnTo>
                  <a:lnTo>
                    <a:pt x="10722" y="1783"/>
                  </a:lnTo>
                  <a:lnTo>
                    <a:pt x="10844" y="1808"/>
                  </a:lnTo>
                  <a:lnTo>
                    <a:pt x="10966" y="1857"/>
                  </a:lnTo>
                  <a:lnTo>
                    <a:pt x="11089" y="1930"/>
                  </a:lnTo>
                  <a:lnTo>
                    <a:pt x="11333" y="2125"/>
                  </a:lnTo>
                  <a:lnTo>
                    <a:pt x="11528" y="2369"/>
                  </a:lnTo>
                  <a:lnTo>
                    <a:pt x="11601" y="2492"/>
                  </a:lnTo>
                  <a:lnTo>
                    <a:pt x="11650" y="2614"/>
                  </a:lnTo>
                  <a:lnTo>
                    <a:pt x="11675" y="2736"/>
                  </a:lnTo>
                  <a:lnTo>
                    <a:pt x="11699" y="2858"/>
                  </a:lnTo>
                  <a:lnTo>
                    <a:pt x="11724" y="3004"/>
                  </a:lnTo>
                  <a:lnTo>
                    <a:pt x="11699" y="3127"/>
                  </a:lnTo>
                  <a:lnTo>
                    <a:pt x="11675" y="3273"/>
                  </a:lnTo>
                  <a:lnTo>
                    <a:pt x="11650" y="3395"/>
                  </a:lnTo>
                  <a:lnTo>
                    <a:pt x="11528" y="3664"/>
                  </a:lnTo>
                  <a:lnTo>
                    <a:pt x="11333" y="3957"/>
                  </a:lnTo>
                  <a:lnTo>
                    <a:pt x="11064" y="4250"/>
                  </a:lnTo>
                  <a:lnTo>
                    <a:pt x="10942" y="4348"/>
                  </a:lnTo>
                  <a:lnTo>
                    <a:pt x="10820" y="4445"/>
                  </a:lnTo>
                  <a:lnTo>
                    <a:pt x="10502" y="4641"/>
                  </a:lnTo>
                  <a:lnTo>
                    <a:pt x="10136" y="4787"/>
                  </a:lnTo>
                  <a:lnTo>
                    <a:pt x="9770" y="4909"/>
                  </a:lnTo>
                  <a:lnTo>
                    <a:pt x="9379" y="5007"/>
                  </a:lnTo>
                  <a:lnTo>
                    <a:pt x="8988" y="5080"/>
                  </a:lnTo>
                  <a:lnTo>
                    <a:pt x="8622" y="5129"/>
                  </a:lnTo>
                  <a:lnTo>
                    <a:pt x="8304" y="5154"/>
                  </a:lnTo>
                  <a:lnTo>
                    <a:pt x="8329" y="4836"/>
                  </a:lnTo>
                  <a:lnTo>
                    <a:pt x="8402" y="4470"/>
                  </a:lnTo>
                  <a:lnTo>
                    <a:pt x="8451" y="4079"/>
                  </a:lnTo>
                  <a:lnTo>
                    <a:pt x="8549" y="3688"/>
                  </a:lnTo>
                  <a:lnTo>
                    <a:pt x="8671" y="3322"/>
                  </a:lnTo>
                  <a:lnTo>
                    <a:pt x="8817" y="2956"/>
                  </a:lnTo>
                  <a:lnTo>
                    <a:pt x="9013" y="2638"/>
                  </a:lnTo>
                  <a:lnTo>
                    <a:pt x="9110" y="2516"/>
                  </a:lnTo>
                  <a:lnTo>
                    <a:pt x="9208" y="2394"/>
                  </a:lnTo>
                  <a:lnTo>
                    <a:pt x="9501" y="2125"/>
                  </a:lnTo>
                  <a:lnTo>
                    <a:pt x="9794" y="1930"/>
                  </a:lnTo>
                  <a:lnTo>
                    <a:pt x="10063" y="1808"/>
                  </a:lnTo>
                  <a:lnTo>
                    <a:pt x="10209" y="1783"/>
                  </a:lnTo>
                  <a:lnTo>
                    <a:pt x="10331" y="1759"/>
                  </a:lnTo>
                  <a:lnTo>
                    <a:pt x="10454" y="1734"/>
                  </a:lnTo>
                  <a:close/>
                  <a:moveTo>
                    <a:pt x="3639" y="0"/>
                  </a:moveTo>
                  <a:lnTo>
                    <a:pt x="3395" y="25"/>
                  </a:lnTo>
                  <a:lnTo>
                    <a:pt x="3151" y="74"/>
                  </a:lnTo>
                  <a:lnTo>
                    <a:pt x="2907" y="147"/>
                  </a:lnTo>
                  <a:lnTo>
                    <a:pt x="2687" y="220"/>
                  </a:lnTo>
                  <a:lnTo>
                    <a:pt x="2467" y="342"/>
                  </a:lnTo>
                  <a:lnTo>
                    <a:pt x="2272" y="464"/>
                  </a:lnTo>
                  <a:lnTo>
                    <a:pt x="2101" y="611"/>
                  </a:lnTo>
                  <a:lnTo>
                    <a:pt x="1930" y="782"/>
                  </a:lnTo>
                  <a:lnTo>
                    <a:pt x="1759" y="953"/>
                  </a:lnTo>
                  <a:lnTo>
                    <a:pt x="1612" y="1124"/>
                  </a:lnTo>
                  <a:lnTo>
                    <a:pt x="1490" y="1344"/>
                  </a:lnTo>
                  <a:lnTo>
                    <a:pt x="1368" y="1539"/>
                  </a:lnTo>
                  <a:lnTo>
                    <a:pt x="1295" y="1759"/>
                  </a:lnTo>
                  <a:lnTo>
                    <a:pt x="1222" y="2003"/>
                  </a:lnTo>
                  <a:lnTo>
                    <a:pt x="1173" y="2247"/>
                  </a:lnTo>
                  <a:lnTo>
                    <a:pt x="1148" y="2492"/>
                  </a:lnTo>
                  <a:lnTo>
                    <a:pt x="1173" y="2760"/>
                  </a:lnTo>
                  <a:lnTo>
                    <a:pt x="1197" y="3029"/>
                  </a:lnTo>
                  <a:lnTo>
                    <a:pt x="1295" y="3298"/>
                  </a:lnTo>
                  <a:lnTo>
                    <a:pt x="1393" y="3566"/>
                  </a:lnTo>
                  <a:lnTo>
                    <a:pt x="1539" y="3859"/>
                  </a:lnTo>
                  <a:lnTo>
                    <a:pt x="1734" y="4152"/>
                  </a:lnTo>
                  <a:lnTo>
                    <a:pt x="1954" y="4445"/>
                  </a:lnTo>
                  <a:lnTo>
                    <a:pt x="2223" y="4739"/>
                  </a:lnTo>
                  <a:lnTo>
                    <a:pt x="2394" y="4885"/>
                  </a:lnTo>
                  <a:lnTo>
                    <a:pt x="2565" y="5007"/>
                  </a:lnTo>
                  <a:lnTo>
                    <a:pt x="2931" y="5251"/>
                  </a:lnTo>
                  <a:lnTo>
                    <a:pt x="3346" y="5471"/>
                  </a:lnTo>
                  <a:lnTo>
                    <a:pt x="3762" y="5642"/>
                  </a:lnTo>
                  <a:lnTo>
                    <a:pt x="391" y="5642"/>
                  </a:lnTo>
                  <a:lnTo>
                    <a:pt x="318" y="5667"/>
                  </a:lnTo>
                  <a:lnTo>
                    <a:pt x="220" y="5715"/>
                  </a:lnTo>
                  <a:lnTo>
                    <a:pt x="147" y="5789"/>
                  </a:lnTo>
                  <a:lnTo>
                    <a:pt x="98" y="5838"/>
                  </a:lnTo>
                  <a:lnTo>
                    <a:pt x="49" y="5935"/>
                  </a:lnTo>
                  <a:lnTo>
                    <a:pt x="25" y="6033"/>
                  </a:lnTo>
                  <a:lnTo>
                    <a:pt x="0" y="6131"/>
                  </a:lnTo>
                  <a:lnTo>
                    <a:pt x="0" y="9599"/>
                  </a:lnTo>
                  <a:lnTo>
                    <a:pt x="5325" y="9599"/>
                  </a:lnTo>
                  <a:lnTo>
                    <a:pt x="5325" y="6009"/>
                  </a:lnTo>
                  <a:lnTo>
                    <a:pt x="5813" y="6082"/>
                  </a:lnTo>
                  <a:lnTo>
                    <a:pt x="5813" y="18611"/>
                  </a:lnTo>
                  <a:lnTo>
                    <a:pt x="8793" y="18611"/>
                  </a:lnTo>
                  <a:lnTo>
                    <a:pt x="8793" y="6082"/>
                  </a:lnTo>
                  <a:lnTo>
                    <a:pt x="9281" y="6009"/>
                  </a:lnTo>
                  <a:lnTo>
                    <a:pt x="9281" y="9599"/>
                  </a:lnTo>
                  <a:lnTo>
                    <a:pt x="14605" y="9599"/>
                  </a:lnTo>
                  <a:lnTo>
                    <a:pt x="14605" y="6131"/>
                  </a:lnTo>
                  <a:lnTo>
                    <a:pt x="14581" y="6033"/>
                  </a:lnTo>
                  <a:lnTo>
                    <a:pt x="14557" y="5935"/>
                  </a:lnTo>
                  <a:lnTo>
                    <a:pt x="14508" y="5838"/>
                  </a:lnTo>
                  <a:lnTo>
                    <a:pt x="14459" y="5789"/>
                  </a:lnTo>
                  <a:lnTo>
                    <a:pt x="14386" y="5715"/>
                  </a:lnTo>
                  <a:lnTo>
                    <a:pt x="14288" y="5667"/>
                  </a:lnTo>
                  <a:lnTo>
                    <a:pt x="14215" y="5642"/>
                  </a:lnTo>
                  <a:lnTo>
                    <a:pt x="10844" y="5642"/>
                  </a:lnTo>
                  <a:lnTo>
                    <a:pt x="11259" y="5471"/>
                  </a:lnTo>
                  <a:lnTo>
                    <a:pt x="11675" y="5251"/>
                  </a:lnTo>
                  <a:lnTo>
                    <a:pt x="12041" y="5007"/>
                  </a:lnTo>
                  <a:lnTo>
                    <a:pt x="12212" y="4885"/>
                  </a:lnTo>
                  <a:lnTo>
                    <a:pt x="12383" y="4739"/>
                  </a:lnTo>
                  <a:lnTo>
                    <a:pt x="12652" y="4445"/>
                  </a:lnTo>
                  <a:lnTo>
                    <a:pt x="12871" y="4152"/>
                  </a:lnTo>
                  <a:lnTo>
                    <a:pt x="13067" y="3859"/>
                  </a:lnTo>
                  <a:lnTo>
                    <a:pt x="13213" y="3566"/>
                  </a:lnTo>
                  <a:lnTo>
                    <a:pt x="13311" y="3298"/>
                  </a:lnTo>
                  <a:lnTo>
                    <a:pt x="13409" y="3029"/>
                  </a:lnTo>
                  <a:lnTo>
                    <a:pt x="13433" y="2760"/>
                  </a:lnTo>
                  <a:lnTo>
                    <a:pt x="13458" y="2492"/>
                  </a:lnTo>
                  <a:lnTo>
                    <a:pt x="13433" y="2247"/>
                  </a:lnTo>
                  <a:lnTo>
                    <a:pt x="13384" y="2003"/>
                  </a:lnTo>
                  <a:lnTo>
                    <a:pt x="13311" y="1759"/>
                  </a:lnTo>
                  <a:lnTo>
                    <a:pt x="13238" y="1539"/>
                  </a:lnTo>
                  <a:lnTo>
                    <a:pt x="13116" y="1344"/>
                  </a:lnTo>
                  <a:lnTo>
                    <a:pt x="12994" y="1124"/>
                  </a:lnTo>
                  <a:lnTo>
                    <a:pt x="12847" y="953"/>
                  </a:lnTo>
                  <a:lnTo>
                    <a:pt x="12676" y="782"/>
                  </a:lnTo>
                  <a:lnTo>
                    <a:pt x="12505" y="611"/>
                  </a:lnTo>
                  <a:lnTo>
                    <a:pt x="12334" y="464"/>
                  </a:lnTo>
                  <a:lnTo>
                    <a:pt x="12139" y="342"/>
                  </a:lnTo>
                  <a:lnTo>
                    <a:pt x="11919" y="220"/>
                  </a:lnTo>
                  <a:lnTo>
                    <a:pt x="11699" y="147"/>
                  </a:lnTo>
                  <a:lnTo>
                    <a:pt x="11455" y="74"/>
                  </a:lnTo>
                  <a:lnTo>
                    <a:pt x="11211" y="25"/>
                  </a:lnTo>
                  <a:lnTo>
                    <a:pt x="10966" y="0"/>
                  </a:lnTo>
                  <a:lnTo>
                    <a:pt x="10698" y="25"/>
                  </a:lnTo>
                  <a:lnTo>
                    <a:pt x="10429" y="49"/>
                  </a:lnTo>
                  <a:lnTo>
                    <a:pt x="10160" y="147"/>
                  </a:lnTo>
                  <a:lnTo>
                    <a:pt x="9892" y="245"/>
                  </a:lnTo>
                  <a:lnTo>
                    <a:pt x="9599" y="391"/>
                  </a:lnTo>
                  <a:lnTo>
                    <a:pt x="9306" y="587"/>
                  </a:lnTo>
                  <a:lnTo>
                    <a:pt x="9013" y="806"/>
                  </a:lnTo>
                  <a:lnTo>
                    <a:pt x="8719" y="1075"/>
                  </a:lnTo>
                  <a:lnTo>
                    <a:pt x="8475" y="1368"/>
                  </a:lnTo>
                  <a:lnTo>
                    <a:pt x="8280" y="1661"/>
                  </a:lnTo>
                  <a:lnTo>
                    <a:pt x="8084" y="2003"/>
                  </a:lnTo>
                  <a:lnTo>
                    <a:pt x="7914" y="2369"/>
                  </a:lnTo>
                  <a:lnTo>
                    <a:pt x="7791" y="2736"/>
                  </a:lnTo>
                  <a:lnTo>
                    <a:pt x="7669" y="3102"/>
                  </a:lnTo>
                  <a:lnTo>
                    <a:pt x="7572" y="3469"/>
                  </a:lnTo>
                  <a:lnTo>
                    <a:pt x="7498" y="3835"/>
                  </a:lnTo>
                  <a:lnTo>
                    <a:pt x="7401" y="4519"/>
                  </a:lnTo>
                  <a:lnTo>
                    <a:pt x="7327" y="5080"/>
                  </a:lnTo>
                  <a:lnTo>
                    <a:pt x="7303" y="5667"/>
                  </a:lnTo>
                  <a:lnTo>
                    <a:pt x="7279" y="5080"/>
                  </a:lnTo>
                  <a:lnTo>
                    <a:pt x="7205" y="4519"/>
                  </a:lnTo>
                  <a:lnTo>
                    <a:pt x="7108" y="3835"/>
                  </a:lnTo>
                  <a:lnTo>
                    <a:pt x="7034" y="3469"/>
                  </a:lnTo>
                  <a:lnTo>
                    <a:pt x="6937" y="3102"/>
                  </a:lnTo>
                  <a:lnTo>
                    <a:pt x="6814" y="2736"/>
                  </a:lnTo>
                  <a:lnTo>
                    <a:pt x="6692" y="2369"/>
                  </a:lnTo>
                  <a:lnTo>
                    <a:pt x="6521" y="2003"/>
                  </a:lnTo>
                  <a:lnTo>
                    <a:pt x="6326" y="1661"/>
                  </a:lnTo>
                  <a:lnTo>
                    <a:pt x="6131" y="1368"/>
                  </a:lnTo>
                  <a:lnTo>
                    <a:pt x="5886" y="1075"/>
                  </a:lnTo>
                  <a:lnTo>
                    <a:pt x="5593" y="806"/>
                  </a:lnTo>
                  <a:lnTo>
                    <a:pt x="5300" y="587"/>
                  </a:lnTo>
                  <a:lnTo>
                    <a:pt x="5007" y="391"/>
                  </a:lnTo>
                  <a:lnTo>
                    <a:pt x="4714" y="245"/>
                  </a:lnTo>
                  <a:lnTo>
                    <a:pt x="4445" y="147"/>
                  </a:lnTo>
                  <a:lnTo>
                    <a:pt x="4177" y="49"/>
                  </a:lnTo>
                  <a:lnTo>
                    <a:pt x="3908" y="25"/>
                  </a:lnTo>
                  <a:lnTo>
                    <a:pt x="3639" y="0"/>
                  </a:lnTo>
                  <a:close/>
                </a:path>
              </a:pathLst>
            </a:custGeom>
            <a:grpFill/>
            <a:ln>
              <a:noFill/>
            </a:ln>
          </p:spPr>
          <p:txBody>
            <a:bodyPr spcFirstLastPara="1" wrap="square" lIns="91425" tIns="91425" rIns="91425" bIns="91425" anchor="ctr" anchorCtr="0">
              <a:noAutofit/>
            </a:bodyPr>
            <a:lstStyle/>
            <a:p>
              <a:endParaRPr/>
            </a:p>
          </p:txBody>
        </p:sp>
        <p:sp>
          <p:nvSpPr>
            <p:cNvPr id="557" name="Google Shape;557;p39"/>
            <p:cNvSpPr/>
            <p:nvPr/>
          </p:nvSpPr>
          <p:spPr>
            <a:xfrm>
              <a:off x="1977625" y="5237525"/>
              <a:ext cx="113600" cy="213100"/>
            </a:xfrm>
            <a:custGeom>
              <a:avLst/>
              <a:gdLst/>
              <a:ahLst/>
              <a:cxnLst/>
              <a:rect l="l" t="t" r="r" b="b"/>
              <a:pathLst>
                <a:path w="4544" h="8524" extrusionOk="0">
                  <a:moveTo>
                    <a:pt x="1" y="0"/>
                  </a:moveTo>
                  <a:lnTo>
                    <a:pt x="1" y="8035"/>
                  </a:lnTo>
                  <a:lnTo>
                    <a:pt x="25" y="8133"/>
                  </a:lnTo>
                  <a:lnTo>
                    <a:pt x="50" y="8231"/>
                  </a:lnTo>
                  <a:lnTo>
                    <a:pt x="99" y="8304"/>
                  </a:lnTo>
                  <a:lnTo>
                    <a:pt x="148" y="8377"/>
                  </a:lnTo>
                  <a:lnTo>
                    <a:pt x="221" y="8426"/>
                  </a:lnTo>
                  <a:lnTo>
                    <a:pt x="318" y="8475"/>
                  </a:lnTo>
                  <a:lnTo>
                    <a:pt x="392" y="8499"/>
                  </a:lnTo>
                  <a:lnTo>
                    <a:pt x="489" y="8524"/>
                  </a:lnTo>
                  <a:lnTo>
                    <a:pt x="4544" y="8524"/>
                  </a:lnTo>
                  <a:lnTo>
                    <a:pt x="4544" y="0"/>
                  </a:lnTo>
                  <a:close/>
                </a:path>
              </a:pathLst>
            </a:custGeom>
            <a:grpFill/>
            <a:ln>
              <a:noFill/>
            </a:ln>
          </p:spPr>
          <p:txBody>
            <a:bodyPr spcFirstLastPara="1" wrap="square" lIns="91425" tIns="91425" rIns="91425" bIns="91425" anchor="ctr" anchorCtr="0">
              <a:noAutofit/>
            </a:bodyPr>
            <a:lstStyle/>
            <a:p>
              <a:endParaRPr/>
            </a:p>
          </p:txBody>
        </p:sp>
        <p:sp>
          <p:nvSpPr>
            <p:cNvPr id="558" name="Google Shape;558;p39"/>
            <p:cNvSpPr/>
            <p:nvPr/>
          </p:nvSpPr>
          <p:spPr>
            <a:xfrm>
              <a:off x="2190125" y="5237525"/>
              <a:ext cx="113575" cy="213100"/>
            </a:xfrm>
            <a:custGeom>
              <a:avLst/>
              <a:gdLst/>
              <a:ahLst/>
              <a:cxnLst/>
              <a:rect l="l" t="t" r="r" b="b"/>
              <a:pathLst>
                <a:path w="4543" h="8524" extrusionOk="0">
                  <a:moveTo>
                    <a:pt x="0" y="0"/>
                  </a:moveTo>
                  <a:lnTo>
                    <a:pt x="0" y="8524"/>
                  </a:lnTo>
                  <a:lnTo>
                    <a:pt x="4054" y="8524"/>
                  </a:lnTo>
                  <a:lnTo>
                    <a:pt x="4152" y="8499"/>
                  </a:lnTo>
                  <a:lnTo>
                    <a:pt x="4225" y="8475"/>
                  </a:lnTo>
                  <a:lnTo>
                    <a:pt x="4323" y="8426"/>
                  </a:lnTo>
                  <a:lnTo>
                    <a:pt x="4396" y="8377"/>
                  </a:lnTo>
                  <a:lnTo>
                    <a:pt x="4445" y="8304"/>
                  </a:lnTo>
                  <a:lnTo>
                    <a:pt x="4494" y="8231"/>
                  </a:lnTo>
                  <a:lnTo>
                    <a:pt x="4518" y="8133"/>
                  </a:lnTo>
                  <a:lnTo>
                    <a:pt x="4543" y="8035"/>
                  </a:lnTo>
                  <a:lnTo>
                    <a:pt x="4543" y="0"/>
                  </a:lnTo>
                  <a:close/>
                </a:path>
              </a:pathLst>
            </a:custGeom>
            <a:grpFill/>
            <a:ln>
              <a:noFill/>
            </a:ln>
          </p:spPr>
          <p:txBody>
            <a:bodyPr spcFirstLastPara="1" wrap="square" lIns="91425" tIns="91425" rIns="91425" bIns="91425" anchor="ctr" anchorCtr="0">
              <a:noAutofit/>
            </a:bodyPr>
            <a:lstStyle/>
            <a:p>
              <a:endParaRPr/>
            </a:p>
          </p:txBody>
        </p:sp>
      </p:grpSp>
      <p:grpSp>
        <p:nvGrpSpPr>
          <p:cNvPr id="559" name="Google Shape;559;p39"/>
          <p:cNvGrpSpPr/>
          <p:nvPr/>
        </p:nvGrpSpPr>
        <p:grpSpPr>
          <a:xfrm>
            <a:off x="2270369" y="4819926"/>
            <a:ext cx="272871" cy="271716"/>
            <a:chOff x="2605300" y="5003050"/>
            <a:chExt cx="418900" cy="430475"/>
          </a:xfrm>
          <a:solidFill>
            <a:srgbClr val="00B0F0"/>
          </a:solidFill>
        </p:grpSpPr>
        <p:sp>
          <p:nvSpPr>
            <p:cNvPr id="560" name="Google Shape;560;p39"/>
            <p:cNvSpPr/>
            <p:nvPr/>
          </p:nvSpPr>
          <p:spPr>
            <a:xfrm>
              <a:off x="2820225" y="5222250"/>
              <a:ext cx="202750" cy="211275"/>
            </a:xfrm>
            <a:custGeom>
              <a:avLst/>
              <a:gdLst/>
              <a:ahLst/>
              <a:cxnLst/>
              <a:rect l="l" t="t" r="r" b="b"/>
              <a:pathLst>
                <a:path w="8110" h="8451" extrusionOk="0">
                  <a:moveTo>
                    <a:pt x="1710" y="1"/>
                  </a:moveTo>
                  <a:lnTo>
                    <a:pt x="1" y="1857"/>
                  </a:lnTo>
                  <a:lnTo>
                    <a:pt x="5813" y="8158"/>
                  </a:lnTo>
                  <a:lnTo>
                    <a:pt x="5960" y="8280"/>
                  </a:lnTo>
                  <a:lnTo>
                    <a:pt x="6131" y="8378"/>
                  </a:lnTo>
                  <a:lnTo>
                    <a:pt x="6302" y="8427"/>
                  </a:lnTo>
                  <a:lnTo>
                    <a:pt x="6497" y="8451"/>
                  </a:lnTo>
                  <a:lnTo>
                    <a:pt x="6668" y="8427"/>
                  </a:lnTo>
                  <a:lnTo>
                    <a:pt x="6839" y="8378"/>
                  </a:lnTo>
                  <a:lnTo>
                    <a:pt x="7010" y="8280"/>
                  </a:lnTo>
                  <a:lnTo>
                    <a:pt x="7157" y="8158"/>
                  </a:lnTo>
                  <a:lnTo>
                    <a:pt x="7841" y="7474"/>
                  </a:lnTo>
                  <a:lnTo>
                    <a:pt x="7963" y="7328"/>
                  </a:lnTo>
                  <a:lnTo>
                    <a:pt x="8060" y="7157"/>
                  </a:lnTo>
                  <a:lnTo>
                    <a:pt x="8109" y="6986"/>
                  </a:lnTo>
                  <a:lnTo>
                    <a:pt x="8109" y="6815"/>
                  </a:lnTo>
                  <a:lnTo>
                    <a:pt x="8109" y="6619"/>
                  </a:lnTo>
                  <a:lnTo>
                    <a:pt x="8060" y="6448"/>
                  </a:lnTo>
                  <a:lnTo>
                    <a:pt x="7963" y="6277"/>
                  </a:lnTo>
                  <a:lnTo>
                    <a:pt x="7841" y="6131"/>
                  </a:lnTo>
                  <a:lnTo>
                    <a:pt x="1710" y="1"/>
                  </a:lnTo>
                  <a:close/>
                </a:path>
              </a:pathLst>
            </a:custGeom>
            <a:grpFill/>
            <a:ln>
              <a:noFill/>
            </a:ln>
          </p:spPr>
          <p:txBody>
            <a:bodyPr spcFirstLastPara="1" wrap="square" lIns="91425" tIns="91425" rIns="91425" bIns="91425" anchor="ctr" anchorCtr="0">
              <a:noAutofit/>
            </a:bodyPr>
            <a:lstStyle/>
            <a:p>
              <a:endParaRPr/>
            </a:p>
          </p:txBody>
        </p:sp>
        <p:sp>
          <p:nvSpPr>
            <p:cNvPr id="561" name="Google Shape;561;p39"/>
            <p:cNvSpPr/>
            <p:nvPr/>
          </p:nvSpPr>
          <p:spPr>
            <a:xfrm>
              <a:off x="2606525" y="5003050"/>
              <a:ext cx="203975" cy="208225"/>
            </a:xfrm>
            <a:custGeom>
              <a:avLst/>
              <a:gdLst/>
              <a:ahLst/>
              <a:cxnLst/>
              <a:rect l="l" t="t" r="r" b="b"/>
              <a:pathLst>
                <a:path w="8159" h="8329" extrusionOk="0">
                  <a:moveTo>
                    <a:pt x="880" y="1"/>
                  </a:moveTo>
                  <a:lnTo>
                    <a:pt x="685" y="50"/>
                  </a:lnTo>
                  <a:lnTo>
                    <a:pt x="514" y="123"/>
                  </a:lnTo>
                  <a:lnTo>
                    <a:pt x="391" y="245"/>
                  </a:lnTo>
                  <a:lnTo>
                    <a:pt x="269" y="367"/>
                  </a:lnTo>
                  <a:lnTo>
                    <a:pt x="172" y="514"/>
                  </a:lnTo>
                  <a:lnTo>
                    <a:pt x="98" y="685"/>
                  </a:lnTo>
                  <a:lnTo>
                    <a:pt x="50" y="856"/>
                  </a:lnTo>
                  <a:lnTo>
                    <a:pt x="1" y="1026"/>
                  </a:lnTo>
                  <a:lnTo>
                    <a:pt x="1" y="1222"/>
                  </a:lnTo>
                  <a:lnTo>
                    <a:pt x="1" y="1417"/>
                  </a:lnTo>
                  <a:lnTo>
                    <a:pt x="1" y="1613"/>
                  </a:lnTo>
                  <a:lnTo>
                    <a:pt x="74" y="2028"/>
                  </a:lnTo>
                  <a:lnTo>
                    <a:pt x="221" y="2492"/>
                  </a:lnTo>
                  <a:lnTo>
                    <a:pt x="391" y="2931"/>
                  </a:lnTo>
                  <a:lnTo>
                    <a:pt x="611" y="3396"/>
                  </a:lnTo>
                  <a:lnTo>
                    <a:pt x="856" y="3884"/>
                  </a:lnTo>
                  <a:lnTo>
                    <a:pt x="1124" y="4324"/>
                  </a:lnTo>
                  <a:lnTo>
                    <a:pt x="1417" y="4788"/>
                  </a:lnTo>
                  <a:lnTo>
                    <a:pt x="1710" y="5203"/>
                  </a:lnTo>
                  <a:lnTo>
                    <a:pt x="2003" y="5594"/>
                  </a:lnTo>
                  <a:lnTo>
                    <a:pt x="2296" y="5960"/>
                  </a:lnTo>
                  <a:lnTo>
                    <a:pt x="2590" y="6302"/>
                  </a:lnTo>
                  <a:lnTo>
                    <a:pt x="2858" y="6571"/>
                  </a:lnTo>
                  <a:lnTo>
                    <a:pt x="3078" y="6790"/>
                  </a:lnTo>
                  <a:lnTo>
                    <a:pt x="3322" y="6986"/>
                  </a:lnTo>
                  <a:lnTo>
                    <a:pt x="3566" y="7157"/>
                  </a:lnTo>
                  <a:lnTo>
                    <a:pt x="3811" y="7328"/>
                  </a:lnTo>
                  <a:lnTo>
                    <a:pt x="4324" y="7621"/>
                  </a:lnTo>
                  <a:lnTo>
                    <a:pt x="4836" y="7841"/>
                  </a:lnTo>
                  <a:lnTo>
                    <a:pt x="5325" y="8036"/>
                  </a:lnTo>
                  <a:lnTo>
                    <a:pt x="5740" y="8182"/>
                  </a:lnTo>
                  <a:lnTo>
                    <a:pt x="6351" y="8329"/>
                  </a:lnTo>
                  <a:lnTo>
                    <a:pt x="8158" y="6668"/>
                  </a:lnTo>
                  <a:lnTo>
                    <a:pt x="4446" y="2956"/>
                  </a:lnTo>
                  <a:lnTo>
                    <a:pt x="1735" y="245"/>
                  </a:lnTo>
                  <a:lnTo>
                    <a:pt x="1588" y="123"/>
                  </a:lnTo>
                  <a:lnTo>
                    <a:pt x="1417" y="50"/>
                  </a:lnTo>
                  <a:lnTo>
                    <a:pt x="1246" y="1"/>
                  </a:lnTo>
                  <a:close/>
                </a:path>
              </a:pathLst>
            </a:custGeom>
            <a:grpFill/>
            <a:ln>
              <a:noFill/>
            </a:ln>
          </p:spPr>
          <p:txBody>
            <a:bodyPr spcFirstLastPara="1" wrap="square" lIns="91425" tIns="91425" rIns="91425" bIns="91425" anchor="ctr" anchorCtr="0">
              <a:noAutofit/>
            </a:bodyPr>
            <a:lstStyle/>
            <a:p>
              <a:endParaRPr/>
            </a:p>
          </p:txBody>
        </p:sp>
        <p:sp>
          <p:nvSpPr>
            <p:cNvPr id="562" name="Google Shape;562;p39"/>
            <p:cNvSpPr/>
            <p:nvPr/>
          </p:nvSpPr>
          <p:spPr>
            <a:xfrm>
              <a:off x="2605300" y="5008550"/>
              <a:ext cx="418900" cy="418875"/>
            </a:xfrm>
            <a:custGeom>
              <a:avLst/>
              <a:gdLst/>
              <a:ahLst/>
              <a:cxnLst/>
              <a:rect l="l" t="t" r="r" b="b"/>
              <a:pathLst>
                <a:path w="16756" h="16755" extrusionOk="0">
                  <a:moveTo>
                    <a:pt x="13922" y="1"/>
                  </a:moveTo>
                  <a:lnTo>
                    <a:pt x="13824" y="49"/>
                  </a:lnTo>
                  <a:lnTo>
                    <a:pt x="13360" y="342"/>
                  </a:lnTo>
                  <a:lnTo>
                    <a:pt x="12261" y="1026"/>
                  </a:lnTo>
                  <a:lnTo>
                    <a:pt x="11602" y="1466"/>
                  </a:lnTo>
                  <a:lnTo>
                    <a:pt x="10942" y="1930"/>
                  </a:lnTo>
                  <a:lnTo>
                    <a:pt x="10381" y="2370"/>
                  </a:lnTo>
                  <a:lnTo>
                    <a:pt x="10112" y="2589"/>
                  </a:lnTo>
                  <a:lnTo>
                    <a:pt x="9917" y="2785"/>
                  </a:lnTo>
                  <a:lnTo>
                    <a:pt x="9795" y="2907"/>
                  </a:lnTo>
                  <a:lnTo>
                    <a:pt x="9697" y="3053"/>
                  </a:lnTo>
                  <a:lnTo>
                    <a:pt x="9599" y="3224"/>
                  </a:lnTo>
                  <a:lnTo>
                    <a:pt x="9526" y="3420"/>
                  </a:lnTo>
                  <a:lnTo>
                    <a:pt x="9404" y="3835"/>
                  </a:lnTo>
                  <a:lnTo>
                    <a:pt x="9330" y="4275"/>
                  </a:lnTo>
                  <a:lnTo>
                    <a:pt x="9282" y="4714"/>
                  </a:lnTo>
                  <a:lnTo>
                    <a:pt x="9306" y="5178"/>
                  </a:lnTo>
                  <a:lnTo>
                    <a:pt x="9355" y="5593"/>
                  </a:lnTo>
                  <a:lnTo>
                    <a:pt x="9379" y="5789"/>
                  </a:lnTo>
                  <a:lnTo>
                    <a:pt x="9453" y="5960"/>
                  </a:lnTo>
                  <a:lnTo>
                    <a:pt x="270" y="14459"/>
                  </a:lnTo>
                  <a:lnTo>
                    <a:pt x="147" y="14606"/>
                  </a:lnTo>
                  <a:lnTo>
                    <a:pt x="74" y="14776"/>
                  </a:lnTo>
                  <a:lnTo>
                    <a:pt x="1" y="14947"/>
                  </a:lnTo>
                  <a:lnTo>
                    <a:pt x="1" y="15118"/>
                  </a:lnTo>
                  <a:lnTo>
                    <a:pt x="1" y="15314"/>
                  </a:lnTo>
                  <a:lnTo>
                    <a:pt x="74" y="15485"/>
                  </a:lnTo>
                  <a:lnTo>
                    <a:pt x="147" y="15656"/>
                  </a:lnTo>
                  <a:lnTo>
                    <a:pt x="270" y="15802"/>
                  </a:lnTo>
                  <a:lnTo>
                    <a:pt x="953" y="16486"/>
                  </a:lnTo>
                  <a:lnTo>
                    <a:pt x="1100" y="16608"/>
                  </a:lnTo>
                  <a:lnTo>
                    <a:pt x="1271" y="16681"/>
                  </a:lnTo>
                  <a:lnTo>
                    <a:pt x="1442" y="16755"/>
                  </a:lnTo>
                  <a:lnTo>
                    <a:pt x="1808" y="16755"/>
                  </a:lnTo>
                  <a:lnTo>
                    <a:pt x="1979" y="16681"/>
                  </a:lnTo>
                  <a:lnTo>
                    <a:pt x="2150" y="16608"/>
                  </a:lnTo>
                  <a:lnTo>
                    <a:pt x="2297" y="16486"/>
                  </a:lnTo>
                  <a:lnTo>
                    <a:pt x="10796" y="7303"/>
                  </a:lnTo>
                  <a:lnTo>
                    <a:pt x="11162" y="7401"/>
                  </a:lnTo>
                  <a:lnTo>
                    <a:pt x="11577" y="7450"/>
                  </a:lnTo>
                  <a:lnTo>
                    <a:pt x="12041" y="7474"/>
                  </a:lnTo>
                  <a:lnTo>
                    <a:pt x="12481" y="7425"/>
                  </a:lnTo>
                  <a:lnTo>
                    <a:pt x="12921" y="7352"/>
                  </a:lnTo>
                  <a:lnTo>
                    <a:pt x="13336" y="7230"/>
                  </a:lnTo>
                  <a:lnTo>
                    <a:pt x="13531" y="7156"/>
                  </a:lnTo>
                  <a:lnTo>
                    <a:pt x="13702" y="7059"/>
                  </a:lnTo>
                  <a:lnTo>
                    <a:pt x="13849" y="6961"/>
                  </a:lnTo>
                  <a:lnTo>
                    <a:pt x="13971" y="6839"/>
                  </a:lnTo>
                  <a:lnTo>
                    <a:pt x="14166" y="6644"/>
                  </a:lnTo>
                  <a:lnTo>
                    <a:pt x="14386" y="6375"/>
                  </a:lnTo>
                  <a:lnTo>
                    <a:pt x="14826" y="5813"/>
                  </a:lnTo>
                  <a:lnTo>
                    <a:pt x="15290" y="5154"/>
                  </a:lnTo>
                  <a:lnTo>
                    <a:pt x="15729" y="4494"/>
                  </a:lnTo>
                  <a:lnTo>
                    <a:pt x="16413" y="3395"/>
                  </a:lnTo>
                  <a:lnTo>
                    <a:pt x="16706" y="2931"/>
                  </a:lnTo>
                  <a:lnTo>
                    <a:pt x="16755" y="2834"/>
                  </a:lnTo>
                  <a:lnTo>
                    <a:pt x="16755" y="2736"/>
                  </a:lnTo>
                  <a:lnTo>
                    <a:pt x="16755" y="2663"/>
                  </a:lnTo>
                  <a:lnTo>
                    <a:pt x="16706" y="2589"/>
                  </a:lnTo>
                  <a:lnTo>
                    <a:pt x="16633" y="2541"/>
                  </a:lnTo>
                  <a:lnTo>
                    <a:pt x="16462" y="2541"/>
                  </a:lnTo>
                  <a:lnTo>
                    <a:pt x="16364" y="2589"/>
                  </a:lnTo>
                  <a:lnTo>
                    <a:pt x="13653" y="4958"/>
                  </a:lnTo>
                  <a:lnTo>
                    <a:pt x="13580" y="5007"/>
                  </a:lnTo>
                  <a:lnTo>
                    <a:pt x="13458" y="5007"/>
                  </a:lnTo>
                  <a:lnTo>
                    <a:pt x="13360" y="4983"/>
                  </a:lnTo>
                  <a:lnTo>
                    <a:pt x="13238" y="4885"/>
                  </a:lnTo>
                  <a:lnTo>
                    <a:pt x="13140" y="4763"/>
                  </a:lnTo>
                  <a:lnTo>
                    <a:pt x="13092" y="4641"/>
                  </a:lnTo>
                  <a:lnTo>
                    <a:pt x="13092" y="4543"/>
                  </a:lnTo>
                  <a:lnTo>
                    <a:pt x="13140" y="4446"/>
                  </a:lnTo>
                  <a:lnTo>
                    <a:pt x="15607" y="1490"/>
                  </a:lnTo>
                  <a:lnTo>
                    <a:pt x="15656" y="1393"/>
                  </a:lnTo>
                  <a:lnTo>
                    <a:pt x="15656" y="1319"/>
                  </a:lnTo>
                  <a:lnTo>
                    <a:pt x="15656" y="1222"/>
                  </a:lnTo>
                  <a:lnTo>
                    <a:pt x="15607" y="1148"/>
                  </a:lnTo>
                  <a:lnTo>
                    <a:pt x="15534" y="1100"/>
                  </a:lnTo>
                  <a:lnTo>
                    <a:pt x="15363" y="1100"/>
                  </a:lnTo>
                  <a:lnTo>
                    <a:pt x="15265" y="1148"/>
                  </a:lnTo>
                  <a:lnTo>
                    <a:pt x="12310" y="3615"/>
                  </a:lnTo>
                  <a:lnTo>
                    <a:pt x="12212" y="3664"/>
                  </a:lnTo>
                  <a:lnTo>
                    <a:pt x="12115" y="3664"/>
                  </a:lnTo>
                  <a:lnTo>
                    <a:pt x="11993" y="3615"/>
                  </a:lnTo>
                  <a:lnTo>
                    <a:pt x="11895" y="3517"/>
                  </a:lnTo>
                  <a:lnTo>
                    <a:pt x="11797" y="3395"/>
                  </a:lnTo>
                  <a:lnTo>
                    <a:pt x="11748" y="3298"/>
                  </a:lnTo>
                  <a:lnTo>
                    <a:pt x="11748" y="3176"/>
                  </a:lnTo>
                  <a:lnTo>
                    <a:pt x="11797" y="3102"/>
                  </a:lnTo>
                  <a:lnTo>
                    <a:pt x="14166" y="391"/>
                  </a:lnTo>
                  <a:lnTo>
                    <a:pt x="14215" y="294"/>
                  </a:lnTo>
                  <a:lnTo>
                    <a:pt x="14215" y="220"/>
                  </a:lnTo>
                  <a:lnTo>
                    <a:pt x="14215" y="123"/>
                  </a:lnTo>
                  <a:lnTo>
                    <a:pt x="14166" y="49"/>
                  </a:lnTo>
                  <a:lnTo>
                    <a:pt x="14093" y="1"/>
                  </a:lnTo>
                  <a:close/>
                </a:path>
              </a:pathLst>
            </a:custGeom>
            <a:grpFill/>
            <a:ln>
              <a:noFill/>
            </a:ln>
          </p:spPr>
          <p:txBody>
            <a:bodyPr spcFirstLastPara="1" wrap="square" lIns="91425" tIns="91425" rIns="91425" bIns="91425" anchor="ctr" anchorCtr="0">
              <a:noAutofit/>
            </a:bodyPr>
            <a:lstStyle/>
            <a:p>
              <a:endParaRPr/>
            </a:p>
          </p:txBody>
        </p:sp>
      </p:grpSp>
      <p:grpSp>
        <p:nvGrpSpPr>
          <p:cNvPr id="563" name="Google Shape;563;p39"/>
          <p:cNvGrpSpPr/>
          <p:nvPr/>
        </p:nvGrpSpPr>
        <p:grpSpPr>
          <a:xfrm>
            <a:off x="2682820" y="4825717"/>
            <a:ext cx="326156" cy="259770"/>
            <a:chOff x="3238475" y="5012225"/>
            <a:chExt cx="500700" cy="411550"/>
          </a:xfrm>
          <a:solidFill>
            <a:srgbClr val="00B0F0"/>
          </a:solidFill>
        </p:grpSpPr>
        <p:sp>
          <p:nvSpPr>
            <p:cNvPr id="564" name="Google Shape;564;p39"/>
            <p:cNvSpPr/>
            <p:nvPr/>
          </p:nvSpPr>
          <p:spPr>
            <a:xfrm>
              <a:off x="3238475" y="5315050"/>
              <a:ext cx="500700" cy="108725"/>
            </a:xfrm>
            <a:custGeom>
              <a:avLst/>
              <a:gdLst/>
              <a:ahLst/>
              <a:cxnLst/>
              <a:rect l="l" t="t" r="r" b="b"/>
              <a:pathLst>
                <a:path w="20028" h="4349" extrusionOk="0">
                  <a:moveTo>
                    <a:pt x="17683" y="856"/>
                  </a:moveTo>
                  <a:lnTo>
                    <a:pt x="17781" y="880"/>
                  </a:lnTo>
                  <a:lnTo>
                    <a:pt x="17854" y="929"/>
                  </a:lnTo>
                  <a:lnTo>
                    <a:pt x="17903" y="1002"/>
                  </a:lnTo>
                  <a:lnTo>
                    <a:pt x="17927" y="1100"/>
                  </a:lnTo>
                  <a:lnTo>
                    <a:pt x="17903" y="1198"/>
                  </a:lnTo>
                  <a:lnTo>
                    <a:pt x="17854" y="1271"/>
                  </a:lnTo>
                  <a:lnTo>
                    <a:pt x="17781" y="1320"/>
                  </a:lnTo>
                  <a:lnTo>
                    <a:pt x="17683" y="1344"/>
                  </a:lnTo>
                  <a:lnTo>
                    <a:pt x="2345" y="1344"/>
                  </a:lnTo>
                  <a:lnTo>
                    <a:pt x="2247" y="1320"/>
                  </a:lnTo>
                  <a:lnTo>
                    <a:pt x="2174" y="1271"/>
                  </a:lnTo>
                  <a:lnTo>
                    <a:pt x="2125" y="1198"/>
                  </a:lnTo>
                  <a:lnTo>
                    <a:pt x="2101" y="1100"/>
                  </a:lnTo>
                  <a:lnTo>
                    <a:pt x="2125" y="1002"/>
                  </a:lnTo>
                  <a:lnTo>
                    <a:pt x="2174" y="929"/>
                  </a:lnTo>
                  <a:lnTo>
                    <a:pt x="2247" y="880"/>
                  </a:lnTo>
                  <a:lnTo>
                    <a:pt x="2345" y="856"/>
                  </a:lnTo>
                  <a:close/>
                  <a:moveTo>
                    <a:pt x="367" y="1"/>
                  </a:moveTo>
                  <a:lnTo>
                    <a:pt x="269" y="25"/>
                  </a:lnTo>
                  <a:lnTo>
                    <a:pt x="196" y="74"/>
                  </a:lnTo>
                  <a:lnTo>
                    <a:pt x="123" y="123"/>
                  </a:lnTo>
                  <a:lnTo>
                    <a:pt x="74" y="196"/>
                  </a:lnTo>
                  <a:lnTo>
                    <a:pt x="49" y="270"/>
                  </a:lnTo>
                  <a:lnTo>
                    <a:pt x="25" y="343"/>
                  </a:lnTo>
                  <a:lnTo>
                    <a:pt x="1" y="441"/>
                  </a:lnTo>
                  <a:lnTo>
                    <a:pt x="25" y="514"/>
                  </a:lnTo>
                  <a:lnTo>
                    <a:pt x="49" y="587"/>
                  </a:lnTo>
                  <a:lnTo>
                    <a:pt x="74" y="660"/>
                  </a:lnTo>
                  <a:lnTo>
                    <a:pt x="123" y="734"/>
                  </a:lnTo>
                  <a:lnTo>
                    <a:pt x="196" y="782"/>
                  </a:lnTo>
                  <a:lnTo>
                    <a:pt x="269" y="831"/>
                  </a:lnTo>
                  <a:lnTo>
                    <a:pt x="367" y="856"/>
                  </a:lnTo>
                  <a:lnTo>
                    <a:pt x="440" y="856"/>
                  </a:lnTo>
                  <a:lnTo>
                    <a:pt x="489" y="880"/>
                  </a:lnTo>
                  <a:lnTo>
                    <a:pt x="562" y="905"/>
                  </a:lnTo>
                  <a:lnTo>
                    <a:pt x="709" y="1051"/>
                  </a:lnTo>
                  <a:lnTo>
                    <a:pt x="855" y="1246"/>
                  </a:lnTo>
                  <a:lnTo>
                    <a:pt x="1026" y="1491"/>
                  </a:lnTo>
                  <a:lnTo>
                    <a:pt x="1344" y="2028"/>
                  </a:lnTo>
                  <a:lnTo>
                    <a:pt x="1637" y="2516"/>
                  </a:lnTo>
                  <a:lnTo>
                    <a:pt x="1906" y="3005"/>
                  </a:lnTo>
                  <a:lnTo>
                    <a:pt x="2174" y="3469"/>
                  </a:lnTo>
                  <a:lnTo>
                    <a:pt x="2467" y="3884"/>
                  </a:lnTo>
                  <a:lnTo>
                    <a:pt x="2589" y="4055"/>
                  </a:lnTo>
                  <a:lnTo>
                    <a:pt x="2736" y="4226"/>
                  </a:lnTo>
                  <a:lnTo>
                    <a:pt x="2809" y="4275"/>
                  </a:lnTo>
                  <a:lnTo>
                    <a:pt x="2882" y="4299"/>
                  </a:lnTo>
                  <a:lnTo>
                    <a:pt x="2980" y="4324"/>
                  </a:lnTo>
                  <a:lnTo>
                    <a:pt x="3053" y="4348"/>
                  </a:lnTo>
                  <a:lnTo>
                    <a:pt x="16975" y="4348"/>
                  </a:lnTo>
                  <a:lnTo>
                    <a:pt x="17048" y="4324"/>
                  </a:lnTo>
                  <a:lnTo>
                    <a:pt x="17146" y="4299"/>
                  </a:lnTo>
                  <a:lnTo>
                    <a:pt x="17219" y="4275"/>
                  </a:lnTo>
                  <a:lnTo>
                    <a:pt x="17292" y="4226"/>
                  </a:lnTo>
                  <a:lnTo>
                    <a:pt x="17439" y="4055"/>
                  </a:lnTo>
                  <a:lnTo>
                    <a:pt x="17561" y="3884"/>
                  </a:lnTo>
                  <a:lnTo>
                    <a:pt x="17854" y="3469"/>
                  </a:lnTo>
                  <a:lnTo>
                    <a:pt x="18122" y="3005"/>
                  </a:lnTo>
                  <a:lnTo>
                    <a:pt x="18391" y="2516"/>
                  </a:lnTo>
                  <a:lnTo>
                    <a:pt x="18684" y="2028"/>
                  </a:lnTo>
                  <a:lnTo>
                    <a:pt x="19002" y="1491"/>
                  </a:lnTo>
                  <a:lnTo>
                    <a:pt x="19173" y="1246"/>
                  </a:lnTo>
                  <a:lnTo>
                    <a:pt x="19319" y="1051"/>
                  </a:lnTo>
                  <a:lnTo>
                    <a:pt x="19466" y="905"/>
                  </a:lnTo>
                  <a:lnTo>
                    <a:pt x="19539" y="880"/>
                  </a:lnTo>
                  <a:lnTo>
                    <a:pt x="19588" y="856"/>
                  </a:lnTo>
                  <a:lnTo>
                    <a:pt x="19661" y="856"/>
                  </a:lnTo>
                  <a:lnTo>
                    <a:pt x="19759" y="831"/>
                  </a:lnTo>
                  <a:lnTo>
                    <a:pt x="19832" y="782"/>
                  </a:lnTo>
                  <a:lnTo>
                    <a:pt x="19905" y="734"/>
                  </a:lnTo>
                  <a:lnTo>
                    <a:pt x="19954" y="660"/>
                  </a:lnTo>
                  <a:lnTo>
                    <a:pt x="19979" y="587"/>
                  </a:lnTo>
                  <a:lnTo>
                    <a:pt x="20003" y="514"/>
                  </a:lnTo>
                  <a:lnTo>
                    <a:pt x="20027" y="441"/>
                  </a:lnTo>
                  <a:lnTo>
                    <a:pt x="20003" y="343"/>
                  </a:lnTo>
                  <a:lnTo>
                    <a:pt x="19979" y="270"/>
                  </a:lnTo>
                  <a:lnTo>
                    <a:pt x="19954" y="196"/>
                  </a:lnTo>
                  <a:lnTo>
                    <a:pt x="19881" y="123"/>
                  </a:lnTo>
                  <a:lnTo>
                    <a:pt x="19832" y="74"/>
                  </a:lnTo>
                  <a:lnTo>
                    <a:pt x="19759" y="25"/>
                  </a:lnTo>
                  <a:lnTo>
                    <a:pt x="19661" y="1"/>
                  </a:lnTo>
                  <a:close/>
                </a:path>
              </a:pathLst>
            </a:custGeom>
            <a:grpFill/>
            <a:ln>
              <a:noFill/>
            </a:ln>
          </p:spPr>
          <p:txBody>
            <a:bodyPr spcFirstLastPara="1" wrap="square" lIns="91425" tIns="91425" rIns="91425" bIns="91425" anchor="ctr" anchorCtr="0">
              <a:noAutofit/>
            </a:bodyPr>
            <a:lstStyle/>
            <a:p>
              <a:endParaRPr/>
            </a:p>
          </p:txBody>
        </p:sp>
        <p:sp>
          <p:nvSpPr>
            <p:cNvPr id="565" name="Google Shape;565;p39"/>
            <p:cNvSpPr/>
            <p:nvPr/>
          </p:nvSpPr>
          <p:spPr>
            <a:xfrm>
              <a:off x="3282450" y="5160575"/>
              <a:ext cx="412750" cy="140475"/>
            </a:xfrm>
            <a:custGeom>
              <a:avLst/>
              <a:gdLst/>
              <a:ahLst/>
              <a:cxnLst/>
              <a:rect l="l" t="t" r="r" b="b"/>
              <a:pathLst>
                <a:path w="16510" h="5619" extrusionOk="0">
                  <a:moveTo>
                    <a:pt x="8475" y="1"/>
                  </a:moveTo>
                  <a:lnTo>
                    <a:pt x="8157" y="50"/>
                  </a:lnTo>
                  <a:lnTo>
                    <a:pt x="7840" y="99"/>
                  </a:lnTo>
                  <a:lnTo>
                    <a:pt x="7522" y="172"/>
                  </a:lnTo>
                  <a:lnTo>
                    <a:pt x="7229" y="270"/>
                  </a:lnTo>
                  <a:lnTo>
                    <a:pt x="6936" y="367"/>
                  </a:lnTo>
                  <a:lnTo>
                    <a:pt x="6643" y="514"/>
                  </a:lnTo>
                  <a:lnTo>
                    <a:pt x="6374" y="660"/>
                  </a:lnTo>
                  <a:lnTo>
                    <a:pt x="6106" y="807"/>
                  </a:lnTo>
                  <a:lnTo>
                    <a:pt x="5862" y="1002"/>
                  </a:lnTo>
                  <a:lnTo>
                    <a:pt x="5617" y="1173"/>
                  </a:lnTo>
                  <a:lnTo>
                    <a:pt x="5398" y="1393"/>
                  </a:lnTo>
                  <a:lnTo>
                    <a:pt x="5202" y="1613"/>
                  </a:lnTo>
                  <a:lnTo>
                    <a:pt x="5007" y="1857"/>
                  </a:lnTo>
                  <a:lnTo>
                    <a:pt x="4811" y="2101"/>
                  </a:lnTo>
                  <a:lnTo>
                    <a:pt x="4640" y="2370"/>
                  </a:lnTo>
                  <a:lnTo>
                    <a:pt x="4372" y="2272"/>
                  </a:lnTo>
                  <a:lnTo>
                    <a:pt x="4103" y="2223"/>
                  </a:lnTo>
                  <a:lnTo>
                    <a:pt x="3834" y="2199"/>
                  </a:lnTo>
                  <a:lnTo>
                    <a:pt x="3541" y="2175"/>
                  </a:lnTo>
                  <a:lnTo>
                    <a:pt x="3199" y="2199"/>
                  </a:lnTo>
                  <a:lnTo>
                    <a:pt x="2858" y="2248"/>
                  </a:lnTo>
                  <a:lnTo>
                    <a:pt x="2516" y="2345"/>
                  </a:lnTo>
                  <a:lnTo>
                    <a:pt x="2198" y="2443"/>
                  </a:lnTo>
                  <a:lnTo>
                    <a:pt x="1881" y="2590"/>
                  </a:lnTo>
                  <a:lnTo>
                    <a:pt x="1588" y="2761"/>
                  </a:lnTo>
                  <a:lnTo>
                    <a:pt x="1319" y="2956"/>
                  </a:lnTo>
                  <a:lnTo>
                    <a:pt x="1075" y="3176"/>
                  </a:lnTo>
                  <a:lnTo>
                    <a:pt x="855" y="3420"/>
                  </a:lnTo>
                  <a:lnTo>
                    <a:pt x="635" y="3689"/>
                  </a:lnTo>
                  <a:lnTo>
                    <a:pt x="464" y="3982"/>
                  </a:lnTo>
                  <a:lnTo>
                    <a:pt x="318" y="4275"/>
                  </a:lnTo>
                  <a:lnTo>
                    <a:pt x="195" y="4592"/>
                  </a:lnTo>
                  <a:lnTo>
                    <a:pt x="98" y="4910"/>
                  </a:lnTo>
                  <a:lnTo>
                    <a:pt x="24" y="5252"/>
                  </a:lnTo>
                  <a:lnTo>
                    <a:pt x="0" y="5618"/>
                  </a:lnTo>
                  <a:lnTo>
                    <a:pt x="16510" y="5618"/>
                  </a:lnTo>
                  <a:lnTo>
                    <a:pt x="16437" y="5423"/>
                  </a:lnTo>
                  <a:lnTo>
                    <a:pt x="16339" y="5252"/>
                  </a:lnTo>
                  <a:lnTo>
                    <a:pt x="16119" y="4934"/>
                  </a:lnTo>
                  <a:lnTo>
                    <a:pt x="15851" y="4641"/>
                  </a:lnTo>
                  <a:lnTo>
                    <a:pt x="15533" y="4397"/>
                  </a:lnTo>
                  <a:lnTo>
                    <a:pt x="15362" y="4299"/>
                  </a:lnTo>
                  <a:lnTo>
                    <a:pt x="15191" y="4202"/>
                  </a:lnTo>
                  <a:lnTo>
                    <a:pt x="15020" y="4104"/>
                  </a:lnTo>
                  <a:lnTo>
                    <a:pt x="14825" y="4055"/>
                  </a:lnTo>
                  <a:lnTo>
                    <a:pt x="14629" y="3982"/>
                  </a:lnTo>
                  <a:lnTo>
                    <a:pt x="14434" y="3957"/>
                  </a:lnTo>
                  <a:lnTo>
                    <a:pt x="14214" y="3933"/>
                  </a:lnTo>
                  <a:lnTo>
                    <a:pt x="14019" y="3909"/>
                  </a:lnTo>
                  <a:lnTo>
                    <a:pt x="13775" y="3933"/>
                  </a:lnTo>
                  <a:lnTo>
                    <a:pt x="13555" y="3957"/>
                  </a:lnTo>
                  <a:lnTo>
                    <a:pt x="13457" y="3542"/>
                  </a:lnTo>
                  <a:lnTo>
                    <a:pt x="13335" y="3151"/>
                  </a:lnTo>
                  <a:lnTo>
                    <a:pt x="13164" y="2761"/>
                  </a:lnTo>
                  <a:lnTo>
                    <a:pt x="12969" y="2394"/>
                  </a:lnTo>
                  <a:lnTo>
                    <a:pt x="12749" y="2052"/>
                  </a:lnTo>
                  <a:lnTo>
                    <a:pt x="12505" y="1710"/>
                  </a:lnTo>
                  <a:lnTo>
                    <a:pt x="12212" y="1417"/>
                  </a:lnTo>
                  <a:lnTo>
                    <a:pt x="11918" y="1124"/>
                  </a:lnTo>
                  <a:lnTo>
                    <a:pt x="11577" y="880"/>
                  </a:lnTo>
                  <a:lnTo>
                    <a:pt x="11235" y="660"/>
                  </a:lnTo>
                  <a:lnTo>
                    <a:pt x="10868" y="465"/>
                  </a:lnTo>
                  <a:lnTo>
                    <a:pt x="10477" y="294"/>
                  </a:lnTo>
                  <a:lnTo>
                    <a:pt x="10087" y="172"/>
                  </a:lnTo>
                  <a:lnTo>
                    <a:pt x="9672" y="74"/>
                  </a:lnTo>
                  <a:lnTo>
                    <a:pt x="9232" y="25"/>
                  </a:lnTo>
                  <a:lnTo>
                    <a:pt x="8792" y="1"/>
                  </a:lnTo>
                  <a:close/>
                </a:path>
              </a:pathLst>
            </a:custGeom>
            <a:grpFill/>
            <a:ln>
              <a:noFill/>
            </a:ln>
          </p:spPr>
          <p:txBody>
            <a:bodyPr spcFirstLastPara="1" wrap="square" lIns="91425" tIns="91425" rIns="91425" bIns="91425" anchor="ctr" anchorCtr="0">
              <a:noAutofit/>
            </a:bodyPr>
            <a:lstStyle/>
            <a:p>
              <a:endParaRPr/>
            </a:p>
          </p:txBody>
        </p:sp>
        <p:sp>
          <p:nvSpPr>
            <p:cNvPr id="566" name="Google Shape;566;p39"/>
            <p:cNvSpPr/>
            <p:nvPr/>
          </p:nvSpPr>
          <p:spPr>
            <a:xfrm>
              <a:off x="3473550" y="5012225"/>
              <a:ext cx="30550" cy="129450"/>
            </a:xfrm>
            <a:custGeom>
              <a:avLst/>
              <a:gdLst/>
              <a:ahLst/>
              <a:cxnLst/>
              <a:rect l="l" t="t" r="r" b="b"/>
              <a:pathLst>
                <a:path w="1222" h="5178" extrusionOk="0">
                  <a:moveTo>
                    <a:pt x="953" y="0"/>
                  </a:moveTo>
                  <a:lnTo>
                    <a:pt x="831" y="24"/>
                  </a:lnTo>
                  <a:lnTo>
                    <a:pt x="758" y="98"/>
                  </a:lnTo>
                  <a:lnTo>
                    <a:pt x="684" y="171"/>
                  </a:lnTo>
                  <a:lnTo>
                    <a:pt x="660" y="293"/>
                  </a:lnTo>
                  <a:lnTo>
                    <a:pt x="635" y="464"/>
                  </a:lnTo>
                  <a:lnTo>
                    <a:pt x="587" y="611"/>
                  </a:lnTo>
                  <a:lnTo>
                    <a:pt x="513" y="733"/>
                  </a:lnTo>
                  <a:lnTo>
                    <a:pt x="391" y="879"/>
                  </a:lnTo>
                  <a:lnTo>
                    <a:pt x="269" y="1026"/>
                  </a:lnTo>
                  <a:lnTo>
                    <a:pt x="123" y="1246"/>
                  </a:lnTo>
                  <a:lnTo>
                    <a:pt x="74" y="1368"/>
                  </a:lnTo>
                  <a:lnTo>
                    <a:pt x="25" y="1490"/>
                  </a:lnTo>
                  <a:lnTo>
                    <a:pt x="0" y="1636"/>
                  </a:lnTo>
                  <a:lnTo>
                    <a:pt x="0" y="1832"/>
                  </a:lnTo>
                  <a:lnTo>
                    <a:pt x="0" y="2003"/>
                  </a:lnTo>
                  <a:lnTo>
                    <a:pt x="25" y="2149"/>
                  </a:lnTo>
                  <a:lnTo>
                    <a:pt x="74" y="2271"/>
                  </a:lnTo>
                  <a:lnTo>
                    <a:pt x="123" y="2394"/>
                  </a:lnTo>
                  <a:lnTo>
                    <a:pt x="269" y="2613"/>
                  </a:lnTo>
                  <a:lnTo>
                    <a:pt x="391" y="2784"/>
                  </a:lnTo>
                  <a:lnTo>
                    <a:pt x="513" y="2906"/>
                  </a:lnTo>
                  <a:lnTo>
                    <a:pt x="587" y="3029"/>
                  </a:lnTo>
                  <a:lnTo>
                    <a:pt x="635" y="3175"/>
                  </a:lnTo>
                  <a:lnTo>
                    <a:pt x="660" y="3346"/>
                  </a:lnTo>
                  <a:lnTo>
                    <a:pt x="635" y="3541"/>
                  </a:lnTo>
                  <a:lnTo>
                    <a:pt x="587" y="3688"/>
                  </a:lnTo>
                  <a:lnTo>
                    <a:pt x="513" y="3810"/>
                  </a:lnTo>
                  <a:lnTo>
                    <a:pt x="391" y="3932"/>
                  </a:lnTo>
                  <a:lnTo>
                    <a:pt x="269" y="4103"/>
                  </a:lnTo>
                  <a:lnTo>
                    <a:pt x="123" y="4299"/>
                  </a:lnTo>
                  <a:lnTo>
                    <a:pt x="74" y="4421"/>
                  </a:lnTo>
                  <a:lnTo>
                    <a:pt x="25" y="4567"/>
                  </a:lnTo>
                  <a:lnTo>
                    <a:pt x="0" y="4714"/>
                  </a:lnTo>
                  <a:lnTo>
                    <a:pt x="0" y="4885"/>
                  </a:lnTo>
                  <a:lnTo>
                    <a:pt x="0" y="5007"/>
                  </a:lnTo>
                  <a:lnTo>
                    <a:pt x="74" y="5080"/>
                  </a:lnTo>
                  <a:lnTo>
                    <a:pt x="171" y="5153"/>
                  </a:lnTo>
                  <a:lnTo>
                    <a:pt x="269" y="5178"/>
                  </a:lnTo>
                  <a:lnTo>
                    <a:pt x="391" y="5153"/>
                  </a:lnTo>
                  <a:lnTo>
                    <a:pt x="464" y="5080"/>
                  </a:lnTo>
                  <a:lnTo>
                    <a:pt x="538" y="5007"/>
                  </a:lnTo>
                  <a:lnTo>
                    <a:pt x="562" y="4885"/>
                  </a:lnTo>
                  <a:lnTo>
                    <a:pt x="587" y="4714"/>
                  </a:lnTo>
                  <a:lnTo>
                    <a:pt x="635" y="4567"/>
                  </a:lnTo>
                  <a:lnTo>
                    <a:pt x="709" y="4445"/>
                  </a:lnTo>
                  <a:lnTo>
                    <a:pt x="831" y="4299"/>
                  </a:lnTo>
                  <a:lnTo>
                    <a:pt x="953" y="4152"/>
                  </a:lnTo>
                  <a:lnTo>
                    <a:pt x="1099" y="3932"/>
                  </a:lnTo>
                  <a:lnTo>
                    <a:pt x="1148" y="3810"/>
                  </a:lnTo>
                  <a:lnTo>
                    <a:pt x="1197" y="3688"/>
                  </a:lnTo>
                  <a:lnTo>
                    <a:pt x="1222" y="3517"/>
                  </a:lnTo>
                  <a:lnTo>
                    <a:pt x="1222" y="3346"/>
                  </a:lnTo>
                  <a:lnTo>
                    <a:pt x="1222" y="3175"/>
                  </a:lnTo>
                  <a:lnTo>
                    <a:pt x="1197" y="3029"/>
                  </a:lnTo>
                  <a:lnTo>
                    <a:pt x="1148" y="2882"/>
                  </a:lnTo>
                  <a:lnTo>
                    <a:pt x="1099" y="2760"/>
                  </a:lnTo>
                  <a:lnTo>
                    <a:pt x="953" y="2564"/>
                  </a:lnTo>
                  <a:lnTo>
                    <a:pt x="831" y="2394"/>
                  </a:lnTo>
                  <a:lnTo>
                    <a:pt x="709" y="2271"/>
                  </a:lnTo>
                  <a:lnTo>
                    <a:pt x="635" y="2149"/>
                  </a:lnTo>
                  <a:lnTo>
                    <a:pt x="587" y="2003"/>
                  </a:lnTo>
                  <a:lnTo>
                    <a:pt x="562" y="1832"/>
                  </a:lnTo>
                  <a:lnTo>
                    <a:pt x="587" y="1636"/>
                  </a:lnTo>
                  <a:lnTo>
                    <a:pt x="635" y="1490"/>
                  </a:lnTo>
                  <a:lnTo>
                    <a:pt x="709" y="1368"/>
                  </a:lnTo>
                  <a:lnTo>
                    <a:pt x="831" y="1246"/>
                  </a:lnTo>
                  <a:lnTo>
                    <a:pt x="953" y="1075"/>
                  </a:lnTo>
                  <a:lnTo>
                    <a:pt x="1099" y="879"/>
                  </a:lnTo>
                  <a:lnTo>
                    <a:pt x="1148" y="757"/>
                  </a:lnTo>
                  <a:lnTo>
                    <a:pt x="1197" y="611"/>
                  </a:lnTo>
                  <a:lnTo>
                    <a:pt x="1222" y="464"/>
                  </a:lnTo>
                  <a:lnTo>
                    <a:pt x="1222" y="293"/>
                  </a:lnTo>
                  <a:lnTo>
                    <a:pt x="1222" y="171"/>
                  </a:lnTo>
                  <a:lnTo>
                    <a:pt x="1148" y="98"/>
                  </a:lnTo>
                  <a:lnTo>
                    <a:pt x="1051" y="24"/>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67" name="Google Shape;567;p39"/>
            <p:cNvSpPr/>
            <p:nvPr/>
          </p:nvSpPr>
          <p:spPr>
            <a:xfrm>
              <a:off x="3429575" y="5012225"/>
              <a:ext cx="31175" cy="129450"/>
            </a:xfrm>
            <a:custGeom>
              <a:avLst/>
              <a:gdLst/>
              <a:ahLst/>
              <a:cxnLst/>
              <a:rect l="l" t="t" r="r" b="b"/>
              <a:pathLst>
                <a:path w="1247" h="5178" extrusionOk="0">
                  <a:moveTo>
                    <a:pt x="953" y="0"/>
                  </a:moveTo>
                  <a:lnTo>
                    <a:pt x="856" y="24"/>
                  </a:lnTo>
                  <a:lnTo>
                    <a:pt x="758" y="98"/>
                  </a:lnTo>
                  <a:lnTo>
                    <a:pt x="709" y="171"/>
                  </a:lnTo>
                  <a:lnTo>
                    <a:pt x="685" y="293"/>
                  </a:lnTo>
                  <a:lnTo>
                    <a:pt x="660" y="464"/>
                  </a:lnTo>
                  <a:lnTo>
                    <a:pt x="612" y="611"/>
                  </a:lnTo>
                  <a:lnTo>
                    <a:pt x="514" y="733"/>
                  </a:lnTo>
                  <a:lnTo>
                    <a:pt x="416" y="879"/>
                  </a:lnTo>
                  <a:lnTo>
                    <a:pt x="270" y="1026"/>
                  </a:lnTo>
                  <a:lnTo>
                    <a:pt x="148" y="1246"/>
                  </a:lnTo>
                  <a:lnTo>
                    <a:pt x="74" y="1368"/>
                  </a:lnTo>
                  <a:lnTo>
                    <a:pt x="50" y="1490"/>
                  </a:lnTo>
                  <a:lnTo>
                    <a:pt x="1" y="1636"/>
                  </a:lnTo>
                  <a:lnTo>
                    <a:pt x="1" y="1832"/>
                  </a:lnTo>
                  <a:lnTo>
                    <a:pt x="1" y="2003"/>
                  </a:lnTo>
                  <a:lnTo>
                    <a:pt x="50" y="2149"/>
                  </a:lnTo>
                  <a:lnTo>
                    <a:pt x="74" y="2271"/>
                  </a:lnTo>
                  <a:lnTo>
                    <a:pt x="148" y="2394"/>
                  </a:lnTo>
                  <a:lnTo>
                    <a:pt x="270" y="2613"/>
                  </a:lnTo>
                  <a:lnTo>
                    <a:pt x="416" y="2784"/>
                  </a:lnTo>
                  <a:lnTo>
                    <a:pt x="514" y="2906"/>
                  </a:lnTo>
                  <a:lnTo>
                    <a:pt x="612" y="3029"/>
                  </a:lnTo>
                  <a:lnTo>
                    <a:pt x="660" y="3175"/>
                  </a:lnTo>
                  <a:lnTo>
                    <a:pt x="685" y="3346"/>
                  </a:lnTo>
                  <a:lnTo>
                    <a:pt x="660" y="3541"/>
                  </a:lnTo>
                  <a:lnTo>
                    <a:pt x="612" y="3688"/>
                  </a:lnTo>
                  <a:lnTo>
                    <a:pt x="514" y="3810"/>
                  </a:lnTo>
                  <a:lnTo>
                    <a:pt x="416" y="3932"/>
                  </a:lnTo>
                  <a:lnTo>
                    <a:pt x="270" y="4103"/>
                  </a:lnTo>
                  <a:lnTo>
                    <a:pt x="148" y="4299"/>
                  </a:lnTo>
                  <a:lnTo>
                    <a:pt x="74" y="4421"/>
                  </a:lnTo>
                  <a:lnTo>
                    <a:pt x="50" y="4567"/>
                  </a:lnTo>
                  <a:lnTo>
                    <a:pt x="1" y="4714"/>
                  </a:lnTo>
                  <a:lnTo>
                    <a:pt x="1" y="4885"/>
                  </a:lnTo>
                  <a:lnTo>
                    <a:pt x="25" y="5007"/>
                  </a:lnTo>
                  <a:lnTo>
                    <a:pt x="74" y="5080"/>
                  </a:lnTo>
                  <a:lnTo>
                    <a:pt x="172" y="5153"/>
                  </a:lnTo>
                  <a:lnTo>
                    <a:pt x="294" y="5178"/>
                  </a:lnTo>
                  <a:lnTo>
                    <a:pt x="392" y="5153"/>
                  </a:lnTo>
                  <a:lnTo>
                    <a:pt x="489" y="5080"/>
                  </a:lnTo>
                  <a:lnTo>
                    <a:pt x="538" y="5007"/>
                  </a:lnTo>
                  <a:lnTo>
                    <a:pt x="563" y="4885"/>
                  </a:lnTo>
                  <a:lnTo>
                    <a:pt x="587" y="4714"/>
                  </a:lnTo>
                  <a:lnTo>
                    <a:pt x="636" y="4567"/>
                  </a:lnTo>
                  <a:lnTo>
                    <a:pt x="734" y="4445"/>
                  </a:lnTo>
                  <a:lnTo>
                    <a:pt x="831" y="4299"/>
                  </a:lnTo>
                  <a:lnTo>
                    <a:pt x="978" y="4152"/>
                  </a:lnTo>
                  <a:lnTo>
                    <a:pt x="1100" y="3932"/>
                  </a:lnTo>
                  <a:lnTo>
                    <a:pt x="1149" y="3810"/>
                  </a:lnTo>
                  <a:lnTo>
                    <a:pt x="1198" y="3688"/>
                  </a:lnTo>
                  <a:lnTo>
                    <a:pt x="1222" y="3517"/>
                  </a:lnTo>
                  <a:lnTo>
                    <a:pt x="1247" y="3346"/>
                  </a:lnTo>
                  <a:lnTo>
                    <a:pt x="1222" y="3175"/>
                  </a:lnTo>
                  <a:lnTo>
                    <a:pt x="1198" y="3029"/>
                  </a:lnTo>
                  <a:lnTo>
                    <a:pt x="1149" y="2882"/>
                  </a:lnTo>
                  <a:lnTo>
                    <a:pt x="1100" y="2760"/>
                  </a:lnTo>
                  <a:lnTo>
                    <a:pt x="978" y="2564"/>
                  </a:lnTo>
                  <a:lnTo>
                    <a:pt x="831" y="2394"/>
                  </a:lnTo>
                  <a:lnTo>
                    <a:pt x="734" y="2271"/>
                  </a:lnTo>
                  <a:lnTo>
                    <a:pt x="636" y="2149"/>
                  </a:lnTo>
                  <a:lnTo>
                    <a:pt x="587" y="2003"/>
                  </a:lnTo>
                  <a:lnTo>
                    <a:pt x="563" y="1832"/>
                  </a:lnTo>
                  <a:lnTo>
                    <a:pt x="587" y="1636"/>
                  </a:lnTo>
                  <a:lnTo>
                    <a:pt x="636" y="1490"/>
                  </a:lnTo>
                  <a:lnTo>
                    <a:pt x="734" y="1368"/>
                  </a:lnTo>
                  <a:lnTo>
                    <a:pt x="831" y="1246"/>
                  </a:lnTo>
                  <a:lnTo>
                    <a:pt x="978" y="1075"/>
                  </a:lnTo>
                  <a:lnTo>
                    <a:pt x="1100" y="879"/>
                  </a:lnTo>
                  <a:lnTo>
                    <a:pt x="1149" y="757"/>
                  </a:lnTo>
                  <a:lnTo>
                    <a:pt x="1198" y="611"/>
                  </a:lnTo>
                  <a:lnTo>
                    <a:pt x="1222" y="464"/>
                  </a:lnTo>
                  <a:lnTo>
                    <a:pt x="1247" y="293"/>
                  </a:lnTo>
                  <a:lnTo>
                    <a:pt x="1222" y="171"/>
                  </a:lnTo>
                  <a:lnTo>
                    <a:pt x="1149" y="98"/>
                  </a:lnTo>
                  <a:lnTo>
                    <a:pt x="1076" y="24"/>
                  </a:lnTo>
                  <a:lnTo>
                    <a:pt x="953" y="0"/>
                  </a:lnTo>
                  <a:close/>
                </a:path>
              </a:pathLst>
            </a:custGeom>
            <a:grpFill/>
            <a:ln>
              <a:noFill/>
            </a:ln>
          </p:spPr>
          <p:txBody>
            <a:bodyPr spcFirstLastPara="1" wrap="square" lIns="91425" tIns="91425" rIns="91425" bIns="91425" anchor="ctr" anchorCtr="0">
              <a:noAutofit/>
            </a:bodyPr>
            <a:lstStyle/>
            <a:p>
              <a:endParaRPr/>
            </a:p>
          </p:txBody>
        </p:sp>
        <p:sp>
          <p:nvSpPr>
            <p:cNvPr id="568" name="Google Shape;568;p39"/>
            <p:cNvSpPr/>
            <p:nvPr/>
          </p:nvSpPr>
          <p:spPr>
            <a:xfrm>
              <a:off x="3516900" y="5012225"/>
              <a:ext cx="31175" cy="129450"/>
            </a:xfrm>
            <a:custGeom>
              <a:avLst/>
              <a:gdLst/>
              <a:ahLst/>
              <a:cxnLst/>
              <a:rect l="l" t="t" r="r" b="b"/>
              <a:pathLst>
                <a:path w="1247" h="5178" extrusionOk="0">
                  <a:moveTo>
                    <a:pt x="953" y="0"/>
                  </a:moveTo>
                  <a:lnTo>
                    <a:pt x="855" y="24"/>
                  </a:lnTo>
                  <a:lnTo>
                    <a:pt x="758" y="98"/>
                  </a:lnTo>
                  <a:lnTo>
                    <a:pt x="709" y="171"/>
                  </a:lnTo>
                  <a:lnTo>
                    <a:pt x="684" y="293"/>
                  </a:lnTo>
                  <a:lnTo>
                    <a:pt x="660" y="464"/>
                  </a:lnTo>
                  <a:lnTo>
                    <a:pt x="611" y="611"/>
                  </a:lnTo>
                  <a:lnTo>
                    <a:pt x="513" y="733"/>
                  </a:lnTo>
                  <a:lnTo>
                    <a:pt x="416" y="879"/>
                  </a:lnTo>
                  <a:lnTo>
                    <a:pt x="269" y="1026"/>
                  </a:lnTo>
                  <a:lnTo>
                    <a:pt x="147" y="1246"/>
                  </a:lnTo>
                  <a:lnTo>
                    <a:pt x="98" y="1368"/>
                  </a:lnTo>
                  <a:lnTo>
                    <a:pt x="49" y="1490"/>
                  </a:lnTo>
                  <a:lnTo>
                    <a:pt x="25" y="1636"/>
                  </a:lnTo>
                  <a:lnTo>
                    <a:pt x="0" y="1832"/>
                  </a:lnTo>
                  <a:lnTo>
                    <a:pt x="25" y="2003"/>
                  </a:lnTo>
                  <a:lnTo>
                    <a:pt x="49" y="2149"/>
                  </a:lnTo>
                  <a:lnTo>
                    <a:pt x="98" y="2271"/>
                  </a:lnTo>
                  <a:lnTo>
                    <a:pt x="147" y="2394"/>
                  </a:lnTo>
                  <a:lnTo>
                    <a:pt x="269" y="2613"/>
                  </a:lnTo>
                  <a:lnTo>
                    <a:pt x="416" y="2784"/>
                  </a:lnTo>
                  <a:lnTo>
                    <a:pt x="513" y="2906"/>
                  </a:lnTo>
                  <a:lnTo>
                    <a:pt x="611" y="3029"/>
                  </a:lnTo>
                  <a:lnTo>
                    <a:pt x="660" y="3175"/>
                  </a:lnTo>
                  <a:lnTo>
                    <a:pt x="684" y="3346"/>
                  </a:lnTo>
                  <a:lnTo>
                    <a:pt x="660" y="3541"/>
                  </a:lnTo>
                  <a:lnTo>
                    <a:pt x="611" y="3688"/>
                  </a:lnTo>
                  <a:lnTo>
                    <a:pt x="513" y="3810"/>
                  </a:lnTo>
                  <a:lnTo>
                    <a:pt x="416" y="3932"/>
                  </a:lnTo>
                  <a:lnTo>
                    <a:pt x="269" y="4103"/>
                  </a:lnTo>
                  <a:lnTo>
                    <a:pt x="147" y="4299"/>
                  </a:lnTo>
                  <a:lnTo>
                    <a:pt x="98" y="4421"/>
                  </a:lnTo>
                  <a:lnTo>
                    <a:pt x="49" y="4567"/>
                  </a:lnTo>
                  <a:lnTo>
                    <a:pt x="25" y="4714"/>
                  </a:lnTo>
                  <a:lnTo>
                    <a:pt x="0" y="4885"/>
                  </a:lnTo>
                  <a:lnTo>
                    <a:pt x="25" y="5007"/>
                  </a:lnTo>
                  <a:lnTo>
                    <a:pt x="98" y="5080"/>
                  </a:lnTo>
                  <a:lnTo>
                    <a:pt x="171" y="5153"/>
                  </a:lnTo>
                  <a:lnTo>
                    <a:pt x="294" y="5178"/>
                  </a:lnTo>
                  <a:lnTo>
                    <a:pt x="391" y="5153"/>
                  </a:lnTo>
                  <a:lnTo>
                    <a:pt x="489" y="5080"/>
                  </a:lnTo>
                  <a:lnTo>
                    <a:pt x="538" y="5007"/>
                  </a:lnTo>
                  <a:lnTo>
                    <a:pt x="562" y="4885"/>
                  </a:lnTo>
                  <a:lnTo>
                    <a:pt x="587" y="4714"/>
                  </a:lnTo>
                  <a:lnTo>
                    <a:pt x="635" y="4567"/>
                  </a:lnTo>
                  <a:lnTo>
                    <a:pt x="733" y="4445"/>
                  </a:lnTo>
                  <a:lnTo>
                    <a:pt x="831" y="4299"/>
                  </a:lnTo>
                  <a:lnTo>
                    <a:pt x="977" y="4152"/>
                  </a:lnTo>
                  <a:lnTo>
                    <a:pt x="1099" y="3932"/>
                  </a:lnTo>
                  <a:lnTo>
                    <a:pt x="1173" y="3810"/>
                  </a:lnTo>
                  <a:lnTo>
                    <a:pt x="1197" y="3688"/>
                  </a:lnTo>
                  <a:lnTo>
                    <a:pt x="1246" y="3517"/>
                  </a:lnTo>
                  <a:lnTo>
                    <a:pt x="1246" y="3346"/>
                  </a:lnTo>
                  <a:lnTo>
                    <a:pt x="1246" y="3175"/>
                  </a:lnTo>
                  <a:lnTo>
                    <a:pt x="1197" y="3029"/>
                  </a:lnTo>
                  <a:lnTo>
                    <a:pt x="1173" y="2882"/>
                  </a:lnTo>
                  <a:lnTo>
                    <a:pt x="1099" y="2760"/>
                  </a:lnTo>
                  <a:lnTo>
                    <a:pt x="977" y="2564"/>
                  </a:lnTo>
                  <a:lnTo>
                    <a:pt x="831" y="2394"/>
                  </a:lnTo>
                  <a:lnTo>
                    <a:pt x="733" y="2271"/>
                  </a:lnTo>
                  <a:lnTo>
                    <a:pt x="635" y="2149"/>
                  </a:lnTo>
                  <a:lnTo>
                    <a:pt x="587" y="2003"/>
                  </a:lnTo>
                  <a:lnTo>
                    <a:pt x="562" y="1832"/>
                  </a:lnTo>
                  <a:lnTo>
                    <a:pt x="587" y="1636"/>
                  </a:lnTo>
                  <a:lnTo>
                    <a:pt x="635" y="1490"/>
                  </a:lnTo>
                  <a:lnTo>
                    <a:pt x="733" y="1368"/>
                  </a:lnTo>
                  <a:lnTo>
                    <a:pt x="831" y="1246"/>
                  </a:lnTo>
                  <a:lnTo>
                    <a:pt x="977" y="1075"/>
                  </a:lnTo>
                  <a:lnTo>
                    <a:pt x="1099" y="879"/>
                  </a:lnTo>
                  <a:lnTo>
                    <a:pt x="1173" y="757"/>
                  </a:lnTo>
                  <a:lnTo>
                    <a:pt x="1197" y="611"/>
                  </a:lnTo>
                  <a:lnTo>
                    <a:pt x="1246" y="464"/>
                  </a:lnTo>
                  <a:lnTo>
                    <a:pt x="1246" y="293"/>
                  </a:lnTo>
                  <a:lnTo>
                    <a:pt x="1222" y="171"/>
                  </a:lnTo>
                  <a:lnTo>
                    <a:pt x="1173" y="98"/>
                  </a:lnTo>
                  <a:lnTo>
                    <a:pt x="1075" y="24"/>
                  </a:lnTo>
                  <a:lnTo>
                    <a:pt x="953" y="0"/>
                  </a:lnTo>
                  <a:close/>
                </a:path>
              </a:pathLst>
            </a:custGeom>
            <a:grpFill/>
            <a:ln>
              <a:noFill/>
            </a:ln>
          </p:spPr>
          <p:txBody>
            <a:bodyPr spcFirstLastPara="1" wrap="square" lIns="91425" tIns="91425" rIns="91425" bIns="91425" anchor="ctr" anchorCtr="0">
              <a:noAutofit/>
            </a:bodyPr>
            <a:lstStyle/>
            <a:p>
              <a:endParaRPr/>
            </a:p>
          </p:txBody>
        </p:sp>
      </p:grpSp>
      <p:grpSp>
        <p:nvGrpSpPr>
          <p:cNvPr id="569" name="Google Shape;569;p39"/>
          <p:cNvGrpSpPr/>
          <p:nvPr/>
        </p:nvGrpSpPr>
        <p:grpSpPr>
          <a:xfrm>
            <a:off x="3545094" y="4797961"/>
            <a:ext cx="357977" cy="315269"/>
            <a:chOff x="4562200" y="4968250"/>
            <a:chExt cx="549550" cy="499475"/>
          </a:xfrm>
          <a:solidFill>
            <a:srgbClr val="00B0F0"/>
          </a:solidFill>
        </p:grpSpPr>
        <p:sp>
          <p:nvSpPr>
            <p:cNvPr id="570" name="Google Shape;570;p39"/>
            <p:cNvSpPr/>
            <p:nvPr/>
          </p:nvSpPr>
          <p:spPr>
            <a:xfrm>
              <a:off x="4842450" y="5242400"/>
              <a:ext cx="213125" cy="225325"/>
            </a:xfrm>
            <a:custGeom>
              <a:avLst/>
              <a:gdLst/>
              <a:ahLst/>
              <a:cxnLst/>
              <a:rect l="l" t="t" r="r" b="b"/>
              <a:pathLst>
                <a:path w="8525" h="9013" extrusionOk="0">
                  <a:moveTo>
                    <a:pt x="8524" y="1"/>
                  </a:moveTo>
                  <a:lnTo>
                    <a:pt x="2272" y="3542"/>
                  </a:lnTo>
                  <a:lnTo>
                    <a:pt x="2150" y="3591"/>
                  </a:lnTo>
                  <a:lnTo>
                    <a:pt x="2028" y="3615"/>
                  </a:lnTo>
                  <a:lnTo>
                    <a:pt x="1906" y="3591"/>
                  </a:lnTo>
                  <a:lnTo>
                    <a:pt x="1808" y="3566"/>
                  </a:lnTo>
                  <a:lnTo>
                    <a:pt x="1735" y="3517"/>
                  </a:lnTo>
                  <a:lnTo>
                    <a:pt x="1662" y="3444"/>
                  </a:lnTo>
                  <a:lnTo>
                    <a:pt x="1588" y="3371"/>
                  </a:lnTo>
                  <a:lnTo>
                    <a:pt x="1" y="440"/>
                  </a:lnTo>
                  <a:lnTo>
                    <a:pt x="1" y="9013"/>
                  </a:lnTo>
                  <a:lnTo>
                    <a:pt x="8524" y="4104"/>
                  </a:lnTo>
                  <a:lnTo>
                    <a:pt x="8524" y="1"/>
                  </a:lnTo>
                  <a:close/>
                </a:path>
              </a:pathLst>
            </a:custGeom>
            <a:grpFill/>
            <a:ln>
              <a:noFill/>
            </a:ln>
          </p:spPr>
          <p:txBody>
            <a:bodyPr spcFirstLastPara="1" wrap="square" lIns="91425" tIns="91425" rIns="91425" bIns="91425" anchor="ctr" anchorCtr="0">
              <a:noAutofit/>
            </a:bodyPr>
            <a:lstStyle/>
            <a:p>
              <a:endParaRPr/>
            </a:p>
          </p:txBody>
        </p:sp>
        <p:sp>
          <p:nvSpPr>
            <p:cNvPr id="571" name="Google Shape;571;p39"/>
            <p:cNvSpPr/>
            <p:nvPr/>
          </p:nvSpPr>
          <p:spPr>
            <a:xfrm>
              <a:off x="4617775" y="5241800"/>
              <a:ext cx="212500" cy="225925"/>
            </a:xfrm>
            <a:custGeom>
              <a:avLst/>
              <a:gdLst/>
              <a:ahLst/>
              <a:cxnLst/>
              <a:rect l="l" t="t" r="r" b="b"/>
              <a:pathLst>
                <a:path w="8500" h="9037" extrusionOk="0">
                  <a:moveTo>
                    <a:pt x="0" y="0"/>
                  </a:moveTo>
                  <a:lnTo>
                    <a:pt x="0" y="4128"/>
                  </a:lnTo>
                  <a:lnTo>
                    <a:pt x="8499" y="9037"/>
                  </a:lnTo>
                  <a:lnTo>
                    <a:pt x="8499" y="586"/>
                  </a:lnTo>
                  <a:lnTo>
                    <a:pt x="6961" y="3395"/>
                  </a:lnTo>
                  <a:lnTo>
                    <a:pt x="6887" y="3468"/>
                  </a:lnTo>
                  <a:lnTo>
                    <a:pt x="6814" y="3541"/>
                  </a:lnTo>
                  <a:lnTo>
                    <a:pt x="6741" y="3590"/>
                  </a:lnTo>
                  <a:lnTo>
                    <a:pt x="6643" y="3615"/>
                  </a:lnTo>
                  <a:lnTo>
                    <a:pt x="6521" y="3639"/>
                  </a:lnTo>
                  <a:lnTo>
                    <a:pt x="6399" y="3615"/>
                  </a:lnTo>
                  <a:lnTo>
                    <a:pt x="6277" y="3566"/>
                  </a:lnTo>
                  <a:lnTo>
                    <a:pt x="0" y="0"/>
                  </a:lnTo>
                  <a:close/>
                </a:path>
              </a:pathLst>
            </a:custGeom>
            <a:grpFill/>
            <a:ln>
              <a:noFill/>
            </a:ln>
          </p:spPr>
          <p:txBody>
            <a:bodyPr spcFirstLastPara="1" wrap="square" lIns="91425" tIns="91425" rIns="91425" bIns="91425" anchor="ctr" anchorCtr="0">
              <a:noAutofit/>
            </a:bodyPr>
            <a:lstStyle/>
            <a:p>
              <a:endParaRPr/>
            </a:p>
          </p:txBody>
        </p:sp>
        <p:sp>
          <p:nvSpPr>
            <p:cNvPr id="572" name="Google Shape;572;p39"/>
            <p:cNvSpPr/>
            <p:nvPr/>
          </p:nvSpPr>
          <p:spPr>
            <a:xfrm>
              <a:off x="4631200" y="4968250"/>
              <a:ext cx="411550" cy="236325"/>
            </a:xfrm>
            <a:custGeom>
              <a:avLst/>
              <a:gdLst/>
              <a:ahLst/>
              <a:cxnLst/>
              <a:rect l="l" t="t" r="r" b="b"/>
              <a:pathLst>
                <a:path w="16462" h="9453" extrusionOk="0">
                  <a:moveTo>
                    <a:pt x="8182" y="1"/>
                  </a:moveTo>
                  <a:lnTo>
                    <a:pt x="0" y="4763"/>
                  </a:lnTo>
                  <a:lnTo>
                    <a:pt x="8231" y="9452"/>
                  </a:lnTo>
                  <a:lnTo>
                    <a:pt x="16462" y="4763"/>
                  </a:lnTo>
                  <a:lnTo>
                    <a:pt x="8182" y="1"/>
                  </a:lnTo>
                  <a:close/>
                </a:path>
              </a:pathLst>
            </a:custGeom>
            <a:grpFill/>
            <a:ln>
              <a:noFill/>
            </a:ln>
          </p:spPr>
          <p:txBody>
            <a:bodyPr spcFirstLastPara="1" wrap="square" lIns="91425" tIns="91425" rIns="91425" bIns="91425" anchor="ctr" anchorCtr="0">
              <a:noAutofit/>
            </a:bodyPr>
            <a:lstStyle/>
            <a:p>
              <a:endParaRPr/>
            </a:p>
          </p:txBody>
        </p:sp>
        <p:sp>
          <p:nvSpPr>
            <p:cNvPr id="573" name="Google Shape;573;p39"/>
            <p:cNvSpPr/>
            <p:nvPr/>
          </p:nvSpPr>
          <p:spPr>
            <a:xfrm>
              <a:off x="4562200" y="5094025"/>
              <a:ext cx="274800" cy="226550"/>
            </a:xfrm>
            <a:custGeom>
              <a:avLst/>
              <a:gdLst/>
              <a:ahLst/>
              <a:cxnLst/>
              <a:rect l="l" t="t" r="r" b="b"/>
              <a:pathLst>
                <a:path w="10992" h="9062" extrusionOk="0">
                  <a:moveTo>
                    <a:pt x="2248" y="1"/>
                  </a:moveTo>
                  <a:lnTo>
                    <a:pt x="1" y="4079"/>
                  </a:lnTo>
                  <a:lnTo>
                    <a:pt x="8744" y="9062"/>
                  </a:lnTo>
                  <a:lnTo>
                    <a:pt x="10991" y="4983"/>
                  </a:lnTo>
                  <a:lnTo>
                    <a:pt x="2248" y="1"/>
                  </a:lnTo>
                  <a:close/>
                </a:path>
              </a:pathLst>
            </a:custGeom>
            <a:grpFill/>
            <a:ln>
              <a:noFill/>
            </a:ln>
          </p:spPr>
          <p:txBody>
            <a:bodyPr spcFirstLastPara="1" wrap="square" lIns="91425" tIns="91425" rIns="91425" bIns="91425" anchor="ctr" anchorCtr="0">
              <a:noAutofit/>
            </a:bodyPr>
            <a:lstStyle/>
            <a:p>
              <a:endParaRPr/>
            </a:p>
          </p:txBody>
        </p:sp>
        <p:sp>
          <p:nvSpPr>
            <p:cNvPr id="574" name="Google Shape;574;p39"/>
            <p:cNvSpPr/>
            <p:nvPr/>
          </p:nvSpPr>
          <p:spPr>
            <a:xfrm>
              <a:off x="4836975" y="5094025"/>
              <a:ext cx="274775" cy="226550"/>
            </a:xfrm>
            <a:custGeom>
              <a:avLst/>
              <a:gdLst/>
              <a:ahLst/>
              <a:cxnLst/>
              <a:rect l="l" t="t" r="r" b="b"/>
              <a:pathLst>
                <a:path w="10991" h="9062" extrusionOk="0">
                  <a:moveTo>
                    <a:pt x="8743" y="1"/>
                  </a:moveTo>
                  <a:lnTo>
                    <a:pt x="0" y="4983"/>
                  </a:lnTo>
                  <a:lnTo>
                    <a:pt x="2247" y="9062"/>
                  </a:lnTo>
                  <a:lnTo>
                    <a:pt x="10990" y="4079"/>
                  </a:lnTo>
                  <a:lnTo>
                    <a:pt x="8743" y="1"/>
                  </a:lnTo>
                  <a:close/>
                </a:path>
              </a:pathLst>
            </a:custGeom>
            <a:grpFill/>
            <a:ln>
              <a:noFill/>
            </a:ln>
          </p:spPr>
          <p:txBody>
            <a:bodyPr spcFirstLastPara="1" wrap="square" lIns="91425" tIns="91425" rIns="91425" bIns="91425" anchor="ctr" anchorCtr="0">
              <a:noAutofit/>
            </a:bodyPr>
            <a:lstStyle/>
            <a:p>
              <a:endParaRPr/>
            </a:p>
          </p:txBody>
        </p:sp>
      </p:grpSp>
      <p:grpSp>
        <p:nvGrpSpPr>
          <p:cNvPr id="575" name="Google Shape;575;p39"/>
          <p:cNvGrpSpPr/>
          <p:nvPr/>
        </p:nvGrpSpPr>
        <p:grpSpPr>
          <a:xfrm>
            <a:off x="3160898" y="4815697"/>
            <a:ext cx="248183" cy="279416"/>
            <a:chOff x="3972400" y="4996350"/>
            <a:chExt cx="381000" cy="442675"/>
          </a:xfrm>
          <a:solidFill>
            <a:srgbClr val="00B0F0"/>
          </a:solidFill>
        </p:grpSpPr>
        <p:sp>
          <p:nvSpPr>
            <p:cNvPr id="576" name="Google Shape;576;p39"/>
            <p:cNvSpPr/>
            <p:nvPr/>
          </p:nvSpPr>
          <p:spPr>
            <a:xfrm>
              <a:off x="4157400" y="4996350"/>
              <a:ext cx="86725" cy="103200"/>
            </a:xfrm>
            <a:custGeom>
              <a:avLst/>
              <a:gdLst/>
              <a:ahLst/>
              <a:cxnLst/>
              <a:rect l="l" t="t" r="r" b="b"/>
              <a:pathLst>
                <a:path w="3469" h="4128" extrusionOk="0">
                  <a:moveTo>
                    <a:pt x="3395" y="0"/>
                  </a:moveTo>
                  <a:lnTo>
                    <a:pt x="3029" y="98"/>
                  </a:lnTo>
                  <a:lnTo>
                    <a:pt x="2638" y="195"/>
                  </a:lnTo>
                  <a:lnTo>
                    <a:pt x="2149" y="342"/>
                  </a:lnTo>
                  <a:lnTo>
                    <a:pt x="1661" y="537"/>
                  </a:lnTo>
                  <a:lnTo>
                    <a:pt x="1392" y="659"/>
                  </a:lnTo>
                  <a:lnTo>
                    <a:pt x="1148" y="806"/>
                  </a:lnTo>
                  <a:lnTo>
                    <a:pt x="904" y="953"/>
                  </a:lnTo>
                  <a:lnTo>
                    <a:pt x="684" y="1124"/>
                  </a:lnTo>
                  <a:lnTo>
                    <a:pt x="489" y="1319"/>
                  </a:lnTo>
                  <a:lnTo>
                    <a:pt x="318" y="1514"/>
                  </a:lnTo>
                  <a:lnTo>
                    <a:pt x="196" y="1710"/>
                  </a:lnTo>
                  <a:lnTo>
                    <a:pt x="98" y="1929"/>
                  </a:lnTo>
                  <a:lnTo>
                    <a:pt x="49" y="2149"/>
                  </a:lnTo>
                  <a:lnTo>
                    <a:pt x="0" y="2369"/>
                  </a:lnTo>
                  <a:lnTo>
                    <a:pt x="0" y="2589"/>
                  </a:lnTo>
                  <a:lnTo>
                    <a:pt x="25" y="2784"/>
                  </a:lnTo>
                  <a:lnTo>
                    <a:pt x="49" y="2980"/>
                  </a:lnTo>
                  <a:lnTo>
                    <a:pt x="98" y="3175"/>
                  </a:lnTo>
                  <a:lnTo>
                    <a:pt x="220" y="3517"/>
                  </a:lnTo>
                  <a:lnTo>
                    <a:pt x="342" y="3786"/>
                  </a:lnTo>
                  <a:lnTo>
                    <a:pt x="489" y="4030"/>
                  </a:lnTo>
                  <a:lnTo>
                    <a:pt x="757" y="4079"/>
                  </a:lnTo>
                  <a:lnTo>
                    <a:pt x="1050" y="4103"/>
                  </a:lnTo>
                  <a:lnTo>
                    <a:pt x="1392" y="4128"/>
                  </a:lnTo>
                  <a:lnTo>
                    <a:pt x="1588" y="4103"/>
                  </a:lnTo>
                  <a:lnTo>
                    <a:pt x="1808" y="4079"/>
                  </a:lnTo>
                  <a:lnTo>
                    <a:pt x="2003" y="4030"/>
                  </a:lnTo>
                  <a:lnTo>
                    <a:pt x="2198" y="3957"/>
                  </a:lnTo>
                  <a:lnTo>
                    <a:pt x="2394" y="3859"/>
                  </a:lnTo>
                  <a:lnTo>
                    <a:pt x="2589" y="3737"/>
                  </a:lnTo>
                  <a:lnTo>
                    <a:pt x="2760" y="3590"/>
                  </a:lnTo>
                  <a:lnTo>
                    <a:pt x="2931" y="3395"/>
                  </a:lnTo>
                  <a:lnTo>
                    <a:pt x="3053" y="3175"/>
                  </a:lnTo>
                  <a:lnTo>
                    <a:pt x="3175" y="2931"/>
                  </a:lnTo>
                  <a:lnTo>
                    <a:pt x="3273" y="2662"/>
                  </a:lnTo>
                  <a:lnTo>
                    <a:pt x="3346" y="2394"/>
                  </a:lnTo>
                  <a:lnTo>
                    <a:pt x="3395" y="2125"/>
                  </a:lnTo>
                  <a:lnTo>
                    <a:pt x="3419" y="1832"/>
                  </a:lnTo>
                  <a:lnTo>
                    <a:pt x="3468" y="1294"/>
                  </a:lnTo>
                  <a:lnTo>
                    <a:pt x="3468" y="782"/>
                  </a:lnTo>
                  <a:lnTo>
                    <a:pt x="3444" y="391"/>
                  </a:lnTo>
                  <a:lnTo>
                    <a:pt x="3395" y="0"/>
                  </a:lnTo>
                  <a:close/>
                </a:path>
              </a:pathLst>
            </a:custGeom>
            <a:grpFill/>
            <a:ln>
              <a:noFill/>
            </a:ln>
          </p:spPr>
          <p:txBody>
            <a:bodyPr spcFirstLastPara="1" wrap="square" lIns="91425" tIns="91425" rIns="91425" bIns="91425" anchor="ctr" anchorCtr="0">
              <a:noAutofit/>
            </a:bodyPr>
            <a:lstStyle/>
            <a:p>
              <a:endParaRPr/>
            </a:p>
          </p:txBody>
        </p:sp>
        <p:sp>
          <p:nvSpPr>
            <p:cNvPr id="577" name="Google Shape;577;p39"/>
            <p:cNvSpPr/>
            <p:nvPr/>
          </p:nvSpPr>
          <p:spPr>
            <a:xfrm>
              <a:off x="3972400" y="5048250"/>
              <a:ext cx="381000" cy="390775"/>
            </a:xfrm>
            <a:custGeom>
              <a:avLst/>
              <a:gdLst/>
              <a:ahLst/>
              <a:cxnLst/>
              <a:rect l="l" t="t" r="r" b="b"/>
              <a:pathLst>
                <a:path w="15240" h="15631" extrusionOk="0">
                  <a:moveTo>
                    <a:pt x="4689" y="3810"/>
                  </a:moveTo>
                  <a:lnTo>
                    <a:pt x="4787" y="3834"/>
                  </a:lnTo>
                  <a:lnTo>
                    <a:pt x="4860" y="3908"/>
                  </a:lnTo>
                  <a:lnTo>
                    <a:pt x="4885" y="4005"/>
                  </a:lnTo>
                  <a:lnTo>
                    <a:pt x="4885" y="4103"/>
                  </a:lnTo>
                  <a:lnTo>
                    <a:pt x="4836" y="4176"/>
                  </a:lnTo>
                  <a:lnTo>
                    <a:pt x="4787" y="4250"/>
                  </a:lnTo>
                  <a:lnTo>
                    <a:pt x="4689" y="4298"/>
                  </a:lnTo>
                  <a:lnTo>
                    <a:pt x="4421" y="4347"/>
                  </a:lnTo>
                  <a:lnTo>
                    <a:pt x="4176" y="4421"/>
                  </a:lnTo>
                  <a:lnTo>
                    <a:pt x="3957" y="4518"/>
                  </a:lnTo>
                  <a:lnTo>
                    <a:pt x="3737" y="4640"/>
                  </a:lnTo>
                  <a:lnTo>
                    <a:pt x="3566" y="4787"/>
                  </a:lnTo>
                  <a:lnTo>
                    <a:pt x="3395" y="4933"/>
                  </a:lnTo>
                  <a:lnTo>
                    <a:pt x="3248" y="5080"/>
                  </a:lnTo>
                  <a:lnTo>
                    <a:pt x="3102" y="5251"/>
                  </a:lnTo>
                  <a:lnTo>
                    <a:pt x="3004" y="5422"/>
                  </a:lnTo>
                  <a:lnTo>
                    <a:pt x="2882" y="5617"/>
                  </a:lnTo>
                  <a:lnTo>
                    <a:pt x="2735" y="5984"/>
                  </a:lnTo>
                  <a:lnTo>
                    <a:pt x="2613" y="6374"/>
                  </a:lnTo>
                  <a:lnTo>
                    <a:pt x="2516" y="6765"/>
                  </a:lnTo>
                  <a:lnTo>
                    <a:pt x="2491" y="6838"/>
                  </a:lnTo>
                  <a:lnTo>
                    <a:pt x="2442" y="6912"/>
                  </a:lnTo>
                  <a:lnTo>
                    <a:pt x="2369" y="6936"/>
                  </a:lnTo>
                  <a:lnTo>
                    <a:pt x="2296" y="6961"/>
                  </a:lnTo>
                  <a:lnTo>
                    <a:pt x="2247" y="6961"/>
                  </a:lnTo>
                  <a:lnTo>
                    <a:pt x="2149" y="6912"/>
                  </a:lnTo>
                  <a:lnTo>
                    <a:pt x="2076" y="6863"/>
                  </a:lnTo>
                  <a:lnTo>
                    <a:pt x="2052" y="6765"/>
                  </a:lnTo>
                  <a:lnTo>
                    <a:pt x="2052" y="6668"/>
                  </a:lnTo>
                  <a:lnTo>
                    <a:pt x="2100" y="6374"/>
                  </a:lnTo>
                  <a:lnTo>
                    <a:pt x="2174" y="6106"/>
                  </a:lnTo>
                  <a:lnTo>
                    <a:pt x="2271" y="5837"/>
                  </a:lnTo>
                  <a:lnTo>
                    <a:pt x="2369" y="5593"/>
                  </a:lnTo>
                  <a:lnTo>
                    <a:pt x="2491" y="5349"/>
                  </a:lnTo>
                  <a:lnTo>
                    <a:pt x="2613" y="5129"/>
                  </a:lnTo>
                  <a:lnTo>
                    <a:pt x="2760" y="4933"/>
                  </a:lnTo>
                  <a:lnTo>
                    <a:pt x="2906" y="4738"/>
                  </a:lnTo>
                  <a:lnTo>
                    <a:pt x="3077" y="4567"/>
                  </a:lnTo>
                  <a:lnTo>
                    <a:pt x="3248" y="4396"/>
                  </a:lnTo>
                  <a:lnTo>
                    <a:pt x="3444" y="4250"/>
                  </a:lnTo>
                  <a:lnTo>
                    <a:pt x="3663" y="4128"/>
                  </a:lnTo>
                  <a:lnTo>
                    <a:pt x="3883" y="4030"/>
                  </a:lnTo>
                  <a:lnTo>
                    <a:pt x="4103" y="3932"/>
                  </a:lnTo>
                  <a:lnTo>
                    <a:pt x="4347" y="3859"/>
                  </a:lnTo>
                  <a:lnTo>
                    <a:pt x="4616" y="3810"/>
                  </a:lnTo>
                  <a:close/>
                  <a:moveTo>
                    <a:pt x="6374" y="0"/>
                  </a:moveTo>
                  <a:lnTo>
                    <a:pt x="6008" y="293"/>
                  </a:lnTo>
                  <a:lnTo>
                    <a:pt x="6301" y="953"/>
                  </a:lnTo>
                  <a:lnTo>
                    <a:pt x="7083" y="2687"/>
                  </a:lnTo>
                  <a:lnTo>
                    <a:pt x="6619" y="2662"/>
                  </a:lnTo>
                  <a:lnTo>
                    <a:pt x="6179" y="2638"/>
                  </a:lnTo>
                  <a:lnTo>
                    <a:pt x="5373" y="2516"/>
                  </a:lnTo>
                  <a:lnTo>
                    <a:pt x="4592" y="2516"/>
                  </a:lnTo>
                  <a:lnTo>
                    <a:pt x="4421" y="2540"/>
                  </a:lnTo>
                  <a:lnTo>
                    <a:pt x="4225" y="2589"/>
                  </a:lnTo>
                  <a:lnTo>
                    <a:pt x="4030" y="2662"/>
                  </a:lnTo>
                  <a:lnTo>
                    <a:pt x="3834" y="2735"/>
                  </a:lnTo>
                  <a:lnTo>
                    <a:pt x="3419" y="2955"/>
                  </a:lnTo>
                  <a:lnTo>
                    <a:pt x="3004" y="3175"/>
                  </a:lnTo>
                  <a:lnTo>
                    <a:pt x="2638" y="3444"/>
                  </a:lnTo>
                  <a:lnTo>
                    <a:pt x="2271" y="3712"/>
                  </a:lnTo>
                  <a:lnTo>
                    <a:pt x="1929" y="4030"/>
                  </a:lnTo>
                  <a:lnTo>
                    <a:pt x="1612" y="4347"/>
                  </a:lnTo>
                  <a:lnTo>
                    <a:pt x="1319" y="4689"/>
                  </a:lnTo>
                  <a:lnTo>
                    <a:pt x="1075" y="5056"/>
                  </a:lnTo>
                  <a:lnTo>
                    <a:pt x="830" y="5446"/>
                  </a:lnTo>
                  <a:lnTo>
                    <a:pt x="611" y="5862"/>
                  </a:lnTo>
                  <a:lnTo>
                    <a:pt x="440" y="6301"/>
                  </a:lnTo>
                  <a:lnTo>
                    <a:pt x="293" y="6741"/>
                  </a:lnTo>
                  <a:lnTo>
                    <a:pt x="171" y="7205"/>
                  </a:lnTo>
                  <a:lnTo>
                    <a:pt x="73" y="7693"/>
                  </a:lnTo>
                  <a:lnTo>
                    <a:pt x="24" y="8206"/>
                  </a:lnTo>
                  <a:lnTo>
                    <a:pt x="0" y="8719"/>
                  </a:lnTo>
                  <a:lnTo>
                    <a:pt x="24" y="9256"/>
                  </a:lnTo>
                  <a:lnTo>
                    <a:pt x="73" y="9794"/>
                  </a:lnTo>
                  <a:lnTo>
                    <a:pt x="171" y="10307"/>
                  </a:lnTo>
                  <a:lnTo>
                    <a:pt x="293" y="10795"/>
                  </a:lnTo>
                  <a:lnTo>
                    <a:pt x="464" y="11308"/>
                  </a:lnTo>
                  <a:lnTo>
                    <a:pt x="659" y="11772"/>
                  </a:lnTo>
                  <a:lnTo>
                    <a:pt x="879" y="12236"/>
                  </a:lnTo>
                  <a:lnTo>
                    <a:pt x="1123" y="12676"/>
                  </a:lnTo>
                  <a:lnTo>
                    <a:pt x="1392" y="13091"/>
                  </a:lnTo>
                  <a:lnTo>
                    <a:pt x="1710" y="13506"/>
                  </a:lnTo>
                  <a:lnTo>
                    <a:pt x="2027" y="13872"/>
                  </a:lnTo>
                  <a:lnTo>
                    <a:pt x="2393" y="14239"/>
                  </a:lnTo>
                  <a:lnTo>
                    <a:pt x="2760" y="14581"/>
                  </a:lnTo>
                  <a:lnTo>
                    <a:pt x="3151" y="14874"/>
                  </a:lnTo>
                  <a:lnTo>
                    <a:pt x="3590" y="15167"/>
                  </a:lnTo>
                  <a:lnTo>
                    <a:pt x="4030" y="15411"/>
                  </a:lnTo>
                  <a:lnTo>
                    <a:pt x="4225" y="15509"/>
                  </a:lnTo>
                  <a:lnTo>
                    <a:pt x="4421" y="15582"/>
                  </a:lnTo>
                  <a:lnTo>
                    <a:pt x="4640" y="15631"/>
                  </a:lnTo>
                  <a:lnTo>
                    <a:pt x="5275" y="15631"/>
                  </a:lnTo>
                  <a:lnTo>
                    <a:pt x="5739" y="15558"/>
                  </a:lnTo>
                  <a:lnTo>
                    <a:pt x="6668" y="15362"/>
                  </a:lnTo>
                  <a:lnTo>
                    <a:pt x="7132" y="15289"/>
                  </a:lnTo>
                  <a:lnTo>
                    <a:pt x="7376" y="15264"/>
                  </a:lnTo>
                  <a:lnTo>
                    <a:pt x="7864" y="15264"/>
                  </a:lnTo>
                  <a:lnTo>
                    <a:pt x="8108" y="15289"/>
                  </a:lnTo>
                  <a:lnTo>
                    <a:pt x="8597" y="15362"/>
                  </a:lnTo>
                  <a:lnTo>
                    <a:pt x="9549" y="15558"/>
                  </a:lnTo>
                  <a:lnTo>
                    <a:pt x="9989" y="15606"/>
                  </a:lnTo>
                  <a:lnTo>
                    <a:pt x="10209" y="15631"/>
                  </a:lnTo>
                  <a:lnTo>
                    <a:pt x="10429" y="15631"/>
                  </a:lnTo>
                  <a:lnTo>
                    <a:pt x="10648" y="15606"/>
                  </a:lnTo>
                  <a:lnTo>
                    <a:pt x="10868" y="15558"/>
                  </a:lnTo>
                  <a:lnTo>
                    <a:pt x="11064" y="15484"/>
                  </a:lnTo>
                  <a:lnTo>
                    <a:pt x="11283" y="15387"/>
                  </a:lnTo>
                  <a:lnTo>
                    <a:pt x="11723" y="15142"/>
                  </a:lnTo>
                  <a:lnTo>
                    <a:pt x="12114" y="14849"/>
                  </a:lnTo>
                  <a:lnTo>
                    <a:pt x="12529" y="14532"/>
                  </a:lnTo>
                  <a:lnTo>
                    <a:pt x="12895" y="14214"/>
                  </a:lnTo>
                  <a:lnTo>
                    <a:pt x="13237" y="13848"/>
                  </a:lnTo>
                  <a:lnTo>
                    <a:pt x="13555" y="13457"/>
                  </a:lnTo>
                  <a:lnTo>
                    <a:pt x="13872" y="13066"/>
                  </a:lnTo>
                  <a:lnTo>
                    <a:pt x="14141" y="12651"/>
                  </a:lnTo>
                  <a:lnTo>
                    <a:pt x="14385" y="12212"/>
                  </a:lnTo>
                  <a:lnTo>
                    <a:pt x="14605" y="11748"/>
                  </a:lnTo>
                  <a:lnTo>
                    <a:pt x="14800" y="11283"/>
                  </a:lnTo>
                  <a:lnTo>
                    <a:pt x="14947" y="10795"/>
                  </a:lnTo>
                  <a:lnTo>
                    <a:pt x="15069" y="10282"/>
                  </a:lnTo>
                  <a:lnTo>
                    <a:pt x="15167" y="9769"/>
                  </a:lnTo>
                  <a:lnTo>
                    <a:pt x="15216" y="9256"/>
                  </a:lnTo>
                  <a:lnTo>
                    <a:pt x="15240" y="8719"/>
                  </a:lnTo>
                  <a:lnTo>
                    <a:pt x="15216" y="8182"/>
                  </a:lnTo>
                  <a:lnTo>
                    <a:pt x="15167" y="7669"/>
                  </a:lnTo>
                  <a:lnTo>
                    <a:pt x="15069" y="7180"/>
                  </a:lnTo>
                  <a:lnTo>
                    <a:pt x="14947" y="6692"/>
                  </a:lnTo>
                  <a:lnTo>
                    <a:pt x="14776" y="6252"/>
                  </a:lnTo>
                  <a:lnTo>
                    <a:pt x="14605" y="5813"/>
                  </a:lnTo>
                  <a:lnTo>
                    <a:pt x="14385" y="5398"/>
                  </a:lnTo>
                  <a:lnTo>
                    <a:pt x="14141" y="5007"/>
                  </a:lnTo>
                  <a:lnTo>
                    <a:pt x="13848" y="4616"/>
                  </a:lnTo>
                  <a:lnTo>
                    <a:pt x="13555" y="4274"/>
                  </a:lnTo>
                  <a:lnTo>
                    <a:pt x="13213" y="3957"/>
                  </a:lnTo>
                  <a:lnTo>
                    <a:pt x="12871" y="3639"/>
                  </a:lnTo>
                  <a:lnTo>
                    <a:pt x="12505" y="3370"/>
                  </a:lnTo>
                  <a:lnTo>
                    <a:pt x="12089" y="3102"/>
                  </a:lnTo>
                  <a:lnTo>
                    <a:pt x="11674" y="2858"/>
                  </a:lnTo>
                  <a:lnTo>
                    <a:pt x="11259" y="2662"/>
                  </a:lnTo>
                  <a:lnTo>
                    <a:pt x="11064" y="2589"/>
                  </a:lnTo>
                  <a:lnTo>
                    <a:pt x="10893" y="2540"/>
                  </a:lnTo>
                  <a:lnTo>
                    <a:pt x="10697" y="2516"/>
                  </a:lnTo>
                  <a:lnTo>
                    <a:pt x="10526" y="2491"/>
                  </a:lnTo>
                  <a:lnTo>
                    <a:pt x="10111" y="2491"/>
                  </a:lnTo>
                  <a:lnTo>
                    <a:pt x="9696" y="2516"/>
                  </a:lnTo>
                  <a:lnTo>
                    <a:pt x="8841" y="2613"/>
                  </a:lnTo>
                  <a:lnTo>
                    <a:pt x="8426" y="2662"/>
                  </a:lnTo>
                  <a:lnTo>
                    <a:pt x="7986" y="2687"/>
                  </a:lnTo>
                  <a:lnTo>
                    <a:pt x="6374" y="0"/>
                  </a:lnTo>
                  <a:close/>
                </a:path>
              </a:pathLst>
            </a:custGeom>
            <a:grpFill/>
            <a:ln>
              <a:noFill/>
            </a:ln>
          </p:spPr>
          <p:txBody>
            <a:bodyPr spcFirstLastPara="1" wrap="square" lIns="91425" tIns="91425" rIns="91425" bIns="91425" anchor="ctr" anchorCtr="0">
              <a:noAutofit/>
            </a:bodyPr>
            <a:lstStyle/>
            <a:p>
              <a:endParaRPr/>
            </a:p>
          </p:txBody>
        </p:sp>
      </p:grpSp>
      <p:grpSp>
        <p:nvGrpSpPr>
          <p:cNvPr id="578" name="Google Shape;578;p39"/>
          <p:cNvGrpSpPr/>
          <p:nvPr/>
        </p:nvGrpSpPr>
        <p:grpSpPr>
          <a:xfrm>
            <a:off x="3987377" y="4792185"/>
            <a:ext cx="351609" cy="326820"/>
            <a:chOff x="5241175" y="4959100"/>
            <a:chExt cx="539775" cy="517775"/>
          </a:xfrm>
          <a:solidFill>
            <a:srgbClr val="00B0F0"/>
          </a:solidFill>
        </p:grpSpPr>
        <p:sp>
          <p:nvSpPr>
            <p:cNvPr id="579" name="Google Shape;579;p39"/>
            <p:cNvSpPr/>
            <p:nvPr/>
          </p:nvSpPr>
          <p:spPr>
            <a:xfrm>
              <a:off x="5575150" y="4959100"/>
              <a:ext cx="161225" cy="178300"/>
            </a:xfrm>
            <a:custGeom>
              <a:avLst/>
              <a:gdLst/>
              <a:ahLst/>
              <a:cxnLst/>
              <a:rect l="l" t="t" r="r" b="b"/>
              <a:pathLst>
                <a:path w="6449" h="7132" extrusionOk="0">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grpFill/>
            <a:ln>
              <a:noFill/>
            </a:ln>
          </p:spPr>
          <p:txBody>
            <a:bodyPr spcFirstLastPara="1" wrap="square" lIns="91425" tIns="91425" rIns="91425" bIns="91425" anchor="ctr" anchorCtr="0">
              <a:noAutofit/>
            </a:bodyPr>
            <a:lstStyle/>
            <a:p>
              <a:endParaRPr/>
            </a:p>
          </p:txBody>
        </p:sp>
        <p:sp>
          <p:nvSpPr>
            <p:cNvPr id="580" name="Google Shape;580;p39"/>
            <p:cNvSpPr/>
            <p:nvPr/>
          </p:nvSpPr>
          <p:spPr>
            <a:xfrm>
              <a:off x="5330925" y="4985350"/>
              <a:ext cx="128250" cy="148400"/>
            </a:xfrm>
            <a:custGeom>
              <a:avLst/>
              <a:gdLst/>
              <a:ahLst/>
              <a:cxnLst/>
              <a:rect l="l" t="t" r="r" b="b"/>
              <a:pathLst>
                <a:path w="5130" h="5936" extrusionOk="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grpFill/>
            <a:ln>
              <a:noFill/>
            </a:ln>
          </p:spPr>
          <p:txBody>
            <a:bodyPr spcFirstLastPara="1" wrap="square" lIns="91425" tIns="91425" rIns="91425" bIns="91425" anchor="ctr" anchorCtr="0">
              <a:noAutofit/>
            </a:bodyPr>
            <a:lstStyle/>
            <a:p>
              <a:endParaRPr/>
            </a:p>
          </p:txBody>
        </p:sp>
        <p:sp>
          <p:nvSpPr>
            <p:cNvPr id="581" name="Google Shape;581;p39"/>
            <p:cNvSpPr/>
            <p:nvPr/>
          </p:nvSpPr>
          <p:spPr>
            <a:xfrm>
              <a:off x="5241175" y="5241175"/>
              <a:ext cx="180125" cy="109325"/>
            </a:xfrm>
            <a:custGeom>
              <a:avLst/>
              <a:gdLst/>
              <a:ahLst/>
              <a:cxnLst/>
              <a:rect l="l" t="t" r="r" b="b"/>
              <a:pathLst>
                <a:path w="7205" h="4373" extrusionOk="0">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grpFill/>
            <a:ln>
              <a:noFill/>
            </a:ln>
          </p:spPr>
          <p:txBody>
            <a:bodyPr spcFirstLastPara="1" wrap="square" lIns="91425" tIns="91425" rIns="91425" bIns="91425" anchor="ctr" anchorCtr="0">
              <a:noAutofit/>
            </a:bodyPr>
            <a:lstStyle/>
            <a:p>
              <a:endParaRPr/>
            </a:p>
          </p:txBody>
        </p:sp>
        <p:sp>
          <p:nvSpPr>
            <p:cNvPr id="582" name="Google Shape;582;p39"/>
            <p:cNvSpPr/>
            <p:nvPr/>
          </p:nvSpPr>
          <p:spPr>
            <a:xfrm>
              <a:off x="5461575" y="5316900"/>
              <a:ext cx="89175" cy="159975"/>
            </a:xfrm>
            <a:custGeom>
              <a:avLst/>
              <a:gdLst/>
              <a:ahLst/>
              <a:cxnLst/>
              <a:rect l="l" t="t" r="r" b="b"/>
              <a:pathLst>
                <a:path w="3567" h="6399" extrusionOk="0">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grpFill/>
            <a:ln>
              <a:noFill/>
            </a:ln>
          </p:spPr>
          <p:txBody>
            <a:bodyPr spcFirstLastPara="1" wrap="square" lIns="91425" tIns="91425" rIns="91425" bIns="91425" anchor="ctr" anchorCtr="0">
              <a:noAutofit/>
            </a:bodyPr>
            <a:lstStyle/>
            <a:p>
              <a:endParaRPr/>
            </a:p>
          </p:txBody>
        </p:sp>
        <p:sp>
          <p:nvSpPr>
            <p:cNvPr id="583" name="Google Shape;583;p39"/>
            <p:cNvSpPr/>
            <p:nvPr/>
          </p:nvSpPr>
          <p:spPr>
            <a:xfrm>
              <a:off x="5619100" y="5194175"/>
              <a:ext cx="161850" cy="89775"/>
            </a:xfrm>
            <a:custGeom>
              <a:avLst/>
              <a:gdLst/>
              <a:ahLst/>
              <a:cxnLst/>
              <a:rect l="l" t="t" r="r" b="b"/>
              <a:pathLst>
                <a:path w="6474" h="3591" extrusionOk="0">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grpFill/>
            <a:ln>
              <a:noFill/>
            </a:ln>
          </p:spPr>
          <p:txBody>
            <a:bodyPr spcFirstLastPara="1" wrap="square" lIns="91425" tIns="91425" rIns="91425" bIns="91425" anchor="ctr" anchorCtr="0">
              <a:noAutofit/>
            </a:bodyPr>
            <a:lstStyle/>
            <a:p>
              <a:endParaRPr/>
            </a:p>
          </p:txBody>
        </p:sp>
        <p:sp>
          <p:nvSpPr>
            <p:cNvPr id="584" name="Google Shape;584;p39"/>
            <p:cNvSpPr/>
            <p:nvPr/>
          </p:nvSpPr>
          <p:spPr>
            <a:xfrm>
              <a:off x="5420075" y="5116000"/>
              <a:ext cx="189300" cy="189925"/>
            </a:xfrm>
            <a:custGeom>
              <a:avLst/>
              <a:gdLst/>
              <a:ahLst/>
              <a:cxnLst/>
              <a:rect l="l" t="t" r="r" b="b"/>
              <a:pathLst>
                <a:path w="7572" h="7597" extrusionOk="0">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grpFill/>
            <a:ln>
              <a:noFill/>
            </a:ln>
          </p:spPr>
          <p:txBody>
            <a:bodyPr spcFirstLastPara="1" wrap="square" lIns="91425" tIns="91425" rIns="91425" bIns="91425" anchor="ctr" anchorCtr="0">
              <a:noAutofit/>
            </a:bodyPr>
            <a:lstStyle/>
            <a:p>
              <a:endParaRPr/>
            </a:p>
          </p:txBody>
        </p:sp>
      </p:grpSp>
      <p:sp>
        <p:nvSpPr>
          <p:cNvPr id="585" name="Google Shape;585;p39"/>
          <p:cNvSpPr/>
          <p:nvPr/>
        </p:nvSpPr>
        <p:spPr>
          <a:xfrm>
            <a:off x="4447719" y="4872731"/>
            <a:ext cx="309448" cy="165737"/>
          </a:xfrm>
          <a:custGeom>
            <a:avLst/>
            <a:gdLst/>
            <a:ahLst/>
            <a:cxnLst/>
            <a:rect l="l" t="t" r="r" b="b"/>
            <a:pathLst>
              <a:path w="19002" h="10503" extrusionOk="0">
                <a:moveTo>
                  <a:pt x="17072" y="1100"/>
                </a:moveTo>
                <a:lnTo>
                  <a:pt x="17145" y="1124"/>
                </a:lnTo>
                <a:lnTo>
                  <a:pt x="17268" y="1197"/>
                </a:lnTo>
                <a:lnTo>
                  <a:pt x="17365" y="1320"/>
                </a:lnTo>
                <a:lnTo>
                  <a:pt x="17390" y="1393"/>
                </a:lnTo>
                <a:lnTo>
                  <a:pt x="17390" y="1490"/>
                </a:lnTo>
                <a:lnTo>
                  <a:pt x="17390" y="1564"/>
                </a:lnTo>
                <a:lnTo>
                  <a:pt x="17365" y="1637"/>
                </a:lnTo>
                <a:lnTo>
                  <a:pt x="17268" y="1759"/>
                </a:lnTo>
                <a:lnTo>
                  <a:pt x="17145" y="1832"/>
                </a:lnTo>
                <a:lnTo>
                  <a:pt x="17072" y="1857"/>
                </a:lnTo>
                <a:lnTo>
                  <a:pt x="16926" y="1857"/>
                </a:lnTo>
                <a:lnTo>
                  <a:pt x="16852" y="1832"/>
                </a:lnTo>
                <a:lnTo>
                  <a:pt x="16730" y="1759"/>
                </a:lnTo>
                <a:lnTo>
                  <a:pt x="16657" y="1637"/>
                </a:lnTo>
                <a:lnTo>
                  <a:pt x="16633" y="1564"/>
                </a:lnTo>
                <a:lnTo>
                  <a:pt x="16608" y="1490"/>
                </a:lnTo>
                <a:lnTo>
                  <a:pt x="16633" y="1393"/>
                </a:lnTo>
                <a:lnTo>
                  <a:pt x="16657" y="1320"/>
                </a:lnTo>
                <a:lnTo>
                  <a:pt x="16730" y="1197"/>
                </a:lnTo>
                <a:lnTo>
                  <a:pt x="16852" y="1124"/>
                </a:lnTo>
                <a:lnTo>
                  <a:pt x="16926" y="1100"/>
                </a:lnTo>
                <a:close/>
                <a:moveTo>
                  <a:pt x="15924" y="1"/>
                </a:moveTo>
                <a:lnTo>
                  <a:pt x="15656" y="25"/>
                </a:lnTo>
                <a:lnTo>
                  <a:pt x="15387" y="74"/>
                </a:lnTo>
                <a:lnTo>
                  <a:pt x="15192" y="123"/>
                </a:lnTo>
                <a:lnTo>
                  <a:pt x="14996" y="172"/>
                </a:lnTo>
                <a:lnTo>
                  <a:pt x="14801" y="269"/>
                </a:lnTo>
                <a:lnTo>
                  <a:pt x="14605" y="367"/>
                </a:lnTo>
                <a:lnTo>
                  <a:pt x="14435" y="489"/>
                </a:lnTo>
                <a:lnTo>
                  <a:pt x="14264" y="611"/>
                </a:lnTo>
                <a:lnTo>
                  <a:pt x="14093" y="758"/>
                </a:lnTo>
                <a:lnTo>
                  <a:pt x="13970" y="929"/>
                </a:lnTo>
                <a:lnTo>
                  <a:pt x="13824" y="1100"/>
                </a:lnTo>
                <a:lnTo>
                  <a:pt x="13726" y="1271"/>
                </a:lnTo>
                <a:lnTo>
                  <a:pt x="13629" y="1466"/>
                </a:lnTo>
                <a:lnTo>
                  <a:pt x="13531" y="1661"/>
                </a:lnTo>
                <a:lnTo>
                  <a:pt x="13482" y="1881"/>
                </a:lnTo>
                <a:lnTo>
                  <a:pt x="13433" y="2101"/>
                </a:lnTo>
                <a:lnTo>
                  <a:pt x="13409" y="2345"/>
                </a:lnTo>
                <a:lnTo>
                  <a:pt x="13409" y="2565"/>
                </a:lnTo>
                <a:lnTo>
                  <a:pt x="6668" y="4372"/>
                </a:lnTo>
                <a:lnTo>
                  <a:pt x="6986" y="4592"/>
                </a:lnTo>
                <a:lnTo>
                  <a:pt x="7303" y="4812"/>
                </a:lnTo>
                <a:lnTo>
                  <a:pt x="7621" y="5032"/>
                </a:lnTo>
                <a:lnTo>
                  <a:pt x="7938" y="5203"/>
                </a:lnTo>
                <a:lnTo>
                  <a:pt x="8280" y="5374"/>
                </a:lnTo>
                <a:lnTo>
                  <a:pt x="8597" y="5496"/>
                </a:lnTo>
                <a:lnTo>
                  <a:pt x="8939" y="5618"/>
                </a:lnTo>
                <a:lnTo>
                  <a:pt x="9257" y="5740"/>
                </a:lnTo>
                <a:lnTo>
                  <a:pt x="9599" y="5813"/>
                </a:lnTo>
                <a:lnTo>
                  <a:pt x="9941" y="5862"/>
                </a:lnTo>
                <a:lnTo>
                  <a:pt x="10258" y="5911"/>
                </a:lnTo>
                <a:lnTo>
                  <a:pt x="10600" y="5935"/>
                </a:lnTo>
                <a:lnTo>
                  <a:pt x="10942" y="5935"/>
                </a:lnTo>
                <a:lnTo>
                  <a:pt x="11284" y="5911"/>
                </a:lnTo>
                <a:lnTo>
                  <a:pt x="11626" y="5862"/>
                </a:lnTo>
                <a:lnTo>
                  <a:pt x="11968" y="5813"/>
                </a:lnTo>
                <a:lnTo>
                  <a:pt x="12285" y="5716"/>
                </a:lnTo>
                <a:lnTo>
                  <a:pt x="12603" y="5642"/>
                </a:lnTo>
                <a:lnTo>
                  <a:pt x="13140" y="5423"/>
                </a:lnTo>
                <a:lnTo>
                  <a:pt x="13629" y="5203"/>
                </a:lnTo>
                <a:lnTo>
                  <a:pt x="14044" y="4983"/>
                </a:lnTo>
                <a:lnTo>
                  <a:pt x="14386" y="4763"/>
                </a:lnTo>
                <a:lnTo>
                  <a:pt x="14630" y="4592"/>
                </a:lnTo>
                <a:lnTo>
                  <a:pt x="14850" y="4421"/>
                </a:lnTo>
                <a:lnTo>
                  <a:pt x="14923" y="4372"/>
                </a:lnTo>
                <a:lnTo>
                  <a:pt x="15021" y="4348"/>
                </a:lnTo>
                <a:lnTo>
                  <a:pt x="15118" y="4372"/>
                </a:lnTo>
                <a:lnTo>
                  <a:pt x="15192" y="4421"/>
                </a:lnTo>
                <a:lnTo>
                  <a:pt x="15240" y="4519"/>
                </a:lnTo>
                <a:lnTo>
                  <a:pt x="15240" y="4592"/>
                </a:lnTo>
                <a:lnTo>
                  <a:pt x="15240" y="4690"/>
                </a:lnTo>
                <a:lnTo>
                  <a:pt x="15167" y="4763"/>
                </a:lnTo>
                <a:lnTo>
                  <a:pt x="15045" y="4861"/>
                </a:lnTo>
                <a:lnTo>
                  <a:pt x="14752" y="5105"/>
                </a:lnTo>
                <a:lnTo>
                  <a:pt x="14312" y="5398"/>
                </a:lnTo>
                <a:lnTo>
                  <a:pt x="14019" y="5569"/>
                </a:lnTo>
                <a:lnTo>
                  <a:pt x="13702" y="5716"/>
                </a:lnTo>
                <a:lnTo>
                  <a:pt x="13213" y="5935"/>
                </a:lnTo>
                <a:lnTo>
                  <a:pt x="12969" y="6033"/>
                </a:lnTo>
                <a:lnTo>
                  <a:pt x="12676" y="6131"/>
                </a:lnTo>
                <a:lnTo>
                  <a:pt x="12090" y="6277"/>
                </a:lnTo>
                <a:lnTo>
                  <a:pt x="11797" y="6326"/>
                </a:lnTo>
                <a:lnTo>
                  <a:pt x="11479" y="6375"/>
                </a:lnTo>
                <a:lnTo>
                  <a:pt x="11137" y="6400"/>
                </a:lnTo>
                <a:lnTo>
                  <a:pt x="10796" y="6424"/>
                </a:lnTo>
                <a:lnTo>
                  <a:pt x="10429" y="6400"/>
                </a:lnTo>
                <a:lnTo>
                  <a:pt x="10063" y="6375"/>
                </a:lnTo>
                <a:lnTo>
                  <a:pt x="9696" y="6326"/>
                </a:lnTo>
                <a:lnTo>
                  <a:pt x="9306" y="6229"/>
                </a:lnTo>
                <a:lnTo>
                  <a:pt x="8915" y="6131"/>
                </a:lnTo>
                <a:lnTo>
                  <a:pt x="8500" y="5984"/>
                </a:lnTo>
                <a:lnTo>
                  <a:pt x="8085" y="5813"/>
                </a:lnTo>
                <a:lnTo>
                  <a:pt x="7669" y="5594"/>
                </a:lnTo>
                <a:lnTo>
                  <a:pt x="7572" y="5569"/>
                </a:lnTo>
                <a:lnTo>
                  <a:pt x="7376" y="5471"/>
                </a:lnTo>
                <a:lnTo>
                  <a:pt x="7254" y="5471"/>
                </a:lnTo>
                <a:lnTo>
                  <a:pt x="7132" y="5496"/>
                </a:lnTo>
                <a:lnTo>
                  <a:pt x="318" y="7694"/>
                </a:lnTo>
                <a:lnTo>
                  <a:pt x="245" y="7743"/>
                </a:lnTo>
                <a:lnTo>
                  <a:pt x="147" y="7792"/>
                </a:lnTo>
                <a:lnTo>
                  <a:pt x="98" y="7865"/>
                </a:lnTo>
                <a:lnTo>
                  <a:pt x="49" y="7938"/>
                </a:lnTo>
                <a:lnTo>
                  <a:pt x="1" y="8036"/>
                </a:lnTo>
                <a:lnTo>
                  <a:pt x="1" y="8134"/>
                </a:lnTo>
                <a:lnTo>
                  <a:pt x="1" y="8207"/>
                </a:lnTo>
                <a:lnTo>
                  <a:pt x="25" y="8305"/>
                </a:lnTo>
                <a:lnTo>
                  <a:pt x="98" y="8451"/>
                </a:lnTo>
                <a:lnTo>
                  <a:pt x="196" y="8549"/>
                </a:lnTo>
                <a:lnTo>
                  <a:pt x="318" y="8622"/>
                </a:lnTo>
                <a:lnTo>
                  <a:pt x="489" y="8646"/>
                </a:lnTo>
                <a:lnTo>
                  <a:pt x="611" y="8622"/>
                </a:lnTo>
                <a:lnTo>
                  <a:pt x="269" y="8793"/>
                </a:lnTo>
                <a:lnTo>
                  <a:pt x="171" y="8842"/>
                </a:lnTo>
                <a:lnTo>
                  <a:pt x="123" y="8915"/>
                </a:lnTo>
                <a:lnTo>
                  <a:pt x="49" y="8988"/>
                </a:lnTo>
                <a:lnTo>
                  <a:pt x="25" y="9086"/>
                </a:lnTo>
                <a:lnTo>
                  <a:pt x="1" y="9159"/>
                </a:lnTo>
                <a:lnTo>
                  <a:pt x="1" y="9257"/>
                </a:lnTo>
                <a:lnTo>
                  <a:pt x="1" y="9355"/>
                </a:lnTo>
                <a:lnTo>
                  <a:pt x="49" y="9452"/>
                </a:lnTo>
                <a:lnTo>
                  <a:pt x="123" y="9575"/>
                </a:lnTo>
                <a:lnTo>
                  <a:pt x="220" y="9648"/>
                </a:lnTo>
                <a:lnTo>
                  <a:pt x="342" y="9697"/>
                </a:lnTo>
                <a:lnTo>
                  <a:pt x="489" y="9721"/>
                </a:lnTo>
                <a:lnTo>
                  <a:pt x="587" y="9721"/>
                </a:lnTo>
                <a:lnTo>
                  <a:pt x="684" y="9672"/>
                </a:lnTo>
                <a:lnTo>
                  <a:pt x="855" y="9599"/>
                </a:lnTo>
                <a:lnTo>
                  <a:pt x="782" y="9721"/>
                </a:lnTo>
                <a:lnTo>
                  <a:pt x="758" y="9868"/>
                </a:lnTo>
                <a:lnTo>
                  <a:pt x="782" y="10014"/>
                </a:lnTo>
                <a:lnTo>
                  <a:pt x="831" y="10161"/>
                </a:lnTo>
                <a:lnTo>
                  <a:pt x="929" y="10258"/>
                </a:lnTo>
                <a:lnTo>
                  <a:pt x="1026" y="10307"/>
                </a:lnTo>
                <a:lnTo>
                  <a:pt x="1124" y="10356"/>
                </a:lnTo>
                <a:lnTo>
                  <a:pt x="1246" y="10380"/>
                </a:lnTo>
                <a:lnTo>
                  <a:pt x="1393" y="10356"/>
                </a:lnTo>
                <a:lnTo>
                  <a:pt x="1515" y="10283"/>
                </a:lnTo>
                <a:lnTo>
                  <a:pt x="6082" y="7303"/>
                </a:lnTo>
                <a:lnTo>
                  <a:pt x="6546" y="7523"/>
                </a:lnTo>
                <a:lnTo>
                  <a:pt x="7108" y="7743"/>
                </a:lnTo>
                <a:lnTo>
                  <a:pt x="7791" y="7987"/>
                </a:lnTo>
                <a:lnTo>
                  <a:pt x="8524" y="8207"/>
                </a:lnTo>
                <a:lnTo>
                  <a:pt x="9306" y="8402"/>
                </a:lnTo>
                <a:lnTo>
                  <a:pt x="10087" y="8549"/>
                </a:lnTo>
                <a:lnTo>
                  <a:pt x="10454" y="8598"/>
                </a:lnTo>
                <a:lnTo>
                  <a:pt x="10820" y="8646"/>
                </a:lnTo>
                <a:lnTo>
                  <a:pt x="11528" y="8646"/>
                </a:lnTo>
                <a:lnTo>
                  <a:pt x="12212" y="10356"/>
                </a:lnTo>
                <a:lnTo>
                  <a:pt x="12261" y="10405"/>
                </a:lnTo>
                <a:lnTo>
                  <a:pt x="12310" y="10454"/>
                </a:lnTo>
                <a:lnTo>
                  <a:pt x="12383" y="10478"/>
                </a:lnTo>
                <a:lnTo>
                  <a:pt x="12456" y="10503"/>
                </a:lnTo>
                <a:lnTo>
                  <a:pt x="13384" y="10503"/>
                </a:lnTo>
                <a:lnTo>
                  <a:pt x="13482" y="10478"/>
                </a:lnTo>
                <a:lnTo>
                  <a:pt x="13555" y="10454"/>
                </a:lnTo>
                <a:lnTo>
                  <a:pt x="13604" y="10405"/>
                </a:lnTo>
                <a:lnTo>
                  <a:pt x="13629" y="10332"/>
                </a:lnTo>
                <a:lnTo>
                  <a:pt x="13629" y="10234"/>
                </a:lnTo>
                <a:lnTo>
                  <a:pt x="13580" y="10161"/>
                </a:lnTo>
                <a:lnTo>
                  <a:pt x="13506" y="10087"/>
                </a:lnTo>
                <a:lnTo>
                  <a:pt x="13409" y="10087"/>
                </a:lnTo>
                <a:lnTo>
                  <a:pt x="12603" y="10014"/>
                </a:lnTo>
                <a:lnTo>
                  <a:pt x="12163" y="8646"/>
                </a:lnTo>
                <a:lnTo>
                  <a:pt x="12700" y="8598"/>
                </a:lnTo>
                <a:lnTo>
                  <a:pt x="13067" y="8549"/>
                </a:lnTo>
                <a:lnTo>
                  <a:pt x="13482" y="8475"/>
                </a:lnTo>
                <a:lnTo>
                  <a:pt x="13922" y="8378"/>
                </a:lnTo>
                <a:lnTo>
                  <a:pt x="14386" y="8280"/>
                </a:lnTo>
                <a:lnTo>
                  <a:pt x="14874" y="8109"/>
                </a:lnTo>
                <a:lnTo>
                  <a:pt x="15363" y="7914"/>
                </a:lnTo>
                <a:lnTo>
                  <a:pt x="15827" y="7670"/>
                </a:lnTo>
                <a:lnTo>
                  <a:pt x="16046" y="7547"/>
                </a:lnTo>
                <a:lnTo>
                  <a:pt x="16291" y="7376"/>
                </a:lnTo>
                <a:lnTo>
                  <a:pt x="16486" y="7205"/>
                </a:lnTo>
                <a:lnTo>
                  <a:pt x="16681" y="7035"/>
                </a:lnTo>
                <a:lnTo>
                  <a:pt x="16877" y="6839"/>
                </a:lnTo>
                <a:lnTo>
                  <a:pt x="17072" y="6619"/>
                </a:lnTo>
                <a:lnTo>
                  <a:pt x="17219" y="6375"/>
                </a:lnTo>
                <a:lnTo>
                  <a:pt x="17365" y="6131"/>
                </a:lnTo>
                <a:lnTo>
                  <a:pt x="17512" y="5862"/>
                </a:lnTo>
                <a:lnTo>
                  <a:pt x="17610" y="5569"/>
                </a:lnTo>
                <a:lnTo>
                  <a:pt x="17707" y="5276"/>
                </a:lnTo>
                <a:lnTo>
                  <a:pt x="17780" y="4959"/>
                </a:lnTo>
                <a:lnTo>
                  <a:pt x="17829" y="4592"/>
                </a:lnTo>
                <a:lnTo>
                  <a:pt x="17854" y="4226"/>
                </a:lnTo>
                <a:lnTo>
                  <a:pt x="17854" y="3884"/>
                </a:lnTo>
                <a:lnTo>
                  <a:pt x="17829" y="3444"/>
                </a:lnTo>
                <a:lnTo>
                  <a:pt x="17829" y="2980"/>
                </a:lnTo>
                <a:lnTo>
                  <a:pt x="17829" y="2760"/>
                </a:lnTo>
                <a:lnTo>
                  <a:pt x="17878" y="2590"/>
                </a:lnTo>
                <a:lnTo>
                  <a:pt x="18440" y="2370"/>
                </a:lnTo>
                <a:lnTo>
                  <a:pt x="18733" y="2272"/>
                </a:lnTo>
                <a:lnTo>
                  <a:pt x="18293" y="2125"/>
                </a:lnTo>
                <a:lnTo>
                  <a:pt x="18586" y="1979"/>
                </a:lnTo>
                <a:lnTo>
                  <a:pt x="18855" y="1857"/>
                </a:lnTo>
                <a:lnTo>
                  <a:pt x="18953" y="1808"/>
                </a:lnTo>
                <a:lnTo>
                  <a:pt x="19002" y="1759"/>
                </a:lnTo>
                <a:lnTo>
                  <a:pt x="19002" y="1710"/>
                </a:lnTo>
                <a:lnTo>
                  <a:pt x="18953" y="1686"/>
                </a:lnTo>
                <a:lnTo>
                  <a:pt x="18000" y="1271"/>
                </a:lnTo>
                <a:lnTo>
                  <a:pt x="17780" y="1026"/>
                </a:lnTo>
                <a:lnTo>
                  <a:pt x="17561" y="782"/>
                </a:lnTo>
                <a:lnTo>
                  <a:pt x="17243" y="514"/>
                </a:lnTo>
                <a:lnTo>
                  <a:pt x="17048" y="391"/>
                </a:lnTo>
                <a:lnTo>
                  <a:pt x="16852" y="269"/>
                </a:lnTo>
                <a:lnTo>
                  <a:pt x="16633" y="172"/>
                </a:lnTo>
                <a:lnTo>
                  <a:pt x="16413" y="98"/>
                </a:lnTo>
                <a:lnTo>
                  <a:pt x="16169" y="25"/>
                </a:lnTo>
                <a:lnTo>
                  <a:pt x="15924" y="1"/>
                </a:lnTo>
                <a:close/>
              </a:path>
            </a:pathLst>
          </a:custGeom>
          <a:solidFill>
            <a:srgbClr val="00B0F0"/>
          </a:solidFill>
          <a:ln>
            <a:noFill/>
          </a:ln>
        </p:spPr>
        <p:txBody>
          <a:bodyPr spcFirstLastPara="1" wrap="square" lIns="91425" tIns="91425" rIns="91425" bIns="91425" anchor="ctr" anchorCtr="0">
            <a:noAutofit/>
          </a:bodyPr>
          <a:lstStyle/>
          <a:p>
            <a:endParaRPr/>
          </a:p>
        </p:txBody>
      </p:sp>
      <p:grpSp>
        <p:nvGrpSpPr>
          <p:cNvPr id="586" name="Google Shape;586;p39"/>
          <p:cNvGrpSpPr/>
          <p:nvPr/>
        </p:nvGrpSpPr>
        <p:grpSpPr>
          <a:xfrm>
            <a:off x="4928000" y="4840741"/>
            <a:ext cx="225531" cy="251297"/>
            <a:chOff x="6685175" y="5036025"/>
            <a:chExt cx="346225" cy="398125"/>
          </a:xfrm>
          <a:solidFill>
            <a:srgbClr val="00B0F0"/>
          </a:solidFill>
        </p:grpSpPr>
        <p:sp>
          <p:nvSpPr>
            <p:cNvPr id="587" name="Google Shape;587;p39"/>
            <p:cNvSpPr/>
            <p:nvPr/>
          </p:nvSpPr>
          <p:spPr>
            <a:xfrm>
              <a:off x="6743800" y="5036025"/>
              <a:ext cx="105650" cy="147775"/>
            </a:xfrm>
            <a:custGeom>
              <a:avLst/>
              <a:gdLst/>
              <a:ahLst/>
              <a:cxnLst/>
              <a:rect l="l" t="t" r="r" b="b"/>
              <a:pathLst>
                <a:path w="4226" h="5911" extrusionOk="0">
                  <a:moveTo>
                    <a:pt x="2931" y="1"/>
                  </a:moveTo>
                  <a:lnTo>
                    <a:pt x="2736" y="25"/>
                  </a:lnTo>
                  <a:lnTo>
                    <a:pt x="2516" y="74"/>
                  </a:lnTo>
                  <a:lnTo>
                    <a:pt x="2272" y="147"/>
                  </a:lnTo>
                  <a:lnTo>
                    <a:pt x="2027" y="269"/>
                  </a:lnTo>
                  <a:lnTo>
                    <a:pt x="1783" y="416"/>
                  </a:lnTo>
                  <a:lnTo>
                    <a:pt x="1539" y="611"/>
                  </a:lnTo>
                  <a:lnTo>
                    <a:pt x="1319" y="807"/>
                  </a:lnTo>
                  <a:lnTo>
                    <a:pt x="1075" y="1026"/>
                  </a:lnTo>
                  <a:lnTo>
                    <a:pt x="855" y="1271"/>
                  </a:lnTo>
                  <a:lnTo>
                    <a:pt x="660" y="1539"/>
                  </a:lnTo>
                  <a:lnTo>
                    <a:pt x="489" y="1808"/>
                  </a:lnTo>
                  <a:lnTo>
                    <a:pt x="318" y="2101"/>
                  </a:lnTo>
                  <a:lnTo>
                    <a:pt x="196" y="2370"/>
                  </a:lnTo>
                  <a:lnTo>
                    <a:pt x="98" y="2663"/>
                  </a:lnTo>
                  <a:lnTo>
                    <a:pt x="25" y="2956"/>
                  </a:lnTo>
                  <a:lnTo>
                    <a:pt x="0" y="3249"/>
                  </a:lnTo>
                  <a:lnTo>
                    <a:pt x="0" y="3517"/>
                  </a:lnTo>
                  <a:lnTo>
                    <a:pt x="49" y="3786"/>
                  </a:lnTo>
                  <a:lnTo>
                    <a:pt x="122" y="4055"/>
                  </a:lnTo>
                  <a:lnTo>
                    <a:pt x="196" y="4299"/>
                  </a:lnTo>
                  <a:lnTo>
                    <a:pt x="293" y="4543"/>
                  </a:lnTo>
                  <a:lnTo>
                    <a:pt x="415" y="4763"/>
                  </a:lnTo>
                  <a:lnTo>
                    <a:pt x="562" y="4958"/>
                  </a:lnTo>
                  <a:lnTo>
                    <a:pt x="708" y="5154"/>
                  </a:lnTo>
                  <a:lnTo>
                    <a:pt x="855" y="5325"/>
                  </a:lnTo>
                  <a:lnTo>
                    <a:pt x="1026" y="5471"/>
                  </a:lnTo>
                  <a:lnTo>
                    <a:pt x="1221" y="5618"/>
                  </a:lnTo>
                  <a:lnTo>
                    <a:pt x="1392" y="5716"/>
                  </a:lnTo>
                  <a:lnTo>
                    <a:pt x="1588" y="5813"/>
                  </a:lnTo>
                  <a:lnTo>
                    <a:pt x="1807" y="5862"/>
                  </a:lnTo>
                  <a:lnTo>
                    <a:pt x="2003" y="5911"/>
                  </a:lnTo>
                  <a:lnTo>
                    <a:pt x="2442" y="5911"/>
                  </a:lnTo>
                  <a:lnTo>
                    <a:pt x="2662" y="5862"/>
                  </a:lnTo>
                  <a:lnTo>
                    <a:pt x="2858" y="5789"/>
                  </a:lnTo>
                  <a:lnTo>
                    <a:pt x="3053" y="5716"/>
                  </a:lnTo>
                  <a:lnTo>
                    <a:pt x="3224" y="5593"/>
                  </a:lnTo>
                  <a:lnTo>
                    <a:pt x="3395" y="5471"/>
                  </a:lnTo>
                  <a:lnTo>
                    <a:pt x="3541" y="5300"/>
                  </a:lnTo>
                  <a:lnTo>
                    <a:pt x="3688" y="5129"/>
                  </a:lnTo>
                  <a:lnTo>
                    <a:pt x="3810" y="4934"/>
                  </a:lnTo>
                  <a:lnTo>
                    <a:pt x="3932" y="4739"/>
                  </a:lnTo>
                  <a:lnTo>
                    <a:pt x="4030" y="4519"/>
                  </a:lnTo>
                  <a:lnTo>
                    <a:pt x="4103" y="4275"/>
                  </a:lnTo>
                  <a:lnTo>
                    <a:pt x="4152" y="4030"/>
                  </a:lnTo>
                  <a:lnTo>
                    <a:pt x="4201" y="3786"/>
                  </a:lnTo>
                  <a:lnTo>
                    <a:pt x="4225" y="3517"/>
                  </a:lnTo>
                  <a:lnTo>
                    <a:pt x="4201" y="3249"/>
                  </a:lnTo>
                  <a:lnTo>
                    <a:pt x="4176" y="2980"/>
                  </a:lnTo>
                  <a:lnTo>
                    <a:pt x="4054" y="1881"/>
                  </a:lnTo>
                  <a:lnTo>
                    <a:pt x="3957" y="1368"/>
                  </a:lnTo>
                  <a:lnTo>
                    <a:pt x="3835" y="904"/>
                  </a:lnTo>
                  <a:lnTo>
                    <a:pt x="3737" y="684"/>
                  </a:lnTo>
                  <a:lnTo>
                    <a:pt x="3664" y="513"/>
                  </a:lnTo>
                  <a:lnTo>
                    <a:pt x="3541" y="342"/>
                  </a:lnTo>
                  <a:lnTo>
                    <a:pt x="3419" y="220"/>
                  </a:lnTo>
                  <a:lnTo>
                    <a:pt x="3273" y="123"/>
                  </a:lnTo>
                  <a:lnTo>
                    <a:pt x="3126" y="49"/>
                  </a:lnTo>
                  <a:lnTo>
                    <a:pt x="2931" y="1"/>
                  </a:lnTo>
                  <a:close/>
                </a:path>
              </a:pathLst>
            </a:custGeom>
            <a:grpFill/>
            <a:ln>
              <a:noFill/>
            </a:ln>
          </p:spPr>
          <p:txBody>
            <a:bodyPr spcFirstLastPara="1" wrap="square" lIns="91425" tIns="91425" rIns="91425" bIns="91425" anchor="ctr" anchorCtr="0">
              <a:noAutofit/>
            </a:bodyPr>
            <a:lstStyle/>
            <a:p>
              <a:endParaRPr/>
            </a:p>
          </p:txBody>
        </p:sp>
        <p:sp>
          <p:nvSpPr>
            <p:cNvPr id="588" name="Google Shape;588;p39"/>
            <p:cNvSpPr/>
            <p:nvPr/>
          </p:nvSpPr>
          <p:spPr>
            <a:xfrm>
              <a:off x="6685175" y="5152025"/>
              <a:ext cx="84275" cy="117275"/>
            </a:xfrm>
            <a:custGeom>
              <a:avLst/>
              <a:gdLst/>
              <a:ahLst/>
              <a:cxnLst/>
              <a:rect l="l" t="t" r="r" b="b"/>
              <a:pathLst>
                <a:path w="3371" h="4691" extrusionOk="0">
                  <a:moveTo>
                    <a:pt x="1368" y="1"/>
                  </a:moveTo>
                  <a:lnTo>
                    <a:pt x="1197" y="25"/>
                  </a:lnTo>
                  <a:lnTo>
                    <a:pt x="1026" y="99"/>
                  </a:lnTo>
                  <a:lnTo>
                    <a:pt x="855" y="172"/>
                  </a:lnTo>
                  <a:lnTo>
                    <a:pt x="709" y="270"/>
                  </a:lnTo>
                  <a:lnTo>
                    <a:pt x="562" y="392"/>
                  </a:lnTo>
                  <a:lnTo>
                    <a:pt x="440" y="538"/>
                  </a:lnTo>
                  <a:lnTo>
                    <a:pt x="318" y="685"/>
                  </a:lnTo>
                  <a:lnTo>
                    <a:pt x="220" y="856"/>
                  </a:lnTo>
                  <a:lnTo>
                    <a:pt x="147" y="1051"/>
                  </a:lnTo>
                  <a:lnTo>
                    <a:pt x="74" y="1247"/>
                  </a:lnTo>
                  <a:lnTo>
                    <a:pt x="49" y="1442"/>
                  </a:lnTo>
                  <a:lnTo>
                    <a:pt x="1" y="1662"/>
                  </a:lnTo>
                  <a:lnTo>
                    <a:pt x="1" y="1882"/>
                  </a:lnTo>
                  <a:lnTo>
                    <a:pt x="1" y="2101"/>
                  </a:lnTo>
                  <a:lnTo>
                    <a:pt x="25" y="2346"/>
                  </a:lnTo>
                  <a:lnTo>
                    <a:pt x="74" y="2565"/>
                  </a:lnTo>
                  <a:lnTo>
                    <a:pt x="147" y="2810"/>
                  </a:lnTo>
                  <a:lnTo>
                    <a:pt x="220" y="3054"/>
                  </a:lnTo>
                  <a:lnTo>
                    <a:pt x="342" y="3274"/>
                  </a:lnTo>
                  <a:lnTo>
                    <a:pt x="440" y="3493"/>
                  </a:lnTo>
                  <a:lnTo>
                    <a:pt x="587" y="3689"/>
                  </a:lnTo>
                  <a:lnTo>
                    <a:pt x="733" y="3860"/>
                  </a:lnTo>
                  <a:lnTo>
                    <a:pt x="880" y="4031"/>
                  </a:lnTo>
                  <a:lnTo>
                    <a:pt x="1051" y="4177"/>
                  </a:lnTo>
                  <a:lnTo>
                    <a:pt x="1222" y="4324"/>
                  </a:lnTo>
                  <a:lnTo>
                    <a:pt x="1393" y="4422"/>
                  </a:lnTo>
                  <a:lnTo>
                    <a:pt x="1564" y="4519"/>
                  </a:lnTo>
                  <a:lnTo>
                    <a:pt x="1759" y="4592"/>
                  </a:lnTo>
                  <a:lnTo>
                    <a:pt x="1954" y="4641"/>
                  </a:lnTo>
                  <a:lnTo>
                    <a:pt x="2125" y="4690"/>
                  </a:lnTo>
                  <a:lnTo>
                    <a:pt x="2516" y="4690"/>
                  </a:lnTo>
                  <a:lnTo>
                    <a:pt x="2687" y="4641"/>
                  </a:lnTo>
                  <a:lnTo>
                    <a:pt x="2882" y="4592"/>
                  </a:lnTo>
                  <a:lnTo>
                    <a:pt x="3029" y="4495"/>
                  </a:lnTo>
                  <a:lnTo>
                    <a:pt x="3151" y="4397"/>
                  </a:lnTo>
                  <a:lnTo>
                    <a:pt x="3249" y="4299"/>
                  </a:lnTo>
                  <a:lnTo>
                    <a:pt x="3322" y="4153"/>
                  </a:lnTo>
                  <a:lnTo>
                    <a:pt x="3371" y="4006"/>
                  </a:lnTo>
                  <a:lnTo>
                    <a:pt x="3371" y="3860"/>
                  </a:lnTo>
                  <a:lnTo>
                    <a:pt x="3371" y="3689"/>
                  </a:lnTo>
                  <a:lnTo>
                    <a:pt x="3347" y="3518"/>
                  </a:lnTo>
                  <a:lnTo>
                    <a:pt x="3249" y="3127"/>
                  </a:lnTo>
                  <a:lnTo>
                    <a:pt x="3078" y="2712"/>
                  </a:lnTo>
                  <a:lnTo>
                    <a:pt x="2712" y="1808"/>
                  </a:lnTo>
                  <a:lnTo>
                    <a:pt x="2370" y="953"/>
                  </a:lnTo>
                  <a:lnTo>
                    <a:pt x="2199" y="612"/>
                  </a:lnTo>
                  <a:lnTo>
                    <a:pt x="2028" y="343"/>
                  </a:lnTo>
                  <a:lnTo>
                    <a:pt x="1954" y="221"/>
                  </a:lnTo>
                  <a:lnTo>
                    <a:pt x="1857" y="123"/>
                  </a:lnTo>
                  <a:lnTo>
                    <a:pt x="1735" y="74"/>
                  </a:lnTo>
                  <a:lnTo>
                    <a:pt x="1637" y="25"/>
                  </a:lnTo>
                  <a:lnTo>
                    <a:pt x="1490" y="1"/>
                  </a:lnTo>
                  <a:close/>
                </a:path>
              </a:pathLst>
            </a:custGeom>
            <a:grpFill/>
            <a:ln>
              <a:noFill/>
            </a:ln>
          </p:spPr>
          <p:txBody>
            <a:bodyPr spcFirstLastPara="1" wrap="square" lIns="91425" tIns="91425" rIns="91425" bIns="91425" anchor="ctr" anchorCtr="0">
              <a:noAutofit/>
            </a:bodyPr>
            <a:lstStyle/>
            <a:p>
              <a:endParaRPr/>
            </a:p>
          </p:txBody>
        </p:sp>
        <p:sp>
          <p:nvSpPr>
            <p:cNvPr id="589" name="Google Shape;589;p39"/>
            <p:cNvSpPr/>
            <p:nvPr/>
          </p:nvSpPr>
          <p:spPr>
            <a:xfrm>
              <a:off x="6871400" y="5038475"/>
              <a:ext cx="105650" cy="145325"/>
            </a:xfrm>
            <a:custGeom>
              <a:avLst/>
              <a:gdLst/>
              <a:ahLst/>
              <a:cxnLst/>
              <a:rect l="l" t="t" r="r" b="b"/>
              <a:pathLst>
                <a:path w="4226" h="5813" extrusionOk="0">
                  <a:moveTo>
                    <a:pt x="1295" y="0"/>
                  </a:moveTo>
                  <a:lnTo>
                    <a:pt x="1100" y="49"/>
                  </a:lnTo>
                  <a:lnTo>
                    <a:pt x="953" y="98"/>
                  </a:lnTo>
                  <a:lnTo>
                    <a:pt x="807" y="196"/>
                  </a:lnTo>
                  <a:lnTo>
                    <a:pt x="684" y="318"/>
                  </a:lnTo>
                  <a:lnTo>
                    <a:pt x="587" y="464"/>
                  </a:lnTo>
                  <a:lnTo>
                    <a:pt x="489" y="660"/>
                  </a:lnTo>
                  <a:lnTo>
                    <a:pt x="391" y="855"/>
                  </a:lnTo>
                  <a:lnTo>
                    <a:pt x="269" y="1295"/>
                  </a:lnTo>
                  <a:lnTo>
                    <a:pt x="172" y="1808"/>
                  </a:lnTo>
                  <a:lnTo>
                    <a:pt x="49" y="2882"/>
                  </a:lnTo>
                  <a:lnTo>
                    <a:pt x="1" y="3151"/>
                  </a:lnTo>
                  <a:lnTo>
                    <a:pt x="1" y="3419"/>
                  </a:lnTo>
                  <a:lnTo>
                    <a:pt x="25" y="3688"/>
                  </a:lnTo>
                  <a:lnTo>
                    <a:pt x="74" y="3932"/>
                  </a:lnTo>
                  <a:lnTo>
                    <a:pt x="123" y="4177"/>
                  </a:lnTo>
                  <a:lnTo>
                    <a:pt x="196" y="4421"/>
                  </a:lnTo>
                  <a:lnTo>
                    <a:pt x="294" y="4641"/>
                  </a:lnTo>
                  <a:lnTo>
                    <a:pt x="416" y="4836"/>
                  </a:lnTo>
                  <a:lnTo>
                    <a:pt x="538" y="5031"/>
                  </a:lnTo>
                  <a:lnTo>
                    <a:pt x="684" y="5202"/>
                  </a:lnTo>
                  <a:lnTo>
                    <a:pt x="831" y="5373"/>
                  </a:lnTo>
                  <a:lnTo>
                    <a:pt x="1002" y="5495"/>
                  </a:lnTo>
                  <a:lnTo>
                    <a:pt x="1173" y="5618"/>
                  </a:lnTo>
                  <a:lnTo>
                    <a:pt x="1368" y="5691"/>
                  </a:lnTo>
                  <a:lnTo>
                    <a:pt x="1588" y="5764"/>
                  </a:lnTo>
                  <a:lnTo>
                    <a:pt x="1783" y="5813"/>
                  </a:lnTo>
                  <a:lnTo>
                    <a:pt x="2223" y="5813"/>
                  </a:lnTo>
                  <a:lnTo>
                    <a:pt x="2418" y="5764"/>
                  </a:lnTo>
                  <a:lnTo>
                    <a:pt x="2638" y="5715"/>
                  </a:lnTo>
                  <a:lnTo>
                    <a:pt x="2834" y="5618"/>
                  </a:lnTo>
                  <a:lnTo>
                    <a:pt x="3005" y="5520"/>
                  </a:lnTo>
                  <a:lnTo>
                    <a:pt x="3200" y="5373"/>
                  </a:lnTo>
                  <a:lnTo>
                    <a:pt x="3371" y="5227"/>
                  </a:lnTo>
                  <a:lnTo>
                    <a:pt x="3517" y="5056"/>
                  </a:lnTo>
                  <a:lnTo>
                    <a:pt x="3664" y="4860"/>
                  </a:lnTo>
                  <a:lnTo>
                    <a:pt x="3811" y="4665"/>
                  </a:lnTo>
                  <a:lnTo>
                    <a:pt x="3933" y="4445"/>
                  </a:lnTo>
                  <a:lnTo>
                    <a:pt x="4030" y="4201"/>
                  </a:lnTo>
                  <a:lnTo>
                    <a:pt x="4104" y="3957"/>
                  </a:lnTo>
                  <a:lnTo>
                    <a:pt x="4177" y="3688"/>
                  </a:lnTo>
                  <a:lnTo>
                    <a:pt x="4226" y="3419"/>
                  </a:lnTo>
                  <a:lnTo>
                    <a:pt x="4226" y="3151"/>
                  </a:lnTo>
                  <a:lnTo>
                    <a:pt x="4201" y="2858"/>
                  </a:lnTo>
                  <a:lnTo>
                    <a:pt x="4128" y="2589"/>
                  </a:lnTo>
                  <a:lnTo>
                    <a:pt x="4030" y="2296"/>
                  </a:lnTo>
                  <a:lnTo>
                    <a:pt x="3908" y="2027"/>
                  </a:lnTo>
                  <a:lnTo>
                    <a:pt x="3737" y="1734"/>
                  </a:lnTo>
                  <a:lnTo>
                    <a:pt x="3566" y="1490"/>
                  </a:lnTo>
                  <a:lnTo>
                    <a:pt x="3371" y="1221"/>
                  </a:lnTo>
                  <a:lnTo>
                    <a:pt x="3151" y="1002"/>
                  </a:lnTo>
                  <a:lnTo>
                    <a:pt x="2907" y="782"/>
                  </a:lnTo>
                  <a:lnTo>
                    <a:pt x="2687" y="586"/>
                  </a:lnTo>
                  <a:lnTo>
                    <a:pt x="2443" y="415"/>
                  </a:lnTo>
                  <a:lnTo>
                    <a:pt x="2199" y="269"/>
                  </a:lnTo>
                  <a:lnTo>
                    <a:pt x="1954" y="147"/>
                  </a:lnTo>
                  <a:lnTo>
                    <a:pt x="1710" y="74"/>
                  </a:lnTo>
                  <a:lnTo>
                    <a:pt x="1490" y="25"/>
                  </a:lnTo>
                  <a:lnTo>
                    <a:pt x="1295" y="0"/>
                  </a:lnTo>
                  <a:close/>
                </a:path>
              </a:pathLst>
            </a:custGeom>
            <a:grpFill/>
            <a:ln>
              <a:noFill/>
            </a:ln>
          </p:spPr>
          <p:txBody>
            <a:bodyPr spcFirstLastPara="1" wrap="square" lIns="91425" tIns="91425" rIns="91425" bIns="91425" anchor="ctr" anchorCtr="0">
              <a:noAutofit/>
            </a:bodyPr>
            <a:lstStyle/>
            <a:p>
              <a:endParaRPr/>
            </a:p>
          </p:txBody>
        </p:sp>
        <p:sp>
          <p:nvSpPr>
            <p:cNvPr id="590" name="Google Shape;590;p39"/>
            <p:cNvSpPr/>
            <p:nvPr/>
          </p:nvSpPr>
          <p:spPr>
            <a:xfrm>
              <a:off x="6944050" y="5155700"/>
              <a:ext cx="87350" cy="116025"/>
            </a:xfrm>
            <a:custGeom>
              <a:avLst/>
              <a:gdLst/>
              <a:ahLst/>
              <a:cxnLst/>
              <a:rect l="l" t="t" r="r" b="b"/>
              <a:pathLst>
                <a:path w="3494" h="4641" extrusionOk="0">
                  <a:moveTo>
                    <a:pt x="1979" y="0"/>
                  </a:moveTo>
                  <a:lnTo>
                    <a:pt x="1857" y="49"/>
                  </a:lnTo>
                  <a:lnTo>
                    <a:pt x="1735" y="98"/>
                  </a:lnTo>
                  <a:lnTo>
                    <a:pt x="1637" y="196"/>
                  </a:lnTo>
                  <a:lnTo>
                    <a:pt x="1540" y="294"/>
                  </a:lnTo>
                  <a:lnTo>
                    <a:pt x="1369" y="562"/>
                  </a:lnTo>
                  <a:lnTo>
                    <a:pt x="1173" y="904"/>
                  </a:lnTo>
                  <a:lnTo>
                    <a:pt x="782" y="1735"/>
                  </a:lnTo>
                  <a:lnTo>
                    <a:pt x="367" y="2614"/>
                  </a:lnTo>
                  <a:lnTo>
                    <a:pt x="196" y="3005"/>
                  </a:lnTo>
                  <a:lnTo>
                    <a:pt x="74" y="3395"/>
                  </a:lnTo>
                  <a:lnTo>
                    <a:pt x="25" y="3566"/>
                  </a:lnTo>
                  <a:lnTo>
                    <a:pt x="1" y="3737"/>
                  </a:lnTo>
                  <a:lnTo>
                    <a:pt x="25" y="3908"/>
                  </a:lnTo>
                  <a:lnTo>
                    <a:pt x="50" y="4055"/>
                  </a:lnTo>
                  <a:lnTo>
                    <a:pt x="99" y="4177"/>
                  </a:lnTo>
                  <a:lnTo>
                    <a:pt x="196" y="4299"/>
                  </a:lnTo>
                  <a:lnTo>
                    <a:pt x="318" y="4397"/>
                  </a:lnTo>
                  <a:lnTo>
                    <a:pt x="465" y="4494"/>
                  </a:lnTo>
                  <a:lnTo>
                    <a:pt x="636" y="4568"/>
                  </a:lnTo>
                  <a:lnTo>
                    <a:pt x="831" y="4616"/>
                  </a:lnTo>
                  <a:lnTo>
                    <a:pt x="1027" y="4641"/>
                  </a:lnTo>
                  <a:lnTo>
                    <a:pt x="1198" y="4641"/>
                  </a:lnTo>
                  <a:lnTo>
                    <a:pt x="1393" y="4616"/>
                  </a:lnTo>
                  <a:lnTo>
                    <a:pt x="1588" y="4568"/>
                  </a:lnTo>
                  <a:lnTo>
                    <a:pt x="1784" y="4494"/>
                  </a:lnTo>
                  <a:lnTo>
                    <a:pt x="1955" y="4421"/>
                  </a:lnTo>
                  <a:lnTo>
                    <a:pt x="2150" y="4323"/>
                  </a:lnTo>
                  <a:lnTo>
                    <a:pt x="2321" y="4201"/>
                  </a:lnTo>
                  <a:lnTo>
                    <a:pt x="2492" y="4055"/>
                  </a:lnTo>
                  <a:lnTo>
                    <a:pt x="2663" y="3884"/>
                  </a:lnTo>
                  <a:lnTo>
                    <a:pt x="2810" y="3713"/>
                  </a:lnTo>
                  <a:lnTo>
                    <a:pt x="2956" y="3517"/>
                  </a:lnTo>
                  <a:lnTo>
                    <a:pt x="3078" y="3322"/>
                  </a:lnTo>
                  <a:lnTo>
                    <a:pt x="3200" y="3102"/>
                  </a:lnTo>
                  <a:lnTo>
                    <a:pt x="3298" y="2882"/>
                  </a:lnTo>
                  <a:lnTo>
                    <a:pt x="3371" y="2638"/>
                  </a:lnTo>
                  <a:lnTo>
                    <a:pt x="3420" y="2418"/>
                  </a:lnTo>
                  <a:lnTo>
                    <a:pt x="3469" y="2174"/>
                  </a:lnTo>
                  <a:lnTo>
                    <a:pt x="3493" y="1954"/>
                  </a:lnTo>
                  <a:lnTo>
                    <a:pt x="3493" y="1735"/>
                  </a:lnTo>
                  <a:lnTo>
                    <a:pt x="3469" y="1515"/>
                  </a:lnTo>
                  <a:lnTo>
                    <a:pt x="3445" y="1319"/>
                  </a:lnTo>
                  <a:lnTo>
                    <a:pt x="3396" y="1124"/>
                  </a:lnTo>
                  <a:lnTo>
                    <a:pt x="3322" y="929"/>
                  </a:lnTo>
                  <a:lnTo>
                    <a:pt x="3249" y="758"/>
                  </a:lnTo>
                  <a:lnTo>
                    <a:pt x="3127" y="587"/>
                  </a:lnTo>
                  <a:lnTo>
                    <a:pt x="3005" y="440"/>
                  </a:lnTo>
                  <a:lnTo>
                    <a:pt x="2883" y="318"/>
                  </a:lnTo>
                  <a:lnTo>
                    <a:pt x="2736" y="196"/>
                  </a:lnTo>
                  <a:lnTo>
                    <a:pt x="2565" y="98"/>
                  </a:lnTo>
                  <a:lnTo>
                    <a:pt x="2394" y="49"/>
                  </a:lnTo>
                  <a:lnTo>
                    <a:pt x="2248" y="0"/>
                  </a:lnTo>
                  <a:close/>
                </a:path>
              </a:pathLst>
            </a:custGeom>
            <a:grpFill/>
            <a:ln>
              <a:noFill/>
            </a:ln>
          </p:spPr>
          <p:txBody>
            <a:bodyPr spcFirstLastPara="1" wrap="square" lIns="91425" tIns="91425" rIns="91425" bIns="91425" anchor="ctr" anchorCtr="0">
              <a:noAutofit/>
            </a:bodyPr>
            <a:lstStyle/>
            <a:p>
              <a:endParaRPr/>
            </a:p>
          </p:txBody>
        </p:sp>
        <p:sp>
          <p:nvSpPr>
            <p:cNvPr id="591" name="Google Shape;591;p39"/>
            <p:cNvSpPr/>
            <p:nvPr/>
          </p:nvSpPr>
          <p:spPr>
            <a:xfrm>
              <a:off x="6727300" y="5185625"/>
              <a:ext cx="263800" cy="248525"/>
            </a:xfrm>
            <a:custGeom>
              <a:avLst/>
              <a:gdLst/>
              <a:ahLst/>
              <a:cxnLst/>
              <a:rect l="l" t="t" r="r" b="b"/>
              <a:pathLst>
                <a:path w="10552" h="9941" extrusionOk="0">
                  <a:moveTo>
                    <a:pt x="5252" y="0"/>
                  </a:moveTo>
                  <a:lnTo>
                    <a:pt x="4959" y="25"/>
                  </a:lnTo>
                  <a:lnTo>
                    <a:pt x="4666" y="73"/>
                  </a:lnTo>
                  <a:lnTo>
                    <a:pt x="4372" y="171"/>
                  </a:lnTo>
                  <a:lnTo>
                    <a:pt x="4104" y="293"/>
                  </a:lnTo>
                  <a:lnTo>
                    <a:pt x="3835" y="464"/>
                  </a:lnTo>
                  <a:lnTo>
                    <a:pt x="3591" y="635"/>
                  </a:lnTo>
                  <a:lnTo>
                    <a:pt x="3371" y="855"/>
                  </a:lnTo>
                  <a:lnTo>
                    <a:pt x="3176" y="1124"/>
                  </a:lnTo>
                  <a:lnTo>
                    <a:pt x="3029" y="1343"/>
                  </a:lnTo>
                  <a:lnTo>
                    <a:pt x="2907" y="1612"/>
                  </a:lnTo>
                  <a:lnTo>
                    <a:pt x="2809" y="1856"/>
                  </a:lnTo>
                  <a:lnTo>
                    <a:pt x="2736" y="2125"/>
                  </a:lnTo>
                  <a:lnTo>
                    <a:pt x="2565" y="2662"/>
                  </a:lnTo>
                  <a:lnTo>
                    <a:pt x="2492" y="2931"/>
                  </a:lnTo>
                  <a:lnTo>
                    <a:pt x="2394" y="3200"/>
                  </a:lnTo>
                  <a:lnTo>
                    <a:pt x="2248" y="3444"/>
                  </a:lnTo>
                  <a:lnTo>
                    <a:pt x="2101" y="3688"/>
                  </a:lnTo>
                  <a:lnTo>
                    <a:pt x="1906" y="3908"/>
                  </a:lnTo>
                  <a:lnTo>
                    <a:pt x="1735" y="4103"/>
                  </a:lnTo>
                  <a:lnTo>
                    <a:pt x="1320" y="4470"/>
                  </a:lnTo>
                  <a:lnTo>
                    <a:pt x="904" y="4860"/>
                  </a:lnTo>
                  <a:lnTo>
                    <a:pt x="709" y="5080"/>
                  </a:lnTo>
                  <a:lnTo>
                    <a:pt x="514" y="5324"/>
                  </a:lnTo>
                  <a:lnTo>
                    <a:pt x="367" y="5569"/>
                  </a:lnTo>
                  <a:lnTo>
                    <a:pt x="245" y="5837"/>
                  </a:lnTo>
                  <a:lnTo>
                    <a:pt x="147" y="6130"/>
                  </a:lnTo>
                  <a:lnTo>
                    <a:pt x="74" y="6423"/>
                  </a:lnTo>
                  <a:lnTo>
                    <a:pt x="25" y="6741"/>
                  </a:lnTo>
                  <a:lnTo>
                    <a:pt x="1" y="7034"/>
                  </a:lnTo>
                  <a:lnTo>
                    <a:pt x="25" y="7327"/>
                  </a:lnTo>
                  <a:lnTo>
                    <a:pt x="50" y="7620"/>
                  </a:lnTo>
                  <a:lnTo>
                    <a:pt x="123" y="7889"/>
                  </a:lnTo>
                  <a:lnTo>
                    <a:pt x="221" y="8158"/>
                  </a:lnTo>
                  <a:lnTo>
                    <a:pt x="318" y="8426"/>
                  </a:lnTo>
                  <a:lnTo>
                    <a:pt x="440" y="8646"/>
                  </a:lnTo>
                  <a:lnTo>
                    <a:pt x="611" y="8890"/>
                  </a:lnTo>
                  <a:lnTo>
                    <a:pt x="782" y="9086"/>
                  </a:lnTo>
                  <a:lnTo>
                    <a:pt x="953" y="9281"/>
                  </a:lnTo>
                  <a:lnTo>
                    <a:pt x="1149" y="9428"/>
                  </a:lnTo>
                  <a:lnTo>
                    <a:pt x="1368" y="9574"/>
                  </a:lnTo>
                  <a:lnTo>
                    <a:pt x="1613" y="9696"/>
                  </a:lnTo>
                  <a:lnTo>
                    <a:pt x="1857" y="9794"/>
                  </a:lnTo>
                  <a:lnTo>
                    <a:pt x="2101" y="9867"/>
                  </a:lnTo>
                  <a:lnTo>
                    <a:pt x="2370" y="9916"/>
                  </a:lnTo>
                  <a:lnTo>
                    <a:pt x="2614" y="9940"/>
                  </a:lnTo>
                  <a:lnTo>
                    <a:pt x="2980" y="9916"/>
                  </a:lnTo>
                  <a:lnTo>
                    <a:pt x="3347" y="9818"/>
                  </a:lnTo>
                  <a:lnTo>
                    <a:pt x="3689" y="9696"/>
                  </a:lnTo>
                  <a:lnTo>
                    <a:pt x="4006" y="9501"/>
                  </a:lnTo>
                  <a:lnTo>
                    <a:pt x="4153" y="9403"/>
                  </a:lnTo>
                  <a:lnTo>
                    <a:pt x="4299" y="9330"/>
                  </a:lnTo>
                  <a:lnTo>
                    <a:pt x="4446" y="9305"/>
                  </a:lnTo>
                  <a:lnTo>
                    <a:pt x="4592" y="9257"/>
                  </a:lnTo>
                  <a:lnTo>
                    <a:pt x="4910" y="9232"/>
                  </a:lnTo>
                  <a:lnTo>
                    <a:pt x="5642" y="9232"/>
                  </a:lnTo>
                  <a:lnTo>
                    <a:pt x="5960" y="9257"/>
                  </a:lnTo>
                  <a:lnTo>
                    <a:pt x="6106" y="9305"/>
                  </a:lnTo>
                  <a:lnTo>
                    <a:pt x="6253" y="9330"/>
                  </a:lnTo>
                  <a:lnTo>
                    <a:pt x="6400" y="9403"/>
                  </a:lnTo>
                  <a:lnTo>
                    <a:pt x="6546" y="9501"/>
                  </a:lnTo>
                  <a:lnTo>
                    <a:pt x="6864" y="9696"/>
                  </a:lnTo>
                  <a:lnTo>
                    <a:pt x="7206" y="9818"/>
                  </a:lnTo>
                  <a:lnTo>
                    <a:pt x="7572" y="9916"/>
                  </a:lnTo>
                  <a:lnTo>
                    <a:pt x="7938" y="9940"/>
                  </a:lnTo>
                  <a:lnTo>
                    <a:pt x="8207" y="9916"/>
                  </a:lnTo>
                  <a:lnTo>
                    <a:pt x="8451" y="9867"/>
                  </a:lnTo>
                  <a:lnTo>
                    <a:pt x="8695" y="9794"/>
                  </a:lnTo>
                  <a:lnTo>
                    <a:pt x="8940" y="9696"/>
                  </a:lnTo>
                  <a:lnTo>
                    <a:pt x="9184" y="9574"/>
                  </a:lnTo>
                  <a:lnTo>
                    <a:pt x="9404" y="9428"/>
                  </a:lnTo>
                  <a:lnTo>
                    <a:pt x="9599" y="9281"/>
                  </a:lnTo>
                  <a:lnTo>
                    <a:pt x="9770" y="9086"/>
                  </a:lnTo>
                  <a:lnTo>
                    <a:pt x="9941" y="8890"/>
                  </a:lnTo>
                  <a:lnTo>
                    <a:pt x="10112" y="8646"/>
                  </a:lnTo>
                  <a:lnTo>
                    <a:pt x="10234" y="8426"/>
                  </a:lnTo>
                  <a:lnTo>
                    <a:pt x="10332" y="8158"/>
                  </a:lnTo>
                  <a:lnTo>
                    <a:pt x="10429" y="7889"/>
                  </a:lnTo>
                  <a:lnTo>
                    <a:pt x="10503" y="7620"/>
                  </a:lnTo>
                  <a:lnTo>
                    <a:pt x="10527" y="7327"/>
                  </a:lnTo>
                  <a:lnTo>
                    <a:pt x="10551" y="7034"/>
                  </a:lnTo>
                  <a:lnTo>
                    <a:pt x="10527" y="6741"/>
                  </a:lnTo>
                  <a:lnTo>
                    <a:pt x="10478" y="6423"/>
                  </a:lnTo>
                  <a:lnTo>
                    <a:pt x="10405" y="6130"/>
                  </a:lnTo>
                  <a:lnTo>
                    <a:pt x="10307" y="5837"/>
                  </a:lnTo>
                  <a:lnTo>
                    <a:pt x="10185" y="5569"/>
                  </a:lnTo>
                  <a:lnTo>
                    <a:pt x="10039" y="5324"/>
                  </a:lnTo>
                  <a:lnTo>
                    <a:pt x="9843" y="5080"/>
                  </a:lnTo>
                  <a:lnTo>
                    <a:pt x="9648" y="4860"/>
                  </a:lnTo>
                  <a:lnTo>
                    <a:pt x="9233" y="4470"/>
                  </a:lnTo>
                  <a:lnTo>
                    <a:pt x="8817" y="4103"/>
                  </a:lnTo>
                  <a:lnTo>
                    <a:pt x="8646" y="3908"/>
                  </a:lnTo>
                  <a:lnTo>
                    <a:pt x="8451" y="3688"/>
                  </a:lnTo>
                  <a:lnTo>
                    <a:pt x="8305" y="3444"/>
                  </a:lnTo>
                  <a:lnTo>
                    <a:pt x="8158" y="3200"/>
                  </a:lnTo>
                  <a:lnTo>
                    <a:pt x="8060" y="2931"/>
                  </a:lnTo>
                  <a:lnTo>
                    <a:pt x="7963" y="2662"/>
                  </a:lnTo>
                  <a:lnTo>
                    <a:pt x="7816" y="2125"/>
                  </a:lnTo>
                  <a:lnTo>
                    <a:pt x="7743" y="1856"/>
                  </a:lnTo>
                  <a:lnTo>
                    <a:pt x="7645" y="1612"/>
                  </a:lnTo>
                  <a:lnTo>
                    <a:pt x="7523" y="1343"/>
                  </a:lnTo>
                  <a:lnTo>
                    <a:pt x="7376" y="1124"/>
                  </a:lnTo>
                  <a:lnTo>
                    <a:pt x="7181" y="855"/>
                  </a:lnTo>
                  <a:lnTo>
                    <a:pt x="6961" y="635"/>
                  </a:lnTo>
                  <a:lnTo>
                    <a:pt x="6717" y="464"/>
                  </a:lnTo>
                  <a:lnTo>
                    <a:pt x="6448" y="293"/>
                  </a:lnTo>
                  <a:lnTo>
                    <a:pt x="6180" y="171"/>
                  </a:lnTo>
                  <a:lnTo>
                    <a:pt x="5887" y="73"/>
                  </a:lnTo>
                  <a:lnTo>
                    <a:pt x="5594" y="25"/>
                  </a:lnTo>
                  <a:lnTo>
                    <a:pt x="5301" y="0"/>
                  </a:lnTo>
                  <a:close/>
                </a:path>
              </a:pathLst>
            </a:custGeom>
            <a:grpFill/>
            <a:ln>
              <a:noFill/>
            </a:ln>
          </p:spPr>
          <p:txBody>
            <a:bodyPr spcFirstLastPara="1" wrap="square" lIns="91425" tIns="91425" rIns="91425" bIns="91425" anchor="ctr" anchorCtr="0">
              <a:noAutofit/>
            </a:bodyPr>
            <a:lstStyle/>
            <a:p>
              <a:endParaRPr/>
            </a:p>
          </p:txBody>
        </p:sp>
      </p:grpSp>
      <p:sp>
        <p:nvSpPr>
          <p:cNvPr id="287" name="CuadroTexto 286"/>
          <p:cNvSpPr txBox="1"/>
          <p:nvPr/>
        </p:nvSpPr>
        <p:spPr>
          <a:xfrm>
            <a:off x="1804918" y="1182566"/>
            <a:ext cx="1571516" cy="507831"/>
          </a:xfrm>
          <a:prstGeom prst="rect">
            <a:avLst/>
          </a:prstGeom>
          <a:noFill/>
        </p:spPr>
        <p:txBody>
          <a:bodyPr wrap="square" rtlCol="0">
            <a:spAutoFit/>
          </a:bodyPr>
          <a:lstStyle/>
          <a:p>
            <a:r>
              <a:rPr lang="es-ES" sz="2700" dirty="0">
                <a:solidFill>
                  <a:schemeClr val="bg2">
                    <a:lumMod val="50000"/>
                  </a:schemeClr>
                </a:solidFill>
              </a:rPr>
              <a:t>Iconos</a:t>
            </a:r>
            <a:endParaRPr lang="en-US" sz="2700" dirty="0">
              <a:solidFill>
                <a:schemeClr val="bg2">
                  <a:lumMod val="50000"/>
                </a:schemeClr>
              </a:solidFill>
            </a:endParaRPr>
          </a:p>
        </p:txBody>
      </p:sp>
      <p:sp>
        <p:nvSpPr>
          <p:cNvPr id="288" name="CuadroTexto 287"/>
          <p:cNvSpPr txBox="1"/>
          <p:nvPr/>
        </p:nvSpPr>
        <p:spPr>
          <a:xfrm>
            <a:off x="5513991" y="1824402"/>
            <a:ext cx="2944208" cy="2631490"/>
          </a:xfrm>
          <a:prstGeom prst="rect">
            <a:avLst/>
          </a:prstGeom>
          <a:noFill/>
        </p:spPr>
        <p:txBody>
          <a:bodyPr wrap="square" rtlCol="0">
            <a:spAutoFit/>
          </a:bodyPr>
          <a:lstStyle/>
          <a:p>
            <a:r>
              <a:rPr lang="es-ES" sz="1500" dirty="0">
                <a:solidFill>
                  <a:schemeClr val="bg2">
                    <a:lumMod val="50000"/>
                  </a:schemeClr>
                </a:solidFill>
              </a:rPr>
              <a:t>Cambio de color</a:t>
            </a:r>
          </a:p>
          <a:p>
            <a:pPr marL="342900" indent="-342900">
              <a:buAutoNum type="arabicPeriod"/>
            </a:pPr>
            <a:r>
              <a:rPr lang="es-ES" sz="1125" dirty="0">
                <a:solidFill>
                  <a:schemeClr val="bg2">
                    <a:lumMod val="50000"/>
                  </a:schemeClr>
                </a:solidFill>
              </a:rPr>
              <a:t>Seleccionar el icono a utilizar</a:t>
            </a:r>
          </a:p>
          <a:p>
            <a:pPr marL="342900" indent="-342900">
              <a:buAutoNum type="arabicPeriod"/>
            </a:pPr>
            <a:r>
              <a:rPr lang="es-ES" sz="1125" dirty="0">
                <a:solidFill>
                  <a:schemeClr val="bg2">
                    <a:lumMod val="50000"/>
                  </a:schemeClr>
                </a:solidFill>
              </a:rPr>
              <a:t>Pinchar la pestaña “</a:t>
            </a:r>
            <a:r>
              <a:rPr lang="es-ES" sz="1125" b="1" dirty="0">
                <a:solidFill>
                  <a:schemeClr val="bg2">
                    <a:lumMod val="50000"/>
                  </a:schemeClr>
                </a:solidFill>
              </a:rPr>
              <a:t>Inicio”</a:t>
            </a:r>
            <a:r>
              <a:rPr lang="es-ES" sz="1125" dirty="0">
                <a:solidFill>
                  <a:schemeClr val="bg2">
                    <a:lumMod val="50000"/>
                  </a:schemeClr>
                </a:solidFill>
              </a:rPr>
              <a:t> en la barra de herramientas</a:t>
            </a: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endParaRPr lang="es-ES" sz="1125" dirty="0">
              <a:solidFill>
                <a:schemeClr val="bg2">
                  <a:lumMod val="50000"/>
                </a:schemeClr>
              </a:solidFill>
            </a:endParaRPr>
          </a:p>
          <a:p>
            <a:pPr marL="342900" indent="-342900">
              <a:buAutoNum type="arabicPeriod"/>
            </a:pPr>
            <a:r>
              <a:rPr lang="es-ES" sz="1125" dirty="0">
                <a:solidFill>
                  <a:schemeClr val="bg2">
                    <a:lumMod val="50000"/>
                  </a:schemeClr>
                </a:solidFill>
              </a:rPr>
              <a:t>Seleccionar </a:t>
            </a:r>
            <a:r>
              <a:rPr lang="es-ES" sz="1125" b="1" dirty="0">
                <a:solidFill>
                  <a:schemeClr val="bg2">
                    <a:lumMod val="50000"/>
                  </a:schemeClr>
                </a:solidFill>
              </a:rPr>
              <a:t>“Relleno de Forma” </a:t>
            </a:r>
            <a:r>
              <a:rPr lang="es-ES" sz="1125" dirty="0">
                <a:solidFill>
                  <a:schemeClr val="bg2">
                    <a:lumMod val="50000"/>
                  </a:schemeClr>
                </a:solidFill>
              </a:rPr>
              <a:t>y escoger el color que necesita.</a:t>
            </a:r>
          </a:p>
          <a:p>
            <a:r>
              <a:rPr lang="es-ES" sz="1500" dirty="0">
                <a:solidFill>
                  <a:schemeClr val="bg2">
                    <a:lumMod val="50000"/>
                  </a:schemeClr>
                </a:solidFill>
              </a:rPr>
              <a:t> </a:t>
            </a:r>
            <a:endParaRPr lang="en-US" sz="1500" dirty="0">
              <a:solidFill>
                <a:schemeClr val="bg2">
                  <a:lumMod val="50000"/>
                </a:schemeClr>
              </a:solidFill>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9551" y="2670241"/>
            <a:ext cx="2614254" cy="889448"/>
          </a:xfrm>
          <a:prstGeom prst="rect">
            <a:avLst/>
          </a:prstGeom>
        </p:spPr>
      </p:pic>
      <p:pic>
        <p:nvPicPr>
          <p:cNvPr id="3" name="Imagen 2"/>
          <p:cNvPicPr>
            <a:picLocks noChangeAspect="1"/>
          </p:cNvPicPr>
          <p:nvPr/>
        </p:nvPicPr>
        <p:blipFill rotWithShape="1">
          <a:blip r:embed="rId4" cstate="print">
            <a:extLst>
              <a:ext uri="{28A0092B-C50C-407E-A947-70E740481C1C}">
                <a14:useLocalDpi xmlns:a14="http://schemas.microsoft.com/office/drawing/2010/main" val="0"/>
              </a:ext>
            </a:extLst>
          </a:blip>
          <a:srcRect l="37161" r="-1"/>
          <a:stretch/>
        </p:blipFill>
        <p:spPr>
          <a:xfrm>
            <a:off x="5935168" y="4255713"/>
            <a:ext cx="2646728" cy="1327945"/>
          </a:xfrm>
          <a:prstGeom prst="rect">
            <a:avLst/>
          </a:prstGeom>
        </p:spPr>
      </p:pic>
    </p:spTree>
    <p:extLst>
      <p:ext uri="{BB962C8B-B14F-4D97-AF65-F5344CB8AC3E}">
        <p14:creationId xmlns:p14="http://schemas.microsoft.com/office/powerpoint/2010/main" val="2392892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5DA9990-D352-E523-A947-9AB19F79E093}"/>
              </a:ext>
            </a:extLst>
          </p:cNvPr>
          <p:cNvSpPr txBox="1">
            <a:spLocks noChangeArrowheads="1"/>
          </p:cNvSpPr>
          <p:nvPr/>
        </p:nvSpPr>
        <p:spPr bwMode="auto">
          <a:xfrm>
            <a:off x="1907234" y="983082"/>
            <a:ext cx="5562600" cy="554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ES" altLang="es-ES_tradnl" sz="1350" dirty="0">
                <a:solidFill>
                  <a:srgbClr val="000000"/>
                </a:solidFill>
                <a:latin typeface="Arial" panose="020B0604020202020204" pitchFamily="34" charset="0"/>
                <a:ea typeface="MS PGothic" panose="020B0600070205080204" pitchFamily="34" charset="-128"/>
              </a:rPr>
              <a:t> </a:t>
            </a:r>
            <a:r>
              <a:rPr lang="es-ES" altLang="es-ES_tradnl" sz="1350" b="1" dirty="0">
                <a:latin typeface="Arial Black" panose="020B0604020202020204" pitchFamily="34" charset="0"/>
                <a:ea typeface="MS PGothic" panose="020B0600070205080204" pitchFamily="34" charset="-128"/>
              </a:rPr>
              <a:t>Seguimiento de los Acuerdos de la Reunión Anterior</a:t>
            </a:r>
          </a:p>
        </p:txBody>
      </p:sp>
      <p:graphicFrame>
        <p:nvGraphicFramePr>
          <p:cNvPr id="3" name="Tabla 2"/>
          <p:cNvGraphicFramePr>
            <a:graphicFrameLocks noGrp="1"/>
          </p:cNvGraphicFramePr>
          <p:nvPr>
            <p:extLst>
              <p:ext uri="{D42A27DB-BD31-4B8C-83A1-F6EECF244321}">
                <p14:modId xmlns:p14="http://schemas.microsoft.com/office/powerpoint/2010/main" val="2733647792"/>
              </p:ext>
            </p:extLst>
          </p:nvPr>
        </p:nvGraphicFramePr>
        <p:xfrm>
          <a:off x="1157142" y="1749844"/>
          <a:ext cx="6641306" cy="954158"/>
        </p:xfrm>
        <a:graphic>
          <a:graphicData uri="http://schemas.openxmlformats.org/drawingml/2006/table">
            <a:tbl>
              <a:tblPr/>
              <a:tblGrid>
                <a:gridCol w="2479777">
                  <a:extLst>
                    <a:ext uri="{9D8B030D-6E8A-4147-A177-3AD203B41FA5}">
                      <a16:colId xmlns:a16="http://schemas.microsoft.com/office/drawing/2014/main" val="20000"/>
                    </a:ext>
                  </a:extLst>
                </a:gridCol>
                <a:gridCol w="1209176">
                  <a:extLst>
                    <a:ext uri="{9D8B030D-6E8A-4147-A177-3AD203B41FA5}">
                      <a16:colId xmlns:a16="http://schemas.microsoft.com/office/drawing/2014/main" val="20001"/>
                    </a:ext>
                  </a:extLst>
                </a:gridCol>
                <a:gridCol w="2952353">
                  <a:extLst>
                    <a:ext uri="{9D8B030D-6E8A-4147-A177-3AD203B41FA5}">
                      <a16:colId xmlns:a16="http://schemas.microsoft.com/office/drawing/2014/main" val="20002"/>
                    </a:ext>
                  </a:extLst>
                </a:gridCol>
              </a:tblGrid>
              <a:tr h="217578">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Acciones</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Responsable</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Seguimiento</a:t>
                      </a:r>
                      <a:endParaRPr kumimoji="0" lang="es-ES" altLang="es-ES" sz="1100" b="1" i="0" u="none" strike="noStrike" cap="none" normalizeH="0" baseline="0" dirty="0">
                        <a:ln>
                          <a:noFill/>
                        </a:ln>
                        <a:solidFill>
                          <a:schemeClr val="bg1"/>
                        </a:solidFill>
                        <a:effectLst/>
                        <a:latin typeface="Arial" panose="020B0604020202020204" pitchFamily="34" charset="0"/>
                        <a:ea typeface="MS PGothic" panose="020B0600070205080204" pitchFamily="34" charset="-128"/>
                      </a:endParaRPr>
                    </a:p>
                  </a:txBody>
                  <a:tcPr marL="18785" marR="1878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736580">
                <a:tc>
                  <a:txBody>
                    <a:bodyPr/>
                    <a:lstStyle/>
                    <a:p>
                      <a:pPr marL="0" lvl="0" indent="0">
                        <a:spcAft>
                          <a:spcPts val="0"/>
                        </a:spcAft>
                        <a:buFont typeface="+mj-lt"/>
                        <a:buNone/>
                      </a:pPr>
                      <a:r>
                        <a:rPr lang="es-CL" sz="1100" kern="1200"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Revisión realizada sin comentarios</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s-CL" sz="1100" kern="1200" baseline="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Directores</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100000"/>
                        </a:lnSpc>
                        <a:spcBef>
                          <a:spcPct val="0"/>
                        </a:spcBef>
                        <a:spcAft>
                          <a:spcPts val="600"/>
                        </a:spcAft>
                        <a:buClr>
                          <a:srgbClr val="000000"/>
                        </a:buClr>
                        <a:buSzPts val="1100"/>
                        <a:buFont typeface="Wingdings" panose="05000000000000000000" pitchFamily="2" charset="2"/>
                        <a:buChar char="q"/>
                        <a:tabLst/>
                        <a:defRPr/>
                      </a:pPr>
                      <a:r>
                        <a:rPr kumimoji="0" lang="es-CL" altLang="es-ES_tradnl" sz="1100" b="0" i="0" u="none" strike="noStrike" cap="none" normalizeH="0" baseline="0" noProof="0" dirty="0">
                          <a:ln>
                            <a:noFill/>
                          </a:ln>
                          <a:solidFill>
                            <a:srgbClr val="000000"/>
                          </a:solidFill>
                          <a:effectLst/>
                          <a:latin typeface="Arial Narrow" panose="020B0606020202030204" pitchFamily="34" charset="0"/>
                          <a:ea typeface="Times New Roman" panose="02020603050405020304" pitchFamily="18" charset="0"/>
                          <a:cs typeface="Arial" panose="020B0604020202020204" pitchFamily="34" charset="0"/>
                        </a:rPr>
                        <a:t>Sin seguimientos pendientes</a:t>
                      </a:r>
                    </a:p>
                  </a:txBody>
                  <a:tcPr marL="51426" marR="514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87638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2">
            <a:extLst>
              <a:ext uri="{FF2B5EF4-FFF2-40B4-BE49-F238E27FC236}">
                <a16:creationId xmlns:a16="http://schemas.microsoft.com/office/drawing/2014/main" id="{7ABC4767-22AB-7824-F4C6-234752B5E2CA}"/>
              </a:ext>
            </a:extLst>
          </p:cNvPr>
          <p:cNvGrpSpPr>
            <a:grpSpLocks/>
          </p:cNvGrpSpPr>
          <p:nvPr/>
        </p:nvGrpSpPr>
        <p:grpSpPr bwMode="auto">
          <a:xfrm>
            <a:off x="1023424" y="1359694"/>
            <a:ext cx="6824663" cy="4641056"/>
            <a:chOff x="16177" y="770208"/>
            <a:chExt cx="9099000" cy="5199701"/>
          </a:xfrm>
        </p:grpSpPr>
        <p:sp>
          <p:nvSpPr>
            <p:cNvPr id="3" name="Rectángulo redondeado 2">
              <a:extLst>
                <a:ext uri="{FF2B5EF4-FFF2-40B4-BE49-F238E27FC236}">
                  <a16:creationId xmlns:a16="http://schemas.microsoft.com/office/drawing/2014/main" id="{64E2638D-70B9-88B7-DB03-6B7648142F31}"/>
                </a:ext>
              </a:extLst>
            </p:cNvPr>
            <p:cNvSpPr/>
            <p:nvPr/>
          </p:nvSpPr>
          <p:spPr>
            <a:xfrm>
              <a:off x="2205208" y="2988552"/>
              <a:ext cx="1458824" cy="458876"/>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Postulación a licitaciones</a:t>
              </a:r>
            </a:p>
          </p:txBody>
        </p:sp>
        <p:sp>
          <p:nvSpPr>
            <p:cNvPr id="4" name="Rectángulo redondeado 20">
              <a:extLst>
                <a:ext uri="{FF2B5EF4-FFF2-40B4-BE49-F238E27FC236}">
                  <a16:creationId xmlns:a16="http://schemas.microsoft.com/office/drawing/2014/main" id="{2CE60F46-A1AD-8FD7-6ACC-6760A31C3575}"/>
                </a:ext>
              </a:extLst>
            </p:cNvPr>
            <p:cNvSpPr/>
            <p:nvPr/>
          </p:nvSpPr>
          <p:spPr>
            <a:xfrm>
              <a:off x="2244892" y="3031238"/>
              <a:ext cx="1377867" cy="377505"/>
            </a:xfrm>
            <a:prstGeom prst="roundRect">
              <a:avLst/>
            </a:prstGeom>
            <a:noFill/>
            <a:ln w="66675" cmpd="sng">
              <a:solidFill>
                <a:srgbClr val="00B0F0"/>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endParaRPr lang="es-ES" sz="900" b="1" dirty="0">
                <a:solidFill>
                  <a:srgbClr val="000000"/>
                </a:solidFill>
              </a:endParaRPr>
            </a:p>
          </p:txBody>
        </p:sp>
        <p:sp>
          <p:nvSpPr>
            <p:cNvPr id="5" name="AutoShape 5">
              <a:extLst>
                <a:ext uri="{FF2B5EF4-FFF2-40B4-BE49-F238E27FC236}">
                  <a16:creationId xmlns:a16="http://schemas.microsoft.com/office/drawing/2014/main" id="{33DF6B7C-7C96-E420-1E4D-B97CF729BAD7}"/>
                </a:ext>
              </a:extLst>
            </p:cNvPr>
            <p:cNvSpPr>
              <a:spLocks noChangeArrowheads="1"/>
            </p:cNvSpPr>
            <p:nvPr/>
          </p:nvSpPr>
          <p:spPr bwMode="auto">
            <a:xfrm>
              <a:off x="16177" y="2283640"/>
              <a:ext cx="9099000" cy="2157602"/>
            </a:xfrm>
            <a:prstGeom prst="roundRect">
              <a:avLst>
                <a:gd name="adj" fmla="val 1920"/>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Procesos</a:t>
              </a:r>
            </a:p>
          </p:txBody>
        </p:sp>
        <p:sp>
          <p:nvSpPr>
            <p:cNvPr id="6" name="AutoShape 5">
              <a:extLst>
                <a:ext uri="{FF2B5EF4-FFF2-40B4-BE49-F238E27FC236}">
                  <a16:creationId xmlns:a16="http://schemas.microsoft.com/office/drawing/2014/main" id="{73157603-1A8C-279E-0C08-5D595F9C5EA0}"/>
                </a:ext>
              </a:extLst>
            </p:cNvPr>
            <p:cNvSpPr>
              <a:spLocks noChangeArrowheads="1"/>
            </p:cNvSpPr>
            <p:nvPr/>
          </p:nvSpPr>
          <p:spPr bwMode="auto">
            <a:xfrm>
              <a:off x="16177" y="860874"/>
              <a:ext cx="9099000" cy="546397"/>
            </a:xfrm>
            <a:prstGeom prst="roundRect">
              <a:avLst>
                <a:gd name="adj" fmla="val 6153"/>
              </a:avLst>
            </a:prstGeom>
            <a:noFill/>
            <a:ln w="25400">
              <a:solidFill>
                <a:schemeClr val="accent5"/>
              </a:solidFill>
              <a:round/>
              <a:headEnd/>
              <a:tailEnd/>
            </a:ln>
          </p:spPr>
          <p:txBody>
            <a:bodyPr vert="vert270" lIns="10125"/>
            <a:lstStyle>
              <a:lvl1pPr algn="just">
                <a:spcBef>
                  <a:spcPct val="20000"/>
                </a:spcBef>
                <a:buClr>
                  <a:srgbClr val="FF9900"/>
                </a:buClr>
                <a:buFont typeface="Wingdings" panose="05000000000000000000" pitchFamily="2" charset="2"/>
                <a:buChar char="Ü"/>
                <a:defRPr sz="2000">
                  <a:solidFill>
                    <a:schemeClr val="tx1"/>
                  </a:solidFill>
                  <a:latin typeface="Tahoma" panose="020B0604030504040204" pitchFamily="34" charset="0"/>
                </a:defRPr>
              </a:lvl1pPr>
              <a:lvl2pPr marL="742950" indent="-285750" algn="just">
                <a:spcBef>
                  <a:spcPct val="20000"/>
                </a:spcBef>
                <a:buClr>
                  <a:srgbClr val="FF9900"/>
                </a:buClr>
                <a:buFont typeface="Wingdings" panose="05000000000000000000" pitchFamily="2" charset="2"/>
                <a:buChar char="ü"/>
                <a:defRPr>
                  <a:solidFill>
                    <a:schemeClr val="tx1"/>
                  </a:solidFill>
                  <a:latin typeface="Tahoma" panose="020B0604030504040204" pitchFamily="34" charset="0"/>
                </a:defRPr>
              </a:lvl2pPr>
              <a:lvl3pPr marL="1143000" indent="-228600" algn="just">
                <a:spcBef>
                  <a:spcPct val="20000"/>
                </a:spcBef>
                <a:buClr>
                  <a:srgbClr val="FF9900"/>
                </a:buClr>
                <a:buChar char="•"/>
                <a:defRPr sz="1600">
                  <a:solidFill>
                    <a:schemeClr val="tx1"/>
                  </a:solidFill>
                  <a:latin typeface="Tahoma" panose="020B0604030504040204" pitchFamily="34" charset="0"/>
                </a:defRPr>
              </a:lvl3pPr>
              <a:lvl4pPr marL="1600200" indent="-228600" algn="just">
                <a:spcBef>
                  <a:spcPct val="20000"/>
                </a:spcBef>
                <a:buClr>
                  <a:srgbClr val="FF9900"/>
                </a:buClr>
                <a:buSzPct val="70000"/>
                <a:buChar char="o"/>
                <a:defRPr sz="1400">
                  <a:solidFill>
                    <a:schemeClr val="tx1"/>
                  </a:solidFill>
                  <a:latin typeface="Tahoma" panose="020B0604030504040204" pitchFamily="34" charset="0"/>
                </a:defRPr>
              </a:lvl4pPr>
              <a:lvl5pPr marL="2057400" indent="-228600" algn="just">
                <a:spcBef>
                  <a:spcPct val="20000"/>
                </a:spcBef>
                <a:buClr>
                  <a:srgbClr val="FF9900"/>
                </a:buClr>
                <a:buFont typeface="Wingdings" panose="05000000000000000000" pitchFamily="2" charset="2"/>
                <a:buChar char="Ü"/>
                <a:defRPr sz="1400">
                  <a:solidFill>
                    <a:schemeClr val="tx1"/>
                  </a:solidFill>
                  <a:latin typeface="Tahoma" panose="020B0604030504040204" pitchFamily="34" charset="0"/>
                </a:defRPr>
              </a:lvl5pPr>
              <a:lvl6pPr marL="25146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6pPr>
              <a:lvl7pPr marL="29718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7pPr>
              <a:lvl8pPr marL="34290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8pPr>
              <a:lvl9pPr marL="3886200" indent="-228600" algn="just" eaLnBrk="0" fontAlgn="base" hangingPunct="0">
                <a:spcBef>
                  <a:spcPct val="20000"/>
                </a:spcBef>
                <a:spcAft>
                  <a:spcPct val="0"/>
                </a:spcAft>
                <a:buClr>
                  <a:srgbClr val="FF9900"/>
                </a:buClr>
                <a:buFont typeface="Wingdings" panose="05000000000000000000" pitchFamily="2" charset="2"/>
                <a:buChar char="Ü"/>
                <a:defRPr sz="1400">
                  <a:solidFill>
                    <a:schemeClr val="tx1"/>
                  </a:solidFill>
                  <a:latin typeface="Tahoma" panose="020B0604030504040204" pitchFamily="34" charset="0"/>
                </a:defRPr>
              </a:lvl9pPr>
            </a:lstStyle>
            <a:p>
              <a:pPr algn="ctr" eaLnBrk="1" hangingPunct="1">
                <a:spcBef>
                  <a:spcPct val="0"/>
                </a:spcBef>
                <a:buClrTx/>
                <a:buFontTx/>
                <a:buNone/>
                <a:defRPr/>
              </a:pPr>
              <a:r>
                <a:rPr lang="es-MX" altLang="es-ES_tradnl" sz="788" b="1" dirty="0">
                  <a:solidFill>
                    <a:srgbClr val="000000">
                      <a:lumMod val="75000"/>
                      <a:lumOff val="25000"/>
                    </a:srgbClr>
                  </a:solidFill>
                  <a:latin typeface="Arial Narrow" panose="020B0606020202030204" pitchFamily="34" charset="0"/>
                </a:rPr>
                <a:t>Misión</a:t>
              </a:r>
              <a:endParaRPr lang="es-ES_tradnl" altLang="es-ES_tradnl" sz="788" b="1" dirty="0">
                <a:solidFill>
                  <a:srgbClr val="000000">
                    <a:lumMod val="75000"/>
                    <a:lumOff val="25000"/>
                  </a:srgbClr>
                </a:solidFill>
                <a:latin typeface="Arial Narrow" panose="020B0606020202030204" pitchFamily="34" charset="0"/>
              </a:endParaRPr>
            </a:p>
          </p:txBody>
        </p:sp>
        <p:sp>
          <p:nvSpPr>
            <p:cNvPr id="7" name="AutoShape 5">
              <a:extLst>
                <a:ext uri="{FF2B5EF4-FFF2-40B4-BE49-F238E27FC236}">
                  <a16:creationId xmlns:a16="http://schemas.microsoft.com/office/drawing/2014/main" id="{215FE794-E274-4166-0937-C8D96F30ABCC}"/>
                </a:ext>
              </a:extLst>
            </p:cNvPr>
            <p:cNvSpPr>
              <a:spLocks noChangeArrowheads="1"/>
            </p:cNvSpPr>
            <p:nvPr/>
          </p:nvSpPr>
          <p:spPr bwMode="auto">
            <a:xfrm>
              <a:off x="16177" y="1404692"/>
              <a:ext cx="9099000" cy="878948"/>
            </a:xfrm>
            <a:prstGeom prst="roundRect">
              <a:avLst>
                <a:gd name="adj" fmla="val 5119"/>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Actores</a:t>
              </a:r>
            </a:p>
          </p:txBody>
        </p:sp>
        <p:sp>
          <p:nvSpPr>
            <p:cNvPr id="8" name="AutoShape 5">
              <a:extLst>
                <a:ext uri="{FF2B5EF4-FFF2-40B4-BE49-F238E27FC236}">
                  <a16:creationId xmlns:a16="http://schemas.microsoft.com/office/drawing/2014/main" id="{16754180-7508-C689-0989-8FA96B7FAD76}"/>
                </a:ext>
              </a:extLst>
            </p:cNvPr>
            <p:cNvSpPr>
              <a:spLocks noChangeArrowheads="1"/>
            </p:cNvSpPr>
            <p:nvPr/>
          </p:nvSpPr>
          <p:spPr bwMode="auto">
            <a:xfrm>
              <a:off x="16177" y="4431917"/>
              <a:ext cx="9099000" cy="1537992"/>
            </a:xfrm>
            <a:prstGeom prst="roundRect">
              <a:avLst>
                <a:gd name="adj" fmla="val 3490"/>
              </a:avLst>
            </a:prstGeom>
            <a:noFill/>
            <a:ln w="25400">
              <a:solidFill>
                <a:schemeClr val="accent5"/>
              </a:solidFill>
              <a:round/>
              <a:headEnd/>
              <a:tailEnd/>
            </a:ln>
          </p:spPr>
          <p:txBody>
            <a:bodyPr vert="vert270" lIns="10125"/>
            <a:lstStyle/>
            <a:p>
              <a:pPr algn="ctr">
                <a:defRPr/>
              </a:pPr>
              <a:r>
                <a:rPr lang="es-ES" altLang="es-ES_tradnl" sz="788" b="1" dirty="0">
                  <a:solidFill>
                    <a:srgbClr val="000000">
                      <a:lumMod val="75000"/>
                      <a:lumOff val="25000"/>
                    </a:srgbClr>
                  </a:solidFill>
                  <a:latin typeface="Arial Narrow" panose="020B0606020202030204" pitchFamily="34" charset="0"/>
                </a:rPr>
                <a:t>Personas y Organización</a:t>
              </a:r>
            </a:p>
          </p:txBody>
        </p:sp>
        <p:sp>
          <p:nvSpPr>
            <p:cNvPr id="9" name="Line 30">
              <a:extLst>
                <a:ext uri="{FF2B5EF4-FFF2-40B4-BE49-F238E27FC236}">
                  <a16:creationId xmlns:a16="http://schemas.microsoft.com/office/drawing/2014/main" id="{AA282AFD-A733-C89C-E82B-4EE55A6C9999}"/>
                </a:ext>
              </a:extLst>
            </p:cNvPr>
            <p:cNvSpPr>
              <a:spLocks noChangeShapeType="1"/>
            </p:cNvSpPr>
            <p:nvPr/>
          </p:nvSpPr>
          <p:spPr bwMode="auto">
            <a:xfrm>
              <a:off x="16177" y="2288535"/>
              <a:ext cx="9072000" cy="7017"/>
            </a:xfrm>
            <a:prstGeom prst="line">
              <a:avLst/>
            </a:prstGeom>
            <a:noFill/>
            <a:ln w="508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s-ES_tradnl" sz="1350"/>
            </a:p>
          </p:txBody>
        </p:sp>
        <p:sp>
          <p:nvSpPr>
            <p:cNvPr id="10" name="Rectángulo redondeado 9">
              <a:extLst>
                <a:ext uri="{FF2B5EF4-FFF2-40B4-BE49-F238E27FC236}">
                  <a16:creationId xmlns:a16="http://schemas.microsoft.com/office/drawing/2014/main" id="{F7AD91BF-29FA-ECDB-EC91-3BF189305ECD}"/>
                </a:ext>
              </a:extLst>
            </p:cNvPr>
            <p:cNvSpPr/>
            <p:nvPr/>
          </p:nvSpPr>
          <p:spPr>
            <a:xfrm>
              <a:off x="5349855" y="3160630"/>
              <a:ext cx="1790592" cy="401517"/>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fidelización de aliados</a:t>
              </a:r>
            </a:p>
          </p:txBody>
        </p:sp>
        <p:sp>
          <p:nvSpPr>
            <p:cNvPr id="11" name="Rectángulo redondeado 10">
              <a:extLst>
                <a:ext uri="{FF2B5EF4-FFF2-40B4-BE49-F238E27FC236}">
                  <a16:creationId xmlns:a16="http://schemas.microsoft.com/office/drawing/2014/main" id="{C6D9307F-B21D-C296-5E00-8ABC5153A8CC}"/>
                </a:ext>
              </a:extLst>
            </p:cNvPr>
            <p:cNvSpPr/>
            <p:nvPr/>
          </p:nvSpPr>
          <p:spPr>
            <a:xfrm>
              <a:off x="7311886" y="3726221"/>
              <a:ext cx="1701697" cy="413522"/>
            </a:xfrm>
            <a:prstGeom prst="roundRect">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Comunicaciones Externas e Internas</a:t>
              </a:r>
            </a:p>
          </p:txBody>
        </p:sp>
        <p:sp>
          <p:nvSpPr>
            <p:cNvPr id="12" name="Rectángulo redondeado 11">
              <a:extLst>
                <a:ext uri="{FF2B5EF4-FFF2-40B4-BE49-F238E27FC236}">
                  <a16:creationId xmlns:a16="http://schemas.microsoft.com/office/drawing/2014/main" id="{7767105C-416A-412D-ACE5-D52EB5B6CECC}"/>
                </a:ext>
              </a:extLst>
            </p:cNvPr>
            <p:cNvSpPr/>
            <p:nvPr/>
          </p:nvSpPr>
          <p:spPr>
            <a:xfrm>
              <a:off x="319372" y="2988552"/>
              <a:ext cx="1755669" cy="566924"/>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Gestión del conocimiento para modelos de intervención</a:t>
              </a:r>
            </a:p>
          </p:txBody>
        </p:sp>
        <p:sp>
          <p:nvSpPr>
            <p:cNvPr id="13" name="Rectángulo redondeado 12">
              <a:extLst>
                <a:ext uri="{FF2B5EF4-FFF2-40B4-BE49-F238E27FC236}">
                  <a16:creationId xmlns:a16="http://schemas.microsoft.com/office/drawing/2014/main" id="{73264CD0-9474-2A43-2DB1-4B6F1390CCC7}"/>
                </a:ext>
              </a:extLst>
            </p:cNvPr>
            <p:cNvSpPr/>
            <p:nvPr/>
          </p:nvSpPr>
          <p:spPr>
            <a:xfrm>
              <a:off x="5349855" y="3738227"/>
              <a:ext cx="1790592" cy="40151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actividades de extensión</a:t>
              </a:r>
            </a:p>
          </p:txBody>
        </p:sp>
        <p:sp>
          <p:nvSpPr>
            <p:cNvPr id="14" name="Rectángulo redondeado 13">
              <a:extLst>
                <a:ext uri="{FF2B5EF4-FFF2-40B4-BE49-F238E27FC236}">
                  <a16:creationId xmlns:a16="http://schemas.microsoft.com/office/drawing/2014/main" id="{5F39CCC8-B11E-BFDC-5358-54A533DEC3D1}"/>
                </a:ext>
              </a:extLst>
            </p:cNvPr>
            <p:cNvSpPr/>
            <p:nvPr/>
          </p:nvSpPr>
          <p:spPr>
            <a:xfrm>
              <a:off x="3740227" y="2988552"/>
              <a:ext cx="1457237" cy="45887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Cierre </a:t>
              </a:r>
              <a:r>
                <a:rPr lang="es-ES" sz="900" b="1">
                  <a:solidFill>
                    <a:srgbClr val="000000">
                      <a:lumMod val="50000"/>
                      <a:lumOff val="50000"/>
                    </a:srgbClr>
                  </a:solidFill>
                </a:rPr>
                <a:t>de programas</a:t>
              </a:r>
              <a:endParaRPr lang="es-ES" sz="900" b="1" dirty="0">
                <a:solidFill>
                  <a:srgbClr val="000000">
                    <a:lumMod val="50000"/>
                    <a:lumOff val="50000"/>
                  </a:srgbClr>
                </a:solidFill>
              </a:endParaRPr>
            </a:p>
          </p:txBody>
        </p:sp>
        <p:sp>
          <p:nvSpPr>
            <p:cNvPr id="15" name="Rectángulo redondeado 14">
              <a:extLst>
                <a:ext uri="{FF2B5EF4-FFF2-40B4-BE49-F238E27FC236}">
                  <a16:creationId xmlns:a16="http://schemas.microsoft.com/office/drawing/2014/main" id="{3FAC3A74-58BD-D2E6-4561-E92B5D060CEE}"/>
                </a:ext>
              </a:extLst>
            </p:cNvPr>
            <p:cNvSpPr/>
            <p:nvPr/>
          </p:nvSpPr>
          <p:spPr>
            <a:xfrm>
              <a:off x="2205208" y="2417625"/>
              <a:ext cx="1457237" cy="458876"/>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Implementación de programas</a:t>
              </a:r>
            </a:p>
          </p:txBody>
        </p:sp>
        <p:sp>
          <p:nvSpPr>
            <p:cNvPr id="16" name="Rectángulo redondeado 15">
              <a:extLst>
                <a:ext uri="{FF2B5EF4-FFF2-40B4-BE49-F238E27FC236}">
                  <a16:creationId xmlns:a16="http://schemas.microsoft.com/office/drawing/2014/main" id="{7B4E68D4-1380-0247-93F3-EE4ECACAE8AC}"/>
                </a:ext>
              </a:extLst>
            </p:cNvPr>
            <p:cNvSpPr/>
            <p:nvPr/>
          </p:nvSpPr>
          <p:spPr>
            <a:xfrm>
              <a:off x="219365" y="1471861"/>
              <a:ext cx="952442" cy="728332"/>
            </a:xfrm>
            <a:prstGeom prst="roundRect">
              <a:avLst>
                <a:gd name="adj" fmla="val 8637"/>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err="1">
                  <a:solidFill>
                    <a:srgbClr val="000000"/>
                  </a:solidFill>
                </a:rPr>
                <a:t>Org</a:t>
              </a:r>
              <a:r>
                <a:rPr lang="es-ES" sz="900" b="1" dirty="0">
                  <a:solidFill>
                    <a:srgbClr val="000000"/>
                  </a:solidFill>
                </a:rPr>
                <a:t>. de </a:t>
              </a:r>
              <a:r>
                <a:rPr lang="es-ES" sz="900" b="1" dirty="0" err="1">
                  <a:solidFill>
                    <a:srgbClr val="000000"/>
                  </a:solidFill>
                </a:rPr>
                <a:t>Adm</a:t>
              </a:r>
              <a:r>
                <a:rPr lang="es-ES" sz="900" b="1" dirty="0">
                  <a:solidFill>
                    <a:srgbClr val="000000"/>
                  </a:solidFill>
                </a:rPr>
                <a:t>. del Estado</a:t>
              </a:r>
            </a:p>
          </p:txBody>
        </p:sp>
        <p:sp>
          <p:nvSpPr>
            <p:cNvPr id="17" name="Rectángulo redondeado 16">
              <a:extLst>
                <a:ext uri="{FF2B5EF4-FFF2-40B4-BE49-F238E27FC236}">
                  <a16:creationId xmlns:a16="http://schemas.microsoft.com/office/drawing/2014/main" id="{C386FEB9-3F9E-4396-2780-05992A627377}"/>
                </a:ext>
              </a:extLst>
            </p:cNvPr>
            <p:cNvSpPr/>
            <p:nvPr/>
          </p:nvSpPr>
          <p:spPr>
            <a:xfrm>
              <a:off x="6026089" y="1471861"/>
              <a:ext cx="973079" cy="728332"/>
            </a:xfrm>
            <a:prstGeom prst="roundRect">
              <a:avLst>
                <a:gd name="adj" fmla="val 715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Medios de comunicación</a:t>
              </a:r>
            </a:p>
          </p:txBody>
        </p:sp>
        <p:sp>
          <p:nvSpPr>
            <p:cNvPr id="18" name="Rectángulo redondeado 17">
              <a:extLst>
                <a:ext uri="{FF2B5EF4-FFF2-40B4-BE49-F238E27FC236}">
                  <a16:creationId xmlns:a16="http://schemas.microsoft.com/office/drawing/2014/main" id="{88E463FF-D611-BEF2-A930-981D3FE34AA8}"/>
                </a:ext>
              </a:extLst>
            </p:cNvPr>
            <p:cNvSpPr/>
            <p:nvPr/>
          </p:nvSpPr>
          <p:spPr>
            <a:xfrm>
              <a:off x="3130664" y="1471861"/>
              <a:ext cx="884185" cy="728332"/>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Legisladores</a:t>
              </a:r>
            </a:p>
          </p:txBody>
        </p:sp>
        <p:sp>
          <p:nvSpPr>
            <p:cNvPr id="19" name="Rectángulo redondeado 18">
              <a:extLst>
                <a:ext uri="{FF2B5EF4-FFF2-40B4-BE49-F238E27FC236}">
                  <a16:creationId xmlns:a16="http://schemas.microsoft.com/office/drawing/2014/main" id="{80FFEE31-B727-326F-E856-036FDAB34C08}"/>
                </a:ext>
              </a:extLst>
            </p:cNvPr>
            <p:cNvSpPr/>
            <p:nvPr/>
          </p:nvSpPr>
          <p:spPr>
            <a:xfrm>
              <a:off x="1206730" y="1471861"/>
              <a:ext cx="917520" cy="728332"/>
            </a:xfrm>
            <a:prstGeom prst="roundRect">
              <a:avLst>
                <a:gd name="adj" fmla="val 10598"/>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Niños y adolescentes</a:t>
              </a:r>
            </a:p>
          </p:txBody>
        </p:sp>
        <p:sp>
          <p:nvSpPr>
            <p:cNvPr id="20" name="Rectángulo redondeado 19">
              <a:extLst>
                <a:ext uri="{FF2B5EF4-FFF2-40B4-BE49-F238E27FC236}">
                  <a16:creationId xmlns:a16="http://schemas.microsoft.com/office/drawing/2014/main" id="{CE10ED42-83D7-901E-6280-FD590DCD74DF}"/>
                </a:ext>
              </a:extLst>
            </p:cNvPr>
            <p:cNvSpPr/>
            <p:nvPr/>
          </p:nvSpPr>
          <p:spPr>
            <a:xfrm>
              <a:off x="2168697" y="1471861"/>
              <a:ext cx="917520" cy="728332"/>
            </a:xfrm>
            <a:prstGeom prst="roundRect">
              <a:avLst>
                <a:gd name="adj" fmla="val 9451"/>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Adultos responsables y familias</a:t>
              </a:r>
            </a:p>
          </p:txBody>
        </p:sp>
        <p:sp>
          <p:nvSpPr>
            <p:cNvPr id="21" name="Rectángulo redondeado 20">
              <a:extLst>
                <a:ext uri="{FF2B5EF4-FFF2-40B4-BE49-F238E27FC236}">
                  <a16:creationId xmlns:a16="http://schemas.microsoft.com/office/drawing/2014/main" id="{3820E2CF-8AAE-2742-0234-7685E9372409}"/>
                </a:ext>
              </a:extLst>
            </p:cNvPr>
            <p:cNvSpPr/>
            <p:nvPr/>
          </p:nvSpPr>
          <p:spPr>
            <a:xfrm>
              <a:off x="4824424" y="1471861"/>
              <a:ext cx="1155630" cy="728332"/>
            </a:xfrm>
            <a:prstGeom prst="roundRect">
              <a:avLst>
                <a:gd name="adj" fmla="val 10598"/>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Empresas e instituciones culturales-deportivas</a:t>
              </a:r>
            </a:p>
          </p:txBody>
        </p:sp>
        <p:sp>
          <p:nvSpPr>
            <p:cNvPr id="22" name="Rectángulo redondeado 21">
              <a:extLst>
                <a:ext uri="{FF2B5EF4-FFF2-40B4-BE49-F238E27FC236}">
                  <a16:creationId xmlns:a16="http://schemas.microsoft.com/office/drawing/2014/main" id="{435279AE-FE06-A7E8-4049-DABCE045C4AA}"/>
                </a:ext>
              </a:extLst>
            </p:cNvPr>
            <p:cNvSpPr/>
            <p:nvPr/>
          </p:nvSpPr>
          <p:spPr>
            <a:xfrm>
              <a:off x="319372" y="2417625"/>
              <a:ext cx="1755669" cy="458876"/>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Diseño y Mejoramiento de modelos de intervención</a:t>
              </a:r>
            </a:p>
          </p:txBody>
        </p:sp>
        <p:sp>
          <p:nvSpPr>
            <p:cNvPr id="23" name="Rectángulo redondeado 22">
              <a:extLst>
                <a:ext uri="{FF2B5EF4-FFF2-40B4-BE49-F238E27FC236}">
                  <a16:creationId xmlns:a16="http://schemas.microsoft.com/office/drawing/2014/main" id="{1234E54B-59D5-2578-AB5B-4E5D206009F9}"/>
                </a:ext>
              </a:extLst>
            </p:cNvPr>
            <p:cNvSpPr/>
            <p:nvPr/>
          </p:nvSpPr>
          <p:spPr>
            <a:xfrm>
              <a:off x="7307124" y="3059250"/>
              <a:ext cx="1698522" cy="412188"/>
            </a:xfrm>
            <a:prstGeom prst="roundRect">
              <a:avLst/>
            </a:prstGeom>
            <a:solidFill>
              <a:schemeClr val="bg1"/>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Incidencias en políticas públicas</a:t>
              </a:r>
            </a:p>
          </p:txBody>
        </p:sp>
        <p:sp>
          <p:nvSpPr>
            <p:cNvPr id="24" name="Rectángulo redondeado 23">
              <a:extLst>
                <a:ext uri="{FF2B5EF4-FFF2-40B4-BE49-F238E27FC236}">
                  <a16:creationId xmlns:a16="http://schemas.microsoft.com/office/drawing/2014/main" id="{48D246D0-F036-6645-6504-735DBFD69BFE}"/>
                </a:ext>
              </a:extLst>
            </p:cNvPr>
            <p:cNvSpPr/>
            <p:nvPr/>
          </p:nvSpPr>
          <p:spPr>
            <a:xfrm>
              <a:off x="744796" y="926279"/>
              <a:ext cx="7654462" cy="405518"/>
            </a:xfrm>
            <a:prstGeom prst="roundRect">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CL" sz="1200" b="1" dirty="0">
                  <a:solidFill>
                    <a:srgbClr val="000000"/>
                  </a:solidFill>
                </a:rPr>
                <a:t>Contribuir significativamente para cambiar la realidad de la niñez y adolescencia en situación </a:t>
              </a:r>
              <a:r>
                <a:rPr lang="es-CL" sz="1350" b="1" dirty="0">
                  <a:solidFill>
                    <a:srgbClr val="000000"/>
                  </a:solidFill>
                </a:rPr>
                <a:t>de vulnerabilidad</a:t>
              </a:r>
              <a:endParaRPr lang="es-ES" sz="1350" b="1" dirty="0">
                <a:solidFill>
                  <a:srgbClr val="FF0000"/>
                </a:solidFill>
              </a:endParaRPr>
            </a:p>
          </p:txBody>
        </p:sp>
        <p:sp>
          <p:nvSpPr>
            <p:cNvPr id="25" name="Rectángulo redondeado 24">
              <a:extLst>
                <a:ext uri="{FF2B5EF4-FFF2-40B4-BE49-F238E27FC236}">
                  <a16:creationId xmlns:a16="http://schemas.microsoft.com/office/drawing/2014/main" id="{1AB0BD3A-391E-0106-6D56-2F8B8A0E27FC}"/>
                </a:ext>
              </a:extLst>
            </p:cNvPr>
            <p:cNvSpPr/>
            <p:nvPr/>
          </p:nvSpPr>
          <p:spPr>
            <a:xfrm>
              <a:off x="7043615" y="1471861"/>
              <a:ext cx="917520" cy="728332"/>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Líderes de opinión</a:t>
              </a:r>
            </a:p>
          </p:txBody>
        </p:sp>
        <p:sp>
          <p:nvSpPr>
            <p:cNvPr id="26" name="Rectángulo redondeado 25">
              <a:extLst>
                <a:ext uri="{FF2B5EF4-FFF2-40B4-BE49-F238E27FC236}">
                  <a16:creationId xmlns:a16="http://schemas.microsoft.com/office/drawing/2014/main" id="{CC9B50E8-3D01-3301-5318-03E09CC146E0}"/>
                </a:ext>
              </a:extLst>
            </p:cNvPr>
            <p:cNvSpPr/>
            <p:nvPr/>
          </p:nvSpPr>
          <p:spPr>
            <a:xfrm>
              <a:off x="3740227" y="3559479"/>
              <a:ext cx="1457237" cy="458876"/>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acreditación</a:t>
              </a:r>
            </a:p>
          </p:txBody>
        </p:sp>
        <p:sp>
          <p:nvSpPr>
            <p:cNvPr id="27" name="Rectángulo redondeado 26">
              <a:extLst>
                <a:ext uri="{FF2B5EF4-FFF2-40B4-BE49-F238E27FC236}">
                  <a16:creationId xmlns:a16="http://schemas.microsoft.com/office/drawing/2014/main" id="{82E7DD3C-D3FE-2E34-8C1B-CFCDBB6D51BE}"/>
                </a:ext>
              </a:extLst>
            </p:cNvPr>
            <p:cNvSpPr/>
            <p:nvPr/>
          </p:nvSpPr>
          <p:spPr>
            <a:xfrm>
              <a:off x="2897316" y="5046822"/>
              <a:ext cx="2430315"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Riesgos físicos y psicosociales</a:t>
              </a:r>
            </a:p>
          </p:txBody>
        </p:sp>
        <p:sp>
          <p:nvSpPr>
            <p:cNvPr id="28" name="Rectángulo redondeado 27">
              <a:extLst>
                <a:ext uri="{FF2B5EF4-FFF2-40B4-BE49-F238E27FC236}">
                  <a16:creationId xmlns:a16="http://schemas.microsoft.com/office/drawing/2014/main" id="{22DB5B23-E13F-BD1D-2D7A-8BEFA97D4959}"/>
                </a:ext>
              </a:extLst>
            </p:cNvPr>
            <p:cNvSpPr/>
            <p:nvPr/>
          </p:nvSpPr>
          <p:spPr>
            <a:xfrm>
              <a:off x="7311886" y="4562602"/>
              <a:ext cx="1698522" cy="362832"/>
            </a:xfrm>
            <a:prstGeom prst="roundRect">
              <a:avLst/>
            </a:prstGeom>
            <a:solidFill>
              <a:schemeClr val="bg1"/>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Gestión de </a:t>
              </a:r>
              <a:r>
                <a:rPr lang="es-ES" sz="900" b="1">
                  <a:solidFill>
                    <a:srgbClr val="000000"/>
                  </a:solidFill>
                </a:rPr>
                <a:t>la Infraestructura</a:t>
              </a:r>
              <a:endParaRPr lang="es-ES" sz="900" b="1" dirty="0">
                <a:solidFill>
                  <a:srgbClr val="000000"/>
                </a:solidFill>
              </a:endParaRPr>
            </a:p>
          </p:txBody>
        </p:sp>
        <p:sp>
          <p:nvSpPr>
            <p:cNvPr id="29" name="Rectángulo redondeado 28">
              <a:extLst>
                <a:ext uri="{FF2B5EF4-FFF2-40B4-BE49-F238E27FC236}">
                  <a16:creationId xmlns:a16="http://schemas.microsoft.com/office/drawing/2014/main" id="{836662A4-31E5-F8D0-052B-DF9211F00DC5}"/>
                </a:ext>
              </a:extLst>
            </p:cNvPr>
            <p:cNvSpPr/>
            <p:nvPr/>
          </p:nvSpPr>
          <p:spPr>
            <a:xfrm>
              <a:off x="7303949" y="5046822"/>
              <a:ext cx="1698522"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Administración de Rec. Financieros</a:t>
              </a:r>
            </a:p>
          </p:txBody>
        </p:sp>
        <p:sp>
          <p:nvSpPr>
            <p:cNvPr id="30" name="Rectángulo redondeado 29">
              <a:extLst>
                <a:ext uri="{FF2B5EF4-FFF2-40B4-BE49-F238E27FC236}">
                  <a16:creationId xmlns:a16="http://schemas.microsoft.com/office/drawing/2014/main" id="{4A191D30-42C1-BC2E-3434-9E8B242D7C2E}"/>
                </a:ext>
              </a:extLst>
            </p:cNvPr>
            <p:cNvSpPr/>
            <p:nvPr/>
          </p:nvSpPr>
          <p:spPr>
            <a:xfrm>
              <a:off x="386043" y="4562602"/>
              <a:ext cx="2430315"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Desarrollo cultura interna y buen clima </a:t>
              </a:r>
            </a:p>
          </p:txBody>
        </p:sp>
        <p:sp>
          <p:nvSpPr>
            <p:cNvPr id="31" name="Rectángulo redondeado 30">
              <a:extLst>
                <a:ext uri="{FF2B5EF4-FFF2-40B4-BE49-F238E27FC236}">
                  <a16:creationId xmlns:a16="http://schemas.microsoft.com/office/drawing/2014/main" id="{17E6E531-8B42-25AE-FFD2-7304165C9BAF}"/>
                </a:ext>
              </a:extLst>
            </p:cNvPr>
            <p:cNvSpPr/>
            <p:nvPr/>
          </p:nvSpPr>
          <p:spPr>
            <a:xfrm>
              <a:off x="2897316" y="4562602"/>
              <a:ext cx="2430315"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Mejora del desempeño profesional</a:t>
              </a:r>
            </a:p>
          </p:txBody>
        </p:sp>
        <p:sp>
          <p:nvSpPr>
            <p:cNvPr id="32" name="Rectángulo redondeado 31">
              <a:extLst>
                <a:ext uri="{FF2B5EF4-FFF2-40B4-BE49-F238E27FC236}">
                  <a16:creationId xmlns:a16="http://schemas.microsoft.com/office/drawing/2014/main" id="{CF31B9A2-940E-F343-5B3C-5C75F422D049}"/>
                </a:ext>
              </a:extLst>
            </p:cNvPr>
            <p:cNvSpPr/>
            <p:nvPr/>
          </p:nvSpPr>
          <p:spPr>
            <a:xfrm>
              <a:off x="384455" y="5046822"/>
              <a:ext cx="2430316" cy="405518"/>
            </a:xfrm>
            <a:prstGeom prst="roundRect">
              <a:avLst/>
            </a:prstGeom>
            <a:solidFill>
              <a:schemeClr val="bg1"/>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Selección, Inducción y Retención de Colaboradores</a:t>
              </a:r>
            </a:p>
          </p:txBody>
        </p:sp>
        <p:sp>
          <p:nvSpPr>
            <p:cNvPr id="33" name="Rectángulo redondeado 32">
              <a:extLst>
                <a:ext uri="{FF2B5EF4-FFF2-40B4-BE49-F238E27FC236}">
                  <a16:creationId xmlns:a16="http://schemas.microsoft.com/office/drawing/2014/main" id="{BE14C022-3AAB-0A21-3E1D-7595A2C70DBC}"/>
                </a:ext>
              </a:extLst>
            </p:cNvPr>
            <p:cNvSpPr/>
            <p:nvPr/>
          </p:nvSpPr>
          <p:spPr>
            <a:xfrm>
              <a:off x="5410176" y="5046822"/>
              <a:ext cx="1811229" cy="405518"/>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Control </a:t>
              </a:r>
              <a:r>
                <a:rPr lang="es-ES" sz="900" b="1">
                  <a:solidFill>
                    <a:srgbClr val="000000">
                      <a:lumMod val="50000"/>
                      <a:lumOff val="50000"/>
                    </a:srgbClr>
                  </a:solidFill>
                </a:rPr>
                <a:t>de Gestión</a:t>
              </a:r>
              <a:endParaRPr lang="es-ES" sz="900" b="1" dirty="0">
                <a:solidFill>
                  <a:srgbClr val="000000">
                    <a:lumMod val="50000"/>
                    <a:lumOff val="50000"/>
                  </a:srgbClr>
                </a:solidFill>
              </a:endParaRPr>
            </a:p>
          </p:txBody>
        </p:sp>
        <p:sp>
          <p:nvSpPr>
            <p:cNvPr id="34" name="Rectángulo redondeado 33">
              <a:extLst>
                <a:ext uri="{FF2B5EF4-FFF2-40B4-BE49-F238E27FC236}">
                  <a16:creationId xmlns:a16="http://schemas.microsoft.com/office/drawing/2014/main" id="{3679C55E-DB76-394B-DA1F-A813BE901921}"/>
                </a:ext>
              </a:extLst>
            </p:cNvPr>
            <p:cNvSpPr/>
            <p:nvPr/>
          </p:nvSpPr>
          <p:spPr>
            <a:xfrm>
              <a:off x="5410176" y="4562602"/>
              <a:ext cx="1811229" cy="362832"/>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Gestión </a:t>
              </a:r>
              <a:r>
                <a:rPr lang="es-ES" sz="900" b="1">
                  <a:solidFill>
                    <a:srgbClr val="000000"/>
                  </a:solidFill>
                </a:rPr>
                <a:t>de T.I.</a:t>
              </a:r>
              <a:endParaRPr lang="es-ES" sz="900" b="1" dirty="0">
                <a:solidFill>
                  <a:srgbClr val="000000"/>
                </a:solidFill>
              </a:endParaRPr>
            </a:p>
          </p:txBody>
        </p:sp>
        <p:sp>
          <p:nvSpPr>
            <p:cNvPr id="35" name="Rectángulo redondeado 34">
              <a:extLst>
                <a:ext uri="{FF2B5EF4-FFF2-40B4-BE49-F238E27FC236}">
                  <a16:creationId xmlns:a16="http://schemas.microsoft.com/office/drawing/2014/main" id="{A86EB470-05FE-9007-5964-619A6886CE5F}"/>
                </a:ext>
              </a:extLst>
            </p:cNvPr>
            <p:cNvSpPr/>
            <p:nvPr/>
          </p:nvSpPr>
          <p:spPr>
            <a:xfrm>
              <a:off x="8005582" y="1471861"/>
              <a:ext cx="1068322" cy="728332"/>
            </a:xfrm>
            <a:prstGeom prst="roundRect">
              <a:avLst>
                <a:gd name="adj" fmla="val 5601"/>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Organismos internacionales e instituciones académicas</a:t>
              </a:r>
            </a:p>
          </p:txBody>
        </p:sp>
        <p:sp>
          <p:nvSpPr>
            <p:cNvPr id="36" name="Rectángulo redondeado 35">
              <a:extLst>
                <a:ext uri="{FF2B5EF4-FFF2-40B4-BE49-F238E27FC236}">
                  <a16:creationId xmlns:a16="http://schemas.microsoft.com/office/drawing/2014/main" id="{F30E4C7C-21CB-59E7-C49F-90FD8BCFCA26}"/>
                </a:ext>
              </a:extLst>
            </p:cNvPr>
            <p:cNvSpPr/>
            <p:nvPr/>
          </p:nvSpPr>
          <p:spPr>
            <a:xfrm>
              <a:off x="4043422" y="1462524"/>
              <a:ext cx="747667" cy="729665"/>
            </a:xfrm>
            <a:prstGeom prst="roundRect">
              <a:avLst>
                <a:gd name="adj" fmla="val 8636"/>
              </a:avLst>
            </a:prstGeom>
            <a:solidFill>
              <a:schemeClr val="accent1">
                <a:lumMod val="40000"/>
                <a:lumOff val="6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a:solidFill>
                    <a:srgbClr val="000000"/>
                  </a:solidFill>
                </a:rPr>
                <a:t>Otras OCAS</a:t>
              </a:r>
              <a:endParaRPr lang="es-ES" sz="900" b="1" dirty="0">
                <a:solidFill>
                  <a:srgbClr val="000000"/>
                </a:solidFill>
              </a:endParaRPr>
            </a:p>
          </p:txBody>
        </p:sp>
        <p:sp>
          <p:nvSpPr>
            <p:cNvPr id="37" name="Rectángulo redondeado 36">
              <a:extLst>
                <a:ext uri="{FF2B5EF4-FFF2-40B4-BE49-F238E27FC236}">
                  <a16:creationId xmlns:a16="http://schemas.microsoft.com/office/drawing/2014/main" id="{491D7D56-FFF8-341D-E8FD-AE457EF822B5}"/>
                </a:ext>
              </a:extLst>
            </p:cNvPr>
            <p:cNvSpPr/>
            <p:nvPr/>
          </p:nvSpPr>
          <p:spPr>
            <a:xfrm>
              <a:off x="2205208" y="3558144"/>
              <a:ext cx="1457237" cy="458876"/>
            </a:xfrm>
            <a:prstGeom prst="roundRect">
              <a:avLst/>
            </a:prstGeom>
            <a:solidFill>
              <a:schemeClr val="bg1"/>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Evaluación de Resultados</a:t>
              </a:r>
            </a:p>
          </p:txBody>
        </p:sp>
        <p:sp>
          <p:nvSpPr>
            <p:cNvPr id="38" name="Rectángulo 37">
              <a:extLst>
                <a:ext uri="{FF2B5EF4-FFF2-40B4-BE49-F238E27FC236}">
                  <a16:creationId xmlns:a16="http://schemas.microsoft.com/office/drawing/2014/main" id="{4F12A349-8EDD-07EA-FAD0-8F804555E1FE}"/>
                </a:ext>
              </a:extLst>
            </p:cNvPr>
            <p:cNvSpPr/>
            <p:nvPr/>
          </p:nvSpPr>
          <p:spPr>
            <a:xfrm>
              <a:off x="236827" y="5684446"/>
              <a:ext cx="1082610" cy="244112"/>
            </a:xfrm>
            <a:prstGeom prst="rect">
              <a:avLst/>
            </a:prstGeom>
            <a:solidFill>
              <a:schemeClr val="bg1">
                <a:lumMod val="85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675" b="1" i="1" dirty="0">
                  <a:solidFill>
                    <a:srgbClr val="000000"/>
                  </a:solidFill>
                  <a:effectLst>
                    <a:outerShdw blurRad="38100" dist="38100" dir="2700000" algn="tl">
                      <a:srgbClr val="000000">
                        <a:alpha val="43137"/>
                      </a:srgbClr>
                    </a:outerShdw>
                  </a:effectLst>
                </a:rPr>
                <a:t>Priorización FCN</a:t>
              </a:r>
            </a:p>
          </p:txBody>
        </p:sp>
        <p:sp>
          <p:nvSpPr>
            <p:cNvPr id="39" name="Rectángulo 38">
              <a:extLst>
                <a:ext uri="{FF2B5EF4-FFF2-40B4-BE49-F238E27FC236}">
                  <a16:creationId xmlns:a16="http://schemas.microsoft.com/office/drawing/2014/main" id="{1C78191D-3556-7609-B6E2-F860366A0EB5}"/>
                </a:ext>
              </a:extLst>
            </p:cNvPr>
            <p:cNvSpPr/>
            <p:nvPr/>
          </p:nvSpPr>
          <p:spPr>
            <a:xfrm>
              <a:off x="4111678" y="770208"/>
              <a:ext cx="4573313" cy="1190216"/>
            </a:xfrm>
            <a:prstGeom prst="rect">
              <a:avLst/>
            </a:prstGeom>
            <a:solidFill>
              <a:schemeClr val="bg1"/>
            </a:solidFill>
            <a:ln>
              <a:solidFill>
                <a:schemeClr val="tx1"/>
              </a:solidFill>
            </a:ln>
          </p:spPr>
          <p:txBody>
            <a:bodyPr>
              <a:spAutoFit/>
            </a:bodyPr>
            <a:lstStyle/>
            <a:p>
              <a:pPr>
                <a:defRPr/>
              </a:pPr>
              <a:r>
                <a:rPr lang="es-ES" sz="788" b="1" i="1" dirty="0">
                  <a:solidFill>
                    <a:srgbClr val="000000"/>
                  </a:solidFill>
                </a:rPr>
                <a:t>Objetivos Estratégicos:</a:t>
              </a:r>
            </a:p>
            <a:p>
              <a:pPr marL="192881" indent="-192881">
                <a:buFont typeface="+mj-lt"/>
                <a:buAutoNum type="arabicPeriod"/>
                <a:defRPr/>
              </a:pPr>
              <a:r>
                <a:rPr lang="es-ES" sz="788" b="1" i="1" dirty="0">
                  <a:solidFill>
                    <a:srgbClr val="00B0F0"/>
                  </a:solidFill>
                </a:rPr>
                <a:t>Crecimiento orgánico, sostenible y con calidad.</a:t>
              </a:r>
            </a:p>
            <a:p>
              <a:pPr marL="192881" indent="-192881">
                <a:buFont typeface="+mj-lt"/>
                <a:buAutoNum type="arabicPeriod"/>
                <a:defRPr/>
              </a:pPr>
              <a:r>
                <a:rPr lang="es-ES" sz="788" b="1" i="1" dirty="0">
                  <a:solidFill>
                    <a:srgbClr val="C00000"/>
                  </a:solidFill>
                </a:rPr>
                <a:t>Medición y mejora de los resultados de los programas a nivel de usuarios.</a:t>
              </a:r>
            </a:p>
            <a:p>
              <a:pPr marL="192881" indent="-192881">
                <a:buFont typeface="+mj-lt"/>
                <a:buAutoNum type="arabicPeriod"/>
                <a:defRPr/>
              </a:pPr>
              <a:r>
                <a:rPr lang="es-ES" sz="788" b="1" i="1" dirty="0">
                  <a:solidFill>
                    <a:srgbClr val="7030A0"/>
                  </a:solidFill>
                </a:rPr>
                <a:t>Desarrollo de prácticas y ámbitos innovadores (prevención). </a:t>
              </a:r>
            </a:p>
            <a:p>
              <a:pPr marL="192881" indent="-192881">
                <a:buFont typeface="+mj-lt"/>
                <a:buAutoNum type="arabicPeriod"/>
                <a:defRPr/>
              </a:pPr>
              <a:r>
                <a:rPr lang="es-ES" sz="788" b="1" i="1" dirty="0">
                  <a:solidFill>
                    <a:srgbClr val="00B050"/>
                  </a:solidFill>
                </a:rPr>
                <a:t>Desarrollo continuo de las personas y de su compromiso.</a:t>
              </a:r>
            </a:p>
            <a:p>
              <a:pPr marL="192881" indent="-192881">
                <a:buFont typeface="+mj-lt"/>
                <a:buAutoNum type="arabicPeriod"/>
                <a:defRPr/>
              </a:pPr>
              <a:r>
                <a:rPr lang="es-ES" sz="788" b="1" i="1" dirty="0">
                  <a:solidFill>
                    <a:srgbClr val="002060"/>
                  </a:solidFill>
                </a:rPr>
                <a:t>Gestión del patrimonio institucional.</a:t>
              </a:r>
            </a:p>
            <a:p>
              <a:pPr marL="192881" indent="-192881">
                <a:buFont typeface="+mj-lt"/>
                <a:buAutoNum type="arabicPeriod"/>
                <a:defRPr/>
              </a:pPr>
              <a:r>
                <a:rPr lang="es-ES" sz="788" b="1" i="1" dirty="0">
                  <a:solidFill>
                    <a:srgbClr val="333399"/>
                  </a:solidFill>
                </a:rPr>
                <a:t>Reputación corporativa y posicionamiento de la Fundación.</a:t>
              </a:r>
            </a:p>
            <a:p>
              <a:pPr marL="192881" indent="-192881">
                <a:buFont typeface="+mj-lt"/>
                <a:buAutoNum type="arabicPeriod"/>
                <a:defRPr/>
              </a:pPr>
              <a:r>
                <a:rPr lang="es-ES" sz="788" b="1" i="1" dirty="0">
                  <a:solidFill>
                    <a:srgbClr val="FFFF00"/>
                  </a:solidFill>
                  <a:effectLst>
                    <a:outerShdw blurRad="38100" dist="38100" dir="2700000" algn="tl">
                      <a:srgbClr val="000000">
                        <a:alpha val="43137"/>
                      </a:srgbClr>
                    </a:outerShdw>
                  </a:effectLst>
                </a:rPr>
                <a:t>Incidencia en políticas públicas de niñez y adolescencia.</a:t>
              </a:r>
            </a:p>
          </p:txBody>
        </p:sp>
        <p:sp>
          <p:nvSpPr>
            <p:cNvPr id="40" name="Rectángulo redondeado 20">
              <a:extLst>
                <a:ext uri="{FF2B5EF4-FFF2-40B4-BE49-F238E27FC236}">
                  <a16:creationId xmlns:a16="http://schemas.microsoft.com/office/drawing/2014/main" id="{E122C293-163F-0016-1B86-5EFC227DE0D8}"/>
                </a:ext>
              </a:extLst>
            </p:cNvPr>
            <p:cNvSpPr/>
            <p:nvPr/>
          </p:nvSpPr>
          <p:spPr>
            <a:xfrm>
              <a:off x="5387952" y="2448305"/>
              <a:ext cx="1701697" cy="486889"/>
            </a:xfrm>
            <a:prstGeom prst="roundRect">
              <a:avLst/>
            </a:prstGeom>
            <a:noFill/>
            <a:ln w="66675" cmpd="sng">
              <a:solidFill>
                <a:srgbClr val="00B0F0"/>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endParaRPr lang="es-ES" sz="900" b="1" dirty="0">
                <a:solidFill>
                  <a:srgbClr val="000000"/>
                </a:solidFill>
              </a:endParaRPr>
            </a:p>
          </p:txBody>
        </p:sp>
        <p:sp>
          <p:nvSpPr>
            <p:cNvPr id="41" name="Rectángulo redondeado 40">
              <a:extLst>
                <a:ext uri="{FF2B5EF4-FFF2-40B4-BE49-F238E27FC236}">
                  <a16:creationId xmlns:a16="http://schemas.microsoft.com/office/drawing/2014/main" id="{DA018F4D-5B6C-E7B0-D65D-33CB7714F412}"/>
                </a:ext>
              </a:extLst>
            </p:cNvPr>
            <p:cNvSpPr/>
            <p:nvPr/>
          </p:nvSpPr>
          <p:spPr>
            <a:xfrm>
              <a:off x="5349855" y="2417625"/>
              <a:ext cx="1782655" cy="553585"/>
            </a:xfrm>
            <a:prstGeom prst="roundRect">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825" b="1" dirty="0">
                  <a:solidFill>
                    <a:srgbClr val="000000"/>
                  </a:solidFill>
                </a:rPr>
                <a:t>Gestión de alianzas y aportes (inc. fondos concursables)</a:t>
              </a:r>
            </a:p>
          </p:txBody>
        </p:sp>
        <p:sp>
          <p:nvSpPr>
            <p:cNvPr id="42" name="Rectángulo redondeado 41">
              <a:extLst>
                <a:ext uri="{FF2B5EF4-FFF2-40B4-BE49-F238E27FC236}">
                  <a16:creationId xmlns:a16="http://schemas.microsoft.com/office/drawing/2014/main" id="{E3EBAFD2-CCDD-27CB-5709-6B8D91C14450}"/>
                </a:ext>
              </a:extLst>
            </p:cNvPr>
            <p:cNvSpPr/>
            <p:nvPr/>
          </p:nvSpPr>
          <p:spPr>
            <a:xfrm>
              <a:off x="3740227" y="2417625"/>
              <a:ext cx="1457237" cy="458876"/>
            </a:xfrm>
            <a:prstGeom prst="round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solidFill>
                </a:rPr>
                <a:t>Ejecución de programas</a:t>
              </a:r>
            </a:p>
          </p:txBody>
        </p:sp>
        <p:sp>
          <p:nvSpPr>
            <p:cNvPr id="43" name="Rectángulo redondeado 42">
              <a:extLst>
                <a:ext uri="{FF2B5EF4-FFF2-40B4-BE49-F238E27FC236}">
                  <a16:creationId xmlns:a16="http://schemas.microsoft.com/office/drawing/2014/main" id="{09E4C9F3-9570-4D7D-BB36-538DFE2D8C9C}"/>
                </a:ext>
              </a:extLst>
            </p:cNvPr>
            <p:cNvSpPr/>
            <p:nvPr/>
          </p:nvSpPr>
          <p:spPr>
            <a:xfrm>
              <a:off x="7311886" y="2417625"/>
              <a:ext cx="1698522" cy="386843"/>
            </a:xfrm>
            <a:prstGeom prst="roundRect">
              <a:avLst/>
            </a:prstGeom>
            <a:solidFill>
              <a:schemeClr val="bg1">
                <a:lumMod val="7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125" tIns="6075" rIns="10125" bIns="6075" anchor="ctr"/>
            <a:lstStyle/>
            <a:p>
              <a:pPr algn="ctr">
                <a:defRPr/>
              </a:pPr>
              <a:r>
                <a:rPr lang="es-ES" sz="900" b="1" dirty="0">
                  <a:solidFill>
                    <a:srgbClr val="000000">
                      <a:lumMod val="50000"/>
                      <a:lumOff val="50000"/>
                    </a:srgbClr>
                  </a:solidFill>
                </a:rPr>
                <a:t>Gestión de alianzas académicas</a:t>
              </a:r>
            </a:p>
          </p:txBody>
        </p:sp>
      </p:grpSp>
      <p:sp>
        <p:nvSpPr>
          <p:cNvPr id="44" name="Título 1">
            <a:extLst>
              <a:ext uri="{FF2B5EF4-FFF2-40B4-BE49-F238E27FC236}">
                <a16:creationId xmlns:a16="http://schemas.microsoft.com/office/drawing/2014/main" id="{CF5F8554-6E14-843A-F167-6E99F6F18C76}"/>
              </a:ext>
            </a:extLst>
          </p:cNvPr>
          <p:cNvSpPr txBox="1">
            <a:spLocks/>
          </p:cNvSpPr>
          <p:nvPr/>
        </p:nvSpPr>
        <p:spPr bwMode="auto">
          <a:xfrm>
            <a:off x="2184285" y="1115616"/>
            <a:ext cx="4788694" cy="427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S" altLang="en-US" sz="1350" b="1">
                <a:solidFill>
                  <a:srgbClr val="000000"/>
                </a:solidFill>
                <a:latin typeface="Arial Black" panose="020B0604020202020204" pitchFamily="34" charset="0"/>
                <a:ea typeface="MS PGothic" panose="020B0600070205080204" pitchFamily="34" charset="-128"/>
              </a:rPr>
              <a:t>Plan Estratégico de la Fundación</a:t>
            </a:r>
          </a:p>
        </p:txBody>
      </p:sp>
    </p:spTree>
    <p:extLst>
      <p:ext uri="{BB962C8B-B14F-4D97-AF65-F5344CB8AC3E}">
        <p14:creationId xmlns:p14="http://schemas.microsoft.com/office/powerpoint/2010/main" val="715900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1935321" y="2859901"/>
            <a:ext cx="5829300" cy="101867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altLang="en-US" sz="3000" dirty="0">
                <a:latin typeface="Arial Narrow" panose="020B0606020202030204" pitchFamily="34" charset="0"/>
              </a:rPr>
              <a:t>1.6 Seguimiento Compromisos 2024 (Ver planilla Excel)</a:t>
            </a:r>
          </a:p>
        </p:txBody>
      </p:sp>
    </p:spTree>
    <p:extLst>
      <p:ext uri="{BB962C8B-B14F-4D97-AF65-F5344CB8AC3E}">
        <p14:creationId xmlns:p14="http://schemas.microsoft.com/office/powerpoint/2010/main" val="3302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1099FC-142B-43DE-5E1D-7F4DF0BDFC45}"/>
              </a:ext>
            </a:extLst>
          </p:cNvPr>
          <p:cNvSpPr txBox="1">
            <a:spLocks/>
          </p:cNvSpPr>
          <p:nvPr/>
        </p:nvSpPr>
        <p:spPr>
          <a:xfrm>
            <a:off x="676965" y="2879464"/>
            <a:ext cx="7142957" cy="169209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altLang="en-US" sz="3000" dirty="0">
                <a:latin typeface="Arial Narrow" panose="020B0606020202030204" pitchFamily="34" charset="0"/>
              </a:rPr>
              <a:t>Gestión de Calidad</a:t>
            </a:r>
          </a:p>
        </p:txBody>
      </p:sp>
    </p:spTree>
    <p:extLst>
      <p:ext uri="{BB962C8B-B14F-4D97-AF65-F5344CB8AC3E}">
        <p14:creationId xmlns:p14="http://schemas.microsoft.com/office/powerpoint/2010/main" val="518714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a:extLst>
              <a:ext uri="{FF2B5EF4-FFF2-40B4-BE49-F238E27FC236}">
                <a16:creationId xmlns:a16="http://schemas.microsoft.com/office/drawing/2014/main" id="{9E48434A-0415-E415-5898-6910219AAF63}"/>
              </a:ext>
            </a:extLst>
          </p:cNvPr>
          <p:cNvSpPr>
            <a:spLocks noGrp="1"/>
          </p:cNvSpPr>
          <p:nvPr>
            <p:ph type="ctrTitle"/>
          </p:nvPr>
        </p:nvSpPr>
        <p:spPr>
          <a:xfrm>
            <a:off x="307528" y="2666596"/>
            <a:ext cx="8731901" cy="1248473"/>
          </a:xfrm>
        </p:spPr>
        <p:txBody>
          <a:bodyPr>
            <a:noAutofit/>
          </a:bodyPr>
          <a:lstStyle/>
          <a:p>
            <a:pPr algn="l" eaLnBrk="1" hangingPunct="1"/>
            <a:r>
              <a:rPr lang="es-CL" altLang="es-CL" sz="3000" b="1" dirty="0">
                <a:latin typeface="Arial Narrow" panose="020B0606020202030204" pitchFamily="34" charset="0"/>
              </a:rPr>
              <a:t>2.2 Información sobre el desempeño y la eficacia del SGC</a:t>
            </a:r>
            <a:br>
              <a:rPr lang="es-CL" altLang="es-CL" sz="3000" b="1" dirty="0">
                <a:latin typeface="Arial Narrow" panose="020B0606020202030204" pitchFamily="34" charset="0"/>
              </a:rPr>
            </a:br>
            <a:r>
              <a:rPr lang="es-CL" altLang="es-CL" sz="3000" b="1" dirty="0">
                <a:latin typeface="Arial Narrow" panose="020B0606020202030204" pitchFamily="34" charset="0"/>
              </a:rPr>
              <a:t>a. Reclamos de clientes</a:t>
            </a:r>
          </a:p>
        </p:txBody>
      </p:sp>
    </p:spTree>
    <p:extLst>
      <p:ext uri="{BB962C8B-B14F-4D97-AF65-F5344CB8AC3E}">
        <p14:creationId xmlns:p14="http://schemas.microsoft.com/office/powerpoint/2010/main" val="128958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FC74DAE5-CB45-6B85-D856-CA71D2753905}"/>
              </a:ext>
            </a:extLst>
          </p:cNvPr>
          <p:cNvGraphicFramePr>
            <a:graphicFrameLocks noGrp="1"/>
          </p:cNvGraphicFramePr>
          <p:nvPr/>
        </p:nvGraphicFramePr>
        <p:xfrm>
          <a:off x="379827" y="2088706"/>
          <a:ext cx="8261256" cy="2817575"/>
        </p:xfrm>
        <a:graphic>
          <a:graphicData uri="http://schemas.openxmlformats.org/drawingml/2006/table">
            <a:tbl>
              <a:tblPr firstRow="1" bandRow="1">
                <a:tableStyleId>{5C22544A-7EE6-4342-B048-85BDC9FD1C3A}</a:tableStyleId>
              </a:tblPr>
              <a:tblGrid>
                <a:gridCol w="1395404">
                  <a:extLst>
                    <a:ext uri="{9D8B030D-6E8A-4147-A177-3AD203B41FA5}">
                      <a16:colId xmlns:a16="http://schemas.microsoft.com/office/drawing/2014/main" val="20000"/>
                    </a:ext>
                  </a:extLst>
                </a:gridCol>
                <a:gridCol w="980836">
                  <a:extLst>
                    <a:ext uri="{9D8B030D-6E8A-4147-A177-3AD203B41FA5}">
                      <a16:colId xmlns:a16="http://schemas.microsoft.com/office/drawing/2014/main" val="3462199838"/>
                    </a:ext>
                  </a:extLst>
                </a:gridCol>
                <a:gridCol w="980836">
                  <a:extLst>
                    <a:ext uri="{9D8B030D-6E8A-4147-A177-3AD203B41FA5}">
                      <a16:colId xmlns:a16="http://schemas.microsoft.com/office/drawing/2014/main" val="2560083095"/>
                    </a:ext>
                  </a:extLst>
                </a:gridCol>
                <a:gridCol w="980836">
                  <a:extLst>
                    <a:ext uri="{9D8B030D-6E8A-4147-A177-3AD203B41FA5}">
                      <a16:colId xmlns:a16="http://schemas.microsoft.com/office/drawing/2014/main" val="20001"/>
                    </a:ext>
                  </a:extLst>
                </a:gridCol>
                <a:gridCol w="980836">
                  <a:extLst>
                    <a:ext uri="{9D8B030D-6E8A-4147-A177-3AD203B41FA5}">
                      <a16:colId xmlns:a16="http://schemas.microsoft.com/office/drawing/2014/main" val="806636203"/>
                    </a:ext>
                  </a:extLst>
                </a:gridCol>
                <a:gridCol w="980836">
                  <a:extLst>
                    <a:ext uri="{9D8B030D-6E8A-4147-A177-3AD203B41FA5}">
                      <a16:colId xmlns:a16="http://schemas.microsoft.com/office/drawing/2014/main" val="2246706901"/>
                    </a:ext>
                  </a:extLst>
                </a:gridCol>
                <a:gridCol w="980836">
                  <a:extLst>
                    <a:ext uri="{9D8B030D-6E8A-4147-A177-3AD203B41FA5}">
                      <a16:colId xmlns:a16="http://schemas.microsoft.com/office/drawing/2014/main" val="3573378943"/>
                    </a:ext>
                  </a:extLst>
                </a:gridCol>
                <a:gridCol w="980836">
                  <a:extLst>
                    <a:ext uri="{9D8B030D-6E8A-4147-A177-3AD203B41FA5}">
                      <a16:colId xmlns:a16="http://schemas.microsoft.com/office/drawing/2014/main" val="367133834"/>
                    </a:ext>
                  </a:extLst>
                </a:gridCol>
              </a:tblGrid>
              <a:tr h="617159">
                <a:tc>
                  <a:txBody>
                    <a:bodyPr/>
                    <a:lstStyle/>
                    <a:p>
                      <a:r>
                        <a:rPr lang="es-ES" sz="1200" dirty="0">
                          <a:latin typeface="Arial Narrow" panose="020B0606020202030204" pitchFamily="34" charset="0"/>
                        </a:rPr>
                        <a:t>Reclamante</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err="1">
                          <a:latin typeface="Arial Narrow" panose="020B0606020202030204" pitchFamily="34" charset="0"/>
                        </a:rPr>
                        <a:t>Nº</a:t>
                      </a:r>
                      <a:r>
                        <a:rPr lang="es-ES" sz="1200" dirty="0">
                          <a:latin typeface="Arial Narrow" panose="020B0606020202030204" pitchFamily="34" charset="0"/>
                        </a:rPr>
                        <a:t> de Reclamos 2018</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a:latin typeface="Arial Narrow" panose="020B0606020202030204" pitchFamily="34" charset="0"/>
                        </a:rPr>
                        <a:t>Nº de Reclamos 2019</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s-ES" sz="1200">
                          <a:latin typeface="Arial Narrow" panose="020B0606020202030204" pitchFamily="34" charset="0"/>
                        </a:rPr>
                        <a:t>Nº de Reclamos 2020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a:latin typeface="Arial Narrow" panose="020B0606020202030204" pitchFamily="34" charset="0"/>
                        </a:rPr>
                        <a:t>Nº de Reclamos 2021</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a:latin typeface="Arial Narrow" panose="020B0606020202030204" pitchFamily="34" charset="0"/>
                        </a:rPr>
                        <a:t>Nº de Reclamos 2022</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err="1">
                          <a:latin typeface="Arial Narrow" panose="020B0606020202030204" pitchFamily="34" charset="0"/>
                        </a:rPr>
                        <a:t>Nº</a:t>
                      </a:r>
                      <a:r>
                        <a:rPr lang="es-ES" sz="1200" dirty="0">
                          <a:latin typeface="Arial Narrow" panose="020B0606020202030204" pitchFamily="34" charset="0"/>
                        </a:rPr>
                        <a:t> de Reclamos 2023</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err="1">
                          <a:latin typeface="Arial Narrow" panose="020B0606020202030204" pitchFamily="34" charset="0"/>
                        </a:rPr>
                        <a:t>N°</a:t>
                      </a:r>
                      <a:r>
                        <a:rPr lang="es-ES" sz="1200" dirty="0">
                          <a:latin typeface="Arial Narrow" panose="020B0606020202030204" pitchFamily="34" charset="0"/>
                        </a:rPr>
                        <a:t> de reclamos 2024</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04395">
                <a:tc>
                  <a:txBody>
                    <a:bodyPr/>
                    <a:lstStyle/>
                    <a:p>
                      <a:r>
                        <a:rPr lang="es-ES" sz="1200" dirty="0">
                          <a:latin typeface="Arial Narrow" panose="020B0606020202030204" pitchFamily="34" charset="0"/>
                        </a:rPr>
                        <a:t>Tribunales de Familia</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dirty="0">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04395">
                <a:tc>
                  <a:txBody>
                    <a:bodyPr/>
                    <a:lstStyle/>
                    <a:p>
                      <a:r>
                        <a:rPr lang="es-ES" sz="1200" dirty="0">
                          <a:latin typeface="Arial Narrow" panose="020B0606020202030204" pitchFamily="34" charset="0"/>
                        </a:rPr>
                        <a:t>SENAME</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dirty="0">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039">
                <a:tc>
                  <a:txBody>
                    <a:bodyPr/>
                    <a:lstStyle/>
                    <a:p>
                      <a:pPr marL="90170" algn="l"/>
                      <a:r>
                        <a:rPr lang="es-CL" sz="1200" dirty="0">
                          <a:solidFill>
                            <a:srgbClr val="000000"/>
                          </a:solidFill>
                          <a:effectLst/>
                          <a:latin typeface="Arial Narrow" panose="020B0606020202030204" pitchFamily="34" charset="0"/>
                          <a:ea typeface="Arial" panose="020B0604020202020204" pitchFamily="34" charset="0"/>
                          <a:cs typeface="Times New Roman" panose="02020603050405020304" pitchFamily="18" charset="0"/>
                        </a:rPr>
                        <a:t>Servicio Nacional de Protección Especializada a la Niñez y Adolescencia</a:t>
                      </a:r>
                      <a:endParaRPr lang="es-CL" sz="1200" dirty="0">
                        <a:effectLst/>
                        <a:latin typeface="Arial Narrow" panose="020B0606020202030204" pitchFamily="34" charset="0"/>
                        <a:ea typeface="Arial" panose="020B0604020202020204" pitchFamily="34" charset="0"/>
                        <a:cs typeface="Times New Roman" panose="02020603050405020304" pitchFamily="18" charset="0"/>
                      </a:endParaRP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dirty="0">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dirty="0">
                          <a:latin typeface="Arial Narrow" panose="020B0606020202030204" pitchFamily="34" charset="0"/>
                        </a:rPr>
                        <a:t>0</a:t>
                      </a:r>
                    </a:p>
                  </a:txBody>
                  <a:tcPr marL="68587" marR="68587" marT="34259" marB="342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1516014"/>
                  </a:ext>
                </a:extLst>
              </a:tr>
              <a:tr h="304313">
                <a:tc>
                  <a:txBody>
                    <a:bodyPr/>
                    <a:lstStyle/>
                    <a:p>
                      <a:r>
                        <a:rPr lang="es-ES" sz="1200" dirty="0">
                          <a:latin typeface="Arial Narrow" panose="020B0606020202030204" pitchFamily="34" charset="0"/>
                        </a:rPr>
                        <a:t>Familiares del NNA </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a:latin typeface="Arial Narrow" panose="020B0606020202030204" pitchFamily="34" charset="0"/>
                        </a:rPr>
                        <a:t>8</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6</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8</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6</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4</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dirty="0">
                          <a:latin typeface="Arial Narrow" panose="020B0606020202030204" pitchFamily="34" charset="0"/>
                        </a:rPr>
                        <a:t>9</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dirty="0">
                          <a:latin typeface="Arial Narrow" panose="020B0606020202030204" pitchFamily="34" charset="0"/>
                        </a:rPr>
                        <a:t>1</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4395">
                <a:tc>
                  <a:txBody>
                    <a:bodyPr/>
                    <a:lstStyle/>
                    <a:p>
                      <a:r>
                        <a:rPr lang="es-ES" sz="1200">
                          <a:latin typeface="Arial Narrow" panose="020B0606020202030204" pitchFamily="34" charset="0"/>
                        </a:rPr>
                        <a:t>Vecino</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200" b="1" dirty="0">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sz="1200" b="1" dirty="0">
                          <a:latin typeface="Arial Narrow" panose="020B0606020202030204" pitchFamily="34" charset="0"/>
                        </a:rPr>
                        <a:t>0</a:t>
                      </a:r>
                    </a:p>
                  </a:txBody>
                  <a:tcPr marL="68587" marR="68587" marT="34259" marB="342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Título 1">
            <a:extLst>
              <a:ext uri="{FF2B5EF4-FFF2-40B4-BE49-F238E27FC236}">
                <a16:creationId xmlns:a16="http://schemas.microsoft.com/office/drawing/2014/main" id="{18CAE797-E031-499E-B49E-7CE2E36957A9}"/>
              </a:ext>
            </a:extLst>
          </p:cNvPr>
          <p:cNvSpPr txBox="1">
            <a:spLocks/>
          </p:cNvSpPr>
          <p:nvPr/>
        </p:nvSpPr>
        <p:spPr>
          <a:xfrm>
            <a:off x="1373171" y="1178271"/>
            <a:ext cx="5908431" cy="55483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altLang="en-US" sz="2700" b="1" dirty="0">
                <a:latin typeface="Arial Narrow" panose="020B0606020202030204" pitchFamily="34" charset="0"/>
              </a:rPr>
              <a:t>Reclamos de Clientes</a:t>
            </a:r>
            <a:endParaRPr lang="es-CL" altLang="en-US" sz="2700" b="1" dirty="0">
              <a:latin typeface="Arial Narrow" panose="020B0606020202030204" pitchFamily="34" charset="0"/>
            </a:endParaRPr>
          </a:p>
        </p:txBody>
      </p:sp>
    </p:spTree>
    <p:extLst>
      <p:ext uri="{BB962C8B-B14F-4D97-AF65-F5344CB8AC3E}">
        <p14:creationId xmlns:p14="http://schemas.microsoft.com/office/powerpoint/2010/main" val="190954881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TotalTime>
  <Words>4253</Words>
  <Application>Microsoft Office PowerPoint</Application>
  <PresentationFormat>Presentación en pantalla (4:3)</PresentationFormat>
  <Paragraphs>380</Paragraphs>
  <Slides>30</Slides>
  <Notes>2</Notes>
  <HiddenSlides>1</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30</vt:i4>
      </vt:variant>
    </vt:vector>
  </HeadingPairs>
  <TitlesOfParts>
    <vt:vector size="40" baseType="lpstr">
      <vt:lpstr>Arial</vt:lpstr>
      <vt:lpstr>Arial Black</vt:lpstr>
      <vt:lpstr>Arial Narrow</vt:lpstr>
      <vt:lpstr>Calibri</vt:lpstr>
      <vt:lpstr>Calibri Light</vt:lpstr>
      <vt:lpstr>Century Gothic</vt:lpstr>
      <vt:lpstr>Times New Roman</vt:lpstr>
      <vt:lpstr>Wingdings</vt:lpstr>
      <vt:lpstr>Tema de Office</vt:lpstr>
      <vt:lpstr>Worksheet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2.2 Información sobre el desempeño y la eficacia del SGC a. Reclamos de clientes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Héctor Espinoza Díaz</cp:lastModifiedBy>
  <cp:revision>43</cp:revision>
  <dcterms:created xsi:type="dcterms:W3CDTF">2020-02-13T13:48:54Z</dcterms:created>
  <dcterms:modified xsi:type="dcterms:W3CDTF">2024-11-22T23:22:50Z</dcterms:modified>
</cp:coreProperties>
</file>