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1" r:id="rId3"/>
    <p:sldId id="272" r:id="rId4"/>
    <p:sldId id="273"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90" r:id="rId20"/>
    <p:sldId id="313" r:id="rId21"/>
    <p:sldId id="314" r:id="rId22"/>
    <p:sldId id="311" r:id="rId23"/>
    <p:sldId id="316" r:id="rId24"/>
    <p:sldId id="315" r:id="rId25"/>
    <p:sldId id="312" r:id="rId26"/>
    <p:sldId id="31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91" autoAdjust="0"/>
    <p:restoredTop sz="94664" autoAdjust="0"/>
  </p:normalViewPr>
  <p:slideViewPr>
    <p:cSldViewPr snapToGrid="0">
      <p:cViewPr varScale="1">
        <p:scale>
          <a:sx n="64" d="100"/>
          <a:sy n="64" d="100"/>
        </p:scale>
        <p:origin x="37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ctor Espinoza Díaz" userId="cb9212d1-7a71-4712-889c-c04add2074a7" providerId="ADAL" clId="{60C85C1D-EA7F-4159-91D3-5B4C8CBD9556}"/>
    <pc:docChg chg="custSel modSld">
      <pc:chgData name="Héctor Espinoza Díaz" userId="cb9212d1-7a71-4712-889c-c04add2074a7" providerId="ADAL" clId="{60C85C1D-EA7F-4159-91D3-5B4C8CBD9556}" dt="2024-03-11T15:14:47.335" v="44" actId="2084"/>
      <pc:docMkLst>
        <pc:docMk/>
      </pc:docMkLst>
      <pc:sldChg chg="modSp mod">
        <pc:chgData name="Héctor Espinoza Díaz" userId="cb9212d1-7a71-4712-889c-c04add2074a7" providerId="ADAL" clId="{60C85C1D-EA7F-4159-91D3-5B4C8CBD9556}" dt="2024-03-11T15:14:47.335" v="44" actId="2084"/>
        <pc:sldMkLst>
          <pc:docMk/>
          <pc:sldMk cId="3732176335" sldId="276"/>
        </pc:sldMkLst>
        <pc:graphicFrameChg chg="mod modGraphic">
          <ac:chgData name="Héctor Espinoza Díaz" userId="cb9212d1-7a71-4712-889c-c04add2074a7" providerId="ADAL" clId="{60C85C1D-EA7F-4159-91D3-5B4C8CBD9556}" dt="2024-03-11T15:14:47.335" v="44" actId="2084"/>
          <ac:graphicFrameMkLst>
            <pc:docMk/>
            <pc:sldMk cId="3732176335" sldId="276"/>
            <ac:graphicFrameMk id="4" creationId="{CE9BB44B-52B6-4554-AE4A-D180EF17E74C}"/>
          </ac:graphicFrameMkLst>
        </pc:graphicFrameChg>
      </pc:sldChg>
      <pc:sldChg chg="modSp mod">
        <pc:chgData name="Héctor Espinoza Díaz" userId="cb9212d1-7a71-4712-889c-c04add2074a7" providerId="ADAL" clId="{60C85C1D-EA7F-4159-91D3-5B4C8CBD9556}" dt="2024-03-11T14:10:30.173" v="37" actId="2084"/>
        <pc:sldMkLst>
          <pc:docMk/>
          <pc:sldMk cId="1793060489" sldId="284"/>
        </pc:sldMkLst>
        <pc:graphicFrameChg chg="modGraphic">
          <ac:chgData name="Héctor Espinoza Díaz" userId="cb9212d1-7a71-4712-889c-c04add2074a7" providerId="ADAL" clId="{60C85C1D-EA7F-4159-91D3-5B4C8CBD9556}" dt="2024-03-11T14:10:30.173" v="37" actId="2084"/>
          <ac:graphicFrameMkLst>
            <pc:docMk/>
            <pc:sldMk cId="1793060489" sldId="284"/>
            <ac:graphicFrameMk id="3" creationId="{96F801BF-C6A3-EA7F-3F92-11E533B6BD2D}"/>
          </ac:graphicFrameMkLst>
        </pc:graphicFrameChg>
      </pc:sldChg>
    </pc:docChg>
  </pc:docChgLst>
  <pc:docChgLst>
    <pc:chgData name="Héctor Espinoza Díaz" userId="cb9212d1-7a71-4712-889c-c04add2074a7" providerId="ADAL" clId="{09B62A5A-61AE-4DC1-8716-8DB0FB61404F}"/>
    <pc:docChg chg="custSel modSld">
      <pc:chgData name="Héctor Espinoza Díaz" userId="cb9212d1-7a71-4712-889c-c04add2074a7" providerId="ADAL" clId="{09B62A5A-61AE-4DC1-8716-8DB0FB61404F}" dt="2024-02-27T18:51:39.167" v="40" actId="2084"/>
      <pc:docMkLst>
        <pc:docMk/>
      </pc:docMkLst>
      <pc:sldChg chg="modSp mod">
        <pc:chgData name="Héctor Espinoza Díaz" userId="cb9212d1-7a71-4712-889c-c04add2074a7" providerId="ADAL" clId="{09B62A5A-61AE-4DC1-8716-8DB0FB61404F}" dt="2024-02-27T18:47:08.496" v="12" actId="2084"/>
        <pc:sldMkLst>
          <pc:docMk/>
          <pc:sldMk cId="3732176335" sldId="276"/>
        </pc:sldMkLst>
        <pc:graphicFrameChg chg="mod modGraphic">
          <ac:chgData name="Héctor Espinoza Díaz" userId="cb9212d1-7a71-4712-889c-c04add2074a7" providerId="ADAL" clId="{09B62A5A-61AE-4DC1-8716-8DB0FB61404F}" dt="2024-02-27T18:46:49.846" v="1" actId="2084"/>
          <ac:graphicFrameMkLst>
            <pc:docMk/>
            <pc:sldMk cId="3732176335" sldId="276"/>
            <ac:graphicFrameMk id="3" creationId="{7B70F214-4956-5823-33FB-D3CF1F732481}"/>
          </ac:graphicFrameMkLst>
        </pc:graphicFrameChg>
        <pc:graphicFrameChg chg="mod modGraphic">
          <ac:chgData name="Héctor Espinoza Díaz" userId="cb9212d1-7a71-4712-889c-c04add2074a7" providerId="ADAL" clId="{09B62A5A-61AE-4DC1-8716-8DB0FB61404F}" dt="2024-02-27T18:47:08.496" v="12" actId="2084"/>
          <ac:graphicFrameMkLst>
            <pc:docMk/>
            <pc:sldMk cId="3732176335" sldId="276"/>
            <ac:graphicFrameMk id="4" creationId="{CE9BB44B-52B6-4554-AE4A-D180EF17E74C}"/>
          </ac:graphicFrameMkLst>
        </pc:graphicFrameChg>
      </pc:sldChg>
      <pc:sldChg chg="modSp mod">
        <pc:chgData name="Héctor Espinoza Díaz" userId="cb9212d1-7a71-4712-889c-c04add2074a7" providerId="ADAL" clId="{09B62A5A-61AE-4DC1-8716-8DB0FB61404F}" dt="2024-02-27T18:48:09.671" v="18" actId="2084"/>
        <pc:sldMkLst>
          <pc:docMk/>
          <pc:sldMk cId="2271146889" sldId="277"/>
        </pc:sldMkLst>
        <pc:graphicFrameChg chg="mod modGraphic">
          <ac:chgData name="Héctor Espinoza Díaz" userId="cb9212d1-7a71-4712-889c-c04add2074a7" providerId="ADAL" clId="{09B62A5A-61AE-4DC1-8716-8DB0FB61404F}" dt="2024-02-27T18:47:52.900" v="16" actId="2084"/>
          <ac:graphicFrameMkLst>
            <pc:docMk/>
            <pc:sldMk cId="2271146889" sldId="277"/>
            <ac:graphicFrameMk id="3" creationId="{9347FE80-876C-DEDB-7953-066F865D4AB6}"/>
          </ac:graphicFrameMkLst>
        </pc:graphicFrameChg>
        <pc:graphicFrameChg chg="mod modGraphic">
          <ac:chgData name="Héctor Espinoza Díaz" userId="cb9212d1-7a71-4712-889c-c04add2074a7" providerId="ADAL" clId="{09B62A5A-61AE-4DC1-8716-8DB0FB61404F}" dt="2024-02-27T18:48:09.671" v="18" actId="2084"/>
          <ac:graphicFrameMkLst>
            <pc:docMk/>
            <pc:sldMk cId="2271146889" sldId="277"/>
            <ac:graphicFrameMk id="4" creationId="{8777B365-E327-4344-2ED1-D1B0D8734CA1}"/>
          </ac:graphicFrameMkLst>
        </pc:graphicFrameChg>
      </pc:sldChg>
      <pc:sldChg chg="modSp mod">
        <pc:chgData name="Héctor Espinoza Díaz" userId="cb9212d1-7a71-4712-889c-c04add2074a7" providerId="ADAL" clId="{09B62A5A-61AE-4DC1-8716-8DB0FB61404F}" dt="2024-02-27T18:49:13.070" v="22" actId="2084"/>
        <pc:sldMkLst>
          <pc:docMk/>
          <pc:sldMk cId="1775438188" sldId="278"/>
        </pc:sldMkLst>
        <pc:graphicFrameChg chg="mod modGraphic">
          <ac:chgData name="Héctor Espinoza Díaz" userId="cb9212d1-7a71-4712-889c-c04add2074a7" providerId="ADAL" clId="{09B62A5A-61AE-4DC1-8716-8DB0FB61404F}" dt="2024-02-27T18:49:00.099" v="20" actId="2084"/>
          <ac:graphicFrameMkLst>
            <pc:docMk/>
            <pc:sldMk cId="1775438188" sldId="278"/>
            <ac:graphicFrameMk id="4" creationId="{7B70F214-4956-5823-33FB-D3CF1F732481}"/>
          </ac:graphicFrameMkLst>
        </pc:graphicFrameChg>
        <pc:graphicFrameChg chg="mod modGraphic">
          <ac:chgData name="Héctor Espinoza Díaz" userId="cb9212d1-7a71-4712-889c-c04add2074a7" providerId="ADAL" clId="{09B62A5A-61AE-4DC1-8716-8DB0FB61404F}" dt="2024-02-27T18:49:13.070" v="22" actId="2084"/>
          <ac:graphicFrameMkLst>
            <pc:docMk/>
            <pc:sldMk cId="1775438188" sldId="278"/>
            <ac:graphicFrameMk id="5" creationId="{CE9BB44B-52B6-4554-AE4A-D180EF17E74C}"/>
          </ac:graphicFrameMkLst>
        </pc:graphicFrameChg>
      </pc:sldChg>
      <pc:sldChg chg="modSp mod">
        <pc:chgData name="Héctor Espinoza Díaz" userId="cb9212d1-7a71-4712-889c-c04add2074a7" providerId="ADAL" clId="{09B62A5A-61AE-4DC1-8716-8DB0FB61404F}" dt="2024-02-27T18:50:08.524" v="27" actId="2084"/>
        <pc:sldMkLst>
          <pc:docMk/>
          <pc:sldMk cId="1793060489" sldId="284"/>
        </pc:sldMkLst>
        <pc:graphicFrameChg chg="mod modGraphic">
          <ac:chgData name="Héctor Espinoza Díaz" userId="cb9212d1-7a71-4712-889c-c04add2074a7" providerId="ADAL" clId="{09B62A5A-61AE-4DC1-8716-8DB0FB61404F}" dt="2024-02-27T18:50:08.524" v="27" actId="2084"/>
          <ac:graphicFrameMkLst>
            <pc:docMk/>
            <pc:sldMk cId="1793060489" sldId="284"/>
            <ac:graphicFrameMk id="3" creationId="{96F801BF-C6A3-EA7F-3F92-11E533B6BD2D}"/>
          </ac:graphicFrameMkLst>
        </pc:graphicFrameChg>
      </pc:sldChg>
      <pc:sldChg chg="modSp mod">
        <pc:chgData name="Héctor Espinoza Díaz" userId="cb9212d1-7a71-4712-889c-c04add2074a7" providerId="ADAL" clId="{09B62A5A-61AE-4DC1-8716-8DB0FB61404F}" dt="2024-02-27T18:51:39.167" v="40" actId="2084"/>
        <pc:sldMkLst>
          <pc:docMk/>
          <pc:sldMk cId="692027157" sldId="286"/>
        </pc:sldMkLst>
        <pc:graphicFrameChg chg="mod modGraphic">
          <ac:chgData name="Héctor Espinoza Díaz" userId="cb9212d1-7a71-4712-889c-c04add2074a7" providerId="ADAL" clId="{09B62A5A-61AE-4DC1-8716-8DB0FB61404F}" dt="2024-02-27T18:51:39.167" v="40" actId="2084"/>
          <ac:graphicFrameMkLst>
            <pc:docMk/>
            <pc:sldMk cId="692027157" sldId="286"/>
            <ac:graphicFrameMk id="3" creationId="{755156C1-D8DD-98EE-3F6C-2D494BDE5259}"/>
          </ac:graphicFrameMkLst>
        </pc:graphicFrameChg>
      </pc:sldChg>
    </pc:docChg>
  </pc:docChgLst>
  <pc:docChgLst>
    <pc:chgData name="Héctor Espinoza Díaz" userId="cb9212d1-7a71-4712-889c-c04add2074a7" providerId="ADAL" clId="{7889EB70-4EAF-4837-BC82-371F01EB6165}"/>
    <pc:docChg chg="undo custSel addSld delSld modSld">
      <pc:chgData name="Héctor Espinoza Díaz" userId="cb9212d1-7a71-4712-889c-c04add2074a7" providerId="ADAL" clId="{7889EB70-4EAF-4837-BC82-371F01EB6165}" dt="2024-01-31T12:39:46.369" v="1245" actId="2084"/>
      <pc:docMkLst>
        <pc:docMk/>
      </pc:docMkLst>
      <pc:sldChg chg="modSp mod">
        <pc:chgData name="Héctor Espinoza Díaz" userId="cb9212d1-7a71-4712-889c-c04add2074a7" providerId="ADAL" clId="{7889EB70-4EAF-4837-BC82-371F01EB6165}" dt="2024-01-11T18:36:07.326" v="189" actId="20577"/>
        <pc:sldMkLst>
          <pc:docMk/>
          <pc:sldMk cId="3828598245" sldId="256"/>
        </pc:sldMkLst>
        <pc:spChg chg="mod">
          <ac:chgData name="Héctor Espinoza Díaz" userId="cb9212d1-7a71-4712-889c-c04add2074a7" providerId="ADAL" clId="{7889EB70-4EAF-4837-BC82-371F01EB6165}" dt="2024-01-11T18:36:07.326" v="189" actId="20577"/>
          <ac:spMkLst>
            <pc:docMk/>
            <pc:sldMk cId="3828598245" sldId="256"/>
            <ac:spMk id="4" creationId="{8CFE0AF9-B882-64CC-3EBE-95C1CD1449DD}"/>
          </ac:spMkLst>
        </pc:spChg>
      </pc:sldChg>
      <pc:sldChg chg="modSp mod">
        <pc:chgData name="Héctor Espinoza Díaz" userId="cb9212d1-7a71-4712-889c-c04add2074a7" providerId="ADAL" clId="{7889EB70-4EAF-4837-BC82-371F01EB6165}" dt="2024-01-23T12:52:20.173" v="192"/>
        <pc:sldMkLst>
          <pc:docMk/>
          <pc:sldMk cId="1312786142" sldId="271"/>
        </pc:sldMkLst>
        <pc:spChg chg="mod">
          <ac:chgData name="Héctor Espinoza Díaz" userId="cb9212d1-7a71-4712-889c-c04add2074a7" providerId="ADAL" clId="{7889EB70-4EAF-4837-BC82-371F01EB6165}" dt="2024-01-11T18:36:18.932" v="190" actId="1076"/>
          <ac:spMkLst>
            <pc:docMk/>
            <pc:sldMk cId="1312786142" sldId="271"/>
            <ac:spMk id="7" creationId="{00000000-0000-0000-0000-000000000000}"/>
          </ac:spMkLst>
        </pc:spChg>
        <pc:graphicFrameChg chg="mod">
          <ac:chgData name="Héctor Espinoza Díaz" userId="cb9212d1-7a71-4712-889c-c04add2074a7" providerId="ADAL" clId="{7889EB70-4EAF-4837-BC82-371F01EB6165}" dt="2024-01-23T12:52:20.173" v="192"/>
          <ac:graphicFrameMkLst>
            <pc:docMk/>
            <pc:sldMk cId="1312786142" sldId="271"/>
            <ac:graphicFrameMk id="6" creationId="{00000000-0000-0000-0000-000000000000}"/>
          </ac:graphicFrameMkLst>
        </pc:graphicFrameChg>
      </pc:sldChg>
      <pc:sldChg chg="modSp mod">
        <pc:chgData name="Héctor Espinoza Díaz" userId="cb9212d1-7a71-4712-889c-c04add2074a7" providerId="ADAL" clId="{7889EB70-4EAF-4837-BC82-371F01EB6165}" dt="2024-01-11T18:35:55.035" v="171"/>
        <pc:sldMkLst>
          <pc:docMk/>
          <pc:sldMk cId="2387638160" sldId="273"/>
        </pc:sldMkLst>
        <pc:graphicFrameChg chg="mod modGraphic">
          <ac:chgData name="Héctor Espinoza Díaz" userId="cb9212d1-7a71-4712-889c-c04add2074a7" providerId="ADAL" clId="{7889EB70-4EAF-4837-BC82-371F01EB6165}" dt="2024-01-11T18:35:55.035" v="171"/>
          <ac:graphicFrameMkLst>
            <pc:docMk/>
            <pc:sldMk cId="2387638160" sldId="273"/>
            <ac:graphicFrameMk id="3" creationId="{00000000-0000-0000-0000-000000000000}"/>
          </ac:graphicFrameMkLst>
        </pc:graphicFrameChg>
      </pc:sldChg>
      <pc:sldChg chg="del">
        <pc:chgData name="Héctor Espinoza Díaz" userId="cb9212d1-7a71-4712-889c-c04add2074a7" providerId="ADAL" clId="{7889EB70-4EAF-4837-BC82-371F01EB6165}" dt="2024-01-11T18:34:33.281" v="0" actId="47"/>
        <pc:sldMkLst>
          <pc:docMk/>
          <pc:sldMk cId="2850903544" sldId="274"/>
        </pc:sldMkLst>
      </pc:sldChg>
      <pc:sldChg chg="modSp mod">
        <pc:chgData name="Héctor Espinoza Díaz" userId="cb9212d1-7a71-4712-889c-c04add2074a7" providerId="ADAL" clId="{7889EB70-4EAF-4837-BC82-371F01EB6165}" dt="2024-01-29T19:16:38.637" v="696" actId="6549"/>
        <pc:sldMkLst>
          <pc:docMk/>
          <pc:sldMk cId="3732176335" sldId="276"/>
        </pc:sldMkLst>
        <pc:graphicFrameChg chg="modGraphic">
          <ac:chgData name="Héctor Espinoza Díaz" userId="cb9212d1-7a71-4712-889c-c04add2074a7" providerId="ADAL" clId="{7889EB70-4EAF-4837-BC82-371F01EB6165}" dt="2024-01-29T19:16:34.438" v="694" actId="6549"/>
          <ac:graphicFrameMkLst>
            <pc:docMk/>
            <pc:sldMk cId="3732176335" sldId="276"/>
            <ac:graphicFrameMk id="3" creationId="{7B70F214-4956-5823-33FB-D3CF1F732481}"/>
          </ac:graphicFrameMkLst>
        </pc:graphicFrameChg>
        <pc:graphicFrameChg chg="modGraphic">
          <ac:chgData name="Héctor Espinoza Díaz" userId="cb9212d1-7a71-4712-889c-c04add2074a7" providerId="ADAL" clId="{7889EB70-4EAF-4837-BC82-371F01EB6165}" dt="2024-01-29T19:16:38.637" v="696" actId="6549"/>
          <ac:graphicFrameMkLst>
            <pc:docMk/>
            <pc:sldMk cId="3732176335" sldId="276"/>
            <ac:graphicFrameMk id="4" creationId="{CE9BB44B-52B6-4554-AE4A-D180EF17E74C}"/>
          </ac:graphicFrameMkLst>
        </pc:graphicFrameChg>
      </pc:sldChg>
      <pc:sldChg chg="modSp mod">
        <pc:chgData name="Héctor Espinoza Díaz" userId="cb9212d1-7a71-4712-889c-c04add2074a7" providerId="ADAL" clId="{7889EB70-4EAF-4837-BC82-371F01EB6165}" dt="2024-01-29T19:25:22.387" v="830" actId="20577"/>
        <pc:sldMkLst>
          <pc:docMk/>
          <pc:sldMk cId="2271146889" sldId="277"/>
        </pc:sldMkLst>
        <pc:graphicFrameChg chg="modGraphic">
          <ac:chgData name="Héctor Espinoza Díaz" userId="cb9212d1-7a71-4712-889c-c04add2074a7" providerId="ADAL" clId="{7889EB70-4EAF-4837-BC82-371F01EB6165}" dt="2024-01-29T19:16:56.657" v="706" actId="207"/>
          <ac:graphicFrameMkLst>
            <pc:docMk/>
            <pc:sldMk cId="2271146889" sldId="277"/>
            <ac:graphicFrameMk id="3" creationId="{9347FE80-876C-DEDB-7953-066F865D4AB6}"/>
          </ac:graphicFrameMkLst>
        </pc:graphicFrameChg>
        <pc:graphicFrameChg chg="modGraphic">
          <ac:chgData name="Héctor Espinoza Díaz" userId="cb9212d1-7a71-4712-889c-c04add2074a7" providerId="ADAL" clId="{7889EB70-4EAF-4837-BC82-371F01EB6165}" dt="2024-01-29T19:25:22.387" v="830" actId="20577"/>
          <ac:graphicFrameMkLst>
            <pc:docMk/>
            <pc:sldMk cId="2271146889" sldId="277"/>
            <ac:graphicFrameMk id="4" creationId="{8777B365-E327-4344-2ED1-D1B0D8734CA1}"/>
          </ac:graphicFrameMkLst>
        </pc:graphicFrameChg>
      </pc:sldChg>
      <pc:sldChg chg="modSp mod">
        <pc:chgData name="Héctor Espinoza Díaz" userId="cb9212d1-7a71-4712-889c-c04add2074a7" providerId="ADAL" clId="{7889EB70-4EAF-4837-BC82-371F01EB6165}" dt="2024-01-29T19:17:43.784" v="723" actId="20577"/>
        <pc:sldMkLst>
          <pc:docMk/>
          <pc:sldMk cId="1775438188" sldId="278"/>
        </pc:sldMkLst>
        <pc:graphicFrameChg chg="modGraphic">
          <ac:chgData name="Héctor Espinoza Díaz" userId="cb9212d1-7a71-4712-889c-c04add2074a7" providerId="ADAL" clId="{7889EB70-4EAF-4837-BC82-371F01EB6165}" dt="2024-01-29T19:17:41.141" v="721" actId="6549"/>
          <ac:graphicFrameMkLst>
            <pc:docMk/>
            <pc:sldMk cId="1775438188" sldId="278"/>
            <ac:graphicFrameMk id="4" creationId="{7B70F214-4956-5823-33FB-D3CF1F732481}"/>
          </ac:graphicFrameMkLst>
        </pc:graphicFrameChg>
        <pc:graphicFrameChg chg="modGraphic">
          <ac:chgData name="Héctor Espinoza Díaz" userId="cb9212d1-7a71-4712-889c-c04add2074a7" providerId="ADAL" clId="{7889EB70-4EAF-4837-BC82-371F01EB6165}" dt="2024-01-29T19:17:43.784" v="723" actId="20577"/>
          <ac:graphicFrameMkLst>
            <pc:docMk/>
            <pc:sldMk cId="1775438188" sldId="278"/>
            <ac:graphicFrameMk id="5" creationId="{CE9BB44B-52B6-4554-AE4A-D180EF17E74C}"/>
          </ac:graphicFrameMkLst>
        </pc:graphicFrameChg>
      </pc:sldChg>
      <pc:sldChg chg="modSp mod">
        <pc:chgData name="Héctor Espinoza Díaz" userId="cb9212d1-7a71-4712-889c-c04add2074a7" providerId="ADAL" clId="{7889EB70-4EAF-4837-BC82-371F01EB6165}" dt="2024-01-29T19:17:50.993" v="731" actId="20577"/>
        <pc:sldMkLst>
          <pc:docMk/>
          <pc:sldMk cId="42807619" sldId="279"/>
        </pc:sldMkLst>
        <pc:graphicFrameChg chg="modGraphic">
          <ac:chgData name="Héctor Espinoza Díaz" userId="cb9212d1-7a71-4712-889c-c04add2074a7" providerId="ADAL" clId="{7889EB70-4EAF-4837-BC82-371F01EB6165}" dt="2024-01-29T19:17:50.993" v="731" actId="20577"/>
          <ac:graphicFrameMkLst>
            <pc:docMk/>
            <pc:sldMk cId="42807619" sldId="279"/>
            <ac:graphicFrameMk id="4" creationId="{9D554404-36B9-05B6-C946-FF7C4EFAE56C}"/>
          </ac:graphicFrameMkLst>
        </pc:graphicFrameChg>
      </pc:sldChg>
      <pc:sldChg chg="modSp mod">
        <pc:chgData name="Héctor Espinoza Díaz" userId="cb9212d1-7a71-4712-889c-c04add2074a7" providerId="ADAL" clId="{7889EB70-4EAF-4837-BC82-371F01EB6165}" dt="2024-01-29T19:22:19.354" v="784" actId="20577"/>
        <pc:sldMkLst>
          <pc:docMk/>
          <pc:sldMk cId="3208848420" sldId="280"/>
        </pc:sldMkLst>
        <pc:graphicFrameChg chg="modGraphic">
          <ac:chgData name="Héctor Espinoza Díaz" userId="cb9212d1-7a71-4712-889c-c04add2074a7" providerId="ADAL" clId="{7889EB70-4EAF-4837-BC82-371F01EB6165}" dt="2024-01-29T19:22:19.354" v="784" actId="20577"/>
          <ac:graphicFrameMkLst>
            <pc:docMk/>
            <pc:sldMk cId="3208848420" sldId="280"/>
            <ac:graphicFrameMk id="4" creationId="{47DAA097-856E-2916-05C1-E48186EDDD9C}"/>
          </ac:graphicFrameMkLst>
        </pc:graphicFrameChg>
      </pc:sldChg>
      <pc:sldChg chg="modSp mod">
        <pc:chgData name="Héctor Espinoza Díaz" userId="cb9212d1-7a71-4712-889c-c04add2074a7" providerId="ADAL" clId="{7889EB70-4EAF-4837-BC82-371F01EB6165}" dt="2024-01-31T12:37:35.996" v="1197" actId="2084"/>
        <pc:sldMkLst>
          <pc:docMk/>
          <pc:sldMk cId="3979565720" sldId="281"/>
        </pc:sldMkLst>
        <pc:graphicFrameChg chg="mod modGraphic">
          <ac:chgData name="Héctor Espinoza Díaz" userId="cb9212d1-7a71-4712-889c-c04add2074a7" providerId="ADAL" clId="{7889EB70-4EAF-4837-BC82-371F01EB6165}" dt="2024-01-31T12:37:35.996" v="1197" actId="2084"/>
          <ac:graphicFrameMkLst>
            <pc:docMk/>
            <pc:sldMk cId="3979565720" sldId="281"/>
            <ac:graphicFrameMk id="3" creationId="{6BBC414C-07A8-5A86-D518-12C69FE818D5}"/>
          </ac:graphicFrameMkLst>
        </pc:graphicFrameChg>
      </pc:sldChg>
      <pc:sldChg chg="modSp mod">
        <pc:chgData name="Héctor Espinoza Díaz" userId="cb9212d1-7a71-4712-889c-c04add2074a7" providerId="ADAL" clId="{7889EB70-4EAF-4837-BC82-371F01EB6165}" dt="2024-01-29T19:23:06.464" v="789" actId="20577"/>
        <pc:sldMkLst>
          <pc:docMk/>
          <pc:sldMk cId="2792481257" sldId="282"/>
        </pc:sldMkLst>
        <pc:graphicFrameChg chg="modGraphic">
          <ac:chgData name="Héctor Espinoza Díaz" userId="cb9212d1-7a71-4712-889c-c04add2074a7" providerId="ADAL" clId="{7889EB70-4EAF-4837-BC82-371F01EB6165}" dt="2024-01-29T19:23:06.464" v="789" actId="20577"/>
          <ac:graphicFrameMkLst>
            <pc:docMk/>
            <pc:sldMk cId="2792481257" sldId="282"/>
            <ac:graphicFrameMk id="4" creationId="{7C1F2192-0CEC-C746-B619-C944F0FD80FA}"/>
          </ac:graphicFrameMkLst>
        </pc:graphicFrameChg>
      </pc:sldChg>
      <pc:sldChg chg="modSp mod">
        <pc:chgData name="Héctor Espinoza Díaz" userId="cb9212d1-7a71-4712-889c-c04add2074a7" providerId="ADAL" clId="{7889EB70-4EAF-4837-BC82-371F01EB6165}" dt="2024-01-29T19:23:22.973" v="797" actId="20577"/>
        <pc:sldMkLst>
          <pc:docMk/>
          <pc:sldMk cId="2356378227" sldId="283"/>
        </pc:sldMkLst>
        <pc:graphicFrameChg chg="modGraphic">
          <ac:chgData name="Héctor Espinoza Díaz" userId="cb9212d1-7a71-4712-889c-c04add2074a7" providerId="ADAL" clId="{7889EB70-4EAF-4837-BC82-371F01EB6165}" dt="2024-01-29T19:23:22.973" v="797" actId="20577"/>
          <ac:graphicFrameMkLst>
            <pc:docMk/>
            <pc:sldMk cId="2356378227" sldId="283"/>
            <ac:graphicFrameMk id="4" creationId="{F4C0AEEC-7CD6-3036-D6B0-DE9047B933C8}"/>
          </ac:graphicFrameMkLst>
        </pc:graphicFrameChg>
      </pc:sldChg>
      <pc:sldChg chg="modSp mod">
        <pc:chgData name="Héctor Espinoza Díaz" userId="cb9212d1-7a71-4712-889c-c04add2074a7" providerId="ADAL" clId="{7889EB70-4EAF-4837-BC82-371F01EB6165}" dt="2024-01-29T19:23:57.383" v="809" actId="2084"/>
        <pc:sldMkLst>
          <pc:docMk/>
          <pc:sldMk cId="1793060489" sldId="284"/>
        </pc:sldMkLst>
        <pc:graphicFrameChg chg="modGraphic">
          <ac:chgData name="Héctor Espinoza Díaz" userId="cb9212d1-7a71-4712-889c-c04add2074a7" providerId="ADAL" clId="{7889EB70-4EAF-4837-BC82-371F01EB6165}" dt="2024-01-29T19:23:57.383" v="809" actId="2084"/>
          <ac:graphicFrameMkLst>
            <pc:docMk/>
            <pc:sldMk cId="1793060489" sldId="284"/>
            <ac:graphicFrameMk id="3" creationId="{96F801BF-C6A3-EA7F-3F92-11E533B6BD2D}"/>
          </ac:graphicFrameMkLst>
        </pc:graphicFrameChg>
      </pc:sldChg>
      <pc:sldChg chg="modSp mod">
        <pc:chgData name="Héctor Espinoza Díaz" userId="cb9212d1-7a71-4712-889c-c04add2074a7" providerId="ADAL" clId="{7889EB70-4EAF-4837-BC82-371F01EB6165}" dt="2024-01-29T19:24:39.798" v="821" actId="207"/>
        <pc:sldMkLst>
          <pc:docMk/>
          <pc:sldMk cId="692027157" sldId="286"/>
        </pc:sldMkLst>
        <pc:graphicFrameChg chg="modGraphic">
          <ac:chgData name="Héctor Espinoza Díaz" userId="cb9212d1-7a71-4712-889c-c04add2074a7" providerId="ADAL" clId="{7889EB70-4EAF-4837-BC82-371F01EB6165}" dt="2024-01-29T19:24:39.798" v="821" actId="207"/>
          <ac:graphicFrameMkLst>
            <pc:docMk/>
            <pc:sldMk cId="692027157" sldId="286"/>
            <ac:graphicFrameMk id="3" creationId="{755156C1-D8DD-98EE-3F6C-2D494BDE5259}"/>
          </ac:graphicFrameMkLst>
        </pc:graphicFrameChg>
      </pc:sldChg>
      <pc:sldChg chg="modSp mod">
        <pc:chgData name="Héctor Espinoza Díaz" userId="cb9212d1-7a71-4712-889c-c04add2074a7" providerId="ADAL" clId="{7889EB70-4EAF-4837-BC82-371F01EB6165}" dt="2024-01-31T12:39:46.369" v="1245" actId="2084"/>
        <pc:sldMkLst>
          <pc:docMk/>
          <pc:sldMk cId="3966102115" sldId="287"/>
        </pc:sldMkLst>
        <pc:graphicFrameChg chg="mod modGraphic">
          <ac:chgData name="Héctor Espinoza Díaz" userId="cb9212d1-7a71-4712-889c-c04add2074a7" providerId="ADAL" clId="{7889EB70-4EAF-4837-BC82-371F01EB6165}" dt="2024-01-31T12:39:46.369" v="1245" actId="2084"/>
          <ac:graphicFrameMkLst>
            <pc:docMk/>
            <pc:sldMk cId="3966102115" sldId="287"/>
            <ac:graphicFrameMk id="3" creationId="{48B86858-C1B6-B6D8-1415-A337CB06C984}"/>
          </ac:graphicFrameMkLst>
        </pc:graphicFrameChg>
      </pc:sldChg>
      <pc:sldChg chg="modSp mod">
        <pc:chgData name="Héctor Espinoza Díaz" userId="cb9212d1-7a71-4712-889c-c04add2074a7" providerId="ADAL" clId="{7889EB70-4EAF-4837-BC82-371F01EB6165}" dt="2024-01-29T19:10:01.958" v="211" actId="122"/>
        <pc:sldMkLst>
          <pc:docMk/>
          <pc:sldMk cId="518714202" sldId="290"/>
        </pc:sldMkLst>
        <pc:spChg chg="mod">
          <ac:chgData name="Héctor Espinoza Díaz" userId="cb9212d1-7a71-4712-889c-c04add2074a7" providerId="ADAL" clId="{7889EB70-4EAF-4837-BC82-371F01EB6165}" dt="2024-01-29T19:10:01.958" v="211" actId="122"/>
          <ac:spMkLst>
            <pc:docMk/>
            <pc:sldMk cId="518714202" sldId="290"/>
            <ac:spMk id="2" creationId="{FA1099FC-142B-43DE-5E1D-7F4DF0BDFC45}"/>
          </ac:spMkLst>
        </pc:spChg>
      </pc:sldChg>
      <pc:sldChg chg="del">
        <pc:chgData name="Héctor Espinoza Díaz" userId="cb9212d1-7a71-4712-889c-c04add2074a7" providerId="ADAL" clId="{7889EB70-4EAF-4837-BC82-371F01EB6165}" dt="2024-01-29T19:10:52.942" v="266" actId="47"/>
        <pc:sldMkLst>
          <pc:docMk/>
          <pc:sldMk cId="1796770406" sldId="292"/>
        </pc:sldMkLst>
      </pc:sldChg>
      <pc:sldChg chg="del">
        <pc:chgData name="Héctor Espinoza Díaz" userId="cb9212d1-7a71-4712-889c-c04add2074a7" providerId="ADAL" clId="{7889EB70-4EAF-4837-BC82-371F01EB6165}" dt="2024-01-29T19:10:52.942" v="266" actId="47"/>
        <pc:sldMkLst>
          <pc:docMk/>
          <pc:sldMk cId="2098191641" sldId="293"/>
        </pc:sldMkLst>
      </pc:sldChg>
      <pc:sldChg chg="del">
        <pc:chgData name="Héctor Espinoza Díaz" userId="cb9212d1-7a71-4712-889c-c04add2074a7" providerId="ADAL" clId="{7889EB70-4EAF-4837-BC82-371F01EB6165}" dt="2024-01-29T19:10:52.942" v="266" actId="47"/>
        <pc:sldMkLst>
          <pc:docMk/>
          <pc:sldMk cId="4036297942" sldId="294"/>
        </pc:sldMkLst>
      </pc:sldChg>
      <pc:sldChg chg="del">
        <pc:chgData name="Héctor Espinoza Díaz" userId="cb9212d1-7a71-4712-889c-c04add2074a7" providerId="ADAL" clId="{7889EB70-4EAF-4837-BC82-371F01EB6165}" dt="2024-01-29T19:10:52.942" v="266" actId="47"/>
        <pc:sldMkLst>
          <pc:docMk/>
          <pc:sldMk cId="1317987400" sldId="295"/>
        </pc:sldMkLst>
      </pc:sldChg>
      <pc:sldChg chg="del">
        <pc:chgData name="Héctor Espinoza Díaz" userId="cb9212d1-7a71-4712-889c-c04add2074a7" providerId="ADAL" clId="{7889EB70-4EAF-4837-BC82-371F01EB6165}" dt="2024-01-29T19:10:52.942" v="266" actId="47"/>
        <pc:sldMkLst>
          <pc:docMk/>
          <pc:sldMk cId="1725660558" sldId="296"/>
        </pc:sldMkLst>
      </pc:sldChg>
      <pc:sldChg chg="del">
        <pc:chgData name="Héctor Espinoza Díaz" userId="cb9212d1-7a71-4712-889c-c04add2074a7" providerId="ADAL" clId="{7889EB70-4EAF-4837-BC82-371F01EB6165}" dt="2024-01-29T19:10:52.942" v="266" actId="47"/>
        <pc:sldMkLst>
          <pc:docMk/>
          <pc:sldMk cId="1844956400" sldId="297"/>
        </pc:sldMkLst>
      </pc:sldChg>
      <pc:sldChg chg="del">
        <pc:chgData name="Héctor Espinoza Díaz" userId="cb9212d1-7a71-4712-889c-c04add2074a7" providerId="ADAL" clId="{7889EB70-4EAF-4837-BC82-371F01EB6165}" dt="2024-01-29T19:10:52.942" v="266" actId="47"/>
        <pc:sldMkLst>
          <pc:docMk/>
          <pc:sldMk cId="385815167" sldId="298"/>
        </pc:sldMkLst>
      </pc:sldChg>
      <pc:sldChg chg="del">
        <pc:chgData name="Héctor Espinoza Díaz" userId="cb9212d1-7a71-4712-889c-c04add2074a7" providerId="ADAL" clId="{7889EB70-4EAF-4837-BC82-371F01EB6165}" dt="2024-01-29T19:10:52.942" v="266" actId="47"/>
        <pc:sldMkLst>
          <pc:docMk/>
          <pc:sldMk cId="3995172773" sldId="299"/>
        </pc:sldMkLst>
      </pc:sldChg>
      <pc:sldChg chg="del">
        <pc:chgData name="Héctor Espinoza Díaz" userId="cb9212d1-7a71-4712-889c-c04add2074a7" providerId="ADAL" clId="{7889EB70-4EAF-4837-BC82-371F01EB6165}" dt="2024-01-29T19:10:52.942" v="266" actId="47"/>
        <pc:sldMkLst>
          <pc:docMk/>
          <pc:sldMk cId="1148211878" sldId="300"/>
        </pc:sldMkLst>
      </pc:sldChg>
      <pc:sldChg chg="del">
        <pc:chgData name="Héctor Espinoza Díaz" userId="cb9212d1-7a71-4712-889c-c04add2074a7" providerId="ADAL" clId="{7889EB70-4EAF-4837-BC82-371F01EB6165}" dt="2024-01-29T19:10:38.666" v="264" actId="47"/>
        <pc:sldMkLst>
          <pc:docMk/>
          <pc:sldMk cId="2700818455" sldId="301"/>
        </pc:sldMkLst>
      </pc:sldChg>
      <pc:sldChg chg="del">
        <pc:chgData name="Héctor Espinoza Díaz" userId="cb9212d1-7a71-4712-889c-c04add2074a7" providerId="ADAL" clId="{7889EB70-4EAF-4837-BC82-371F01EB6165}" dt="2024-01-29T19:10:39.578" v="265" actId="47"/>
        <pc:sldMkLst>
          <pc:docMk/>
          <pc:sldMk cId="3804513287" sldId="302"/>
        </pc:sldMkLst>
      </pc:sldChg>
      <pc:sldChg chg="del">
        <pc:chgData name="Héctor Espinoza Díaz" userId="cb9212d1-7a71-4712-889c-c04add2074a7" providerId="ADAL" clId="{7889EB70-4EAF-4837-BC82-371F01EB6165}" dt="2024-01-29T19:10:37.674" v="263" actId="47"/>
        <pc:sldMkLst>
          <pc:docMk/>
          <pc:sldMk cId="3967800411" sldId="303"/>
        </pc:sldMkLst>
      </pc:sldChg>
      <pc:sldChg chg="del">
        <pc:chgData name="Héctor Espinoza Díaz" userId="cb9212d1-7a71-4712-889c-c04add2074a7" providerId="ADAL" clId="{7889EB70-4EAF-4837-BC82-371F01EB6165}" dt="2024-01-29T19:10:36.904" v="262" actId="47"/>
        <pc:sldMkLst>
          <pc:docMk/>
          <pc:sldMk cId="2526159620" sldId="304"/>
        </pc:sldMkLst>
      </pc:sldChg>
      <pc:sldChg chg="del">
        <pc:chgData name="Héctor Espinoza Díaz" userId="cb9212d1-7a71-4712-889c-c04add2074a7" providerId="ADAL" clId="{7889EB70-4EAF-4837-BC82-371F01EB6165}" dt="2024-01-29T19:10:36.337" v="261" actId="47"/>
        <pc:sldMkLst>
          <pc:docMk/>
          <pc:sldMk cId="2855215318" sldId="305"/>
        </pc:sldMkLst>
      </pc:sldChg>
      <pc:sldChg chg="del">
        <pc:chgData name="Héctor Espinoza Díaz" userId="cb9212d1-7a71-4712-889c-c04add2074a7" providerId="ADAL" clId="{7889EB70-4EAF-4837-BC82-371F01EB6165}" dt="2024-01-29T19:10:35.345" v="260" actId="47"/>
        <pc:sldMkLst>
          <pc:docMk/>
          <pc:sldMk cId="3574295165" sldId="306"/>
        </pc:sldMkLst>
      </pc:sldChg>
      <pc:sldChg chg="del">
        <pc:chgData name="Héctor Espinoza Díaz" userId="cb9212d1-7a71-4712-889c-c04add2074a7" providerId="ADAL" clId="{7889EB70-4EAF-4837-BC82-371F01EB6165}" dt="2024-01-29T19:10:34.463" v="259" actId="47"/>
        <pc:sldMkLst>
          <pc:docMk/>
          <pc:sldMk cId="1073765395" sldId="307"/>
        </pc:sldMkLst>
      </pc:sldChg>
      <pc:sldChg chg="del">
        <pc:chgData name="Héctor Espinoza Díaz" userId="cb9212d1-7a71-4712-889c-c04add2074a7" providerId="ADAL" clId="{7889EB70-4EAF-4837-BC82-371F01EB6165}" dt="2024-01-29T19:10:33.809" v="258" actId="47"/>
        <pc:sldMkLst>
          <pc:docMk/>
          <pc:sldMk cId="234198198" sldId="308"/>
        </pc:sldMkLst>
      </pc:sldChg>
      <pc:sldChg chg="modSp mod">
        <pc:chgData name="Héctor Espinoza Díaz" userId="cb9212d1-7a71-4712-889c-c04add2074a7" providerId="ADAL" clId="{7889EB70-4EAF-4837-BC82-371F01EB6165}" dt="2024-01-29T19:12:54.377" v="349" actId="20577"/>
        <pc:sldMkLst>
          <pc:docMk/>
          <pc:sldMk cId="3856563531" sldId="311"/>
        </pc:sldMkLst>
        <pc:spChg chg="mod">
          <ac:chgData name="Héctor Espinoza Díaz" userId="cb9212d1-7a71-4712-889c-c04add2074a7" providerId="ADAL" clId="{7889EB70-4EAF-4837-BC82-371F01EB6165}" dt="2024-01-29T19:12:54.377" v="349" actId="20577"/>
          <ac:spMkLst>
            <pc:docMk/>
            <pc:sldMk cId="3856563531" sldId="311"/>
            <ac:spMk id="2" creationId="{FA1099FC-142B-43DE-5E1D-7F4DF0BDFC45}"/>
          </ac:spMkLst>
        </pc:spChg>
      </pc:sldChg>
      <pc:sldChg chg="addSp delSp modSp mod">
        <pc:chgData name="Héctor Espinoza Díaz" userId="cb9212d1-7a71-4712-889c-c04add2074a7" providerId="ADAL" clId="{7889EB70-4EAF-4837-BC82-371F01EB6165}" dt="2024-01-29T19:40:36.589" v="1159" actId="20577"/>
        <pc:sldMkLst>
          <pc:docMk/>
          <pc:sldMk cId="1973479412" sldId="312"/>
        </pc:sldMkLst>
        <pc:spChg chg="add del mod">
          <ac:chgData name="Héctor Espinoza Díaz" userId="cb9212d1-7a71-4712-889c-c04add2074a7" providerId="ADAL" clId="{7889EB70-4EAF-4837-BC82-371F01EB6165}" dt="2024-01-29T19:40:36.589" v="1159" actId="20577"/>
          <ac:spMkLst>
            <pc:docMk/>
            <pc:sldMk cId="1973479412" sldId="312"/>
            <ac:spMk id="31748" creationId="{0D17FD5A-2A0D-6B35-91E5-4E13B97E2A39}"/>
          </ac:spMkLst>
        </pc:spChg>
      </pc:sldChg>
      <pc:sldChg chg="modSp add mod">
        <pc:chgData name="Héctor Espinoza Díaz" userId="cb9212d1-7a71-4712-889c-c04add2074a7" providerId="ADAL" clId="{7889EB70-4EAF-4837-BC82-371F01EB6165}" dt="2024-01-29T19:10:20.505" v="257" actId="20577"/>
        <pc:sldMkLst>
          <pc:docMk/>
          <pc:sldMk cId="2940630889" sldId="313"/>
        </pc:sldMkLst>
        <pc:spChg chg="mod">
          <ac:chgData name="Héctor Espinoza Díaz" userId="cb9212d1-7a71-4712-889c-c04add2074a7" providerId="ADAL" clId="{7889EB70-4EAF-4837-BC82-371F01EB6165}" dt="2024-01-29T19:10:20.505" v="257" actId="20577"/>
          <ac:spMkLst>
            <pc:docMk/>
            <pc:sldMk cId="2940630889" sldId="313"/>
            <ac:spMk id="2" creationId="{FA1099FC-142B-43DE-5E1D-7F4DF0BDFC45}"/>
          </ac:spMkLst>
        </pc:spChg>
      </pc:sldChg>
      <pc:sldChg chg="addSp modSp new mod">
        <pc:chgData name="Héctor Espinoza Díaz" userId="cb9212d1-7a71-4712-889c-c04add2074a7" providerId="ADAL" clId="{7889EB70-4EAF-4837-BC82-371F01EB6165}" dt="2024-01-29T19:38:55.081" v="853" actId="20577"/>
        <pc:sldMkLst>
          <pc:docMk/>
          <pc:sldMk cId="53124493" sldId="314"/>
        </pc:sldMkLst>
        <pc:spChg chg="add mod">
          <ac:chgData name="Héctor Espinoza Díaz" userId="cb9212d1-7a71-4712-889c-c04add2074a7" providerId="ADAL" clId="{7889EB70-4EAF-4837-BC82-371F01EB6165}" dt="2024-01-29T19:15:10.370" v="688" actId="2711"/>
          <ac:spMkLst>
            <pc:docMk/>
            <pc:sldMk cId="53124493" sldId="314"/>
            <ac:spMk id="2" creationId="{6A68B599-2359-4329-A1E4-0991BA69DF55}"/>
          </ac:spMkLst>
        </pc:spChg>
        <pc:spChg chg="add mod">
          <ac:chgData name="Héctor Espinoza Díaz" userId="cb9212d1-7a71-4712-889c-c04add2074a7" providerId="ADAL" clId="{7889EB70-4EAF-4837-BC82-371F01EB6165}" dt="2024-01-29T19:27:35.108" v="839" actId="20577"/>
          <ac:spMkLst>
            <pc:docMk/>
            <pc:sldMk cId="53124493" sldId="314"/>
            <ac:spMk id="3" creationId="{8B657F82-B364-438F-B08F-26F7D93A6A65}"/>
          </ac:spMkLst>
        </pc:spChg>
        <pc:graphicFrameChg chg="add mod modGraphic">
          <ac:chgData name="Héctor Espinoza Díaz" userId="cb9212d1-7a71-4712-889c-c04add2074a7" providerId="ADAL" clId="{7889EB70-4EAF-4837-BC82-371F01EB6165}" dt="2024-01-29T19:38:55.081" v="853" actId="20577"/>
          <ac:graphicFrameMkLst>
            <pc:docMk/>
            <pc:sldMk cId="53124493" sldId="314"/>
            <ac:graphicFrameMk id="4" creationId="{6C76C228-1193-4CEE-B3AF-70E871CFE637}"/>
          </ac:graphicFrameMkLst>
        </pc:graphicFrameChg>
      </pc:sldChg>
      <pc:sldChg chg="add">
        <pc:chgData name="Héctor Espinoza Díaz" userId="cb9212d1-7a71-4712-889c-c04add2074a7" providerId="ADAL" clId="{7889EB70-4EAF-4837-BC82-371F01EB6165}" dt="2024-01-29T19:12:42.568" v="302" actId="2890"/>
        <pc:sldMkLst>
          <pc:docMk/>
          <pc:sldMk cId="2840975939" sldId="315"/>
        </pc:sldMkLst>
      </pc:sldChg>
      <pc:sldChg chg="addSp modSp add mod">
        <pc:chgData name="Héctor Espinoza Díaz" userId="cb9212d1-7a71-4712-889c-c04add2074a7" providerId="ADAL" clId="{7889EB70-4EAF-4837-BC82-371F01EB6165}" dt="2024-01-29T19:39:14.316" v="854" actId="255"/>
        <pc:sldMkLst>
          <pc:docMk/>
          <pc:sldMk cId="3921087991" sldId="316"/>
        </pc:sldMkLst>
        <pc:spChg chg="mod">
          <ac:chgData name="Héctor Espinoza Díaz" userId="cb9212d1-7a71-4712-889c-c04add2074a7" providerId="ADAL" clId="{7889EB70-4EAF-4837-BC82-371F01EB6165}" dt="2024-01-29T19:39:14.316" v="854" actId="255"/>
          <ac:spMkLst>
            <pc:docMk/>
            <pc:sldMk cId="3921087991" sldId="316"/>
            <ac:spMk id="2" creationId="{FA1099FC-142B-43DE-5E1D-7F4DF0BDFC45}"/>
          </ac:spMkLst>
        </pc:spChg>
        <pc:spChg chg="add mod">
          <ac:chgData name="Héctor Espinoza Díaz" userId="cb9212d1-7a71-4712-889c-c04add2074a7" providerId="ADAL" clId="{7889EB70-4EAF-4837-BC82-371F01EB6165}" dt="2024-01-29T19:15:03.465" v="687" actId="2711"/>
          <ac:spMkLst>
            <pc:docMk/>
            <pc:sldMk cId="3921087991" sldId="316"/>
            <ac:spMk id="3" creationId="{C73B7182-11B3-41D5-BE44-25CD29522D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dirty="0"/>
              <a:t>Encuestas</a:t>
            </a:r>
            <a:r>
              <a:rPr lang="es-ES" baseline="0" dirty="0"/>
              <a:t> usuarios NNA/Adultos</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9652601272907625E-2"/>
          <c:y val="0.12876098335986669"/>
          <c:w val="0.92770525184151298"/>
          <c:h val="0.74183628106637212"/>
        </c:manualLayout>
      </c:layout>
      <c:lineChart>
        <c:grouping val="standard"/>
        <c:varyColors val="0"/>
        <c:ser>
          <c:idx val="0"/>
          <c:order val="0"/>
          <c:tx>
            <c:strRef>
              <c:f>Hoja1!$B$1</c:f>
              <c:strCache>
                <c:ptCount val="1"/>
                <c:pt idx="0">
                  <c:v>Nivel de Satisfacción NNA</c:v>
                </c:pt>
              </c:strCache>
            </c:strRef>
          </c:tx>
          <c:spPr>
            <a:ln w="28575" cap="rnd">
              <a:solidFill>
                <a:srgbClr val="0070C0"/>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Hoja1!$B$2:$B$7</c:f>
              <c:numCache>
                <c:formatCode>General</c:formatCode>
                <c:ptCount val="6"/>
                <c:pt idx="0">
                  <c:v>98.69</c:v>
                </c:pt>
                <c:pt idx="1">
                  <c:v>96.76</c:v>
                </c:pt>
                <c:pt idx="2">
                  <c:v>96.86</c:v>
                </c:pt>
                <c:pt idx="3">
                  <c:v>97.86</c:v>
                </c:pt>
                <c:pt idx="4">
                  <c:v>98</c:v>
                </c:pt>
                <c:pt idx="5">
                  <c:v>97.43</c:v>
                </c:pt>
              </c:numCache>
            </c:numRef>
          </c:val>
          <c:smooth val="0"/>
          <c:extLst>
            <c:ext xmlns:c16="http://schemas.microsoft.com/office/drawing/2014/chart" uri="{C3380CC4-5D6E-409C-BE32-E72D297353CC}">
              <c16:uniqueId val="{00000000-B4EB-46C9-A85B-288307C4A3CE}"/>
            </c:ext>
          </c:extLst>
        </c:ser>
        <c:ser>
          <c:idx val="1"/>
          <c:order val="1"/>
          <c:tx>
            <c:strRef>
              <c:f>Hoja1!$C$1</c:f>
              <c:strCache>
                <c:ptCount val="1"/>
                <c:pt idx="0">
                  <c:v>Nivel de satisfacción de las familias</c:v>
                </c:pt>
              </c:strCache>
            </c:strRef>
          </c:tx>
          <c:spPr>
            <a:ln w="28575" cap="rnd">
              <a:solidFill>
                <a:srgbClr val="00B050"/>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Hoja1!$C$2:$C$7</c:f>
              <c:numCache>
                <c:formatCode>General</c:formatCode>
                <c:ptCount val="6"/>
                <c:pt idx="0">
                  <c:v>98.86</c:v>
                </c:pt>
                <c:pt idx="1">
                  <c:v>98.1</c:v>
                </c:pt>
                <c:pt idx="2">
                  <c:v>97.8</c:v>
                </c:pt>
                <c:pt idx="3">
                  <c:v>97.81</c:v>
                </c:pt>
                <c:pt idx="4">
                  <c:v>98.44</c:v>
                </c:pt>
                <c:pt idx="5">
                  <c:v>97.3</c:v>
                </c:pt>
              </c:numCache>
            </c:numRef>
          </c:val>
          <c:smooth val="0"/>
          <c:extLst>
            <c:ext xmlns:c16="http://schemas.microsoft.com/office/drawing/2014/chart" uri="{C3380CC4-5D6E-409C-BE32-E72D297353CC}">
              <c16:uniqueId val="{00000001-B4EB-46C9-A85B-288307C4A3CE}"/>
            </c:ext>
          </c:extLst>
        </c:ser>
        <c:dLbls>
          <c:showLegendKey val="0"/>
          <c:showVal val="0"/>
          <c:showCatName val="0"/>
          <c:showSerName val="0"/>
          <c:showPercent val="0"/>
          <c:showBubbleSize val="0"/>
        </c:dLbls>
        <c:smooth val="0"/>
        <c:axId val="1852977567"/>
        <c:axId val="1852977983"/>
      </c:lineChart>
      <c:catAx>
        <c:axId val="185297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983"/>
        <c:crosses val="autoZero"/>
        <c:auto val="1"/>
        <c:lblAlgn val="ctr"/>
        <c:lblOffset val="100"/>
        <c:noMultiLvlLbl val="0"/>
      </c:catAx>
      <c:valAx>
        <c:axId val="1852977983"/>
        <c:scaling>
          <c:orientation val="minMax"/>
          <c:max val="100"/>
          <c:min val="9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4E83C3-88CB-4067-B961-1202ED819A5E}" type="datetimeFigureOut">
              <a:rPr lang="en-US" smtClean="0"/>
              <a:t>3/11/2024</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D0F26B-8574-454D-82EC-666071550887}" type="slidenum">
              <a:rPr lang="en-US" smtClean="0"/>
              <a:t>‹Nº›</a:t>
            </a:fld>
            <a:endParaRPr lang="en-US"/>
          </a:p>
        </p:txBody>
      </p:sp>
    </p:spTree>
    <p:extLst>
      <p:ext uri="{BB962C8B-B14F-4D97-AF65-F5344CB8AC3E}">
        <p14:creationId xmlns:p14="http://schemas.microsoft.com/office/powerpoint/2010/main" val="538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a:t>
            </a:fld>
            <a:endParaRPr lang="en-US" dirty="0"/>
          </a:p>
        </p:txBody>
      </p:sp>
    </p:spTree>
    <p:extLst>
      <p:ext uri="{BB962C8B-B14F-4D97-AF65-F5344CB8AC3E}">
        <p14:creationId xmlns:p14="http://schemas.microsoft.com/office/powerpoint/2010/main" val="14973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16</a:t>
            </a:fld>
            <a:endParaRPr lang="en-US"/>
          </a:p>
        </p:txBody>
      </p:sp>
    </p:spTree>
    <p:extLst>
      <p:ext uri="{BB962C8B-B14F-4D97-AF65-F5344CB8AC3E}">
        <p14:creationId xmlns:p14="http://schemas.microsoft.com/office/powerpoint/2010/main" val="61542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25</a:t>
            </a:fld>
            <a:endParaRPr lang="es-ES" altLang="es-C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8196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694cd56_0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694cd56_0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724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2490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CC0DF1-3FC3-4056-9E53-3E723724C28D}" type="datetimeFigureOut">
              <a:rPr lang="en-US" smtClean="0"/>
              <a:t>3/11/2024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01423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3/11/2024</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‹Nº›</a:t>
            </a:fld>
            <a:endParaRPr lang="en-US" altLang="es-CL"/>
          </a:p>
        </p:txBody>
      </p:sp>
    </p:spTree>
    <p:extLst>
      <p:ext uri="{BB962C8B-B14F-4D97-AF65-F5344CB8AC3E}">
        <p14:creationId xmlns:p14="http://schemas.microsoft.com/office/powerpoint/2010/main" val="196449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0DF1-3FC3-4056-9E53-3E723724C28D}" type="datetimeFigureOut">
              <a:rPr lang="en-US" smtClean="0"/>
              <a:t>3/11/2024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6431-1E44-4C53-8677-0A2C00F66161}" type="slidenum">
              <a:rPr lang="en-US" smtClean="0"/>
              <a:t>‹Nº›</a:t>
            </a:fld>
            <a:endParaRPr lang="en-US"/>
          </a:p>
        </p:txBody>
      </p:sp>
    </p:spTree>
    <p:extLst>
      <p:ext uri="{BB962C8B-B14F-4D97-AF65-F5344CB8AC3E}">
        <p14:creationId xmlns:p14="http://schemas.microsoft.com/office/powerpoint/2010/main" val="287903861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53800A-50EF-4293-8B91-FBD10F7F47EE}"/>
              </a:ext>
            </a:extLst>
          </p:cNvPr>
          <p:cNvSpPr txBox="1"/>
          <p:nvPr/>
        </p:nvSpPr>
        <p:spPr>
          <a:xfrm>
            <a:off x="4238796" y="3803843"/>
            <a:ext cx="7953204" cy="1661993"/>
          </a:xfrm>
          <a:prstGeom prst="rect">
            <a:avLst/>
          </a:prstGeom>
          <a:noFill/>
        </p:spPr>
        <p:txBody>
          <a:bodyPr wrap="square" rtlCol="0">
            <a:spAutoFit/>
          </a:bodyPr>
          <a:lstStyle/>
          <a:p>
            <a:r>
              <a:rPr lang="es-ES" sz="4200" b="1" dirty="0">
                <a:solidFill>
                  <a:schemeClr val="bg2">
                    <a:lumMod val="50000"/>
                  </a:schemeClr>
                </a:solidFill>
              </a:rPr>
              <a:t>Revisión por la </a:t>
            </a:r>
          </a:p>
          <a:p>
            <a:r>
              <a:rPr lang="es-CL" sz="6000" b="1" dirty="0">
                <a:solidFill>
                  <a:srgbClr val="00B0F0"/>
                </a:solidFill>
                <a:latin typeface="+mj-lt"/>
              </a:rPr>
              <a:t>Dirección</a:t>
            </a:r>
            <a:endParaRPr lang="es-ES" sz="6000" b="1" dirty="0">
              <a:solidFill>
                <a:srgbClr val="00B0F0"/>
              </a:solidFill>
              <a:latin typeface="+mj-lt"/>
            </a:endParaRPr>
          </a:p>
        </p:txBody>
      </p:sp>
      <p:sp>
        <p:nvSpPr>
          <p:cNvPr id="4" name="CuadroTexto 3">
            <a:extLst>
              <a:ext uri="{FF2B5EF4-FFF2-40B4-BE49-F238E27FC236}">
                <a16:creationId xmlns:a16="http://schemas.microsoft.com/office/drawing/2014/main" id="{8CFE0AF9-B882-64CC-3EBE-95C1CD1449DD}"/>
              </a:ext>
            </a:extLst>
          </p:cNvPr>
          <p:cNvSpPr txBox="1"/>
          <p:nvPr/>
        </p:nvSpPr>
        <p:spPr>
          <a:xfrm>
            <a:off x="4238796" y="5265781"/>
            <a:ext cx="5730948" cy="400110"/>
          </a:xfrm>
          <a:prstGeom prst="rect">
            <a:avLst/>
          </a:prstGeom>
          <a:noFill/>
        </p:spPr>
        <p:txBody>
          <a:bodyPr wrap="square">
            <a:spAutoFit/>
          </a:bodyPr>
          <a:lstStyle/>
          <a:p>
            <a:pPr eaLnBrk="1" fontAlgn="auto" hangingPunct="1">
              <a:spcBef>
                <a:spcPts val="0"/>
              </a:spcBef>
              <a:spcAft>
                <a:spcPts val="0"/>
              </a:spcAft>
              <a:defRPr/>
            </a:pPr>
            <a:r>
              <a:rPr lang="es-ES" sz="2000" dirty="0">
                <a:solidFill>
                  <a:schemeClr val="bg2">
                    <a:lumMod val="50000"/>
                  </a:schemeClr>
                </a:solidFill>
                <a:latin typeface="Century Gothic" panose="020B0502020202020204" pitchFamily="34" charset="0"/>
              </a:rPr>
              <a:t>Diciembre 2023</a:t>
            </a:r>
            <a:endParaRPr lang="es-CL" sz="20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859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A4FADFA-171B-75F1-0EEC-4FDBB4A8414E}"/>
              </a:ext>
            </a:extLst>
          </p:cNvPr>
          <p:cNvSpPr txBox="1">
            <a:spLocks noChangeArrowheads="1"/>
          </p:cNvSpPr>
          <p:nvPr/>
        </p:nvSpPr>
        <p:spPr bwMode="auto">
          <a:xfrm>
            <a:off x="2159034" y="379834"/>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9DA16F94-0456-DA63-773D-06E61260AD30}"/>
              </a:ext>
            </a:extLst>
          </p:cNvPr>
          <p:cNvSpPr txBox="1">
            <a:spLocks noChangeArrowheads="1"/>
          </p:cNvSpPr>
          <p:nvPr/>
        </p:nvSpPr>
        <p:spPr bwMode="auto">
          <a:xfrm>
            <a:off x="1566215"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 Desarrollo continuo de los colaboradores y de su compromiso.</a:t>
            </a:r>
          </a:p>
        </p:txBody>
      </p:sp>
      <p:graphicFrame>
        <p:nvGraphicFramePr>
          <p:cNvPr id="4" name="Tabla 3">
            <a:extLst>
              <a:ext uri="{FF2B5EF4-FFF2-40B4-BE49-F238E27FC236}">
                <a16:creationId xmlns:a16="http://schemas.microsoft.com/office/drawing/2014/main" id="{47DAA097-856E-2916-05C1-E48186EDDD9C}"/>
              </a:ext>
            </a:extLst>
          </p:cNvPr>
          <p:cNvGraphicFramePr>
            <a:graphicFrameLocks noGrp="1"/>
          </p:cNvGraphicFramePr>
          <p:nvPr>
            <p:extLst>
              <p:ext uri="{D42A27DB-BD31-4B8C-83A1-F6EECF244321}">
                <p14:modId xmlns:p14="http://schemas.microsoft.com/office/powerpoint/2010/main" val="1529962448"/>
              </p:ext>
            </p:extLst>
          </p:nvPr>
        </p:nvGraphicFramePr>
        <p:xfrm>
          <a:off x="711200" y="2357016"/>
          <a:ext cx="10224276" cy="1697038"/>
        </p:xfrm>
        <a:graphic>
          <a:graphicData uri="http://schemas.openxmlformats.org/drawingml/2006/table">
            <a:tbl>
              <a:tblPr/>
              <a:tblGrid>
                <a:gridCol w="1121295">
                  <a:extLst>
                    <a:ext uri="{9D8B030D-6E8A-4147-A177-3AD203B41FA5}">
                      <a16:colId xmlns:a16="http://schemas.microsoft.com/office/drawing/2014/main" val="20000"/>
                    </a:ext>
                  </a:extLst>
                </a:gridCol>
                <a:gridCol w="742707">
                  <a:extLst>
                    <a:ext uri="{9D8B030D-6E8A-4147-A177-3AD203B41FA5}">
                      <a16:colId xmlns:a16="http://schemas.microsoft.com/office/drawing/2014/main" val="20001"/>
                    </a:ext>
                  </a:extLst>
                </a:gridCol>
                <a:gridCol w="511213">
                  <a:extLst>
                    <a:ext uri="{9D8B030D-6E8A-4147-A177-3AD203B41FA5}">
                      <a16:colId xmlns:a16="http://schemas.microsoft.com/office/drawing/2014/main" val="20002"/>
                    </a:ext>
                  </a:extLst>
                </a:gridCol>
                <a:gridCol w="1121295">
                  <a:extLst>
                    <a:ext uri="{9D8B030D-6E8A-4147-A177-3AD203B41FA5}">
                      <a16:colId xmlns:a16="http://schemas.microsoft.com/office/drawing/2014/main" val="20003"/>
                    </a:ext>
                  </a:extLst>
                </a:gridCol>
                <a:gridCol w="1038131">
                  <a:extLst>
                    <a:ext uri="{9D8B030D-6E8A-4147-A177-3AD203B41FA5}">
                      <a16:colId xmlns:a16="http://schemas.microsoft.com/office/drawing/2014/main" val="3162746394"/>
                    </a:ext>
                  </a:extLst>
                </a:gridCol>
                <a:gridCol w="986949">
                  <a:extLst>
                    <a:ext uri="{9D8B030D-6E8A-4147-A177-3AD203B41FA5}">
                      <a16:colId xmlns:a16="http://schemas.microsoft.com/office/drawing/2014/main" val="2891427034"/>
                    </a:ext>
                  </a:extLst>
                </a:gridCol>
                <a:gridCol w="845810">
                  <a:extLst>
                    <a:ext uri="{9D8B030D-6E8A-4147-A177-3AD203B41FA5}">
                      <a16:colId xmlns:a16="http://schemas.microsoft.com/office/drawing/2014/main" val="20004"/>
                    </a:ext>
                  </a:extLst>
                </a:gridCol>
                <a:gridCol w="1614286">
                  <a:extLst>
                    <a:ext uri="{9D8B030D-6E8A-4147-A177-3AD203B41FA5}">
                      <a16:colId xmlns:a16="http://schemas.microsoft.com/office/drawing/2014/main" val="20005"/>
                    </a:ext>
                  </a:extLst>
                </a:gridCol>
                <a:gridCol w="1121295">
                  <a:extLst>
                    <a:ext uri="{9D8B030D-6E8A-4147-A177-3AD203B41FA5}">
                      <a16:colId xmlns:a16="http://schemas.microsoft.com/office/drawing/2014/main" val="20006"/>
                    </a:ext>
                  </a:extLst>
                </a:gridCol>
                <a:gridCol w="1121295">
                  <a:extLst>
                    <a:ext uri="{9D8B030D-6E8A-4147-A177-3AD203B41FA5}">
                      <a16:colId xmlns:a16="http://schemas.microsoft.com/office/drawing/2014/main" val="1638361465"/>
                    </a:ext>
                  </a:extLst>
                </a:gridCol>
              </a:tblGrid>
              <a:tr h="247485">
                <a:tc>
                  <a:txBody>
                    <a:bodyPr/>
                    <a:lstStyle/>
                    <a:p>
                      <a:pPr algn="ctr" rtl="0" fontAlgn="ctr"/>
                      <a:r>
                        <a:rPr lang="es-CL" sz="1400" b="1" i="0" u="none" strike="noStrike" dirty="0">
                          <a:solidFill>
                            <a:srgbClr val="FFFFFF"/>
                          </a:solidFill>
                          <a:effectLst/>
                          <a:latin typeface="Arial Narrow" panose="020B0606020202030204" pitchFamily="34" charset="0"/>
                        </a:rPr>
                        <a:t>Indicador</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Resp</a:t>
                      </a:r>
                      <a:r>
                        <a:rPr lang="es-CL" sz="1400" b="1" i="0" u="none" strike="noStrike" dirty="0">
                          <a:solidFill>
                            <a:srgbClr val="FFFFFF"/>
                          </a:solidFill>
                          <a:effectLst/>
                          <a:latin typeface="Arial Narrow" panose="020B0606020202030204" pitchFamily="34" charset="0"/>
                        </a:rPr>
                        <a:t>.</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Meta</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Frec</a:t>
                      </a:r>
                      <a:r>
                        <a:rPr lang="es-CL" sz="1400" b="1" i="0" u="none" strike="noStrike" dirty="0">
                          <a:solidFill>
                            <a:srgbClr val="FFFFFF"/>
                          </a:solidFill>
                          <a:effectLst/>
                          <a:latin typeface="Arial Narrow" panose="020B0606020202030204" pitchFamily="34" charset="0"/>
                        </a:rPr>
                        <a:t>. </a:t>
                      </a:r>
                      <a:r>
                        <a:rPr lang="es-CL" sz="1400" b="1" i="0" u="none" strike="noStrike" dirty="0" err="1">
                          <a:solidFill>
                            <a:srgbClr val="FFFFFF"/>
                          </a:solidFill>
                          <a:effectLst/>
                          <a:latin typeface="Arial Narrow" panose="020B0606020202030204" pitchFamily="34" charset="0"/>
                        </a:rPr>
                        <a:t>Med</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2019</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2021</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2022</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2023</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63422">
                <a:tc>
                  <a:txBody>
                    <a:bodyPr/>
                    <a:lstStyle/>
                    <a:p>
                      <a:pPr algn="ctr" rtl="0" fontAlgn="ctr"/>
                      <a:r>
                        <a:rPr lang="es-ES" sz="1400" b="1" i="0" u="none" strike="noStrike" dirty="0">
                          <a:solidFill>
                            <a:srgbClr val="000000"/>
                          </a:solidFill>
                          <a:effectLst/>
                          <a:latin typeface="Arial Narrow" panose="020B0606020202030204" pitchFamily="34" charset="0"/>
                        </a:rPr>
                        <a:t>Índice de clima organizacional </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 85%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dirty="0">
                          <a:solidFill>
                            <a:srgbClr val="000000"/>
                          </a:solidFill>
                          <a:effectLst/>
                          <a:latin typeface="Arial Narrow" panose="020B0606020202030204" pitchFamily="34" charset="0"/>
                        </a:rPr>
                        <a:t>80%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rgbClr val="000000"/>
                          </a:solidFill>
                          <a:effectLst/>
                          <a:latin typeface="Arial Narrow" panose="020B0606020202030204" pitchFamily="34" charset="0"/>
                        </a:rPr>
                        <a:t>71%</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rgbClr val="000000"/>
                          </a:solidFill>
                          <a:effectLst/>
                          <a:latin typeface="Arial Narrow" panose="020B0606020202030204" pitchFamily="34" charset="0"/>
                        </a:rPr>
                        <a:t>No aplica para el 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rgbClr val="000000"/>
                          </a:solidFill>
                          <a:effectLst/>
                          <a:latin typeface="Arial Narrow" panose="020B0606020202030204" pitchFamily="34" charset="0"/>
                        </a:rPr>
                        <a:t>82,8%</a:t>
                      </a: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0" i="0" u="none" strike="noStrike" dirty="0">
                          <a:solidFill>
                            <a:srgbClr val="000000"/>
                          </a:solidFill>
                          <a:effectLst/>
                          <a:latin typeface="Arial Narrow" panose="020B0606020202030204" pitchFamily="34" charset="0"/>
                        </a:rPr>
                        <a:t>78%</a:t>
                      </a: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S" sz="1400" b="0" i="0" u="none" strike="noStrike" dirty="0">
                          <a:solidFill>
                            <a:srgbClr val="000000"/>
                          </a:solidFill>
                          <a:effectLst/>
                          <a:latin typeface="Arial Narrow" panose="020B0606020202030204" pitchFamily="34" charset="0"/>
                        </a:rPr>
                        <a:t>80%</a:t>
                      </a:r>
                    </a:p>
                  </a:txBody>
                  <a:tcPr marL="8331" marR="8331" marT="832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131">
                <a:tc>
                  <a:txBody>
                    <a:bodyPr/>
                    <a:lstStyle/>
                    <a:p>
                      <a:pPr algn="ctr" rtl="0" fontAlgn="ctr"/>
                      <a:r>
                        <a:rPr lang="es-ES" sz="1400" b="1" i="0" u="none" strike="noStrike" dirty="0">
                          <a:solidFill>
                            <a:srgbClr val="000000"/>
                          </a:solidFill>
                          <a:effectLst/>
                          <a:latin typeface="Arial Narrow" panose="020B0606020202030204" pitchFamily="34" charset="0"/>
                        </a:rPr>
                        <a:t>% de rotación anual por cargo</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35%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a:solidFill>
                            <a:srgbClr val="000000"/>
                          </a:solidFill>
                          <a:effectLst/>
                          <a:latin typeface="Arial Narrow" panose="020B0606020202030204" pitchFamily="34" charset="0"/>
                        </a:rPr>
                        <a:t>23,55%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a:solidFill>
                            <a:srgbClr val="000000"/>
                          </a:solidFill>
                          <a:effectLst/>
                          <a:latin typeface="Arial Narrow" panose="020B0606020202030204" pitchFamily="34" charset="0"/>
                        </a:rPr>
                        <a:t>23,7%</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a:solidFill>
                            <a:srgbClr val="000000"/>
                          </a:solidFill>
                          <a:effectLst/>
                          <a:latin typeface="Arial Narrow" panose="020B0606020202030204" pitchFamily="34" charset="0"/>
                        </a:rPr>
                        <a:t>7,58%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18%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17,6%</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884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A7D7C0-D6BD-04FA-A555-3DDB6B35FB82}"/>
              </a:ext>
            </a:extLst>
          </p:cNvPr>
          <p:cNvSpPr txBox="1">
            <a:spLocks noChangeArrowheads="1"/>
          </p:cNvSpPr>
          <p:nvPr/>
        </p:nvSpPr>
        <p:spPr bwMode="auto">
          <a:xfrm>
            <a:off x="2129847" y="-2771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3" name="Tabla 2">
            <a:extLst>
              <a:ext uri="{FF2B5EF4-FFF2-40B4-BE49-F238E27FC236}">
                <a16:creationId xmlns:a16="http://schemas.microsoft.com/office/drawing/2014/main" id="{6BBC414C-07A8-5A86-D518-12C69FE818D5}"/>
              </a:ext>
            </a:extLst>
          </p:cNvPr>
          <p:cNvGraphicFramePr>
            <a:graphicFrameLocks noGrp="1"/>
          </p:cNvGraphicFramePr>
          <p:nvPr>
            <p:extLst>
              <p:ext uri="{D42A27DB-BD31-4B8C-83A1-F6EECF244321}">
                <p14:modId xmlns:p14="http://schemas.microsoft.com/office/powerpoint/2010/main" val="3863688982"/>
              </p:ext>
            </p:extLst>
          </p:nvPr>
        </p:nvGraphicFramePr>
        <p:xfrm>
          <a:off x="1" y="887679"/>
          <a:ext cx="12191999" cy="5664863"/>
        </p:xfrm>
        <a:graphic>
          <a:graphicData uri="http://schemas.openxmlformats.org/drawingml/2006/table">
            <a:tbl>
              <a:tblPr/>
              <a:tblGrid>
                <a:gridCol w="1251080">
                  <a:extLst>
                    <a:ext uri="{9D8B030D-6E8A-4147-A177-3AD203B41FA5}">
                      <a16:colId xmlns:a16="http://schemas.microsoft.com/office/drawing/2014/main" val="20000"/>
                    </a:ext>
                  </a:extLst>
                </a:gridCol>
                <a:gridCol w="859629">
                  <a:extLst>
                    <a:ext uri="{9D8B030D-6E8A-4147-A177-3AD203B41FA5}">
                      <a16:colId xmlns:a16="http://schemas.microsoft.com/office/drawing/2014/main" val="20001"/>
                    </a:ext>
                  </a:extLst>
                </a:gridCol>
                <a:gridCol w="731326">
                  <a:extLst>
                    <a:ext uri="{9D8B030D-6E8A-4147-A177-3AD203B41FA5}">
                      <a16:colId xmlns:a16="http://schemas.microsoft.com/office/drawing/2014/main" val="20002"/>
                    </a:ext>
                  </a:extLst>
                </a:gridCol>
                <a:gridCol w="910951">
                  <a:extLst>
                    <a:ext uri="{9D8B030D-6E8A-4147-A177-3AD203B41FA5}">
                      <a16:colId xmlns:a16="http://schemas.microsoft.com/office/drawing/2014/main" val="20003"/>
                    </a:ext>
                  </a:extLst>
                </a:gridCol>
                <a:gridCol w="1049922">
                  <a:extLst>
                    <a:ext uri="{9D8B030D-6E8A-4147-A177-3AD203B41FA5}">
                      <a16:colId xmlns:a16="http://schemas.microsoft.com/office/drawing/2014/main" val="2026038963"/>
                    </a:ext>
                  </a:extLst>
                </a:gridCol>
                <a:gridCol w="1154546">
                  <a:extLst>
                    <a:ext uri="{9D8B030D-6E8A-4147-A177-3AD203B41FA5}">
                      <a16:colId xmlns:a16="http://schemas.microsoft.com/office/drawing/2014/main" val="2818706112"/>
                    </a:ext>
                  </a:extLst>
                </a:gridCol>
                <a:gridCol w="1542472">
                  <a:extLst>
                    <a:ext uri="{9D8B030D-6E8A-4147-A177-3AD203B41FA5}">
                      <a16:colId xmlns:a16="http://schemas.microsoft.com/office/drawing/2014/main" val="20004"/>
                    </a:ext>
                  </a:extLst>
                </a:gridCol>
                <a:gridCol w="1431637">
                  <a:extLst>
                    <a:ext uri="{9D8B030D-6E8A-4147-A177-3AD203B41FA5}">
                      <a16:colId xmlns:a16="http://schemas.microsoft.com/office/drawing/2014/main" val="20005"/>
                    </a:ext>
                  </a:extLst>
                </a:gridCol>
                <a:gridCol w="1736682">
                  <a:extLst>
                    <a:ext uri="{9D8B030D-6E8A-4147-A177-3AD203B41FA5}">
                      <a16:colId xmlns:a16="http://schemas.microsoft.com/office/drawing/2014/main" val="20006"/>
                    </a:ext>
                  </a:extLst>
                </a:gridCol>
                <a:gridCol w="1523754">
                  <a:extLst>
                    <a:ext uri="{9D8B030D-6E8A-4147-A177-3AD203B41FA5}">
                      <a16:colId xmlns:a16="http://schemas.microsoft.com/office/drawing/2014/main" val="3864982004"/>
                    </a:ext>
                  </a:extLst>
                </a:gridCol>
              </a:tblGrid>
              <a:tr h="284235">
                <a:tc>
                  <a:txBody>
                    <a:bodyPr/>
                    <a:lstStyle/>
                    <a:p>
                      <a:pPr algn="ctr" rtl="0" fontAlgn="ctr"/>
                      <a:r>
                        <a:rPr lang="en-US" sz="1300" b="1" i="0" u="none" strike="noStrike" dirty="0">
                          <a:solidFill>
                            <a:srgbClr val="FFFFFF"/>
                          </a:solidFill>
                          <a:effectLst/>
                          <a:latin typeface="Arial" panose="020B0604020202020204" pitchFamily="34" charset="0"/>
                          <a:cs typeface="Arial" panose="020B0604020202020204" pitchFamily="34" charset="0"/>
                        </a:rPr>
                        <a:t>Indicador</a:t>
                      </a:r>
                      <a:endParaRPr lang="en-US" sz="1300" b="1" i="0" u="none" strike="noStrike" dirty="0">
                        <a:solidFill>
                          <a:srgbClr val="FFFFFF"/>
                        </a:solidFill>
                        <a:effectLst/>
                        <a:latin typeface="Arial" panose="020B0604020202020204" pitchFamily="34" charset="0"/>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Resp.</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Meta </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Arial" panose="020B0604020202020204" pitchFamily="34" charset="0"/>
                          <a:cs typeface="Arial" panose="020B0604020202020204" pitchFamily="34" charset="0"/>
                        </a:rPr>
                        <a:t>Frec. Med</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2018</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2019</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2020</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2021</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2022</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2023</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8193">
                <a:tc>
                  <a:txBody>
                    <a:bodyPr/>
                    <a:lstStyle/>
                    <a:p>
                      <a:pPr algn="ctr" rtl="0" fontAlgn="b"/>
                      <a:r>
                        <a:rPr lang="es-ES" sz="1300" b="1" i="0" u="none" strike="noStrike" dirty="0">
                          <a:solidFill>
                            <a:srgbClr val="000000"/>
                          </a:solidFill>
                          <a:effectLst/>
                          <a:latin typeface="Arial" panose="020B0604020202020204" pitchFamily="34" charset="0"/>
                        </a:rPr>
                        <a:t>Rentabilidad de la Cartera de Inversiones</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Dir. Adm y Finanzas</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5% </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Bimestral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baseline="0" dirty="0">
                          <a:solidFill>
                            <a:schemeClr val="tx1"/>
                          </a:solidFill>
                          <a:effectLst/>
                          <a:latin typeface="Arial" panose="020B0604020202020204" pitchFamily="34" charset="0"/>
                        </a:rPr>
                        <a:t>5,10%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baseline="0" dirty="0">
                          <a:solidFill>
                            <a:schemeClr val="tx1"/>
                          </a:solidFill>
                          <a:effectLst/>
                          <a:latin typeface="Arial" panose="020B0604020202020204" pitchFamily="34" charset="0"/>
                        </a:rPr>
                        <a:t>3,98%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dirty="0">
                          <a:solidFill>
                            <a:schemeClr val="tx1"/>
                          </a:solidFill>
                          <a:effectLst/>
                          <a:latin typeface="Arial" panose="020B0604020202020204" pitchFamily="34" charset="0"/>
                        </a:rPr>
                        <a:t>-2,19%</a:t>
                      </a:r>
                      <a:r>
                        <a:rPr lang="en-US" sz="1300" b="0" i="0" u="none" strike="noStrike" baseline="0" dirty="0">
                          <a:solidFill>
                            <a:schemeClr val="tx1"/>
                          </a:solidFill>
                          <a:effectLst/>
                          <a:latin typeface="Arial" panose="020B0604020202020204" pitchFamily="34" charset="0"/>
                        </a:rPr>
                        <a:t>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a:solidFill>
                            <a:schemeClr val="tx1"/>
                          </a:solidFill>
                          <a:effectLst/>
                          <a:latin typeface="Arial" panose="020B0604020202020204" pitchFamily="34" charset="0"/>
                        </a:rPr>
                        <a:t>7,6%</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tx1"/>
                          </a:solidFill>
                          <a:effectLst/>
                          <a:latin typeface="Arial" panose="020B0604020202020204" pitchFamily="34" charset="0"/>
                        </a:rPr>
                        <a:t>-0,9%</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a:solidFill>
                            <a:schemeClr val="tx1"/>
                          </a:solidFill>
                          <a:effectLst/>
                          <a:latin typeface="Arial" panose="020B0604020202020204" pitchFamily="34" charset="0"/>
                        </a:rPr>
                        <a:t>CLP 5,8%</a:t>
                      </a:r>
                    </a:p>
                    <a:p>
                      <a:pPr algn="ctr" rtl="0" fontAlgn="ctr"/>
                      <a:r>
                        <a:rPr lang="en-US" sz="1300" b="1" i="0" u="none" strike="noStrike" dirty="0">
                          <a:solidFill>
                            <a:schemeClr val="tx1"/>
                          </a:solidFill>
                          <a:effectLst/>
                          <a:latin typeface="Arial" panose="020B0604020202020204" pitchFamily="34" charset="0"/>
                        </a:rPr>
                        <a:t>UF 3,9%</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2435">
                <a:tc>
                  <a:txBody>
                    <a:bodyPr/>
                    <a:lstStyle/>
                    <a:p>
                      <a:pPr algn="ctr" rtl="0" fontAlgn="b"/>
                      <a:r>
                        <a:rPr lang="es-ES" sz="1300" b="1" i="0" u="none" strike="noStrike" dirty="0">
                          <a:solidFill>
                            <a:srgbClr val="000000"/>
                          </a:solidFill>
                          <a:effectLst/>
                          <a:latin typeface="Arial" panose="020B0604020202020204" pitchFamily="34" charset="0"/>
                        </a:rPr>
                        <a:t>Rentabilidad de bienes raíces para la renta</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Dir. Adm</a:t>
                      </a:r>
                      <a:r>
                        <a:rPr lang="en-US" sz="1300" b="1" i="0" u="none" strike="noStrike" baseline="0" dirty="0">
                          <a:solidFill>
                            <a:srgbClr val="000000"/>
                          </a:solidFill>
                          <a:effectLst/>
                          <a:latin typeface="Arial" panose="020B0604020202020204" pitchFamily="34" charset="0"/>
                        </a:rPr>
                        <a:t> y Finanzas</a:t>
                      </a:r>
                      <a:endParaRPr lang="en-US" sz="1300" b="1" i="0" u="none" strike="noStrike" dirty="0">
                        <a:solidFill>
                          <a:srgbClr val="000000"/>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 5%</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Semestral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300" b="0" i="0" u="none" strike="noStrike" dirty="0">
                          <a:solidFill>
                            <a:schemeClr val="tx1"/>
                          </a:solidFill>
                          <a:effectLst/>
                          <a:latin typeface="Arial" panose="020B0604020202020204" pitchFamily="34" charset="0"/>
                        </a:rPr>
                        <a:t>3,77 % Considerando la deuda de Antofagasta</a:t>
                      </a:r>
                    </a:p>
                    <a:p>
                      <a:pPr algn="ctr" rtl="0" fontAlgn="ctr"/>
                      <a:endParaRPr lang="es-ES" sz="1300" b="0" i="0" u="none" strike="noStrike" dirty="0">
                        <a:solidFill>
                          <a:schemeClr val="tx1"/>
                        </a:solidFill>
                        <a:effectLst/>
                        <a:latin typeface="Arial" panose="020B0604020202020204" pitchFamily="34" charset="0"/>
                      </a:endParaRPr>
                    </a:p>
                    <a:p>
                      <a:pPr algn="ctr" rtl="0" fontAlgn="ctr"/>
                      <a:r>
                        <a:rPr lang="es-ES" sz="1300" b="0" i="0" u="none" strike="noStrike" dirty="0">
                          <a:solidFill>
                            <a:schemeClr val="tx1"/>
                          </a:solidFill>
                          <a:effectLst/>
                          <a:latin typeface="Arial" panose="020B0604020202020204" pitchFamily="34" charset="0"/>
                        </a:rPr>
                        <a:t>4,46%</a:t>
                      </a:r>
                      <a:r>
                        <a:rPr lang="es-ES" sz="1300" b="0" i="0" u="none" strike="noStrike" baseline="0" dirty="0">
                          <a:solidFill>
                            <a:schemeClr val="tx1"/>
                          </a:solidFill>
                          <a:effectLst/>
                          <a:latin typeface="Arial" panose="020B0604020202020204" pitchFamily="34" charset="0"/>
                        </a:rPr>
                        <a:t> Sin considerar la deuda Antofagasta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a:solidFill>
                            <a:schemeClr val="tx1"/>
                          </a:solidFill>
                          <a:effectLst/>
                          <a:latin typeface="Arial" panose="020B0604020202020204" pitchFamily="34" charset="0"/>
                        </a:rPr>
                        <a:t>4,86% Considerando</a:t>
                      </a:r>
                      <a:r>
                        <a:rPr lang="es-ES" sz="1300" b="0" i="0" u="none" strike="noStrike" baseline="0" dirty="0">
                          <a:solidFill>
                            <a:schemeClr val="tx1"/>
                          </a:solidFill>
                          <a:effectLst/>
                          <a:latin typeface="Arial" panose="020B0604020202020204" pitchFamily="34" charset="0"/>
                        </a:rPr>
                        <a:t> la deuda de Antofagasta, Coquimbo e Independencia.</a:t>
                      </a:r>
                    </a:p>
                    <a:p>
                      <a:pPr algn="ctr" rtl="0" fontAlgn="ctr"/>
                      <a:endParaRPr lang="es-ES" sz="1300" b="0" i="0" u="none" strike="noStrike" baseline="0" dirty="0">
                        <a:solidFill>
                          <a:schemeClr val="tx1"/>
                        </a:solidFill>
                        <a:effectLst/>
                        <a:latin typeface="Arial" panose="020B0604020202020204" pitchFamily="34" charset="0"/>
                      </a:endParaRPr>
                    </a:p>
                    <a:p>
                      <a:pPr algn="ctr" rtl="0" fontAlgn="ctr"/>
                      <a:r>
                        <a:rPr lang="es-ES" sz="1300" b="0" i="0" u="none" strike="noStrike" baseline="0" dirty="0">
                          <a:solidFill>
                            <a:schemeClr val="tx1"/>
                          </a:solidFill>
                          <a:effectLst/>
                          <a:latin typeface="Arial" panose="020B0604020202020204" pitchFamily="34" charset="0"/>
                        </a:rPr>
                        <a:t>5,38% Sin considerar la deuda de Antofagasta, Coquimbo e Independencia.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a:solidFill>
                            <a:schemeClr val="tx1"/>
                          </a:solidFill>
                          <a:effectLst/>
                          <a:latin typeface="Arial" panose="020B0604020202020204" pitchFamily="34" charset="0"/>
                        </a:rPr>
                        <a:t>3,92%</a:t>
                      </a:r>
                    </a:p>
                    <a:p>
                      <a:pPr algn="ctr" rtl="0" fontAlgn="ctr"/>
                      <a:r>
                        <a:rPr lang="es-ES" sz="1300" b="0" i="0" u="none" strike="noStrike" dirty="0">
                          <a:solidFill>
                            <a:schemeClr val="tx1"/>
                          </a:solidFill>
                          <a:effectLst/>
                          <a:latin typeface="Arial" panose="020B0604020202020204" pitchFamily="34" charset="0"/>
                        </a:rPr>
                        <a:t>Considerando la deuda de M. Coquimbo e Independencia, vacancias (3° piso, Triana, San Martin) y modificación de contratos</a:t>
                      </a:r>
                    </a:p>
                    <a:p>
                      <a:pPr algn="ctr" rtl="0" fontAlgn="ctr"/>
                      <a:endParaRPr lang="es-ES" sz="1300" b="0" i="0" u="none" strike="noStrike" dirty="0">
                        <a:solidFill>
                          <a:schemeClr val="tx1"/>
                        </a:solidFill>
                        <a:effectLst/>
                        <a:latin typeface="Arial" panose="020B0604020202020204" pitchFamily="34" charset="0"/>
                      </a:endParaRPr>
                    </a:p>
                    <a:p>
                      <a:pPr algn="ctr" rtl="0" fontAlgn="ctr"/>
                      <a:r>
                        <a:rPr lang="es-ES" sz="1300" b="0" i="0" u="none" strike="noStrike" dirty="0">
                          <a:solidFill>
                            <a:schemeClr val="tx1"/>
                          </a:solidFill>
                          <a:effectLst/>
                          <a:latin typeface="Arial" panose="020B0604020202020204" pitchFamily="34" charset="0"/>
                        </a:rPr>
                        <a:t>5,03%</a:t>
                      </a:r>
                    </a:p>
                    <a:p>
                      <a:pPr algn="ctr" rtl="0" fontAlgn="ctr"/>
                      <a:r>
                        <a:rPr lang="es-ES" sz="1300" b="0" i="0" u="none" strike="noStrike" dirty="0">
                          <a:solidFill>
                            <a:schemeClr val="tx1"/>
                          </a:solidFill>
                          <a:effectLst/>
                          <a:latin typeface="Arial" panose="020B0604020202020204" pitchFamily="34" charset="0"/>
                        </a:rPr>
                        <a:t>Sin considerar la deuda, vacancias y modificaciones de contratos</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CL" sz="1300" kern="1200" dirty="0">
                          <a:solidFill>
                            <a:schemeClr val="tx1"/>
                          </a:solidFill>
                          <a:effectLst/>
                          <a:latin typeface="Arial" panose="020B0604020202020204" pitchFamily="34" charset="0"/>
                          <a:ea typeface="+mn-ea"/>
                          <a:cs typeface="Arial" panose="020B0604020202020204" pitchFamily="34" charset="0"/>
                        </a:rPr>
                        <a:t>Real: </a:t>
                      </a:r>
                      <a:r>
                        <a:rPr lang="es-CL" sz="1300" b="1" kern="1200" dirty="0">
                          <a:solidFill>
                            <a:schemeClr val="tx1"/>
                          </a:solidFill>
                          <a:effectLst/>
                          <a:latin typeface="Arial" panose="020B0604020202020204" pitchFamily="34" charset="0"/>
                          <a:ea typeface="+mn-ea"/>
                          <a:cs typeface="Arial" panose="020B0604020202020204" pitchFamily="34" charset="0"/>
                        </a:rPr>
                        <a:t>3,71%</a:t>
                      </a:r>
                      <a:r>
                        <a:rPr lang="es-CL" sz="1300" kern="1200" dirty="0">
                          <a:solidFill>
                            <a:schemeClr val="tx1"/>
                          </a:solidFill>
                          <a:effectLst/>
                          <a:latin typeface="Arial" panose="020B0604020202020204" pitchFamily="34" charset="0"/>
                          <a:ea typeface="+mn-ea"/>
                          <a:cs typeface="Arial" panose="020B0604020202020204" pitchFamily="34" charset="0"/>
                        </a:rPr>
                        <a:t> de la tasación comercial de los inmuebles.</a:t>
                      </a:r>
                    </a:p>
                    <a:p>
                      <a:pPr lvl="0"/>
                      <a:endParaRPr lang="es-CL" sz="1300" kern="1200" dirty="0">
                        <a:solidFill>
                          <a:schemeClr val="tx1"/>
                        </a:solidFill>
                        <a:effectLst/>
                        <a:latin typeface="Arial" panose="020B0604020202020204" pitchFamily="34" charset="0"/>
                        <a:ea typeface="+mn-ea"/>
                        <a:cs typeface="Arial" panose="020B0604020202020204" pitchFamily="34" charset="0"/>
                      </a:endParaRPr>
                    </a:p>
                    <a:p>
                      <a:pPr lvl="0"/>
                      <a:r>
                        <a:rPr lang="es-CL" sz="1300" kern="1200" dirty="0">
                          <a:solidFill>
                            <a:schemeClr val="tx1"/>
                          </a:solidFill>
                          <a:effectLst/>
                          <a:latin typeface="Arial" panose="020B0604020202020204" pitchFamily="34" charset="0"/>
                          <a:ea typeface="+mn-ea"/>
                          <a:cs typeface="Arial" panose="020B0604020202020204" pitchFamily="34" charset="0"/>
                        </a:rPr>
                        <a:t>Meta: </a:t>
                      </a:r>
                      <a:r>
                        <a:rPr lang="es-CL" sz="1300" b="1" kern="1200" dirty="0">
                          <a:solidFill>
                            <a:schemeClr val="tx1"/>
                          </a:solidFill>
                          <a:effectLst/>
                          <a:latin typeface="Arial" panose="020B0604020202020204" pitchFamily="34" charset="0"/>
                          <a:ea typeface="+mn-ea"/>
                          <a:cs typeface="Arial" panose="020B0604020202020204" pitchFamily="34" charset="0"/>
                        </a:rPr>
                        <a:t>4,52%</a:t>
                      </a:r>
                      <a:r>
                        <a:rPr lang="es-CL" sz="1300" kern="1200" dirty="0">
                          <a:solidFill>
                            <a:schemeClr val="tx1"/>
                          </a:solidFill>
                          <a:effectLst/>
                          <a:latin typeface="Arial" panose="020B0604020202020204" pitchFamily="34" charset="0"/>
                          <a:ea typeface="+mn-ea"/>
                          <a:cs typeface="Arial" panose="020B0604020202020204" pitchFamily="34" charset="0"/>
                        </a:rPr>
                        <a:t> de la tasación comercial de los inmuebles.</a:t>
                      </a:r>
                      <a:br>
                        <a:rPr lang="es-CL" sz="1300" kern="1200" dirty="0">
                          <a:solidFill>
                            <a:schemeClr val="tx1"/>
                          </a:solidFill>
                          <a:effectLst/>
                          <a:latin typeface="Arial" panose="020B0604020202020204" pitchFamily="34" charset="0"/>
                          <a:ea typeface="+mn-ea"/>
                          <a:cs typeface="Arial" panose="020B0604020202020204" pitchFamily="34" charset="0"/>
                        </a:rPr>
                      </a:br>
                      <a:endParaRPr lang="es-CL" sz="1300" kern="1200" dirty="0">
                        <a:solidFill>
                          <a:schemeClr val="tx1"/>
                        </a:solidFill>
                        <a:effectLst/>
                        <a:latin typeface="Arial" panose="020B0604020202020204" pitchFamily="34" charset="0"/>
                        <a:ea typeface="+mn-ea"/>
                        <a:cs typeface="Arial" panose="020B0604020202020204" pitchFamily="34" charset="0"/>
                      </a:endParaRPr>
                    </a:p>
                    <a:p>
                      <a:pPr lvl="0"/>
                      <a:r>
                        <a:rPr lang="es-CL" sz="1300" kern="1200" dirty="0">
                          <a:solidFill>
                            <a:schemeClr val="tx1"/>
                          </a:solidFill>
                          <a:effectLst/>
                          <a:latin typeface="Arial" panose="020B0604020202020204" pitchFamily="34" charset="0"/>
                          <a:ea typeface="+mn-ea"/>
                          <a:cs typeface="Arial" panose="020B0604020202020204" pitchFamily="34" charset="0"/>
                        </a:rPr>
                        <a:t>Desviación: </a:t>
                      </a:r>
                      <a:r>
                        <a:rPr lang="es-CL" sz="1300" b="1" kern="1200" dirty="0">
                          <a:solidFill>
                            <a:schemeClr val="tx1"/>
                          </a:solidFill>
                          <a:effectLst/>
                          <a:latin typeface="Arial" panose="020B0604020202020204" pitchFamily="34" charset="0"/>
                          <a:ea typeface="+mn-ea"/>
                          <a:cs typeface="Arial" panose="020B0604020202020204" pitchFamily="34" charset="0"/>
                        </a:rPr>
                        <a:t>-0,81%</a:t>
                      </a:r>
                      <a:r>
                        <a:rPr lang="es-CL" sz="1300" kern="1200" dirty="0">
                          <a:solidFill>
                            <a:schemeClr val="tx1"/>
                          </a:solidFill>
                          <a:effectLst/>
                          <a:latin typeface="Arial" panose="020B0604020202020204" pitchFamily="34" charset="0"/>
                          <a:ea typeface="+mn-ea"/>
                          <a:cs typeface="Arial" panose="020B0604020202020204" pitchFamily="34" charset="0"/>
                        </a:rPr>
                        <a:t> (</a:t>
                      </a:r>
                      <a:r>
                        <a:rPr lang="es-CL" sz="1300" b="1" kern="1200" dirty="0">
                          <a:solidFill>
                            <a:schemeClr val="tx1"/>
                          </a:solidFill>
                          <a:effectLst/>
                          <a:latin typeface="Arial" panose="020B0604020202020204" pitchFamily="34" charset="0"/>
                          <a:ea typeface="+mn-ea"/>
                          <a:cs typeface="Arial" panose="020B0604020202020204" pitchFamily="34" charset="0"/>
                        </a:rPr>
                        <a:t>2.885,9 UF</a:t>
                      </a:r>
                      <a:r>
                        <a:rPr lang="es-CL" sz="1300" kern="1200" dirty="0">
                          <a:solidFill>
                            <a:schemeClr val="tx1"/>
                          </a:solidFill>
                          <a:effectLst/>
                          <a:latin typeface="Arial" panose="020B0604020202020204" pitchFamily="34" charset="0"/>
                          <a:ea typeface="+mn-ea"/>
                          <a:cs typeface="Arial" panose="020B0604020202020204" pitchFamily="34" charset="0"/>
                        </a:rPr>
                        <a:t>) debido a la vacancia de los inmuebles ubicados en Triana, y 3er piso de Pdte. Errázuriz</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ES" sz="1300" kern="1200" dirty="0">
                          <a:solidFill>
                            <a:schemeClr val="tx1"/>
                          </a:solidFill>
                          <a:effectLst/>
                          <a:latin typeface="Arial" panose="020B0604020202020204" pitchFamily="34" charset="0"/>
                          <a:ea typeface="+mn-ea"/>
                          <a:cs typeface="Arial" panose="020B0604020202020204" pitchFamily="34" charset="0"/>
                        </a:rPr>
                        <a:t>4,59%                                                            Presenta una desviación negativa de 0,41% (543,8 UF), generada por el atraso en el pago 831,66 UF correspondientes a tres meses del inmueble ubicado en </a:t>
                      </a:r>
                      <a:r>
                        <a:rPr lang="es-ES" sz="1300" kern="1200" dirty="0" err="1">
                          <a:solidFill>
                            <a:schemeClr val="tx1"/>
                          </a:solidFill>
                          <a:effectLst/>
                          <a:latin typeface="Arial" panose="020B0604020202020204" pitchFamily="34" charset="0"/>
                          <a:ea typeface="+mn-ea"/>
                          <a:cs typeface="Arial" panose="020B0604020202020204" pitchFamily="34" charset="0"/>
                        </a:rPr>
                        <a:t>Huanuco</a:t>
                      </a:r>
                      <a:r>
                        <a:rPr lang="es-ES" sz="1300" kern="1200" dirty="0">
                          <a:solidFill>
                            <a:schemeClr val="tx1"/>
                          </a:solidFill>
                          <a:effectLst/>
                          <a:latin typeface="Arial" panose="020B0604020202020204" pitchFamily="34" charset="0"/>
                          <a:ea typeface="+mn-ea"/>
                          <a:cs typeface="Arial" panose="020B0604020202020204" pitchFamily="34" charset="0"/>
                        </a:rPr>
                        <a:t> (comuna de Independencia) y 2 meses del inmueble ubicado en Gral. Salvo (comuna de Providencia), menos 278,9 UF correspondientes al pago en marzo de este año del arriendo de diciembre de 2021 del inmueble de Coquimbo.</a:t>
                      </a:r>
                      <a:endParaRPr lang="es-CL" sz="1300" kern="1200" dirty="0">
                        <a:solidFill>
                          <a:schemeClr val="tx1"/>
                        </a:solidFill>
                        <a:effectLst/>
                        <a:latin typeface="Arial" panose="020B0604020202020204" pitchFamily="34" charset="0"/>
                        <a:ea typeface="+mn-ea"/>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400" b="0" i="0" u="none" strike="noStrike" dirty="0">
                          <a:solidFill>
                            <a:srgbClr val="000000"/>
                          </a:solidFill>
                          <a:effectLst/>
                          <a:latin typeface="Arial Narrow" panose="020B0606020202030204" pitchFamily="34" charset="0"/>
                        </a:rPr>
                        <a:t>4,67% Presenta una desviación negativa de 0,33% generada por la deuda del 41,83% (UF 1.150,63) del canon de arriendo anual del inmueble ubicado en calle </a:t>
                      </a:r>
                      <a:r>
                        <a:rPr lang="es-ES" sz="1400" b="0" i="0" u="none" strike="noStrike" dirty="0" err="1">
                          <a:solidFill>
                            <a:srgbClr val="000000"/>
                          </a:solidFill>
                          <a:effectLst/>
                          <a:latin typeface="Arial Narrow" panose="020B0606020202030204" pitchFamily="34" charset="0"/>
                        </a:rPr>
                        <a:t>Huanuco</a:t>
                      </a:r>
                      <a:r>
                        <a:rPr lang="es-ES" sz="1400" b="0" i="0" u="none" strike="noStrike" dirty="0">
                          <a:solidFill>
                            <a:srgbClr val="000000"/>
                          </a:solidFill>
                          <a:effectLst/>
                          <a:latin typeface="Arial Narrow" panose="020B0606020202030204" pitchFamily="34" charset="0"/>
                        </a:rPr>
                        <a:t> Nº2347 (comuna de Independencia)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Rectangle 2">
            <a:extLst>
              <a:ext uri="{FF2B5EF4-FFF2-40B4-BE49-F238E27FC236}">
                <a16:creationId xmlns:a16="http://schemas.microsoft.com/office/drawing/2014/main" id="{45E37FA0-C93E-E883-F8B2-B08F77CBCEDA}"/>
              </a:ext>
            </a:extLst>
          </p:cNvPr>
          <p:cNvSpPr txBox="1">
            <a:spLocks noChangeArrowheads="1"/>
          </p:cNvSpPr>
          <p:nvPr/>
        </p:nvSpPr>
        <p:spPr bwMode="auto">
          <a:xfrm>
            <a:off x="1616758" y="411944"/>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e) Gestión del Patrimonio Institucional</a:t>
            </a:r>
          </a:p>
        </p:txBody>
      </p:sp>
    </p:spTree>
    <p:extLst>
      <p:ext uri="{BB962C8B-B14F-4D97-AF65-F5344CB8AC3E}">
        <p14:creationId xmlns:p14="http://schemas.microsoft.com/office/powerpoint/2010/main" val="397956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4208CA-E167-DC97-E70C-0CDCA4EA9008}"/>
              </a:ext>
            </a:extLst>
          </p:cNvPr>
          <p:cNvSpPr txBox="1">
            <a:spLocks noChangeArrowheads="1"/>
          </p:cNvSpPr>
          <p:nvPr/>
        </p:nvSpPr>
        <p:spPr bwMode="auto">
          <a:xfrm>
            <a:off x="1967431"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2C5D6130-18C6-A48D-7C0F-66C9396A4D08}"/>
              </a:ext>
            </a:extLst>
          </p:cNvPr>
          <p:cNvSpPr txBox="1">
            <a:spLocks noChangeArrowheads="1"/>
          </p:cNvSpPr>
          <p:nvPr/>
        </p:nvSpPr>
        <p:spPr bwMode="auto">
          <a:xfrm>
            <a:off x="1510231"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f) Reputación corporativa y posicionamiento de la Fundación</a:t>
            </a:r>
          </a:p>
          <a:p>
            <a:pPr>
              <a:lnSpc>
                <a:spcPct val="100000"/>
              </a:lnSpc>
              <a:spcBef>
                <a:spcPct val="0"/>
              </a:spcBef>
              <a:buFontTx/>
              <a:buNone/>
            </a:pP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4" name="Tabla 3">
            <a:extLst>
              <a:ext uri="{FF2B5EF4-FFF2-40B4-BE49-F238E27FC236}">
                <a16:creationId xmlns:a16="http://schemas.microsoft.com/office/drawing/2014/main" id="{7C1F2192-0CEC-C746-B619-C944F0FD80FA}"/>
              </a:ext>
            </a:extLst>
          </p:cNvPr>
          <p:cNvGraphicFramePr>
            <a:graphicFrameLocks noGrp="1"/>
          </p:cNvGraphicFramePr>
          <p:nvPr>
            <p:extLst>
              <p:ext uri="{D42A27DB-BD31-4B8C-83A1-F6EECF244321}">
                <p14:modId xmlns:p14="http://schemas.microsoft.com/office/powerpoint/2010/main" val="1361642782"/>
              </p:ext>
            </p:extLst>
          </p:nvPr>
        </p:nvGraphicFramePr>
        <p:xfrm>
          <a:off x="205273" y="2349500"/>
          <a:ext cx="11747245" cy="3003549"/>
        </p:xfrm>
        <a:graphic>
          <a:graphicData uri="http://schemas.openxmlformats.org/drawingml/2006/table">
            <a:tbl>
              <a:tblPr/>
              <a:tblGrid>
                <a:gridCol w="1989403">
                  <a:extLst>
                    <a:ext uri="{9D8B030D-6E8A-4147-A177-3AD203B41FA5}">
                      <a16:colId xmlns:a16="http://schemas.microsoft.com/office/drawing/2014/main" val="20000"/>
                    </a:ext>
                  </a:extLst>
                </a:gridCol>
                <a:gridCol w="992354">
                  <a:extLst>
                    <a:ext uri="{9D8B030D-6E8A-4147-A177-3AD203B41FA5}">
                      <a16:colId xmlns:a16="http://schemas.microsoft.com/office/drawing/2014/main" val="20001"/>
                    </a:ext>
                  </a:extLst>
                </a:gridCol>
                <a:gridCol w="710613">
                  <a:extLst>
                    <a:ext uri="{9D8B030D-6E8A-4147-A177-3AD203B41FA5}">
                      <a16:colId xmlns:a16="http://schemas.microsoft.com/office/drawing/2014/main" val="20002"/>
                    </a:ext>
                  </a:extLst>
                </a:gridCol>
                <a:gridCol w="1087833">
                  <a:extLst>
                    <a:ext uri="{9D8B030D-6E8A-4147-A177-3AD203B41FA5}">
                      <a16:colId xmlns:a16="http://schemas.microsoft.com/office/drawing/2014/main" val="20003"/>
                    </a:ext>
                  </a:extLst>
                </a:gridCol>
                <a:gridCol w="1059075">
                  <a:extLst>
                    <a:ext uri="{9D8B030D-6E8A-4147-A177-3AD203B41FA5}">
                      <a16:colId xmlns:a16="http://schemas.microsoft.com/office/drawing/2014/main" val="1467810215"/>
                    </a:ext>
                  </a:extLst>
                </a:gridCol>
                <a:gridCol w="1059075">
                  <a:extLst>
                    <a:ext uri="{9D8B030D-6E8A-4147-A177-3AD203B41FA5}">
                      <a16:colId xmlns:a16="http://schemas.microsoft.com/office/drawing/2014/main" val="1773340528"/>
                    </a:ext>
                  </a:extLst>
                </a:gridCol>
                <a:gridCol w="1059075">
                  <a:extLst>
                    <a:ext uri="{9D8B030D-6E8A-4147-A177-3AD203B41FA5}">
                      <a16:colId xmlns:a16="http://schemas.microsoft.com/office/drawing/2014/main" val="20004"/>
                    </a:ext>
                  </a:extLst>
                </a:gridCol>
                <a:gridCol w="1292817">
                  <a:extLst>
                    <a:ext uri="{9D8B030D-6E8A-4147-A177-3AD203B41FA5}">
                      <a16:colId xmlns:a16="http://schemas.microsoft.com/office/drawing/2014/main" val="20005"/>
                    </a:ext>
                  </a:extLst>
                </a:gridCol>
                <a:gridCol w="1248500">
                  <a:extLst>
                    <a:ext uri="{9D8B030D-6E8A-4147-A177-3AD203B41FA5}">
                      <a16:colId xmlns:a16="http://schemas.microsoft.com/office/drawing/2014/main" val="20006"/>
                    </a:ext>
                  </a:extLst>
                </a:gridCol>
                <a:gridCol w="1248500">
                  <a:extLst>
                    <a:ext uri="{9D8B030D-6E8A-4147-A177-3AD203B41FA5}">
                      <a16:colId xmlns:a16="http://schemas.microsoft.com/office/drawing/2014/main" val="2052904025"/>
                    </a:ext>
                  </a:extLst>
                </a:gridCol>
              </a:tblGrid>
              <a:tr h="32940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2018</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2019</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2022</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2023</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337073">
                <a:tc>
                  <a:txBody>
                    <a:bodyPr/>
                    <a:lstStyle/>
                    <a:p>
                      <a:pPr algn="ctr" rtl="0" fontAlgn="ctr"/>
                      <a:r>
                        <a:rPr lang="es-ES" sz="1600" b="1" dirty="0">
                          <a:latin typeface="Arial Narrow" panose="020B0606020202030204" pitchFamily="34" charset="0"/>
                        </a:rPr>
                        <a:t>Nivel de posicionamiento en empresas e instituciones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a:solidFill>
                            <a:srgbClr val="000000"/>
                          </a:solidFill>
                          <a:effectLst/>
                          <a:latin typeface="Arial" panose="020B0604020202020204" pitchFamily="34" charset="0"/>
                          <a:cs typeface="Arial" panose="020B0604020202020204" pitchFamily="34" charset="0"/>
                        </a:rPr>
                        <a:t>Anual</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37073">
                <a:tc>
                  <a:txBody>
                    <a:bodyPr/>
                    <a:lstStyle/>
                    <a:p>
                      <a:pPr algn="ctr" rtl="0" fontAlgn="ctr"/>
                      <a:r>
                        <a:rPr lang="es-ES" sz="1600" b="1" dirty="0">
                          <a:latin typeface="Arial Narrow" panose="020B0606020202030204" pitchFamily="34" charset="0"/>
                        </a:rPr>
                        <a:t>Nivel de satisfacción de empresas e instituciones (con alianzas) con FCN </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a:solidFill>
                            <a:srgbClr val="000000"/>
                          </a:solidFill>
                          <a:effectLst/>
                          <a:latin typeface="Arial" panose="020B0604020202020204" pitchFamily="34" charset="0"/>
                          <a:cs typeface="Arial" panose="020B0604020202020204" pitchFamily="34" charset="0"/>
                        </a:rPr>
                        <a:t>Anual</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248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756A0A-7AD4-9657-3F23-272BF85D546A}"/>
              </a:ext>
            </a:extLst>
          </p:cNvPr>
          <p:cNvSpPr txBox="1">
            <a:spLocks noChangeArrowheads="1"/>
          </p:cNvSpPr>
          <p:nvPr/>
        </p:nvSpPr>
        <p:spPr bwMode="auto">
          <a:xfrm>
            <a:off x="2109236" y="331367"/>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305140C8-4B36-34EB-AC8F-7E0B90B4A993}"/>
              </a:ext>
            </a:extLst>
          </p:cNvPr>
          <p:cNvSpPr txBox="1">
            <a:spLocks noChangeArrowheads="1"/>
          </p:cNvSpPr>
          <p:nvPr/>
        </p:nvSpPr>
        <p:spPr bwMode="auto">
          <a:xfrm>
            <a:off x="1482239" y="135909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g) Incidencia en políticas públicas de niñez y adolescencia. </a:t>
            </a:r>
          </a:p>
        </p:txBody>
      </p:sp>
      <p:graphicFrame>
        <p:nvGraphicFramePr>
          <p:cNvPr id="4" name="Tabla 3">
            <a:extLst>
              <a:ext uri="{FF2B5EF4-FFF2-40B4-BE49-F238E27FC236}">
                <a16:creationId xmlns:a16="http://schemas.microsoft.com/office/drawing/2014/main" id="{F4C0AEEC-7CD6-3036-D6B0-DE9047B933C8}"/>
              </a:ext>
            </a:extLst>
          </p:cNvPr>
          <p:cNvGraphicFramePr>
            <a:graphicFrameLocks noGrp="1"/>
          </p:cNvGraphicFramePr>
          <p:nvPr>
            <p:extLst>
              <p:ext uri="{D42A27DB-BD31-4B8C-83A1-F6EECF244321}">
                <p14:modId xmlns:p14="http://schemas.microsoft.com/office/powerpoint/2010/main" val="925602600"/>
              </p:ext>
            </p:extLst>
          </p:nvPr>
        </p:nvGraphicFramePr>
        <p:xfrm>
          <a:off x="419877" y="2520950"/>
          <a:ext cx="11336694" cy="1948472"/>
        </p:xfrm>
        <a:graphic>
          <a:graphicData uri="http://schemas.openxmlformats.org/drawingml/2006/table">
            <a:tbl>
              <a:tblPr/>
              <a:tblGrid>
                <a:gridCol w="1243293">
                  <a:extLst>
                    <a:ext uri="{9D8B030D-6E8A-4147-A177-3AD203B41FA5}">
                      <a16:colId xmlns:a16="http://schemas.microsoft.com/office/drawing/2014/main" val="20000"/>
                    </a:ext>
                  </a:extLst>
                </a:gridCol>
                <a:gridCol w="823515">
                  <a:extLst>
                    <a:ext uri="{9D8B030D-6E8A-4147-A177-3AD203B41FA5}">
                      <a16:colId xmlns:a16="http://schemas.microsoft.com/office/drawing/2014/main" val="20001"/>
                    </a:ext>
                  </a:extLst>
                </a:gridCol>
                <a:gridCol w="566835">
                  <a:extLst>
                    <a:ext uri="{9D8B030D-6E8A-4147-A177-3AD203B41FA5}">
                      <a16:colId xmlns:a16="http://schemas.microsoft.com/office/drawing/2014/main" val="20002"/>
                    </a:ext>
                  </a:extLst>
                </a:gridCol>
                <a:gridCol w="1243293">
                  <a:extLst>
                    <a:ext uri="{9D8B030D-6E8A-4147-A177-3AD203B41FA5}">
                      <a16:colId xmlns:a16="http://schemas.microsoft.com/office/drawing/2014/main" val="20003"/>
                    </a:ext>
                  </a:extLst>
                </a:gridCol>
                <a:gridCol w="1243293">
                  <a:extLst>
                    <a:ext uri="{9D8B030D-6E8A-4147-A177-3AD203B41FA5}">
                      <a16:colId xmlns:a16="http://schemas.microsoft.com/office/drawing/2014/main" val="285340974"/>
                    </a:ext>
                  </a:extLst>
                </a:gridCol>
                <a:gridCol w="1243293">
                  <a:extLst>
                    <a:ext uri="{9D8B030D-6E8A-4147-A177-3AD203B41FA5}">
                      <a16:colId xmlns:a16="http://schemas.microsoft.com/office/drawing/2014/main" val="3288378915"/>
                    </a:ext>
                  </a:extLst>
                </a:gridCol>
                <a:gridCol w="1243293">
                  <a:extLst>
                    <a:ext uri="{9D8B030D-6E8A-4147-A177-3AD203B41FA5}">
                      <a16:colId xmlns:a16="http://schemas.microsoft.com/office/drawing/2014/main" val="20004"/>
                    </a:ext>
                  </a:extLst>
                </a:gridCol>
                <a:gridCol w="1243293">
                  <a:extLst>
                    <a:ext uri="{9D8B030D-6E8A-4147-A177-3AD203B41FA5}">
                      <a16:colId xmlns:a16="http://schemas.microsoft.com/office/drawing/2014/main" val="20005"/>
                    </a:ext>
                  </a:extLst>
                </a:gridCol>
                <a:gridCol w="1243293">
                  <a:extLst>
                    <a:ext uri="{9D8B030D-6E8A-4147-A177-3AD203B41FA5}">
                      <a16:colId xmlns:a16="http://schemas.microsoft.com/office/drawing/2014/main" val="20006"/>
                    </a:ext>
                  </a:extLst>
                </a:gridCol>
                <a:gridCol w="1243293">
                  <a:extLst>
                    <a:ext uri="{9D8B030D-6E8A-4147-A177-3AD203B41FA5}">
                      <a16:colId xmlns:a16="http://schemas.microsoft.com/office/drawing/2014/main" val="1013224838"/>
                    </a:ext>
                  </a:extLst>
                </a:gridCol>
              </a:tblGrid>
              <a:tr h="233261">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2018</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2019</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a:solidFill>
                            <a:srgbClr val="FFFFFF"/>
                          </a:solidFill>
                          <a:effectLst/>
                          <a:latin typeface="Arial Narrow" panose="020B0606020202030204" pitchFamily="34" charset="0"/>
                        </a:rPr>
                        <a:t>2020</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2021</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2022</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2023</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82839">
                <a:tc>
                  <a:txBody>
                    <a:bodyPr/>
                    <a:lstStyle/>
                    <a:p>
                      <a:pPr algn="ctr" rtl="0" fontAlgn="ctr"/>
                      <a:r>
                        <a:rPr lang="es-ES" sz="1400" b="1" i="0" u="none" strike="noStrike" dirty="0">
                          <a:solidFill>
                            <a:srgbClr val="000000"/>
                          </a:solidFill>
                          <a:effectLst/>
                          <a:latin typeface="Arial Narrow" panose="020B0606020202030204" pitchFamily="34" charset="0"/>
                        </a:rPr>
                        <a:t>% de propuestas por la Fundación que son incorporadas en procesos legislativos (informes y leyes)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Estudios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rgbClr val="000000"/>
                          </a:solidFill>
                          <a:effectLst/>
                          <a:latin typeface="Arial Narrow" panose="020B0606020202030204" pitchFamily="34" charset="0"/>
                        </a:rPr>
                        <a:t>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50%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dirty="0">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637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234E1E-B35D-F0FF-4398-536247F5EF5A}"/>
              </a:ext>
            </a:extLst>
          </p:cNvPr>
          <p:cNvSpPr txBox="1">
            <a:spLocks noChangeArrowheads="1"/>
          </p:cNvSpPr>
          <p:nvPr/>
        </p:nvSpPr>
        <p:spPr bwMode="auto">
          <a:xfrm>
            <a:off x="2251082" y="37802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1.3 </a:t>
            </a:r>
            <a:r>
              <a:rPr lang="es-ES" altLang="es-ES_tradnl" sz="1800" b="1" dirty="0">
                <a:solidFill>
                  <a:srgbClr val="000000"/>
                </a:solidFill>
                <a:latin typeface="Arial Black" panose="020B0604020202020204" pitchFamily="34" charset="0"/>
                <a:ea typeface="MS PGothic" panose="020B0600070205080204" pitchFamily="34" charset="-128"/>
              </a:rPr>
              <a:t>Indicadores Actores</a:t>
            </a:r>
          </a:p>
        </p:txBody>
      </p:sp>
      <p:graphicFrame>
        <p:nvGraphicFramePr>
          <p:cNvPr id="3" name="Tabla 2">
            <a:extLst>
              <a:ext uri="{FF2B5EF4-FFF2-40B4-BE49-F238E27FC236}">
                <a16:creationId xmlns:a16="http://schemas.microsoft.com/office/drawing/2014/main" id="{96F801BF-C6A3-EA7F-3F92-11E533B6BD2D}"/>
              </a:ext>
            </a:extLst>
          </p:cNvPr>
          <p:cNvGraphicFramePr>
            <a:graphicFrameLocks noGrp="1"/>
          </p:cNvGraphicFramePr>
          <p:nvPr>
            <p:extLst>
              <p:ext uri="{D42A27DB-BD31-4B8C-83A1-F6EECF244321}">
                <p14:modId xmlns:p14="http://schemas.microsoft.com/office/powerpoint/2010/main" val="3816243144"/>
              </p:ext>
            </p:extLst>
          </p:nvPr>
        </p:nvGraphicFramePr>
        <p:xfrm>
          <a:off x="308948" y="1703820"/>
          <a:ext cx="11670522" cy="3354203"/>
        </p:xfrm>
        <a:graphic>
          <a:graphicData uri="http://schemas.openxmlformats.org/drawingml/2006/table">
            <a:tbl>
              <a:tblPr/>
              <a:tblGrid>
                <a:gridCol w="2146418">
                  <a:extLst>
                    <a:ext uri="{9D8B030D-6E8A-4147-A177-3AD203B41FA5}">
                      <a16:colId xmlns:a16="http://schemas.microsoft.com/office/drawing/2014/main" val="20000"/>
                    </a:ext>
                  </a:extLst>
                </a:gridCol>
                <a:gridCol w="1129693">
                  <a:extLst>
                    <a:ext uri="{9D8B030D-6E8A-4147-A177-3AD203B41FA5}">
                      <a16:colId xmlns:a16="http://schemas.microsoft.com/office/drawing/2014/main" val="20001"/>
                    </a:ext>
                  </a:extLst>
                </a:gridCol>
                <a:gridCol w="906086">
                  <a:extLst>
                    <a:ext uri="{9D8B030D-6E8A-4147-A177-3AD203B41FA5}">
                      <a16:colId xmlns:a16="http://schemas.microsoft.com/office/drawing/2014/main" val="20002"/>
                    </a:ext>
                  </a:extLst>
                </a:gridCol>
                <a:gridCol w="1164077">
                  <a:extLst>
                    <a:ext uri="{9D8B030D-6E8A-4147-A177-3AD203B41FA5}">
                      <a16:colId xmlns:a16="http://schemas.microsoft.com/office/drawing/2014/main" val="20003"/>
                    </a:ext>
                  </a:extLst>
                </a:gridCol>
                <a:gridCol w="1039336">
                  <a:extLst>
                    <a:ext uri="{9D8B030D-6E8A-4147-A177-3AD203B41FA5}">
                      <a16:colId xmlns:a16="http://schemas.microsoft.com/office/drawing/2014/main" val="2974033042"/>
                    </a:ext>
                  </a:extLst>
                </a:gridCol>
                <a:gridCol w="1083887">
                  <a:extLst>
                    <a:ext uri="{9D8B030D-6E8A-4147-A177-3AD203B41FA5}">
                      <a16:colId xmlns:a16="http://schemas.microsoft.com/office/drawing/2014/main" val="1640912985"/>
                    </a:ext>
                  </a:extLst>
                </a:gridCol>
                <a:gridCol w="1033473">
                  <a:extLst>
                    <a:ext uri="{9D8B030D-6E8A-4147-A177-3AD203B41FA5}">
                      <a16:colId xmlns:a16="http://schemas.microsoft.com/office/drawing/2014/main" val="20004"/>
                    </a:ext>
                  </a:extLst>
                </a:gridCol>
                <a:gridCol w="1077535">
                  <a:extLst>
                    <a:ext uri="{9D8B030D-6E8A-4147-A177-3AD203B41FA5}">
                      <a16:colId xmlns:a16="http://schemas.microsoft.com/office/drawing/2014/main" val="20005"/>
                    </a:ext>
                  </a:extLst>
                </a:gridCol>
                <a:gridCol w="894458">
                  <a:extLst>
                    <a:ext uri="{9D8B030D-6E8A-4147-A177-3AD203B41FA5}">
                      <a16:colId xmlns:a16="http://schemas.microsoft.com/office/drawing/2014/main" val="20006"/>
                    </a:ext>
                  </a:extLst>
                </a:gridCol>
                <a:gridCol w="1195559">
                  <a:extLst>
                    <a:ext uri="{9D8B030D-6E8A-4147-A177-3AD203B41FA5}">
                      <a16:colId xmlns:a16="http://schemas.microsoft.com/office/drawing/2014/main" val="932558130"/>
                    </a:ext>
                  </a:extLst>
                </a:gridCol>
              </a:tblGrid>
              <a:tr h="542843">
                <a:tc>
                  <a:txBody>
                    <a:bodyPr/>
                    <a:lstStyle/>
                    <a:p>
                      <a:pPr algn="ctr" rtl="0" fontAlgn="ctr"/>
                      <a:r>
                        <a:rPr lang="es-CL" sz="1400" b="1" i="0" u="none" strike="noStrike" noProof="0" dirty="0">
                          <a:solidFill>
                            <a:srgbClr val="FFFFFF"/>
                          </a:solidFill>
                          <a:effectLst/>
                          <a:latin typeface="Arial" panose="020B0604020202020204" pitchFamily="34" charset="0"/>
                          <a:cs typeface="Arial" panose="020B0604020202020204" pitchFamily="34" charset="0"/>
                        </a:rPr>
                        <a:t>Indicador</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noProof="0" dirty="0">
                          <a:solidFill>
                            <a:srgbClr val="FFFFFF"/>
                          </a:solidFill>
                          <a:effectLst/>
                          <a:latin typeface="Arial" panose="020B0604020202020204" pitchFamily="34" charset="0"/>
                          <a:cs typeface="Arial" panose="020B0604020202020204" pitchFamily="34" charset="0"/>
                        </a:rPr>
                        <a:t>Frec</a:t>
                      </a:r>
                      <a:r>
                        <a:rPr lang="en-US" sz="1400" b="1" i="0" u="none" strike="noStrike" dirty="0">
                          <a:solidFill>
                            <a:srgbClr val="FFFFFF"/>
                          </a:solidFill>
                          <a:effectLst/>
                          <a:latin typeface="Arial" panose="020B0604020202020204" pitchFamily="34" charset="0"/>
                          <a:cs typeface="Arial" panose="020B0604020202020204" pitchFamily="34" charset="0"/>
                        </a:rPr>
                        <a:t>. Med</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2018</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2019</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2022</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2023</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4283">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NNA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98,69%</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96,76%</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96,86%</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97,86%</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PD 98%</a:t>
                      </a:r>
                    </a:p>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RPA 97%</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L" sz="1400" b="0" i="0" u="none" strike="noStrike" dirty="0">
                          <a:solidFill>
                            <a:srgbClr val="000000"/>
                          </a:solidFill>
                          <a:effectLst/>
                          <a:latin typeface="Arial Narrow" panose="020B0606020202030204" pitchFamily="34" charset="0"/>
                        </a:rPr>
                        <a:t>PD %    97,15</a:t>
                      </a:r>
                    </a:p>
                    <a:p>
                      <a:pPr algn="ctr" fontAlgn="ctr"/>
                      <a:r>
                        <a:rPr lang="es-CL" sz="1400" b="0" i="0" u="none" strike="noStrike" dirty="0">
                          <a:solidFill>
                            <a:srgbClr val="000000"/>
                          </a:solidFill>
                          <a:effectLst/>
                          <a:latin typeface="Arial Narrow" panose="020B0606020202030204" pitchFamily="34" charset="0"/>
                        </a:rPr>
                        <a:t>RPA % 98,32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5382">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las familias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98,86%</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98,1%</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97,80%</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400" b="0" i="0" u="none" strike="noStrike" kern="1200" dirty="0">
                          <a:solidFill>
                            <a:srgbClr val="000000"/>
                          </a:solidFill>
                          <a:effectLst/>
                          <a:latin typeface="Arial" panose="020B0604020202020204" pitchFamily="34" charset="0"/>
                          <a:ea typeface="+mn-ea"/>
                          <a:cs typeface="Arial" panose="020B0604020202020204" pitchFamily="34" charset="0"/>
                        </a:rPr>
                        <a:t>97,81%</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PD 98,38%</a:t>
                      </a:r>
                    </a:p>
                    <a:p>
                      <a:pPr algn="ctr" rtl="0" fontAlgn="ctr"/>
                      <a:r>
                        <a:rPr lang="en-US" sz="1400" b="0" i="0" u="none" strike="noStrike" kern="1200" dirty="0">
                          <a:solidFill>
                            <a:srgbClr val="000000"/>
                          </a:solidFill>
                          <a:effectLst/>
                          <a:latin typeface="Arial" panose="020B0604020202020204" pitchFamily="34" charset="0"/>
                          <a:ea typeface="+mn-ea"/>
                          <a:cs typeface="Arial" panose="020B0604020202020204" pitchFamily="34" charset="0"/>
                        </a:rPr>
                        <a:t>RPA 98,44%</a:t>
                      </a: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L" sz="1400" b="0" i="0" u="none" strike="noStrike" dirty="0">
                          <a:solidFill>
                            <a:srgbClr val="000000"/>
                          </a:solidFill>
                          <a:effectLst/>
                          <a:latin typeface="Arial Narrow" panose="020B0606020202030204" pitchFamily="34" charset="0"/>
                        </a:rPr>
                        <a:t>PD  %   97,47</a:t>
                      </a:r>
                    </a:p>
                    <a:p>
                      <a:pPr algn="ctr" fontAlgn="ctr"/>
                      <a:r>
                        <a:rPr lang="es-CL" sz="1400" b="0" i="0" u="none" strike="noStrike" dirty="0">
                          <a:solidFill>
                            <a:srgbClr val="000000"/>
                          </a:solidFill>
                          <a:effectLst/>
                          <a:latin typeface="Arial Narrow" panose="020B0606020202030204" pitchFamily="34" charset="0"/>
                        </a:rPr>
                        <a:t>RPA % 98,38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9422">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 financiamiento de la FCN proveniente de aportes de empresas e instituciones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4%</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Total </a:t>
                      </a:r>
                      <a:r>
                        <a:rPr lang="en-US" sz="1200" b="0" i="0" u="none" strike="noStrike" dirty="0" err="1">
                          <a:solidFill>
                            <a:srgbClr val="000000"/>
                          </a:solidFill>
                          <a:effectLst/>
                          <a:latin typeface="Arial" panose="020B0604020202020204" pitchFamily="34" charset="0"/>
                          <a:cs typeface="Arial" panose="020B0604020202020204" pitchFamily="34" charset="0"/>
                        </a:rPr>
                        <a:t>aportes</a:t>
                      </a:r>
                      <a:r>
                        <a:rPr lang="en-US" sz="1200" b="0" i="0" u="none" strike="noStrike" dirty="0">
                          <a:solidFill>
                            <a:srgbClr val="000000"/>
                          </a:solidFill>
                          <a:effectLst/>
                          <a:latin typeface="Arial" panose="020B0604020202020204" pitchFamily="34" charset="0"/>
                          <a:cs typeface="Arial" panose="020B0604020202020204" pitchFamily="34" charset="0"/>
                        </a:rPr>
                        <a:t>: 512.724.471</a:t>
                      </a:r>
                    </a:p>
                    <a:p>
                      <a:pPr algn="ctr" rtl="0" fontAlgn="ctr"/>
                      <a:r>
                        <a:rPr lang="en-US" sz="1200" b="0" i="0" u="none" strike="noStrike" dirty="0" err="1">
                          <a:solidFill>
                            <a:srgbClr val="000000"/>
                          </a:solidFill>
                          <a:effectLst/>
                          <a:latin typeface="Arial" panose="020B0604020202020204" pitchFamily="34" charset="0"/>
                          <a:cs typeface="Arial" panose="020B0604020202020204" pitchFamily="34" charset="0"/>
                        </a:rPr>
                        <a:t>Aportes</a:t>
                      </a:r>
                      <a:r>
                        <a:rPr lang="en-US" sz="1200" b="0" i="0" u="none" strike="noStrike" dirty="0">
                          <a:solidFill>
                            <a:srgbClr val="000000"/>
                          </a:solidFill>
                          <a:effectLst/>
                          <a:latin typeface="Arial" panose="020B0604020202020204" pitchFamily="34" charset="0"/>
                          <a:cs typeface="Arial" panose="020B0604020202020204" pitchFamily="34" charset="0"/>
                        </a:rPr>
                        <a:t>/total </a:t>
                      </a:r>
                    </a:p>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3,17%</a:t>
                      </a: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Total </a:t>
                      </a:r>
                      <a:r>
                        <a:rPr lang="en-US" sz="1200" b="0" i="0" u="none" strike="noStrike" dirty="0" err="1">
                          <a:solidFill>
                            <a:srgbClr val="000000"/>
                          </a:solidFill>
                          <a:effectLst/>
                          <a:latin typeface="Arial" panose="020B0604020202020204" pitchFamily="34" charset="0"/>
                          <a:cs typeface="Arial" panose="020B0604020202020204" pitchFamily="34" charset="0"/>
                        </a:rPr>
                        <a:t>aportes</a:t>
                      </a:r>
                      <a:r>
                        <a:rPr lang="en-US" sz="1200" b="0" i="0" u="none" strike="noStrike" dirty="0">
                          <a:solidFill>
                            <a:srgbClr val="000000"/>
                          </a:solidFill>
                          <a:effectLst/>
                          <a:latin typeface="Arial" panose="020B0604020202020204" pitchFamily="34" charset="0"/>
                          <a:cs typeface="Arial" panose="020B0604020202020204" pitchFamily="34" charset="0"/>
                        </a:rPr>
                        <a:t>: 437.007.087</a:t>
                      </a:r>
                    </a:p>
                    <a:p>
                      <a:pPr algn="ctr" rtl="0" fontAlgn="ctr"/>
                      <a:r>
                        <a:rPr lang="en-US" sz="1200" b="0" i="0" u="none" strike="noStrike" dirty="0" err="1">
                          <a:solidFill>
                            <a:srgbClr val="000000"/>
                          </a:solidFill>
                          <a:effectLst/>
                          <a:latin typeface="Arial" panose="020B0604020202020204" pitchFamily="34" charset="0"/>
                          <a:cs typeface="Arial" panose="020B0604020202020204" pitchFamily="34" charset="0"/>
                        </a:rPr>
                        <a:t>Aportes</a:t>
                      </a:r>
                      <a:r>
                        <a:rPr lang="en-US" sz="1200" b="0" i="0" u="none" strike="noStrike" dirty="0">
                          <a:solidFill>
                            <a:srgbClr val="000000"/>
                          </a:solidFill>
                          <a:effectLst/>
                          <a:latin typeface="Arial" panose="020B0604020202020204" pitchFamily="34" charset="0"/>
                          <a:cs typeface="Arial" panose="020B0604020202020204" pitchFamily="34" charset="0"/>
                        </a:rPr>
                        <a:t>/total </a:t>
                      </a:r>
                      <a:r>
                        <a:rPr lang="en-US" sz="1200" b="0" i="0" u="none" strike="noStrike" dirty="0" err="1">
                          <a:solidFill>
                            <a:srgbClr val="000000"/>
                          </a:solidFill>
                          <a:effectLst/>
                          <a:latin typeface="Arial" panose="020B0604020202020204" pitchFamily="34" charset="0"/>
                          <a:cs typeface="Arial" panose="020B0604020202020204" pitchFamily="34" charset="0"/>
                        </a:rPr>
                        <a:t>Ingreso</a:t>
                      </a:r>
                      <a:r>
                        <a:rPr lang="en-US" sz="1200" b="0" i="0" u="none" strike="noStrike" dirty="0">
                          <a:solidFill>
                            <a:srgbClr val="000000"/>
                          </a:solidFill>
                          <a:effectLst/>
                          <a:latin typeface="Arial" panose="020B0604020202020204" pitchFamily="34" charset="0"/>
                          <a:cs typeface="Arial" panose="020B0604020202020204" pitchFamily="34" charset="0"/>
                        </a:rPr>
                        <a:t>: 2,35%</a:t>
                      </a: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a:solidFill>
                            <a:srgbClr val="000000"/>
                          </a:solidFill>
                          <a:effectLst/>
                          <a:latin typeface="Arial" panose="020B0604020202020204" pitchFamily="34" charset="0"/>
                          <a:cs typeface="Arial" panose="020B0604020202020204" pitchFamily="34" charset="0"/>
                        </a:rPr>
                        <a:t>Total aportes: 579.136.707</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a:solidFill>
                            <a:srgbClr val="000000"/>
                          </a:solidFill>
                          <a:effectLst/>
                          <a:latin typeface="Arial" panose="020B0604020202020204" pitchFamily="34" charset="0"/>
                          <a:cs typeface="Arial" panose="020B0604020202020204" pitchFamily="34" charset="0"/>
                        </a:rPr>
                        <a:t>Aportes/total ingreso: 3,19%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a:solidFill>
                            <a:srgbClr val="000000"/>
                          </a:solidFill>
                          <a:effectLst/>
                          <a:latin typeface="Arial" panose="020B0604020202020204" pitchFamily="34" charset="0"/>
                          <a:cs typeface="Arial" panose="020B0604020202020204" pitchFamily="34" charset="0"/>
                        </a:rPr>
                        <a:t>Total aportes: 476.897.836</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a:solidFill>
                            <a:srgbClr val="000000"/>
                          </a:solidFill>
                          <a:effectLst/>
                          <a:latin typeface="Arial" panose="020B0604020202020204" pitchFamily="34" charset="0"/>
                          <a:cs typeface="Arial" panose="020B0604020202020204" pitchFamily="34" charset="0"/>
                        </a:rPr>
                        <a:t>Aportes/total ingreso: 2,35%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 aportes: 674.588.554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Aportes/total ingresos: 3,62%</a:t>
                      </a:r>
                      <a:endParaRPr kumimoji="0" lang="es-CL" sz="1800" b="0" i="0" u="none" strike="noStrike" kern="1200" cap="none" spc="0" normalizeH="0" baseline="0" noProof="0" dirty="0">
                        <a:ln>
                          <a:noFill/>
                        </a:ln>
                        <a:solidFill>
                          <a:prstClr val="black"/>
                        </a:solidFill>
                        <a:effectLst/>
                        <a:uLnTx/>
                        <a:uFillTx/>
                        <a:latin typeface="+mn-lt"/>
                        <a:ea typeface="+mn-ea"/>
                        <a:cs typeface="+mn-cs"/>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Total</a:t>
                      </a:r>
                      <a:r>
                        <a:rPr lang="es-CL" sz="1200" baseline="0" dirty="0">
                          <a:latin typeface="Arial" panose="020B0604020202020204" pitchFamily="34" charset="0"/>
                          <a:cs typeface="Arial" panose="020B0604020202020204" pitchFamily="34" charset="0"/>
                        </a:rPr>
                        <a:t> aportes:</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baseline="0" dirty="0">
                          <a:latin typeface="Arial" panose="020B0604020202020204" pitchFamily="34" charset="0"/>
                          <a:cs typeface="Arial" panose="020B0604020202020204" pitchFamily="34" charset="0"/>
                        </a:rPr>
                        <a:t>1.186.570.674</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baseline="0" dirty="0">
                          <a:latin typeface="Arial" panose="020B0604020202020204" pitchFamily="34" charset="0"/>
                          <a:cs typeface="Arial" panose="020B0604020202020204" pitchFamily="34" charset="0"/>
                        </a:rPr>
                        <a:t>Aportes/total ingresos:</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5,49%</a:t>
                      </a: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306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361C9F-1473-00C9-FFC3-09176E4230B9}"/>
              </a:ext>
            </a:extLst>
          </p:cNvPr>
          <p:cNvSpPr txBox="1">
            <a:spLocks noChangeArrowheads="1"/>
          </p:cNvSpPr>
          <p:nvPr/>
        </p:nvSpPr>
        <p:spPr bwMode="auto">
          <a:xfrm>
            <a:off x="2557315" y="569524"/>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ES_tradnl" sz="1800" dirty="0">
                <a:solidFill>
                  <a:srgbClr val="000000"/>
                </a:solidFill>
              </a:rPr>
              <a:t> </a:t>
            </a:r>
            <a:r>
              <a:rPr lang="es-ES" altLang="es-ES_tradnl" sz="1800" b="1" dirty="0">
                <a:solidFill>
                  <a:srgbClr val="000000"/>
                </a:solidFill>
                <a:latin typeface="Arial Black" panose="020B0604020202020204" pitchFamily="34" charset="0"/>
              </a:rPr>
              <a:t>Indicadores de los Actores</a:t>
            </a:r>
          </a:p>
        </p:txBody>
      </p:sp>
      <p:graphicFrame>
        <p:nvGraphicFramePr>
          <p:cNvPr id="3" name="Gráfico 2"/>
          <p:cNvGraphicFramePr/>
          <p:nvPr>
            <p:extLst>
              <p:ext uri="{D42A27DB-BD31-4B8C-83A1-F6EECF244321}">
                <p14:modId xmlns:p14="http://schemas.microsoft.com/office/powerpoint/2010/main" val="46859911"/>
              </p:ext>
            </p:extLst>
          </p:nvPr>
        </p:nvGraphicFramePr>
        <p:xfrm>
          <a:off x="2017047" y="1532591"/>
          <a:ext cx="8497336" cy="4645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7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FEB312-EAB7-8C39-86A1-0E30F8705454}"/>
              </a:ext>
            </a:extLst>
          </p:cNvPr>
          <p:cNvSpPr txBox="1">
            <a:spLocks noChangeArrowheads="1"/>
          </p:cNvSpPr>
          <p:nvPr/>
        </p:nvSpPr>
        <p:spPr bwMode="auto">
          <a:xfrm>
            <a:off x="2497648" y="447869"/>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1.4 Indicadores Procesos</a:t>
            </a:r>
          </a:p>
        </p:txBody>
      </p:sp>
      <p:graphicFrame>
        <p:nvGraphicFramePr>
          <p:cNvPr id="3" name="Tabla 2">
            <a:extLst>
              <a:ext uri="{FF2B5EF4-FFF2-40B4-BE49-F238E27FC236}">
                <a16:creationId xmlns:a16="http://schemas.microsoft.com/office/drawing/2014/main" id="{755156C1-D8DD-98EE-3F6C-2D494BDE5259}"/>
              </a:ext>
            </a:extLst>
          </p:cNvPr>
          <p:cNvGraphicFramePr>
            <a:graphicFrameLocks noGrp="1"/>
          </p:cNvGraphicFramePr>
          <p:nvPr>
            <p:extLst>
              <p:ext uri="{D42A27DB-BD31-4B8C-83A1-F6EECF244321}">
                <p14:modId xmlns:p14="http://schemas.microsoft.com/office/powerpoint/2010/main" val="3107292323"/>
              </p:ext>
            </p:extLst>
          </p:nvPr>
        </p:nvGraphicFramePr>
        <p:xfrm>
          <a:off x="387738" y="1345475"/>
          <a:ext cx="11636621" cy="5421086"/>
        </p:xfrm>
        <a:graphic>
          <a:graphicData uri="http://schemas.openxmlformats.org/drawingml/2006/table">
            <a:tbl>
              <a:tblPr/>
              <a:tblGrid>
                <a:gridCol w="1751876">
                  <a:extLst>
                    <a:ext uri="{9D8B030D-6E8A-4147-A177-3AD203B41FA5}">
                      <a16:colId xmlns:a16="http://schemas.microsoft.com/office/drawing/2014/main" val="725384390"/>
                    </a:ext>
                  </a:extLst>
                </a:gridCol>
                <a:gridCol w="1618660">
                  <a:extLst>
                    <a:ext uri="{9D8B030D-6E8A-4147-A177-3AD203B41FA5}">
                      <a16:colId xmlns:a16="http://schemas.microsoft.com/office/drawing/2014/main" val="20000"/>
                    </a:ext>
                  </a:extLst>
                </a:gridCol>
                <a:gridCol w="840646">
                  <a:extLst>
                    <a:ext uri="{9D8B030D-6E8A-4147-A177-3AD203B41FA5}">
                      <a16:colId xmlns:a16="http://schemas.microsoft.com/office/drawing/2014/main" val="20001"/>
                    </a:ext>
                  </a:extLst>
                </a:gridCol>
                <a:gridCol w="601976">
                  <a:extLst>
                    <a:ext uri="{9D8B030D-6E8A-4147-A177-3AD203B41FA5}">
                      <a16:colId xmlns:a16="http://schemas.microsoft.com/office/drawing/2014/main" val="20002"/>
                    </a:ext>
                  </a:extLst>
                </a:gridCol>
                <a:gridCol w="937014">
                  <a:extLst>
                    <a:ext uri="{9D8B030D-6E8A-4147-A177-3AD203B41FA5}">
                      <a16:colId xmlns:a16="http://schemas.microsoft.com/office/drawing/2014/main" val="20003"/>
                    </a:ext>
                  </a:extLst>
                </a:gridCol>
                <a:gridCol w="1040130">
                  <a:extLst>
                    <a:ext uri="{9D8B030D-6E8A-4147-A177-3AD203B41FA5}">
                      <a16:colId xmlns:a16="http://schemas.microsoft.com/office/drawing/2014/main" val="1345724724"/>
                    </a:ext>
                  </a:extLst>
                </a:gridCol>
                <a:gridCol w="880110">
                  <a:extLst>
                    <a:ext uri="{9D8B030D-6E8A-4147-A177-3AD203B41FA5}">
                      <a16:colId xmlns:a16="http://schemas.microsoft.com/office/drawing/2014/main" val="179487455"/>
                    </a:ext>
                  </a:extLst>
                </a:gridCol>
                <a:gridCol w="742950">
                  <a:extLst>
                    <a:ext uri="{9D8B030D-6E8A-4147-A177-3AD203B41FA5}">
                      <a16:colId xmlns:a16="http://schemas.microsoft.com/office/drawing/2014/main" val="20004"/>
                    </a:ext>
                  </a:extLst>
                </a:gridCol>
                <a:gridCol w="994410">
                  <a:extLst>
                    <a:ext uri="{9D8B030D-6E8A-4147-A177-3AD203B41FA5}">
                      <a16:colId xmlns:a16="http://schemas.microsoft.com/office/drawing/2014/main" val="20005"/>
                    </a:ext>
                  </a:extLst>
                </a:gridCol>
                <a:gridCol w="1005840">
                  <a:extLst>
                    <a:ext uri="{9D8B030D-6E8A-4147-A177-3AD203B41FA5}">
                      <a16:colId xmlns:a16="http://schemas.microsoft.com/office/drawing/2014/main" val="20006"/>
                    </a:ext>
                  </a:extLst>
                </a:gridCol>
                <a:gridCol w="1223009">
                  <a:extLst>
                    <a:ext uri="{9D8B030D-6E8A-4147-A177-3AD203B41FA5}">
                      <a16:colId xmlns:a16="http://schemas.microsoft.com/office/drawing/2014/main" val="4112437449"/>
                    </a:ext>
                  </a:extLst>
                </a:gridCol>
              </a:tblGrid>
              <a:tr h="40599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400" b="1" i="0" u="none" strike="noStrike" cap="none" normalizeH="0" baseline="0" noProof="0" dirty="0">
                          <a:ln>
                            <a:noFill/>
                          </a:ln>
                          <a:solidFill>
                            <a:srgbClr val="FFFFFF"/>
                          </a:solidFill>
                          <a:effectLst/>
                          <a:latin typeface="Arial" panose="020B0604020202020204" pitchFamily="34" charset="0"/>
                          <a:ea typeface="ＭＳ Ｐゴシック" panose="020B0600070205080204" pitchFamily="34" charset="-128"/>
                        </a:rPr>
                        <a:t>Proceso</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2018</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2019</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2022</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2023</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2000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Implementación de programas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proyectos en funcionamiento a los 3 meses que cumplen estándar vs adjudicados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No hay proyectos Adjudicados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No hubo licitación</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Se suspendió Proceso de licitación</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100%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0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Ejecución de programas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Resultado de evaluación del mandante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(bueno o muy bueno)</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92%</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94% </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PD: 97,6%</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rPr>
                        <a:t>RPA:100%</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 RPA</a:t>
                      </a:r>
                      <a:b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b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Suspendida PD</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0281">
                <a:tc>
                  <a:txBody>
                    <a:bodyPr/>
                    <a:lstStyle/>
                    <a:p>
                      <a:pPr algn="ctr" rtl="0" fontAlgn="ctr"/>
                      <a:r>
                        <a:rPr lang="es-CL" sz="1400" b="1" i="0" u="none" strike="noStrike" noProof="0" dirty="0">
                          <a:solidFill>
                            <a:srgbClr val="000000"/>
                          </a:solidFill>
                          <a:effectLst/>
                          <a:latin typeface="Arial" panose="020B0604020202020204" pitchFamily="34" charset="0"/>
                          <a:cs typeface="Arial" panose="020B0604020202020204" pitchFamily="34" charset="0"/>
                        </a:rPr>
                        <a:t>Cierre</a:t>
                      </a:r>
                      <a:r>
                        <a:rPr lang="es-CL" sz="1400" b="1" i="0" u="none" strike="noStrike" baseline="0" noProof="0" dirty="0">
                          <a:solidFill>
                            <a:srgbClr val="000000"/>
                          </a:solidFill>
                          <a:effectLst/>
                          <a:latin typeface="Arial" panose="020B0604020202020204" pitchFamily="34" charset="0"/>
                          <a:cs typeface="Arial" panose="020B0604020202020204" pitchFamily="34" charset="0"/>
                        </a:rPr>
                        <a:t> de programas</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a:solidFill>
                            <a:srgbClr val="000000"/>
                          </a:solidFill>
                          <a:effectLst/>
                          <a:latin typeface="Arial" panose="020B0604020202020204" pitchFamily="34" charset="0"/>
                          <a:cs typeface="Arial" panose="020B0604020202020204" pitchFamily="34" charset="0"/>
                        </a:rPr>
                        <a:t>% programas cerrados sin reparos técnicos</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a:solidFill>
                            <a:srgbClr val="000000"/>
                          </a:solidFill>
                          <a:effectLst/>
                          <a:latin typeface="Arial" panose="020B0604020202020204" pitchFamily="34" charset="0"/>
                          <a:cs typeface="Arial" panose="020B0604020202020204" pitchFamily="34" charset="0"/>
                        </a:rPr>
                        <a:t>Semestral</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No hay programas cerrados</a:t>
                      </a:r>
                    </a:p>
                    <a:p>
                      <a:pPr marL="0" marR="0" indent="0" algn="ctr" defTabSz="914400" rtl="0" eaLnBrk="1" fontAlgn="ctr" latinLnBrk="0" hangingPunct="1">
                        <a:lnSpc>
                          <a:spcPct val="100000"/>
                        </a:lnSpc>
                        <a:spcBef>
                          <a:spcPts val="0"/>
                        </a:spcBef>
                        <a:spcAft>
                          <a:spcPts val="0"/>
                        </a:spcAft>
                        <a:buClrTx/>
                        <a:buSzTx/>
                        <a:buFontTx/>
                        <a:buNone/>
                        <a:tabLst/>
                        <a:defRPr/>
                      </a:pP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No hay programas cerrados</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kern="1200" baseline="0" noProof="0" dirty="0">
                          <a:solidFill>
                            <a:schemeClr val="tx1"/>
                          </a:solidFill>
                          <a:effectLst/>
                          <a:latin typeface="Arial" panose="020B0604020202020204" pitchFamily="34" charset="0"/>
                          <a:ea typeface="+mn-ea"/>
                          <a:cs typeface="Arial" panose="020B0604020202020204" pitchFamily="34" charset="0"/>
                        </a:rPr>
                        <a:t>No se realizaron cierres al suspenderse el proceso de licitación</a:t>
                      </a: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44649">
                <a:tc>
                  <a:txBody>
                    <a:bodyPr/>
                    <a:lstStyle/>
                    <a:p>
                      <a:pPr algn="ctr" rtl="0" fontAlgn="ctr"/>
                      <a:r>
                        <a:rPr lang="es-CL" sz="1400" b="1" i="0" u="none" strike="noStrike" kern="1200" noProof="0" dirty="0">
                          <a:solidFill>
                            <a:srgbClr val="000000"/>
                          </a:solidFill>
                          <a:effectLst/>
                          <a:latin typeface="Arial" panose="020B0604020202020204" pitchFamily="34" charset="0"/>
                          <a:ea typeface="+mn-ea"/>
                          <a:cs typeface="Arial" panose="020B0604020202020204" pitchFamily="34" charset="0"/>
                        </a:rPr>
                        <a:t>Comunicaciones</a:t>
                      </a:r>
                      <a:r>
                        <a:rPr lang="es-CL" sz="1400" b="1" i="0" u="none" strike="noStrike" kern="1200" baseline="0" noProof="0" dirty="0">
                          <a:solidFill>
                            <a:srgbClr val="000000"/>
                          </a:solidFill>
                          <a:effectLst/>
                          <a:latin typeface="Arial" panose="020B0604020202020204" pitchFamily="34" charset="0"/>
                          <a:ea typeface="+mn-ea"/>
                          <a:cs typeface="Arial" panose="020B0604020202020204" pitchFamily="34" charset="0"/>
                        </a:rPr>
                        <a:t> Internas y externas</a:t>
                      </a:r>
                      <a:endParaRPr lang="es-CL" sz="1400" b="1"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1400" b="1" i="0" u="none" strike="noStrike" dirty="0">
                          <a:solidFill>
                            <a:srgbClr val="000000"/>
                          </a:solidFill>
                          <a:effectLst/>
                          <a:latin typeface="Arial" panose="020B0604020202020204" pitchFamily="34" charset="0"/>
                          <a:cs typeface="Arial" panose="020B0604020202020204" pitchFamily="34" charset="0"/>
                        </a:rPr>
                        <a:t>Ni</a:t>
                      </a:r>
                      <a:r>
                        <a:rPr lang="es-ES" sz="1400" b="1" i="0" u="none" strike="noStrike" kern="1200" dirty="0">
                          <a:solidFill>
                            <a:srgbClr val="000000"/>
                          </a:solidFill>
                          <a:effectLst/>
                          <a:latin typeface="Arial" panose="020B0604020202020204" pitchFamily="34" charset="0"/>
                          <a:ea typeface="+mn-ea"/>
                          <a:cs typeface="Arial" panose="020B0604020202020204" pitchFamily="34" charset="0"/>
                        </a:rPr>
                        <a:t>vel de cumplimiento de plan de comunicaciones externas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96%</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02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D4F0AA4-2F1A-E6D4-ED42-9E472165B4D8}"/>
              </a:ext>
            </a:extLst>
          </p:cNvPr>
          <p:cNvSpPr txBox="1">
            <a:spLocks noChangeArrowheads="1"/>
          </p:cNvSpPr>
          <p:nvPr/>
        </p:nvSpPr>
        <p:spPr bwMode="auto">
          <a:xfrm>
            <a:off x="2108427" y="449861"/>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1.5 Indicadores Personas y Organización</a:t>
            </a:r>
          </a:p>
        </p:txBody>
      </p:sp>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3853189157"/>
              </p:ext>
            </p:extLst>
          </p:nvPr>
        </p:nvGraphicFramePr>
        <p:xfrm>
          <a:off x="373223" y="1494938"/>
          <a:ext cx="11402008" cy="2609850"/>
        </p:xfrm>
        <a:graphic>
          <a:graphicData uri="http://schemas.openxmlformats.org/drawingml/2006/table">
            <a:tbl>
              <a:tblPr/>
              <a:tblGrid>
                <a:gridCol w="1298364">
                  <a:extLst>
                    <a:ext uri="{9D8B030D-6E8A-4147-A177-3AD203B41FA5}">
                      <a16:colId xmlns:a16="http://schemas.microsoft.com/office/drawing/2014/main" val="20000"/>
                    </a:ext>
                  </a:extLst>
                </a:gridCol>
                <a:gridCol w="925662">
                  <a:extLst>
                    <a:ext uri="{9D8B030D-6E8A-4147-A177-3AD203B41FA5}">
                      <a16:colId xmlns:a16="http://schemas.microsoft.com/office/drawing/2014/main" val="20001"/>
                    </a:ext>
                  </a:extLst>
                </a:gridCol>
                <a:gridCol w="1158172">
                  <a:extLst>
                    <a:ext uri="{9D8B030D-6E8A-4147-A177-3AD203B41FA5}">
                      <a16:colId xmlns:a16="http://schemas.microsoft.com/office/drawing/2014/main" val="20002"/>
                    </a:ext>
                  </a:extLst>
                </a:gridCol>
                <a:gridCol w="977208">
                  <a:extLst>
                    <a:ext uri="{9D8B030D-6E8A-4147-A177-3AD203B41FA5}">
                      <a16:colId xmlns:a16="http://schemas.microsoft.com/office/drawing/2014/main" val="20003"/>
                    </a:ext>
                  </a:extLst>
                </a:gridCol>
                <a:gridCol w="1040675">
                  <a:extLst>
                    <a:ext uri="{9D8B030D-6E8A-4147-A177-3AD203B41FA5}">
                      <a16:colId xmlns:a16="http://schemas.microsoft.com/office/drawing/2014/main" val="951012757"/>
                    </a:ext>
                  </a:extLst>
                </a:gridCol>
                <a:gridCol w="904482">
                  <a:extLst>
                    <a:ext uri="{9D8B030D-6E8A-4147-A177-3AD203B41FA5}">
                      <a16:colId xmlns:a16="http://schemas.microsoft.com/office/drawing/2014/main" val="507422421"/>
                    </a:ext>
                  </a:extLst>
                </a:gridCol>
                <a:gridCol w="967076">
                  <a:extLst>
                    <a:ext uri="{9D8B030D-6E8A-4147-A177-3AD203B41FA5}">
                      <a16:colId xmlns:a16="http://schemas.microsoft.com/office/drawing/2014/main" val="20004"/>
                    </a:ext>
                  </a:extLst>
                </a:gridCol>
                <a:gridCol w="1476833">
                  <a:extLst>
                    <a:ext uri="{9D8B030D-6E8A-4147-A177-3AD203B41FA5}">
                      <a16:colId xmlns:a16="http://schemas.microsoft.com/office/drawing/2014/main" val="20005"/>
                    </a:ext>
                  </a:extLst>
                </a:gridCol>
                <a:gridCol w="1326768">
                  <a:extLst>
                    <a:ext uri="{9D8B030D-6E8A-4147-A177-3AD203B41FA5}">
                      <a16:colId xmlns:a16="http://schemas.microsoft.com/office/drawing/2014/main" val="20006"/>
                    </a:ext>
                  </a:extLst>
                </a:gridCol>
                <a:gridCol w="1326768">
                  <a:extLst>
                    <a:ext uri="{9D8B030D-6E8A-4147-A177-3AD203B41FA5}">
                      <a16:colId xmlns:a16="http://schemas.microsoft.com/office/drawing/2014/main" val="4185438303"/>
                    </a:ext>
                  </a:extLst>
                </a:gridCol>
              </a:tblGrid>
              <a:tr h="436280">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2018</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2019</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2020</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2021</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2022</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2023</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7357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a:solidFill>
                            <a:srgbClr val="000000"/>
                          </a:solidFill>
                          <a:effectLst/>
                          <a:latin typeface="Arial" panose="020B0604020202020204" pitchFamily="34" charset="0"/>
                          <a:cs typeface="Arial" panose="020B0604020202020204" pitchFamily="34" charset="0"/>
                        </a:rPr>
                        <a:t> Gastos sobre Ingresos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Adm</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y Finanzas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 97%</a:t>
                      </a:r>
                      <a:r>
                        <a:rPr lang="en-US" sz="1400" b="1" i="0" u="none" strike="noStrike" baseline="0" dirty="0">
                          <a:solidFill>
                            <a:srgbClr val="000000"/>
                          </a:solidFill>
                          <a:effectLst/>
                          <a:latin typeface="Arial" panose="020B0604020202020204" pitchFamily="34" charset="0"/>
                          <a:cs typeface="Arial" panose="020B0604020202020204" pitchFamily="34" charset="0"/>
                        </a:rPr>
                        <a:t> (</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Programas)</a:t>
                      </a:r>
                    </a:p>
                    <a:p>
                      <a:pPr algn="ctr" fontAlgn="ct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165,3%</a:t>
                      </a: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Adm. Central)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PD: 101,37%                           RPA: 98,09%</a:t>
                      </a:r>
                      <a:br>
                        <a:rPr lang="pt-BR" sz="1400" b="0" i="0" u="none" strike="noStrike" dirty="0">
                          <a:solidFill>
                            <a:srgbClr val="000000"/>
                          </a:solidFill>
                          <a:effectLst/>
                          <a:latin typeface="Arial Narrow" panose="020B0606020202030204" pitchFamily="34" charset="0"/>
                        </a:rPr>
                      </a:br>
                      <a:r>
                        <a:rPr lang="pt-BR" sz="1400" b="0" i="0" u="none" strike="noStrike" dirty="0">
                          <a:solidFill>
                            <a:srgbClr val="000000"/>
                          </a:solidFill>
                          <a:effectLst/>
                          <a:latin typeface="Arial Narrow" panose="020B0606020202030204" pitchFamily="34" charset="0"/>
                        </a:rPr>
                        <a:t>Adm. Centr.:145,2%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100,85%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99,79%</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94,08%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103,58%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 Dº: 92,57%                                                                    RPA: 99,12%                                                              Adm. Central: 142,32%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124,28%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99,45%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 Adm. Central: 125,18%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PD: 97,2%</a:t>
                      </a:r>
                    </a:p>
                    <a:p>
                      <a:pPr algn="ctr" fontAlgn="ctr"/>
                      <a:r>
                        <a:rPr lang="pt-BR" sz="1400" b="0" i="0" u="none" strike="noStrike" dirty="0">
                          <a:solidFill>
                            <a:srgbClr val="000000"/>
                          </a:solidFill>
                          <a:effectLst/>
                          <a:latin typeface="Arial Narrow" panose="020B0606020202030204" pitchFamily="34" charset="0"/>
                        </a:rPr>
                        <a:t>RPA: 102,8%</a:t>
                      </a:r>
                    </a:p>
                    <a:p>
                      <a:pPr algn="ctr" fontAlgn="ctr"/>
                      <a:r>
                        <a:rPr lang="pt-BR" sz="1400" b="0" i="0" u="none" strike="noStrike" dirty="0" err="1">
                          <a:solidFill>
                            <a:srgbClr val="000000"/>
                          </a:solidFill>
                          <a:effectLst/>
                          <a:latin typeface="Arial Narrow" panose="020B0606020202030204" pitchFamily="34" charset="0"/>
                        </a:rPr>
                        <a:t>Adm</a:t>
                      </a:r>
                      <a:r>
                        <a:rPr lang="pt-BR" sz="1400" b="0" i="0" u="none" strike="noStrike" dirty="0">
                          <a:solidFill>
                            <a:srgbClr val="000000"/>
                          </a:solidFill>
                          <a:effectLst/>
                          <a:latin typeface="Arial Narrow" panose="020B0606020202030204" pitchFamily="34" charset="0"/>
                        </a:rPr>
                        <a:t> Central: 130,6%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10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2580428" y="2670201"/>
            <a:ext cx="7772400" cy="1358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4000" dirty="0">
                <a:latin typeface="Arial Narrow" panose="020B0606020202030204" pitchFamily="34" charset="0"/>
              </a:rPr>
              <a:t>1.6 Seguimiento Compromisos 2023 (Ver planilla Excel)</a:t>
            </a:r>
          </a:p>
        </p:txBody>
      </p:sp>
    </p:spTree>
    <p:extLst>
      <p:ext uri="{BB962C8B-B14F-4D97-AF65-F5344CB8AC3E}">
        <p14:creationId xmlns:p14="http://schemas.microsoft.com/office/powerpoint/2010/main" val="3302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dirty="0">
                <a:latin typeface="Arial Narrow" panose="020B0606020202030204" pitchFamily="34" charset="0"/>
              </a:rPr>
              <a:t>Gestión de Calidad</a:t>
            </a:r>
          </a:p>
        </p:txBody>
      </p:sp>
    </p:spTree>
    <p:extLst>
      <p:ext uri="{BB962C8B-B14F-4D97-AF65-F5344CB8AC3E}">
        <p14:creationId xmlns:p14="http://schemas.microsoft.com/office/powerpoint/2010/main" val="51871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3040087" y="144512"/>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dirty="0">
                <a:solidFill>
                  <a:srgbClr val="00B0F0"/>
                </a:solidFill>
                <a:latin typeface="Arial Narrow" panose="020B0604020202020204" pitchFamily="34" charset="0"/>
              </a:rPr>
              <a:t>CRONOGRAMA DE LAS REUNIONES DE CONTROL DE GESTI</a:t>
            </a:r>
            <a:r>
              <a:rPr lang="es-ES" altLang="es-CL" sz="1800" b="1" dirty="0">
                <a:solidFill>
                  <a:srgbClr val="00B0F0"/>
                </a:solidFill>
                <a:latin typeface="Arial Narrow" panose="020B0604020202020204" pitchFamily="34" charset="0"/>
              </a:rPr>
              <a:t>ÓN</a:t>
            </a:r>
            <a:endParaRPr lang="es-ES_tradnl" altLang="es-CL" sz="1800" b="1" dirty="0">
              <a:solidFill>
                <a:srgbClr val="00B0F0"/>
              </a:solidFill>
              <a:latin typeface="Arial Narrow" panose="020B0604020202020204" pitchFamily="34" charset="0"/>
            </a:endParaRPr>
          </a:p>
        </p:txBody>
      </p:sp>
      <p:graphicFrame>
        <p:nvGraphicFramePr>
          <p:cNvPr id="6" name="Objeto 1"/>
          <p:cNvGraphicFramePr>
            <a:graphicFrameLocks noChangeAspect="1"/>
          </p:cNvGraphicFramePr>
          <p:nvPr>
            <p:extLst>
              <p:ext uri="{D42A27DB-BD31-4B8C-83A1-F6EECF244321}">
                <p14:modId xmlns:p14="http://schemas.microsoft.com/office/powerpoint/2010/main" val="1054212754"/>
              </p:ext>
            </p:extLst>
          </p:nvPr>
        </p:nvGraphicFramePr>
        <p:xfrm>
          <a:off x="1808187" y="1166862"/>
          <a:ext cx="8470900" cy="5384800"/>
        </p:xfrm>
        <a:graphic>
          <a:graphicData uri="http://schemas.openxmlformats.org/presentationml/2006/ole">
            <mc:AlternateContent xmlns:mc="http://schemas.openxmlformats.org/markup-compatibility/2006">
              <mc:Choice xmlns:v="urn:schemas-microsoft-com:vml" Requires="v">
                <p:oleObj name="Worksheet" r:id="rId2" imgW="10791675" imgH="7239088" progId="Excel.Sheet.12">
                  <p:embed/>
                </p:oleObj>
              </mc:Choice>
              <mc:Fallback>
                <p:oleObj name="Worksheet" r:id="rId2" imgW="10791675" imgH="7239088" progId="Excel.Sheet.12">
                  <p:embed/>
                  <p:pic>
                    <p:nvPicPr>
                      <p:cNvPr id="6" name="Objeto 1"/>
                      <p:cNvPicPr>
                        <a:picLocks noChangeAspect="1" noChangeArrowheads="1"/>
                      </p:cNvPicPr>
                      <p:nvPr/>
                    </p:nvPicPr>
                    <p:blipFill>
                      <a:blip r:embed="rId3"/>
                      <a:srcRect/>
                      <a:stretch>
                        <a:fillRect/>
                      </a:stretch>
                    </p:blipFill>
                    <p:spPr bwMode="auto">
                      <a:xfrm>
                        <a:off x="1808187" y="1166862"/>
                        <a:ext cx="84709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p:cNvSpPr/>
          <p:nvPr/>
        </p:nvSpPr>
        <p:spPr bwMode="auto">
          <a:xfrm>
            <a:off x="9859987" y="1317674"/>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dirty="0">
              <a:solidFill>
                <a:schemeClr val="tx1"/>
              </a:solidFill>
            </a:endParaRPr>
          </a:p>
        </p:txBody>
      </p:sp>
    </p:spTree>
    <p:extLst>
      <p:ext uri="{BB962C8B-B14F-4D97-AF65-F5344CB8AC3E}">
        <p14:creationId xmlns:p14="http://schemas.microsoft.com/office/powerpoint/2010/main" val="131278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dirty="0">
                <a:latin typeface="Arial Narrow" panose="020B0606020202030204" pitchFamily="34" charset="0"/>
              </a:rPr>
              <a:t>2.2 Desempeño de los proveedores externos</a:t>
            </a:r>
          </a:p>
        </p:txBody>
      </p:sp>
    </p:spTree>
    <p:extLst>
      <p:ext uri="{BB962C8B-B14F-4D97-AF65-F5344CB8AC3E}">
        <p14:creationId xmlns:p14="http://schemas.microsoft.com/office/powerpoint/2010/main" val="294063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8B599-2359-4329-A1E4-0991BA69DF55}"/>
              </a:ext>
            </a:extLst>
          </p:cNvPr>
          <p:cNvSpPr txBox="1">
            <a:spLocks/>
          </p:cNvSpPr>
          <p:nvPr/>
        </p:nvSpPr>
        <p:spPr>
          <a:xfrm>
            <a:off x="1667031" y="1159604"/>
            <a:ext cx="30698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Proveedores</a:t>
            </a:r>
          </a:p>
        </p:txBody>
      </p:sp>
      <p:sp>
        <p:nvSpPr>
          <p:cNvPr id="3" name="Marcador de contenido 2">
            <a:extLst>
              <a:ext uri="{FF2B5EF4-FFF2-40B4-BE49-F238E27FC236}">
                <a16:creationId xmlns:a16="http://schemas.microsoft.com/office/drawing/2014/main" id="{8B657F82-B364-438F-B08F-26F7D93A6A65}"/>
              </a:ext>
            </a:extLst>
          </p:cNvPr>
          <p:cNvSpPr txBox="1">
            <a:spLocks/>
          </p:cNvSpPr>
          <p:nvPr/>
        </p:nvSpPr>
        <p:spPr bwMode="auto">
          <a:xfrm>
            <a:off x="1545547" y="2081352"/>
            <a:ext cx="9232382" cy="26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CL" altLang="es-CL" sz="2400" dirty="0">
                <a:latin typeface="Arial Narrow" panose="020B0604020202020204" pitchFamily="34" charset="0"/>
              </a:rPr>
              <a:t>En 2022 se realizaron 88 Evaluación de Proveedores y sus correspondientes 2 seguimientos (Abril y Octubre 2023). Durante el 2023 se realizaron 88 Evaluación de Proveedores. (Seguimiento programado para Abril y Octubre 2024.</a:t>
            </a:r>
            <a:endParaRPr lang="es-ES" altLang="es-CL" sz="2400" dirty="0">
              <a:latin typeface="Arial Narrow" panose="020B0604020202020204" pitchFamily="34" charset="0"/>
            </a:endParaRPr>
          </a:p>
          <a:p>
            <a:pPr>
              <a:lnSpc>
                <a:spcPct val="150000"/>
              </a:lnSpc>
            </a:pPr>
            <a:endParaRPr lang="es-CL" altLang="es-CL" sz="2400" dirty="0">
              <a:latin typeface="Arial Narrow" panose="020B0604020202020204" pitchFamily="34" charset="0"/>
            </a:endParaRPr>
          </a:p>
        </p:txBody>
      </p:sp>
      <p:graphicFrame>
        <p:nvGraphicFramePr>
          <p:cNvPr id="4" name="Tabla 3">
            <a:extLst>
              <a:ext uri="{FF2B5EF4-FFF2-40B4-BE49-F238E27FC236}">
                <a16:creationId xmlns:a16="http://schemas.microsoft.com/office/drawing/2014/main" id="{6C76C228-1193-4CEE-B3AF-70E871CFE637}"/>
              </a:ext>
            </a:extLst>
          </p:cNvPr>
          <p:cNvGraphicFramePr>
            <a:graphicFrameLocks noGrp="1"/>
          </p:cNvGraphicFramePr>
          <p:nvPr>
            <p:extLst>
              <p:ext uri="{D42A27DB-BD31-4B8C-83A1-F6EECF244321}">
                <p14:modId xmlns:p14="http://schemas.microsoft.com/office/powerpoint/2010/main" val="2408362632"/>
              </p:ext>
            </p:extLst>
          </p:nvPr>
        </p:nvGraphicFramePr>
        <p:xfrm>
          <a:off x="2412596" y="4563809"/>
          <a:ext cx="6152602" cy="1134586"/>
        </p:xfrm>
        <a:graphic>
          <a:graphicData uri="http://schemas.openxmlformats.org/drawingml/2006/table">
            <a:tbl>
              <a:tblPr/>
              <a:tblGrid>
                <a:gridCol w="2570545">
                  <a:extLst>
                    <a:ext uri="{9D8B030D-6E8A-4147-A177-3AD203B41FA5}">
                      <a16:colId xmlns:a16="http://schemas.microsoft.com/office/drawing/2014/main" val="20000"/>
                    </a:ext>
                  </a:extLst>
                </a:gridCol>
                <a:gridCol w="1178497">
                  <a:extLst>
                    <a:ext uri="{9D8B030D-6E8A-4147-A177-3AD203B41FA5}">
                      <a16:colId xmlns:a16="http://schemas.microsoft.com/office/drawing/2014/main" val="20001"/>
                    </a:ext>
                  </a:extLst>
                </a:gridCol>
                <a:gridCol w="2403560">
                  <a:extLst>
                    <a:ext uri="{9D8B030D-6E8A-4147-A177-3AD203B41FA5}">
                      <a16:colId xmlns:a16="http://schemas.microsoft.com/office/drawing/2014/main" val="20002"/>
                    </a:ext>
                  </a:extLst>
                </a:gridCol>
              </a:tblGrid>
              <a:tr h="323453">
                <a:tc>
                  <a:txBody>
                    <a:bodyPr/>
                    <a:lstStyle/>
                    <a:p>
                      <a:pPr algn="l" fontAlgn="b"/>
                      <a:r>
                        <a:rPr lang="es-CL" sz="1600" b="0" i="0" u="none" strike="noStrike" dirty="0">
                          <a:solidFill>
                            <a:srgbClr val="000000"/>
                          </a:solidFill>
                          <a:effectLst/>
                          <a:latin typeface="Arial Narrow" panose="020B0606020202030204" pitchFamily="34" charset="0"/>
                        </a:rPr>
                        <a:t>Evaluación</a:t>
                      </a:r>
                      <a:r>
                        <a:rPr lang="es-CL" sz="1600" b="0" i="0" u="none" strike="noStrike" baseline="0" dirty="0">
                          <a:solidFill>
                            <a:srgbClr val="000000"/>
                          </a:solidFill>
                          <a:effectLst/>
                          <a:latin typeface="Arial Narrow" panose="020B0606020202030204" pitchFamily="34" charset="0"/>
                        </a:rPr>
                        <a:t> de Proveedores</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FFFFFF"/>
                          </a:solidFill>
                          <a:effectLst/>
                          <a:latin typeface="Arial Narrow" panose="020B0606020202030204" pitchFamily="34" charset="0"/>
                        </a:rPr>
                        <a:t>Evaluaciones realizadas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a:solidFill>
                            <a:srgbClr val="FFFFFF"/>
                          </a:solidFill>
                          <a:effectLst/>
                          <a:latin typeface="Arial Narrow" panose="020B0606020202030204" pitchFamily="34" charset="0"/>
                        </a:rPr>
                        <a:t>Seguimientos Completados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dirty="0">
                          <a:solidFill>
                            <a:srgbClr val="FFFFFF"/>
                          </a:solidFill>
                          <a:effectLst/>
                          <a:latin typeface="Arial Narrow" panose="020B0606020202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dirty="0">
                          <a:solidFill>
                            <a:srgbClr val="FFFFFF"/>
                          </a:solidFill>
                          <a:effectLst/>
                          <a:latin typeface="Arial Narrow" panose="020B060602020203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12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4000" dirty="0">
                <a:latin typeface="Arial Narrow" panose="020B0606020202030204" pitchFamily="34" charset="0"/>
              </a:rPr>
              <a:t>2.3) </a:t>
            </a:r>
            <a:r>
              <a:rPr lang="es-CL" altLang="en-US" sz="4000" dirty="0">
                <a:latin typeface="Arial Narrow" panose="020B0606020202030204" pitchFamily="34" charset="0"/>
              </a:rPr>
              <a:t>Adecuación de Recursos</a:t>
            </a:r>
          </a:p>
        </p:txBody>
      </p:sp>
    </p:spTree>
    <p:extLst>
      <p:ext uri="{BB962C8B-B14F-4D97-AF65-F5344CB8AC3E}">
        <p14:creationId xmlns:p14="http://schemas.microsoft.com/office/powerpoint/2010/main" val="385656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962240" y="2392026"/>
            <a:ext cx="9523942" cy="303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s-CL" altLang="en-US" sz="2400" dirty="0">
                <a:latin typeface="Arial Narrow" panose="020B0606020202030204" pitchFamily="34" charset="0"/>
              </a:rPr>
              <a:t>Se solicita cursos de Interpretación de la Norma ISO 9001:2015 y Auditores internos.</a:t>
            </a:r>
          </a:p>
          <a:p>
            <a:pPr marL="571500" indent="-571500" algn="just">
              <a:buFont typeface="Arial" panose="020B0604020202020204" pitchFamily="34" charset="0"/>
              <a:buChar char="•"/>
            </a:pPr>
            <a:r>
              <a:rPr lang="es-CL" altLang="en-US" sz="2400" dirty="0">
                <a:latin typeface="Arial Narrow" panose="020B0606020202030204" pitchFamily="34" charset="0"/>
              </a:rPr>
              <a:t>También se solicita un levantamiento del total de colaboradores que cuentan con los cursos de Interpretación y de Auditor Interno. </a:t>
            </a:r>
          </a:p>
        </p:txBody>
      </p:sp>
      <p:sp>
        <p:nvSpPr>
          <p:cNvPr id="3" name="Título 1">
            <a:extLst>
              <a:ext uri="{FF2B5EF4-FFF2-40B4-BE49-F238E27FC236}">
                <a16:creationId xmlns:a16="http://schemas.microsoft.com/office/drawing/2014/main" id="{C73B7182-11B3-41D5-BE44-25CD29522DDD}"/>
              </a:ext>
            </a:extLst>
          </p:cNvPr>
          <p:cNvSpPr txBox="1">
            <a:spLocks/>
          </p:cNvSpPr>
          <p:nvPr/>
        </p:nvSpPr>
        <p:spPr>
          <a:xfrm>
            <a:off x="1667031" y="1159604"/>
            <a:ext cx="704225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Adecuación de Recursos</a:t>
            </a:r>
          </a:p>
        </p:txBody>
      </p:sp>
    </p:spTree>
    <p:extLst>
      <p:ext uri="{BB962C8B-B14F-4D97-AF65-F5344CB8AC3E}">
        <p14:creationId xmlns:p14="http://schemas.microsoft.com/office/powerpoint/2010/main" val="392108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4000" dirty="0">
                <a:latin typeface="Arial Narrow" panose="020B0606020202030204" pitchFamily="34" charset="0"/>
              </a:rPr>
              <a:t>2.5) </a:t>
            </a:r>
            <a:r>
              <a:rPr lang="es-CL" altLang="en-US" sz="4000" dirty="0">
                <a:latin typeface="Arial Narrow" panose="020B0606020202030204" pitchFamily="34" charset="0"/>
              </a:rPr>
              <a:t>Oportunidad de Mejora</a:t>
            </a:r>
          </a:p>
        </p:txBody>
      </p:sp>
    </p:spTree>
    <p:extLst>
      <p:ext uri="{BB962C8B-B14F-4D97-AF65-F5344CB8AC3E}">
        <p14:creationId xmlns:p14="http://schemas.microsoft.com/office/powerpoint/2010/main" val="2840975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2401888" y="212726"/>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1938339"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938338" y="1595439"/>
            <a:ext cx="8096250" cy="923330"/>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a:latin typeface="Arial Narrow" panose="020B0606020202030204" pitchFamily="34" charset="0"/>
              </a:rPr>
              <a:t>Creación de repositorio documental de certificados de Curso de Interpretación de la Norma y Auditor Interno. Con esta mejora también se llevará un consolidado de todos los auditores a nivel fundación.</a:t>
            </a:r>
          </a:p>
        </p:txBody>
      </p:sp>
      <p:pic>
        <p:nvPicPr>
          <p:cNvPr id="6" name="Picture 98" descr="https://intranet2.ciudaddelnino.cl/wp-content/uploads/2022/03/logo-89-anos_fondo-blanc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8380" y="46038"/>
            <a:ext cx="1008971" cy="117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7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grpSp>
        <p:nvGrpSpPr>
          <p:cNvPr id="321" name="Google Shape;321;p39"/>
          <p:cNvGrpSpPr/>
          <p:nvPr/>
        </p:nvGrpSpPr>
        <p:grpSpPr>
          <a:xfrm>
            <a:off x="1272395" y="1273407"/>
            <a:ext cx="360615" cy="441924"/>
            <a:chOff x="584925" y="238125"/>
            <a:chExt cx="415200" cy="525100"/>
          </a:xfrm>
          <a:solidFill>
            <a:srgbClr val="00B0F0"/>
          </a:solidFill>
        </p:grpSpPr>
        <p:sp>
          <p:nvSpPr>
            <p:cNvPr id="322" name="Google Shape;322;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121900" tIns="121900" rIns="121900" bIns="121900" anchor="ctr" anchorCtr="0">
              <a:noAutofit/>
            </a:bodyPr>
            <a:lstStyle/>
            <a:p>
              <a:endParaRPr sz="2400"/>
            </a:p>
          </p:txBody>
        </p:sp>
        <p:sp>
          <p:nvSpPr>
            <p:cNvPr id="323" name="Google Shape;323;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4" name="Google Shape;324;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5" name="Google Shape;325;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121900" tIns="121900" rIns="121900" bIns="121900" anchor="ctr" anchorCtr="0">
              <a:noAutofit/>
            </a:bodyPr>
            <a:lstStyle/>
            <a:p>
              <a:endParaRPr sz="2400"/>
            </a:p>
          </p:txBody>
        </p:sp>
        <p:sp>
          <p:nvSpPr>
            <p:cNvPr id="326" name="Google Shape;326;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7" name="Google Shape;327;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28" name="Google Shape;328;p39"/>
          <p:cNvGrpSpPr/>
          <p:nvPr/>
        </p:nvGrpSpPr>
        <p:grpSpPr>
          <a:xfrm>
            <a:off x="1845106" y="1337621"/>
            <a:ext cx="386085" cy="311435"/>
            <a:chOff x="1244325" y="314425"/>
            <a:chExt cx="444525" cy="370050"/>
          </a:xfrm>
          <a:solidFill>
            <a:srgbClr val="00B0F0"/>
          </a:solidFill>
        </p:grpSpPr>
        <p:sp>
          <p:nvSpPr>
            <p:cNvPr id="329" name="Google Shape;329;p39"/>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spcFirstLastPara="1" wrap="square" lIns="121900" tIns="121900" rIns="121900" bIns="121900" anchor="ctr" anchorCtr="0">
              <a:noAutofit/>
            </a:bodyPr>
            <a:lstStyle/>
            <a:p>
              <a:endParaRPr sz="2400"/>
            </a:p>
          </p:txBody>
        </p:sp>
        <p:sp>
          <p:nvSpPr>
            <p:cNvPr id="330" name="Google Shape;330;p39"/>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31" name="Google Shape;331;p39"/>
          <p:cNvGrpSpPr/>
          <p:nvPr/>
        </p:nvGrpSpPr>
        <p:grpSpPr>
          <a:xfrm>
            <a:off x="2439053" y="1336086"/>
            <a:ext cx="369127" cy="314505"/>
            <a:chOff x="1928175" y="312600"/>
            <a:chExt cx="425000" cy="373700"/>
          </a:xfrm>
          <a:solidFill>
            <a:srgbClr val="00B0F0"/>
          </a:solidFill>
        </p:grpSpPr>
        <p:sp>
          <p:nvSpPr>
            <p:cNvPr id="332" name="Google Shape;332;p39"/>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spcFirstLastPara="1" wrap="square" lIns="121900" tIns="121900" rIns="121900" bIns="121900" anchor="ctr" anchorCtr="0">
              <a:noAutofit/>
            </a:bodyPr>
            <a:lstStyle/>
            <a:p>
              <a:endParaRPr sz="2400"/>
            </a:p>
          </p:txBody>
        </p:sp>
        <p:sp>
          <p:nvSpPr>
            <p:cNvPr id="333" name="Google Shape;333;p39"/>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spcFirstLastPara="1" wrap="square" lIns="121900" tIns="121900" rIns="121900" bIns="121900" anchor="ctr" anchorCtr="0">
              <a:noAutofit/>
            </a:bodyPr>
            <a:lstStyle/>
            <a:p>
              <a:endParaRPr sz="2400"/>
            </a:p>
          </p:txBody>
        </p:sp>
      </p:grpSp>
      <p:sp>
        <p:nvSpPr>
          <p:cNvPr id="334" name="Google Shape;334;p39"/>
          <p:cNvSpPr/>
          <p:nvPr/>
        </p:nvSpPr>
        <p:spPr>
          <a:xfrm>
            <a:off x="3058030" y="1324787"/>
            <a:ext cx="302293" cy="337103"/>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35" name="Google Shape;335;p39"/>
          <p:cNvSpPr/>
          <p:nvPr/>
        </p:nvSpPr>
        <p:spPr>
          <a:xfrm>
            <a:off x="3664186" y="1325818"/>
            <a:ext cx="260951" cy="335041"/>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36" name="Google Shape;336;p39"/>
          <p:cNvGrpSpPr/>
          <p:nvPr/>
        </p:nvGrpSpPr>
        <p:grpSpPr>
          <a:xfrm>
            <a:off x="4167847" y="1319653"/>
            <a:ext cx="424279" cy="347392"/>
            <a:chOff x="3918650" y="293075"/>
            <a:chExt cx="488500" cy="412775"/>
          </a:xfrm>
          <a:solidFill>
            <a:srgbClr val="00B0F0"/>
          </a:solidFill>
        </p:grpSpPr>
        <p:sp>
          <p:nvSpPr>
            <p:cNvPr id="337" name="Google Shape;337;p39"/>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38" name="Google Shape;338;p39"/>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endParaRPr sz="2400"/>
            </a:p>
          </p:txBody>
        </p:sp>
        <p:sp>
          <p:nvSpPr>
            <p:cNvPr id="339" name="Google Shape;339;p39"/>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40" name="Google Shape;340;p39"/>
          <p:cNvGrpSpPr/>
          <p:nvPr/>
        </p:nvGrpSpPr>
        <p:grpSpPr>
          <a:xfrm>
            <a:off x="4790954" y="1293437"/>
            <a:ext cx="348977" cy="399803"/>
            <a:chOff x="4636075" y="261925"/>
            <a:chExt cx="401800" cy="475050"/>
          </a:xfrm>
          <a:solidFill>
            <a:srgbClr val="00B0F0"/>
          </a:solidFill>
        </p:grpSpPr>
        <p:sp>
          <p:nvSpPr>
            <p:cNvPr id="341" name="Google Shape;341;p39"/>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121900" tIns="121900" rIns="121900" bIns="121900" anchor="ctr" anchorCtr="0">
              <a:noAutofit/>
            </a:bodyPr>
            <a:lstStyle/>
            <a:p>
              <a:endParaRPr sz="2400"/>
            </a:p>
          </p:txBody>
        </p:sp>
        <p:sp>
          <p:nvSpPr>
            <p:cNvPr id="342" name="Google Shape;342;p39"/>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121900" tIns="121900" rIns="121900" bIns="121900" anchor="ctr" anchorCtr="0">
              <a:noAutofit/>
            </a:bodyPr>
            <a:lstStyle/>
            <a:p>
              <a:endParaRPr sz="2400"/>
            </a:p>
          </p:txBody>
        </p:sp>
        <p:sp>
          <p:nvSpPr>
            <p:cNvPr id="343" name="Google Shape;343;p39"/>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121900" tIns="121900" rIns="121900" bIns="121900" anchor="ctr" anchorCtr="0">
              <a:noAutofit/>
            </a:bodyPr>
            <a:lstStyle/>
            <a:p>
              <a:endParaRPr sz="2400"/>
            </a:p>
          </p:txBody>
        </p:sp>
        <p:sp>
          <p:nvSpPr>
            <p:cNvPr id="344" name="Google Shape;344;p39"/>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121900" tIns="121900" rIns="121900" bIns="121900" anchor="ctr" anchorCtr="0">
              <a:noAutofit/>
            </a:bodyPr>
            <a:lstStyle/>
            <a:p>
              <a:endParaRPr sz="2400"/>
            </a:p>
          </p:txBody>
        </p:sp>
      </p:grpSp>
      <p:sp>
        <p:nvSpPr>
          <p:cNvPr id="345" name="Google Shape;345;p39"/>
          <p:cNvSpPr/>
          <p:nvPr/>
        </p:nvSpPr>
        <p:spPr>
          <a:xfrm>
            <a:off x="5351172" y="1324261"/>
            <a:ext cx="399873" cy="33815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46" name="Google Shape;346;p39"/>
          <p:cNvGrpSpPr/>
          <p:nvPr/>
        </p:nvGrpSpPr>
        <p:grpSpPr>
          <a:xfrm>
            <a:off x="5961345" y="1326848"/>
            <a:ext cx="350019" cy="332475"/>
            <a:chOff x="5983625" y="301625"/>
            <a:chExt cx="403000" cy="395050"/>
          </a:xfrm>
          <a:solidFill>
            <a:srgbClr val="00B0F0"/>
          </a:solidFill>
        </p:grpSpPr>
        <p:sp>
          <p:nvSpPr>
            <p:cNvPr id="347"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48"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49"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0"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1"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2"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3"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4"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5"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6"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7"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8"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9"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60"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1"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2"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3"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4"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65"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6"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67" name="Google Shape;367;p39"/>
          <p:cNvGrpSpPr/>
          <p:nvPr/>
        </p:nvGrpSpPr>
        <p:grpSpPr>
          <a:xfrm>
            <a:off x="6549452" y="1324261"/>
            <a:ext cx="344721" cy="333527"/>
            <a:chOff x="6660750" y="298550"/>
            <a:chExt cx="396900" cy="396300"/>
          </a:xfrm>
          <a:solidFill>
            <a:srgbClr val="00B0F0"/>
          </a:solidFill>
        </p:grpSpPr>
        <p:sp>
          <p:nvSpPr>
            <p:cNvPr id="368" name="Google Shape;368;p39"/>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121900" tIns="121900" rIns="121900" bIns="121900" anchor="ctr" anchorCtr="0">
              <a:noAutofit/>
            </a:bodyPr>
            <a:lstStyle/>
            <a:p>
              <a:endParaRPr sz="2400"/>
            </a:p>
          </p:txBody>
        </p:sp>
        <p:sp>
          <p:nvSpPr>
            <p:cNvPr id="369" name="Google Shape;369;p39"/>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0" name="Google Shape;370;p39"/>
          <p:cNvGrpSpPr/>
          <p:nvPr/>
        </p:nvGrpSpPr>
        <p:grpSpPr>
          <a:xfrm>
            <a:off x="1272395" y="1849440"/>
            <a:ext cx="360615" cy="422925"/>
            <a:chOff x="584925" y="922575"/>
            <a:chExt cx="415200" cy="502525"/>
          </a:xfrm>
          <a:solidFill>
            <a:srgbClr val="00B0F0"/>
          </a:solidFill>
        </p:grpSpPr>
        <p:sp>
          <p:nvSpPr>
            <p:cNvPr id="371" name="Google Shape;371;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121900" tIns="121900" rIns="121900" bIns="121900" anchor="ctr" anchorCtr="0">
              <a:noAutofit/>
            </a:bodyPr>
            <a:lstStyle/>
            <a:p>
              <a:endParaRPr sz="2400"/>
            </a:p>
          </p:txBody>
        </p:sp>
        <p:sp>
          <p:nvSpPr>
            <p:cNvPr id="372" name="Google Shape;372;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3" name="Google Shape;373;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4" name="Google Shape;374;p39"/>
          <p:cNvGrpSpPr/>
          <p:nvPr/>
        </p:nvGrpSpPr>
        <p:grpSpPr>
          <a:xfrm>
            <a:off x="1847233" y="1839677"/>
            <a:ext cx="381851" cy="440915"/>
            <a:chOff x="1246775" y="910975"/>
            <a:chExt cx="439650" cy="523900"/>
          </a:xfrm>
          <a:solidFill>
            <a:srgbClr val="00B0F0"/>
          </a:solidFill>
        </p:grpSpPr>
        <p:sp>
          <p:nvSpPr>
            <p:cNvPr id="375"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121900" tIns="121900" rIns="121900" bIns="121900" anchor="ctr" anchorCtr="0">
              <a:noAutofit/>
            </a:bodyPr>
            <a:lstStyle/>
            <a:p>
              <a:endParaRPr sz="2400"/>
            </a:p>
          </p:txBody>
        </p:sp>
        <p:sp>
          <p:nvSpPr>
            <p:cNvPr id="376"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7"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8" name="Google Shape;378;p39"/>
          <p:cNvGrpSpPr/>
          <p:nvPr/>
        </p:nvGrpSpPr>
        <p:grpSpPr>
          <a:xfrm>
            <a:off x="2437468" y="1910583"/>
            <a:ext cx="372297" cy="300115"/>
            <a:chOff x="1926350" y="995225"/>
            <a:chExt cx="428650" cy="356600"/>
          </a:xfrm>
          <a:solidFill>
            <a:srgbClr val="00B0F0"/>
          </a:solidFill>
        </p:grpSpPr>
        <p:sp>
          <p:nvSpPr>
            <p:cNvPr id="379" name="Google Shape;379;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380" name="Google Shape;380;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121900" tIns="121900" rIns="121900" bIns="121900" anchor="ctr" anchorCtr="0">
              <a:noAutofit/>
            </a:bodyPr>
            <a:lstStyle/>
            <a:p>
              <a:endParaRPr sz="2400"/>
            </a:p>
          </p:txBody>
        </p:sp>
        <p:sp>
          <p:nvSpPr>
            <p:cNvPr id="381" name="Google Shape;381;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121900" tIns="121900" rIns="121900" bIns="121900" anchor="ctr" anchorCtr="0">
              <a:noAutofit/>
            </a:bodyPr>
            <a:lstStyle/>
            <a:p>
              <a:endParaRPr sz="2400"/>
            </a:p>
          </p:txBody>
        </p:sp>
        <p:sp>
          <p:nvSpPr>
            <p:cNvPr id="382" name="Google Shape;382;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121900" tIns="121900" rIns="121900" bIns="121900" anchor="ctr" anchorCtr="0">
              <a:noAutofit/>
            </a:bodyPr>
            <a:lstStyle/>
            <a:p>
              <a:endParaRPr sz="2400"/>
            </a:p>
          </p:txBody>
        </p:sp>
      </p:grpSp>
      <p:sp>
        <p:nvSpPr>
          <p:cNvPr id="383" name="Google Shape;383;p39"/>
          <p:cNvSpPr/>
          <p:nvPr/>
        </p:nvSpPr>
        <p:spPr>
          <a:xfrm>
            <a:off x="3027261" y="1885399"/>
            <a:ext cx="363828" cy="350484"/>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4" name="Google Shape;384;p39"/>
          <p:cNvSpPr/>
          <p:nvPr/>
        </p:nvSpPr>
        <p:spPr>
          <a:xfrm>
            <a:off x="3613287" y="1902884"/>
            <a:ext cx="362743" cy="3155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5" name="Google Shape;385;p39"/>
          <p:cNvSpPr/>
          <p:nvPr/>
        </p:nvSpPr>
        <p:spPr>
          <a:xfrm>
            <a:off x="4204068" y="1905450"/>
            <a:ext cx="352147" cy="31038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6" name="Google Shape;386;p39"/>
          <p:cNvSpPr/>
          <p:nvPr/>
        </p:nvSpPr>
        <p:spPr>
          <a:xfrm>
            <a:off x="4801212" y="1908522"/>
            <a:ext cx="328827" cy="3042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87" name="Google Shape;387;p39"/>
          <p:cNvGrpSpPr/>
          <p:nvPr/>
        </p:nvGrpSpPr>
        <p:grpSpPr>
          <a:xfrm>
            <a:off x="5369527" y="1887986"/>
            <a:ext cx="362743" cy="351999"/>
            <a:chOff x="5302225" y="968375"/>
            <a:chExt cx="417650" cy="418250"/>
          </a:xfrm>
          <a:solidFill>
            <a:srgbClr val="00B0F0"/>
          </a:solidFill>
        </p:grpSpPr>
        <p:sp>
          <p:nvSpPr>
            <p:cNvPr id="388" name="Google Shape;388;p39"/>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389" name="Google Shape;389;p39"/>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0" name="Google Shape;390;p39"/>
          <p:cNvGrpSpPr/>
          <p:nvPr/>
        </p:nvGrpSpPr>
        <p:grpSpPr>
          <a:xfrm>
            <a:off x="5911493" y="1848410"/>
            <a:ext cx="449727" cy="424461"/>
            <a:chOff x="5926225" y="921350"/>
            <a:chExt cx="517800" cy="504350"/>
          </a:xfrm>
          <a:solidFill>
            <a:srgbClr val="00B0F0"/>
          </a:solidFill>
        </p:grpSpPr>
        <p:sp>
          <p:nvSpPr>
            <p:cNvPr id="391" name="Google Shape;391;p3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121900" tIns="121900" rIns="121900" bIns="121900" anchor="ctr" anchorCtr="0">
              <a:noAutofit/>
            </a:bodyPr>
            <a:lstStyle/>
            <a:p>
              <a:endParaRPr sz="2400"/>
            </a:p>
          </p:txBody>
        </p:sp>
        <p:sp>
          <p:nvSpPr>
            <p:cNvPr id="392" name="Google Shape;392;p3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3" name="Google Shape;393;p39"/>
          <p:cNvGrpSpPr/>
          <p:nvPr/>
        </p:nvGrpSpPr>
        <p:grpSpPr>
          <a:xfrm>
            <a:off x="6511801" y="1856636"/>
            <a:ext cx="420023" cy="408029"/>
            <a:chOff x="6617400" y="931125"/>
            <a:chExt cx="483600" cy="484825"/>
          </a:xfrm>
          <a:solidFill>
            <a:srgbClr val="00B0F0"/>
          </a:solidFill>
        </p:grpSpPr>
        <p:sp>
          <p:nvSpPr>
            <p:cNvPr id="394" name="Google Shape;394;p39"/>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spcFirstLastPara="1" wrap="square" lIns="121900" tIns="121900" rIns="121900" bIns="121900" anchor="ctr" anchorCtr="0">
              <a:noAutofit/>
            </a:bodyPr>
            <a:lstStyle/>
            <a:p>
              <a:endParaRPr sz="2400"/>
            </a:p>
          </p:txBody>
        </p:sp>
        <p:sp>
          <p:nvSpPr>
            <p:cNvPr id="395" name="Google Shape;395;p39"/>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6" name="Google Shape;396;p39"/>
          <p:cNvGrpSpPr/>
          <p:nvPr/>
        </p:nvGrpSpPr>
        <p:grpSpPr>
          <a:xfrm>
            <a:off x="1250117" y="2490213"/>
            <a:ext cx="405171" cy="275456"/>
            <a:chOff x="559275" y="1683950"/>
            <a:chExt cx="466500" cy="327300"/>
          </a:xfrm>
          <a:solidFill>
            <a:srgbClr val="00B0F0"/>
          </a:solidFill>
        </p:grpSpPr>
        <p:sp>
          <p:nvSpPr>
            <p:cNvPr id="397" name="Google Shape;397;p39"/>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121900" tIns="121900" rIns="121900" bIns="121900" anchor="ctr" anchorCtr="0">
              <a:noAutofit/>
            </a:bodyPr>
            <a:lstStyle/>
            <a:p>
              <a:endParaRPr sz="2400"/>
            </a:p>
          </p:txBody>
        </p:sp>
        <p:sp>
          <p:nvSpPr>
            <p:cNvPr id="398" name="Google Shape;398;p39"/>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9" name="Google Shape;399;p39"/>
          <p:cNvGrpSpPr/>
          <p:nvPr/>
        </p:nvGrpSpPr>
        <p:grpSpPr>
          <a:xfrm>
            <a:off x="1835573" y="2435762"/>
            <a:ext cx="405171" cy="384380"/>
            <a:chOff x="1233350" y="1619250"/>
            <a:chExt cx="466500" cy="456725"/>
          </a:xfrm>
          <a:solidFill>
            <a:srgbClr val="00B0F0"/>
          </a:solidFill>
        </p:grpSpPr>
        <p:sp>
          <p:nvSpPr>
            <p:cNvPr id="400" name="Google Shape;400;p39"/>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spcFirstLastPara="1" wrap="square" lIns="121900" tIns="121900" rIns="121900" bIns="121900" anchor="ctr" anchorCtr="0">
              <a:noAutofit/>
            </a:bodyPr>
            <a:lstStyle/>
            <a:p>
              <a:endParaRPr sz="2400"/>
            </a:p>
          </p:txBody>
        </p:sp>
        <p:sp>
          <p:nvSpPr>
            <p:cNvPr id="401" name="Google Shape;401;p39"/>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spcFirstLastPara="1" wrap="square" lIns="121900" tIns="121900" rIns="121900" bIns="121900" anchor="ctr" anchorCtr="0">
              <a:noAutofit/>
            </a:bodyPr>
            <a:lstStyle/>
            <a:p>
              <a:endParaRPr sz="2400"/>
            </a:p>
          </p:txBody>
        </p:sp>
        <p:sp>
          <p:nvSpPr>
            <p:cNvPr id="402" name="Google Shape;402;p39"/>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spcFirstLastPara="1" wrap="square" lIns="121900" tIns="121900" rIns="121900" bIns="121900" anchor="ctr" anchorCtr="0">
              <a:noAutofit/>
            </a:bodyPr>
            <a:lstStyle/>
            <a:p>
              <a:endParaRPr sz="2400"/>
            </a:p>
          </p:txBody>
        </p:sp>
        <p:sp>
          <p:nvSpPr>
            <p:cNvPr id="403" name="Google Shape;403;p39"/>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4" name="Google Shape;404;p39"/>
          <p:cNvGrpSpPr/>
          <p:nvPr/>
        </p:nvGrpSpPr>
        <p:grpSpPr>
          <a:xfrm>
            <a:off x="2433755" y="2443967"/>
            <a:ext cx="379723" cy="367948"/>
            <a:chOff x="1922075" y="1629000"/>
            <a:chExt cx="437200" cy="437200"/>
          </a:xfrm>
          <a:solidFill>
            <a:srgbClr val="00B0F0"/>
          </a:solidFill>
        </p:grpSpPr>
        <p:sp>
          <p:nvSpPr>
            <p:cNvPr id="405" name="Google Shape;405;p3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121900" tIns="121900" rIns="121900" bIns="121900" anchor="ctr" anchorCtr="0">
              <a:noAutofit/>
            </a:bodyPr>
            <a:lstStyle/>
            <a:p>
              <a:endParaRPr sz="2400"/>
            </a:p>
          </p:txBody>
        </p:sp>
        <p:sp>
          <p:nvSpPr>
            <p:cNvPr id="406" name="Google Shape;406;p3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7" name="Google Shape;407;p39"/>
          <p:cNvGrpSpPr/>
          <p:nvPr/>
        </p:nvGrpSpPr>
        <p:grpSpPr>
          <a:xfrm>
            <a:off x="3017626" y="2442431"/>
            <a:ext cx="382893" cy="371020"/>
            <a:chOff x="2594325" y="1627175"/>
            <a:chExt cx="440850" cy="440850"/>
          </a:xfrm>
          <a:solidFill>
            <a:srgbClr val="00B0F0"/>
          </a:solidFill>
        </p:grpSpPr>
        <p:sp>
          <p:nvSpPr>
            <p:cNvPr id="408" name="Google Shape;408;p39"/>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121900" tIns="121900" rIns="121900" bIns="121900" anchor="ctr" anchorCtr="0">
              <a:noAutofit/>
            </a:bodyPr>
            <a:lstStyle/>
            <a:p>
              <a:endParaRPr sz="2400"/>
            </a:p>
          </p:txBody>
        </p:sp>
        <p:sp>
          <p:nvSpPr>
            <p:cNvPr id="409" name="Google Shape;409;p39"/>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121900" tIns="121900" rIns="121900" bIns="121900" anchor="ctr" anchorCtr="0">
              <a:noAutofit/>
            </a:bodyPr>
            <a:lstStyle/>
            <a:p>
              <a:endParaRPr sz="2400"/>
            </a:p>
          </p:txBody>
        </p:sp>
        <p:sp>
          <p:nvSpPr>
            <p:cNvPr id="410" name="Google Shape;410;p39"/>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121900" tIns="121900" rIns="121900" bIns="121900" anchor="ctr" anchorCtr="0">
              <a:noAutofit/>
            </a:bodyPr>
            <a:lstStyle/>
            <a:p>
              <a:endParaRPr sz="2400"/>
            </a:p>
          </p:txBody>
        </p:sp>
      </p:grpSp>
      <p:sp>
        <p:nvSpPr>
          <p:cNvPr id="411" name="Google Shape;411;p39"/>
          <p:cNvSpPr/>
          <p:nvPr/>
        </p:nvSpPr>
        <p:spPr>
          <a:xfrm>
            <a:off x="3620170" y="2458887"/>
            <a:ext cx="348977" cy="33813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12" name="Google Shape;412;p39"/>
          <p:cNvGrpSpPr/>
          <p:nvPr/>
        </p:nvGrpSpPr>
        <p:grpSpPr>
          <a:xfrm>
            <a:off x="4224606" y="2414680"/>
            <a:ext cx="310761" cy="426523"/>
            <a:chOff x="3984000" y="1594200"/>
            <a:chExt cx="357800" cy="506800"/>
          </a:xfrm>
          <a:solidFill>
            <a:srgbClr val="00B0F0"/>
          </a:solidFill>
        </p:grpSpPr>
        <p:sp>
          <p:nvSpPr>
            <p:cNvPr id="413" name="Google Shape;413;p39"/>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spcFirstLastPara="1" wrap="square" lIns="121900" tIns="121900" rIns="121900" bIns="121900" anchor="ctr" anchorCtr="0">
              <a:noAutofit/>
            </a:bodyPr>
            <a:lstStyle/>
            <a:p>
              <a:endParaRPr sz="2400"/>
            </a:p>
          </p:txBody>
        </p:sp>
        <p:sp>
          <p:nvSpPr>
            <p:cNvPr id="414" name="Google Shape;414;p39"/>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15" name="Google Shape;415;p39"/>
          <p:cNvGrpSpPr/>
          <p:nvPr/>
        </p:nvGrpSpPr>
        <p:grpSpPr>
          <a:xfrm>
            <a:off x="4760728" y="2506141"/>
            <a:ext cx="409427" cy="243601"/>
            <a:chOff x="4601275" y="1702875"/>
            <a:chExt cx="471400" cy="289450"/>
          </a:xfrm>
          <a:solidFill>
            <a:srgbClr val="00B0F0"/>
          </a:solidFill>
        </p:grpSpPr>
        <p:sp>
          <p:nvSpPr>
            <p:cNvPr id="416" name="Google Shape;416;p39"/>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7" name="Google Shape;417;p39"/>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8" name="Google Shape;418;p39"/>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spcFirstLastPara="1" wrap="square" lIns="121900" tIns="121900" rIns="121900" bIns="121900" anchor="ctr" anchorCtr="0">
              <a:noAutofit/>
            </a:bodyPr>
            <a:lstStyle/>
            <a:p>
              <a:endParaRPr sz="2400"/>
            </a:p>
          </p:txBody>
        </p:sp>
        <p:sp>
          <p:nvSpPr>
            <p:cNvPr id="419" name="Google Shape;419;p39"/>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20" name="Google Shape;420;p39"/>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1" name="Google Shape;421;p39"/>
          <p:cNvGrpSpPr/>
          <p:nvPr/>
        </p:nvGrpSpPr>
        <p:grpSpPr>
          <a:xfrm>
            <a:off x="5365816" y="2446535"/>
            <a:ext cx="370169" cy="362813"/>
            <a:chOff x="5297950" y="1632050"/>
            <a:chExt cx="426200" cy="431100"/>
          </a:xfrm>
          <a:solidFill>
            <a:srgbClr val="00B0F0"/>
          </a:solidFill>
        </p:grpSpPr>
        <p:sp>
          <p:nvSpPr>
            <p:cNvPr id="422" name="Google Shape;422;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121900" tIns="121900" rIns="121900" bIns="121900" anchor="ctr" anchorCtr="0">
              <a:noAutofit/>
            </a:bodyPr>
            <a:lstStyle/>
            <a:p>
              <a:endParaRPr sz="2400"/>
            </a:p>
          </p:txBody>
        </p:sp>
        <p:sp>
          <p:nvSpPr>
            <p:cNvPr id="423" name="Google Shape;423;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4" name="Google Shape;424;p39"/>
          <p:cNvGrpSpPr/>
          <p:nvPr/>
        </p:nvGrpSpPr>
        <p:grpSpPr>
          <a:xfrm>
            <a:off x="5950208" y="2435762"/>
            <a:ext cx="372297" cy="384380"/>
            <a:chOff x="5970800" y="1619250"/>
            <a:chExt cx="428650" cy="456725"/>
          </a:xfrm>
          <a:solidFill>
            <a:srgbClr val="00B0F0"/>
          </a:solidFill>
        </p:grpSpPr>
        <p:sp>
          <p:nvSpPr>
            <p:cNvPr id="425" name="Google Shape;425;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121900" tIns="121900" rIns="121900" bIns="121900" anchor="ctr" anchorCtr="0">
              <a:noAutofit/>
            </a:bodyPr>
            <a:lstStyle/>
            <a:p>
              <a:endParaRPr sz="2400"/>
            </a:p>
          </p:txBody>
        </p:sp>
        <p:sp>
          <p:nvSpPr>
            <p:cNvPr id="426" name="Google Shape;426;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27" name="Google Shape;427;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121900" tIns="121900" rIns="121900" bIns="121900" anchor="ctr" anchorCtr="0">
              <a:noAutofit/>
            </a:bodyPr>
            <a:lstStyle/>
            <a:p>
              <a:endParaRPr sz="2400"/>
            </a:p>
          </p:txBody>
        </p:sp>
        <p:sp>
          <p:nvSpPr>
            <p:cNvPr id="428" name="Google Shape;428;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121900" tIns="121900" rIns="121900" bIns="121900" anchor="ctr" anchorCtr="0">
              <a:noAutofit/>
            </a:bodyPr>
            <a:lstStyle/>
            <a:p>
              <a:endParaRPr sz="2400"/>
            </a:p>
          </p:txBody>
        </p:sp>
        <p:sp>
          <p:nvSpPr>
            <p:cNvPr id="429" name="Google Shape;429;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0" name="Google Shape;430;p39"/>
          <p:cNvGrpSpPr/>
          <p:nvPr/>
        </p:nvGrpSpPr>
        <p:grpSpPr>
          <a:xfrm>
            <a:off x="6518705" y="2431134"/>
            <a:ext cx="417352" cy="368957"/>
            <a:chOff x="6625350" y="1613750"/>
            <a:chExt cx="480525" cy="438400"/>
          </a:xfrm>
          <a:solidFill>
            <a:srgbClr val="00B0F0"/>
          </a:solidFill>
        </p:grpSpPr>
        <p:sp>
          <p:nvSpPr>
            <p:cNvPr id="431" name="Google Shape;431;p3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2" name="Google Shape;432;p3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3" name="Google Shape;433;p3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34" name="Google Shape;434;p3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121900" tIns="121900" rIns="121900" bIns="121900" anchor="ctr" anchorCtr="0">
              <a:noAutofit/>
            </a:bodyPr>
            <a:lstStyle/>
            <a:p>
              <a:endParaRPr sz="2400"/>
            </a:p>
          </p:txBody>
        </p:sp>
        <p:sp>
          <p:nvSpPr>
            <p:cNvPr id="435" name="Google Shape;435;p3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6" name="Google Shape;436;p39"/>
          <p:cNvGrpSpPr/>
          <p:nvPr/>
        </p:nvGrpSpPr>
        <p:grpSpPr>
          <a:xfrm>
            <a:off x="1295194" y="3031320"/>
            <a:ext cx="315017" cy="327867"/>
            <a:chOff x="611175" y="2326900"/>
            <a:chExt cx="362700" cy="389575"/>
          </a:xfrm>
          <a:solidFill>
            <a:srgbClr val="00B0F0"/>
          </a:solidFill>
        </p:grpSpPr>
        <p:sp>
          <p:nvSpPr>
            <p:cNvPr id="437" name="Google Shape;437;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spcFirstLastPara="1" wrap="square" lIns="121900" tIns="121900" rIns="121900" bIns="121900" anchor="ctr" anchorCtr="0">
              <a:noAutofit/>
            </a:bodyPr>
            <a:lstStyle/>
            <a:p>
              <a:endParaRPr sz="2400"/>
            </a:p>
          </p:txBody>
        </p:sp>
        <p:sp>
          <p:nvSpPr>
            <p:cNvPr id="438" name="Google Shape;438;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spcFirstLastPara="1" wrap="square" lIns="121900" tIns="121900" rIns="121900" bIns="121900" anchor="ctr" anchorCtr="0">
              <a:noAutofit/>
            </a:bodyPr>
            <a:lstStyle/>
            <a:p>
              <a:endParaRPr sz="2400"/>
            </a:p>
          </p:txBody>
        </p:sp>
        <p:sp>
          <p:nvSpPr>
            <p:cNvPr id="439" name="Google Shape;439;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spcFirstLastPara="1" wrap="square" lIns="121900" tIns="121900" rIns="121900" bIns="121900" anchor="ctr" anchorCtr="0">
              <a:noAutofit/>
            </a:bodyPr>
            <a:lstStyle/>
            <a:p>
              <a:endParaRPr sz="2400"/>
            </a:p>
          </p:txBody>
        </p:sp>
        <p:sp>
          <p:nvSpPr>
            <p:cNvPr id="440" name="Google Shape;440;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spcFirstLastPara="1" wrap="square" lIns="121900" tIns="121900" rIns="121900" bIns="121900" anchor="ctr" anchorCtr="0">
              <a:noAutofit/>
            </a:bodyPr>
            <a:lstStyle/>
            <a:p>
              <a:endParaRPr sz="2400"/>
            </a:p>
          </p:txBody>
        </p:sp>
      </p:grpSp>
      <p:sp>
        <p:nvSpPr>
          <p:cNvPr id="441" name="Google Shape;441;p39"/>
          <p:cNvSpPr/>
          <p:nvPr/>
        </p:nvSpPr>
        <p:spPr>
          <a:xfrm>
            <a:off x="1872211"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2" name="Google Shape;442;p39"/>
          <p:cNvSpPr/>
          <p:nvPr/>
        </p:nvSpPr>
        <p:spPr>
          <a:xfrm>
            <a:off x="2457694"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3" name="Google Shape;443;p39"/>
          <p:cNvSpPr/>
          <p:nvPr/>
        </p:nvSpPr>
        <p:spPr>
          <a:xfrm>
            <a:off x="3043178"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44" name="Google Shape;444;p39"/>
          <p:cNvGrpSpPr/>
          <p:nvPr/>
        </p:nvGrpSpPr>
        <p:grpSpPr>
          <a:xfrm>
            <a:off x="3705961" y="2978910"/>
            <a:ext cx="177137" cy="428585"/>
            <a:chOff x="3386850" y="2264625"/>
            <a:chExt cx="203950" cy="509250"/>
          </a:xfrm>
          <a:solidFill>
            <a:srgbClr val="00B0F0"/>
          </a:solidFill>
        </p:grpSpPr>
        <p:sp>
          <p:nvSpPr>
            <p:cNvPr id="445" name="Google Shape;445;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121900" tIns="121900" rIns="121900" bIns="121900" anchor="ctr" anchorCtr="0">
              <a:noAutofit/>
            </a:bodyPr>
            <a:lstStyle/>
            <a:p>
              <a:endParaRPr sz="2400"/>
            </a:p>
          </p:txBody>
        </p:sp>
        <p:sp>
          <p:nvSpPr>
            <p:cNvPr id="446" name="Google Shape;446;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47" name="Google Shape;447;p39"/>
          <p:cNvGrpSpPr/>
          <p:nvPr/>
        </p:nvGrpSpPr>
        <p:grpSpPr>
          <a:xfrm>
            <a:off x="4892790" y="3033381"/>
            <a:ext cx="145305" cy="319640"/>
            <a:chOff x="4753325" y="2329350"/>
            <a:chExt cx="167300" cy="379800"/>
          </a:xfrm>
          <a:solidFill>
            <a:srgbClr val="00B0F0"/>
          </a:solidFill>
        </p:grpSpPr>
        <p:sp>
          <p:nvSpPr>
            <p:cNvPr id="448" name="Google Shape;448;p3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121900" tIns="121900" rIns="121900" bIns="121900" anchor="ctr" anchorCtr="0">
              <a:noAutofit/>
            </a:bodyPr>
            <a:lstStyle/>
            <a:p>
              <a:endParaRPr sz="2400"/>
            </a:p>
          </p:txBody>
        </p:sp>
        <p:sp>
          <p:nvSpPr>
            <p:cNvPr id="449" name="Google Shape;449;p3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0" name="Google Shape;450;p39"/>
          <p:cNvGrpSpPr/>
          <p:nvPr/>
        </p:nvGrpSpPr>
        <p:grpSpPr>
          <a:xfrm>
            <a:off x="4304662" y="2980952"/>
            <a:ext cx="150647" cy="424481"/>
            <a:chOff x="4076175" y="2267050"/>
            <a:chExt cx="173450" cy="504375"/>
          </a:xfrm>
          <a:solidFill>
            <a:srgbClr val="00B0F0"/>
          </a:solidFill>
        </p:grpSpPr>
        <p:sp>
          <p:nvSpPr>
            <p:cNvPr id="451" name="Google Shape;451;p39"/>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121900" tIns="121900" rIns="121900" bIns="121900" anchor="ctr" anchorCtr="0">
              <a:noAutofit/>
            </a:bodyPr>
            <a:lstStyle/>
            <a:p>
              <a:endParaRPr sz="2400"/>
            </a:p>
          </p:txBody>
        </p:sp>
        <p:sp>
          <p:nvSpPr>
            <p:cNvPr id="452" name="Google Shape;452;p39"/>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121900" tIns="121900" rIns="121900" bIns="121900" anchor="ctr" anchorCtr="0">
              <a:noAutofit/>
            </a:bodyPr>
            <a:lstStyle/>
            <a:p>
              <a:endParaRPr sz="2400"/>
            </a:p>
          </p:txBody>
        </p:sp>
      </p:grpSp>
      <p:sp>
        <p:nvSpPr>
          <p:cNvPr id="453" name="Google Shape;453;p39"/>
          <p:cNvSpPr/>
          <p:nvPr/>
        </p:nvSpPr>
        <p:spPr>
          <a:xfrm>
            <a:off x="5385111" y="3025663"/>
            <a:ext cx="331997" cy="339165"/>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54" name="Google Shape;454;p39"/>
          <p:cNvGrpSpPr/>
          <p:nvPr/>
        </p:nvGrpSpPr>
        <p:grpSpPr>
          <a:xfrm>
            <a:off x="5953921" y="3031826"/>
            <a:ext cx="364871" cy="326836"/>
            <a:chOff x="5975075" y="2327500"/>
            <a:chExt cx="420100" cy="388350"/>
          </a:xfrm>
          <a:solidFill>
            <a:srgbClr val="00B0F0"/>
          </a:solidFill>
        </p:grpSpPr>
        <p:sp>
          <p:nvSpPr>
            <p:cNvPr id="455" name="Google Shape;455;p3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121900" tIns="121900" rIns="121900" bIns="121900" anchor="ctr" anchorCtr="0">
              <a:noAutofit/>
            </a:bodyPr>
            <a:lstStyle/>
            <a:p>
              <a:endParaRPr sz="2400"/>
            </a:p>
          </p:txBody>
        </p:sp>
        <p:sp>
          <p:nvSpPr>
            <p:cNvPr id="456" name="Google Shape;456;p3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7" name="Google Shape;457;p39"/>
          <p:cNvGrpSpPr/>
          <p:nvPr/>
        </p:nvGrpSpPr>
        <p:grpSpPr>
          <a:xfrm>
            <a:off x="6609902" y="3022063"/>
            <a:ext cx="223821" cy="353556"/>
            <a:chOff x="6730350" y="2315900"/>
            <a:chExt cx="257700" cy="420100"/>
          </a:xfrm>
          <a:solidFill>
            <a:srgbClr val="00B0F0"/>
          </a:solidFill>
        </p:grpSpPr>
        <p:sp>
          <p:nvSpPr>
            <p:cNvPr id="458" name="Google Shape;458;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59" name="Google Shape;459;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60" name="Google Shape;460;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121900" tIns="121900" rIns="121900" bIns="121900" anchor="ctr" anchorCtr="0">
              <a:noAutofit/>
            </a:bodyPr>
            <a:lstStyle/>
            <a:p>
              <a:endParaRPr sz="2400"/>
            </a:p>
          </p:txBody>
        </p:sp>
        <p:sp>
          <p:nvSpPr>
            <p:cNvPr id="461" name="Google Shape;461;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121900" tIns="121900" rIns="121900" bIns="121900" anchor="ctr" anchorCtr="0">
              <a:noAutofit/>
            </a:bodyPr>
            <a:lstStyle/>
            <a:p>
              <a:endParaRPr sz="2400"/>
            </a:p>
          </p:txBody>
        </p:sp>
        <p:sp>
          <p:nvSpPr>
            <p:cNvPr id="462" name="Google Shape;462;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63" name="Google Shape;463;p39"/>
          <p:cNvGrpSpPr/>
          <p:nvPr/>
        </p:nvGrpSpPr>
        <p:grpSpPr>
          <a:xfrm>
            <a:off x="1395944" y="3562140"/>
            <a:ext cx="113517" cy="400833"/>
            <a:chOff x="727175" y="2957625"/>
            <a:chExt cx="130700" cy="476275"/>
          </a:xfrm>
          <a:solidFill>
            <a:srgbClr val="00B0F0"/>
          </a:solidFill>
        </p:grpSpPr>
        <p:sp>
          <p:nvSpPr>
            <p:cNvPr id="464" name="Google Shape;464;p39"/>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465" name="Google Shape;465;p39"/>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spcFirstLastPara="1" wrap="square" lIns="121900" tIns="121900" rIns="121900" bIns="121900" anchor="ctr" anchorCtr="0">
              <a:noAutofit/>
            </a:bodyPr>
            <a:lstStyle/>
            <a:p>
              <a:endParaRPr sz="2400"/>
            </a:p>
          </p:txBody>
        </p:sp>
      </p:grpSp>
      <p:sp>
        <p:nvSpPr>
          <p:cNvPr id="466" name="Google Shape;466;p39"/>
          <p:cNvSpPr/>
          <p:nvPr/>
        </p:nvSpPr>
        <p:spPr>
          <a:xfrm>
            <a:off x="2449747" y="3546215"/>
            <a:ext cx="347891" cy="432688"/>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67" name="Google Shape;467;p39"/>
          <p:cNvSpPr/>
          <p:nvPr/>
        </p:nvSpPr>
        <p:spPr>
          <a:xfrm>
            <a:off x="1909344" y="3546215"/>
            <a:ext cx="257737" cy="432688"/>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68" name="Google Shape;468;p39"/>
          <p:cNvGrpSpPr/>
          <p:nvPr/>
        </p:nvGrpSpPr>
        <p:grpSpPr>
          <a:xfrm>
            <a:off x="3008072" y="3574973"/>
            <a:ext cx="402000" cy="375143"/>
            <a:chOff x="2583325" y="2972875"/>
            <a:chExt cx="462850" cy="445750"/>
          </a:xfrm>
          <a:solidFill>
            <a:srgbClr val="00B0F0"/>
          </a:solidFill>
        </p:grpSpPr>
        <p:sp>
          <p:nvSpPr>
            <p:cNvPr id="469"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121900" tIns="121900" rIns="121900" bIns="121900" anchor="ctr" anchorCtr="0">
              <a:noAutofit/>
            </a:bodyPr>
            <a:lstStyle/>
            <a:p>
              <a:endParaRPr sz="2400"/>
            </a:p>
          </p:txBody>
        </p:sp>
        <p:sp>
          <p:nvSpPr>
            <p:cNvPr id="470"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1" name="Google Shape;471;p39"/>
          <p:cNvGrpSpPr/>
          <p:nvPr/>
        </p:nvGrpSpPr>
        <p:grpSpPr>
          <a:xfrm>
            <a:off x="3579740" y="3631002"/>
            <a:ext cx="429576" cy="263105"/>
            <a:chOff x="3241525" y="3039450"/>
            <a:chExt cx="494600" cy="312625"/>
          </a:xfrm>
          <a:solidFill>
            <a:srgbClr val="00B0F0"/>
          </a:solidFill>
        </p:grpSpPr>
        <p:sp>
          <p:nvSpPr>
            <p:cNvPr id="472" name="Google Shape;472;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121900" tIns="121900" rIns="121900" bIns="121900" anchor="ctr" anchorCtr="0">
              <a:noAutofit/>
            </a:bodyPr>
            <a:lstStyle/>
            <a:p>
              <a:endParaRPr sz="2400"/>
            </a:p>
          </p:txBody>
        </p:sp>
        <p:sp>
          <p:nvSpPr>
            <p:cNvPr id="473" name="Google Shape;473;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121900" tIns="121900" rIns="121900" bIns="121900" anchor="ctr" anchorCtr="0">
              <a:noAutofit/>
            </a:bodyPr>
            <a:lstStyle/>
            <a:p>
              <a:endParaRPr sz="2400"/>
            </a:p>
          </p:txBody>
        </p:sp>
      </p:grpSp>
      <p:sp>
        <p:nvSpPr>
          <p:cNvPr id="474" name="Google Shape;474;p39"/>
          <p:cNvSpPr/>
          <p:nvPr/>
        </p:nvSpPr>
        <p:spPr>
          <a:xfrm>
            <a:off x="4781062" y="3583728"/>
            <a:ext cx="369127" cy="35765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75" name="Google Shape;475;p39"/>
          <p:cNvGrpSpPr/>
          <p:nvPr/>
        </p:nvGrpSpPr>
        <p:grpSpPr>
          <a:xfrm>
            <a:off x="5328685" y="3603252"/>
            <a:ext cx="444428" cy="318609"/>
            <a:chOff x="5255200" y="3006475"/>
            <a:chExt cx="511700" cy="378575"/>
          </a:xfrm>
          <a:solidFill>
            <a:srgbClr val="00B0F0"/>
          </a:solidFill>
        </p:grpSpPr>
        <p:sp>
          <p:nvSpPr>
            <p:cNvPr id="47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121900" tIns="121900" rIns="121900" bIns="121900" anchor="ctr" anchorCtr="0">
              <a:noAutofit/>
            </a:bodyPr>
            <a:lstStyle/>
            <a:p>
              <a:endParaRPr sz="2400"/>
            </a:p>
          </p:txBody>
        </p:sp>
        <p:sp>
          <p:nvSpPr>
            <p:cNvPr id="47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8" name="Google Shape;478;p39"/>
          <p:cNvGrpSpPr/>
          <p:nvPr/>
        </p:nvGrpSpPr>
        <p:grpSpPr>
          <a:xfrm>
            <a:off x="4200199" y="3584756"/>
            <a:ext cx="359573" cy="355597"/>
            <a:chOff x="3955900" y="2984500"/>
            <a:chExt cx="414000" cy="422525"/>
          </a:xfrm>
          <a:solidFill>
            <a:srgbClr val="00B0F0"/>
          </a:solidFill>
        </p:grpSpPr>
        <p:sp>
          <p:nvSpPr>
            <p:cNvPr id="479" name="Google Shape;479;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121900" tIns="121900" rIns="121900" bIns="121900" anchor="ctr" anchorCtr="0">
              <a:noAutofit/>
            </a:bodyPr>
            <a:lstStyle/>
            <a:p>
              <a:endParaRPr sz="2400"/>
            </a:p>
          </p:txBody>
        </p:sp>
        <p:sp>
          <p:nvSpPr>
            <p:cNvPr id="480" name="Google Shape;480;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121900" tIns="121900" rIns="121900" bIns="121900" anchor="ctr" anchorCtr="0">
              <a:noAutofit/>
            </a:bodyPr>
            <a:lstStyle/>
            <a:p>
              <a:endParaRPr sz="2400"/>
            </a:p>
          </p:txBody>
        </p:sp>
        <p:sp>
          <p:nvSpPr>
            <p:cNvPr id="481" name="Google Shape;481;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121900" tIns="121900" rIns="121900" bIns="121900" anchor="ctr" anchorCtr="0">
              <a:noAutofit/>
            </a:bodyPr>
            <a:lstStyle/>
            <a:p>
              <a:endParaRPr sz="2400"/>
            </a:p>
          </p:txBody>
        </p:sp>
      </p:grpSp>
      <p:sp>
        <p:nvSpPr>
          <p:cNvPr id="482" name="Google Shape;482;p39"/>
          <p:cNvSpPr/>
          <p:nvPr/>
        </p:nvSpPr>
        <p:spPr>
          <a:xfrm>
            <a:off x="1253852" y="4176721"/>
            <a:ext cx="401979" cy="306279"/>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83" name="Google Shape;483;p39"/>
          <p:cNvSpPr/>
          <p:nvPr/>
        </p:nvSpPr>
        <p:spPr>
          <a:xfrm>
            <a:off x="5996586" y="3567275"/>
            <a:ext cx="280015" cy="390565"/>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84" name="Google Shape;484;p39"/>
          <p:cNvGrpSpPr/>
          <p:nvPr/>
        </p:nvGrpSpPr>
        <p:grpSpPr>
          <a:xfrm>
            <a:off x="6584454" y="3579602"/>
            <a:ext cx="274717" cy="378236"/>
            <a:chOff x="6701050" y="2978375"/>
            <a:chExt cx="316300" cy="449425"/>
          </a:xfrm>
          <a:solidFill>
            <a:srgbClr val="00B0F0"/>
          </a:solidFill>
        </p:grpSpPr>
        <p:sp>
          <p:nvSpPr>
            <p:cNvPr id="485" name="Google Shape;485;p39"/>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spcFirstLastPara="1" wrap="square" lIns="121900" tIns="121900" rIns="121900" bIns="121900" anchor="ctr" anchorCtr="0">
              <a:noAutofit/>
            </a:bodyPr>
            <a:lstStyle/>
            <a:p>
              <a:endParaRPr sz="2400"/>
            </a:p>
          </p:txBody>
        </p:sp>
        <p:sp>
          <p:nvSpPr>
            <p:cNvPr id="486" name="Google Shape;486;p39"/>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87" name="Google Shape;487;p39"/>
          <p:cNvGrpSpPr/>
          <p:nvPr/>
        </p:nvGrpSpPr>
        <p:grpSpPr>
          <a:xfrm>
            <a:off x="1842457" y="4202407"/>
            <a:ext cx="391404" cy="254900"/>
            <a:chOff x="1241275" y="3718400"/>
            <a:chExt cx="450650" cy="302875"/>
          </a:xfrm>
          <a:solidFill>
            <a:srgbClr val="00B0F0"/>
          </a:solidFill>
        </p:grpSpPr>
        <p:sp>
          <p:nvSpPr>
            <p:cNvPr id="488" name="Google Shape;488;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spcFirstLastPara="1" wrap="square" lIns="121900" tIns="121900" rIns="121900" bIns="121900" anchor="ctr" anchorCtr="0">
              <a:noAutofit/>
            </a:bodyPr>
            <a:lstStyle/>
            <a:p>
              <a:endParaRPr sz="2400"/>
            </a:p>
          </p:txBody>
        </p:sp>
        <p:sp>
          <p:nvSpPr>
            <p:cNvPr id="489" name="Google Shape;489;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spcFirstLastPara="1" wrap="square" lIns="121900" tIns="121900" rIns="121900" bIns="121900" anchor="ctr" anchorCtr="0">
              <a:noAutofit/>
            </a:bodyPr>
            <a:lstStyle/>
            <a:p>
              <a:endParaRPr sz="2400"/>
            </a:p>
          </p:txBody>
        </p:sp>
        <p:sp>
          <p:nvSpPr>
            <p:cNvPr id="490" name="Google Shape;490;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spcFirstLastPara="1" wrap="square" lIns="121900" tIns="121900" rIns="121900" bIns="121900" anchor="ctr" anchorCtr="0">
              <a:noAutofit/>
            </a:bodyPr>
            <a:lstStyle/>
            <a:p>
              <a:endParaRPr sz="2400"/>
            </a:p>
          </p:txBody>
        </p:sp>
        <p:sp>
          <p:nvSpPr>
            <p:cNvPr id="491" name="Google Shape;491;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2" name="Google Shape;492;p39"/>
          <p:cNvGrpSpPr/>
          <p:nvPr/>
        </p:nvGrpSpPr>
        <p:grpSpPr>
          <a:xfrm>
            <a:off x="2433234" y="4182882"/>
            <a:ext cx="380765" cy="294455"/>
            <a:chOff x="1921475" y="3695200"/>
            <a:chExt cx="438400" cy="349875"/>
          </a:xfrm>
          <a:solidFill>
            <a:srgbClr val="00B0F0"/>
          </a:solidFill>
        </p:grpSpPr>
        <p:sp>
          <p:nvSpPr>
            <p:cNvPr id="493" name="Google Shape;493;p39"/>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4" name="Google Shape;494;p39"/>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5" name="Google Shape;495;p39"/>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6" name="Google Shape;496;p39"/>
          <p:cNvGrpSpPr/>
          <p:nvPr/>
        </p:nvGrpSpPr>
        <p:grpSpPr>
          <a:xfrm>
            <a:off x="3022403" y="4178252"/>
            <a:ext cx="373339" cy="303208"/>
            <a:chOff x="2599825" y="3689700"/>
            <a:chExt cx="429850" cy="360275"/>
          </a:xfrm>
          <a:solidFill>
            <a:srgbClr val="00B0F0"/>
          </a:solidFill>
        </p:grpSpPr>
        <p:sp>
          <p:nvSpPr>
            <p:cNvPr id="497" name="Google Shape;497;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121900" tIns="121900" rIns="121900" bIns="121900" anchor="ctr" anchorCtr="0">
              <a:noAutofit/>
            </a:bodyPr>
            <a:lstStyle/>
            <a:p>
              <a:endParaRPr sz="2400"/>
            </a:p>
          </p:txBody>
        </p:sp>
        <p:sp>
          <p:nvSpPr>
            <p:cNvPr id="498" name="Google Shape;498;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9" name="Google Shape;499;p39"/>
          <p:cNvGrpSpPr/>
          <p:nvPr/>
        </p:nvGrpSpPr>
        <p:grpSpPr>
          <a:xfrm>
            <a:off x="3625882" y="4146903"/>
            <a:ext cx="337295" cy="341227"/>
            <a:chOff x="3294650" y="3652450"/>
            <a:chExt cx="388350" cy="405450"/>
          </a:xfrm>
          <a:solidFill>
            <a:srgbClr val="00B0F0"/>
          </a:solidFill>
        </p:grpSpPr>
        <p:sp>
          <p:nvSpPr>
            <p:cNvPr id="500" name="Google Shape;500;p39"/>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121900" tIns="121900" rIns="121900" bIns="121900" anchor="ctr" anchorCtr="0">
              <a:noAutofit/>
            </a:bodyPr>
            <a:lstStyle/>
            <a:p>
              <a:endParaRPr sz="2400"/>
            </a:p>
          </p:txBody>
        </p:sp>
        <p:sp>
          <p:nvSpPr>
            <p:cNvPr id="501" name="Google Shape;501;p39"/>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121900" tIns="121900" rIns="121900" bIns="121900" anchor="ctr" anchorCtr="0">
              <a:noAutofit/>
            </a:bodyPr>
            <a:lstStyle/>
            <a:p>
              <a:endParaRPr sz="2400"/>
            </a:p>
          </p:txBody>
        </p:sp>
        <p:sp>
          <p:nvSpPr>
            <p:cNvPr id="502" name="Google Shape;502;p39"/>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3" name="Google Shape;503;p39"/>
          <p:cNvGrpSpPr/>
          <p:nvPr/>
        </p:nvGrpSpPr>
        <p:grpSpPr>
          <a:xfrm>
            <a:off x="4183242" y="4190078"/>
            <a:ext cx="393489" cy="279559"/>
            <a:chOff x="3936375" y="3703750"/>
            <a:chExt cx="453050" cy="332175"/>
          </a:xfrm>
          <a:solidFill>
            <a:srgbClr val="00B0F0"/>
          </a:solidFill>
        </p:grpSpPr>
        <p:sp>
          <p:nvSpPr>
            <p:cNvPr id="504" name="Google Shape;504;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05" name="Google Shape;505;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6" name="Google Shape;506;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7" name="Google Shape;507;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508" name="Google Shape;508;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9" name="Google Shape;509;p39"/>
          <p:cNvGrpSpPr/>
          <p:nvPr/>
        </p:nvGrpSpPr>
        <p:grpSpPr>
          <a:xfrm>
            <a:off x="4768698" y="4190078"/>
            <a:ext cx="393489" cy="279559"/>
            <a:chOff x="4610450" y="3703750"/>
            <a:chExt cx="453050" cy="332175"/>
          </a:xfrm>
          <a:solidFill>
            <a:srgbClr val="00B0F0"/>
          </a:solidFill>
        </p:grpSpPr>
        <p:sp>
          <p:nvSpPr>
            <p:cNvPr id="510" name="Google Shape;510;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11" name="Google Shape;511;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12" name="Google Shape;512;p39"/>
          <p:cNvGrpSpPr/>
          <p:nvPr/>
        </p:nvGrpSpPr>
        <p:grpSpPr>
          <a:xfrm>
            <a:off x="5367942" y="4161820"/>
            <a:ext cx="365913" cy="336072"/>
            <a:chOff x="5300400" y="3670175"/>
            <a:chExt cx="421300" cy="399325"/>
          </a:xfrm>
          <a:solidFill>
            <a:srgbClr val="00B0F0"/>
          </a:solidFill>
        </p:grpSpPr>
        <p:sp>
          <p:nvSpPr>
            <p:cNvPr id="513" name="Google Shape;513;p3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121900" tIns="121900" rIns="121900" bIns="121900" anchor="ctr" anchorCtr="0">
              <a:noAutofit/>
            </a:bodyPr>
            <a:lstStyle/>
            <a:p>
              <a:endParaRPr sz="2400"/>
            </a:p>
          </p:txBody>
        </p:sp>
        <p:sp>
          <p:nvSpPr>
            <p:cNvPr id="514" name="Google Shape;514;p3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121900" tIns="121900" rIns="121900" bIns="121900" anchor="ctr" anchorCtr="0">
              <a:noAutofit/>
            </a:bodyPr>
            <a:lstStyle/>
            <a:p>
              <a:endParaRPr sz="2400"/>
            </a:p>
          </p:txBody>
        </p:sp>
        <p:sp>
          <p:nvSpPr>
            <p:cNvPr id="515" name="Google Shape;515;p3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121900" tIns="121900" rIns="121900" bIns="121900" anchor="ctr" anchorCtr="0">
              <a:noAutofit/>
            </a:bodyPr>
            <a:lstStyle/>
            <a:p>
              <a:endParaRPr sz="2400"/>
            </a:p>
          </p:txBody>
        </p:sp>
        <p:sp>
          <p:nvSpPr>
            <p:cNvPr id="516" name="Google Shape;516;p3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121900" tIns="121900" rIns="121900" bIns="121900" anchor="ctr" anchorCtr="0">
              <a:noAutofit/>
            </a:bodyPr>
            <a:lstStyle/>
            <a:p>
              <a:endParaRPr sz="2400"/>
            </a:p>
          </p:txBody>
        </p:sp>
        <p:sp>
          <p:nvSpPr>
            <p:cNvPr id="517" name="Google Shape;517;p3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121900" tIns="121900" rIns="121900" bIns="121900" anchor="ctr" anchorCtr="0">
              <a:noAutofit/>
            </a:bodyPr>
            <a:lstStyle/>
            <a:p>
              <a:endParaRPr sz="2400"/>
            </a:p>
          </p:txBody>
        </p:sp>
      </p:grpSp>
      <p:sp>
        <p:nvSpPr>
          <p:cNvPr id="518" name="Google Shape;518;p39"/>
          <p:cNvSpPr/>
          <p:nvPr/>
        </p:nvSpPr>
        <p:spPr>
          <a:xfrm>
            <a:off x="5932940" y="4132537"/>
            <a:ext cx="407299" cy="39464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19" name="Google Shape;519;p39"/>
          <p:cNvGrpSpPr/>
          <p:nvPr/>
        </p:nvGrpSpPr>
        <p:grpSpPr>
          <a:xfrm>
            <a:off x="6544154" y="4157696"/>
            <a:ext cx="355317" cy="344320"/>
            <a:chOff x="6654650" y="3665275"/>
            <a:chExt cx="409100" cy="409125"/>
          </a:xfrm>
          <a:solidFill>
            <a:srgbClr val="00B0F0"/>
          </a:solidFill>
        </p:grpSpPr>
        <p:sp>
          <p:nvSpPr>
            <p:cNvPr id="520" name="Google Shape;520;p3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121900" tIns="121900" rIns="121900" bIns="121900" anchor="ctr" anchorCtr="0">
              <a:noAutofit/>
            </a:bodyPr>
            <a:lstStyle/>
            <a:p>
              <a:endParaRPr sz="2400"/>
            </a:p>
          </p:txBody>
        </p:sp>
        <p:sp>
          <p:nvSpPr>
            <p:cNvPr id="521" name="Google Shape;521;p3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22" name="Google Shape;522;p39"/>
          <p:cNvGrpSpPr/>
          <p:nvPr/>
        </p:nvGrpSpPr>
        <p:grpSpPr>
          <a:xfrm>
            <a:off x="1260192" y="4710607"/>
            <a:ext cx="385021" cy="373103"/>
            <a:chOff x="570875" y="4322250"/>
            <a:chExt cx="443300" cy="443325"/>
          </a:xfrm>
          <a:solidFill>
            <a:srgbClr val="00B0F0"/>
          </a:solidFill>
        </p:grpSpPr>
        <p:sp>
          <p:nvSpPr>
            <p:cNvPr id="523" name="Google Shape;523;p3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121900" tIns="121900" rIns="121900" bIns="121900" anchor="ctr" anchorCtr="0">
              <a:noAutofit/>
            </a:bodyPr>
            <a:lstStyle/>
            <a:p>
              <a:endParaRPr sz="2400"/>
            </a:p>
          </p:txBody>
        </p:sp>
        <p:sp>
          <p:nvSpPr>
            <p:cNvPr id="524" name="Google Shape;524;p3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525" name="Google Shape;525;p3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121900" tIns="121900" rIns="121900" bIns="121900" anchor="ctr" anchorCtr="0">
              <a:noAutofit/>
            </a:bodyPr>
            <a:lstStyle/>
            <a:p>
              <a:endParaRPr sz="2400"/>
            </a:p>
          </p:txBody>
        </p:sp>
        <p:sp>
          <p:nvSpPr>
            <p:cNvPr id="526" name="Google Shape;526;p3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121900" tIns="121900" rIns="121900" bIns="121900" anchor="ctr" anchorCtr="0">
              <a:noAutofit/>
            </a:bodyPr>
            <a:lstStyle/>
            <a:p>
              <a:endParaRPr sz="2400"/>
            </a:p>
          </p:txBody>
        </p:sp>
      </p:grpSp>
      <p:sp>
        <p:nvSpPr>
          <p:cNvPr id="527" name="Google Shape;527;p39"/>
          <p:cNvSpPr/>
          <p:nvPr/>
        </p:nvSpPr>
        <p:spPr>
          <a:xfrm>
            <a:off x="1829782" y="4783073"/>
            <a:ext cx="416852" cy="228179"/>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28" name="Google Shape;528;p39"/>
          <p:cNvGrpSpPr/>
          <p:nvPr/>
        </p:nvGrpSpPr>
        <p:grpSpPr>
          <a:xfrm>
            <a:off x="2483609" y="4682877"/>
            <a:ext cx="280015" cy="428564"/>
            <a:chOff x="1979475" y="4289300"/>
            <a:chExt cx="322400" cy="509225"/>
          </a:xfrm>
          <a:solidFill>
            <a:srgbClr val="00B0F0"/>
          </a:solidFill>
        </p:grpSpPr>
        <p:sp>
          <p:nvSpPr>
            <p:cNvPr id="529" name="Google Shape;529;p39"/>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121900" tIns="121900" rIns="121900" bIns="121900" anchor="ctr" anchorCtr="0">
              <a:noAutofit/>
            </a:bodyPr>
            <a:lstStyle/>
            <a:p>
              <a:endParaRPr sz="2400"/>
            </a:p>
          </p:txBody>
        </p:sp>
        <p:sp>
          <p:nvSpPr>
            <p:cNvPr id="530" name="Google Shape;530;p39"/>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121900" tIns="121900" rIns="121900" bIns="121900" anchor="ctr" anchorCtr="0">
              <a:noAutofit/>
            </a:bodyPr>
            <a:lstStyle/>
            <a:p>
              <a:endParaRPr sz="2400"/>
            </a:p>
          </p:txBody>
        </p:sp>
        <p:sp>
          <p:nvSpPr>
            <p:cNvPr id="531" name="Google Shape;531;p39"/>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32" name="Google Shape;532;p39"/>
          <p:cNvGrpSpPr/>
          <p:nvPr/>
        </p:nvGrpSpPr>
        <p:grpSpPr>
          <a:xfrm>
            <a:off x="3044138" y="4688515"/>
            <a:ext cx="330391" cy="417287"/>
            <a:chOff x="2624850" y="4296000"/>
            <a:chExt cx="380400" cy="495825"/>
          </a:xfrm>
          <a:solidFill>
            <a:srgbClr val="00B0F0"/>
          </a:solidFill>
        </p:grpSpPr>
        <p:sp>
          <p:nvSpPr>
            <p:cNvPr id="533" name="Google Shape;533;p39"/>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spcFirstLastPara="1" wrap="square" lIns="121900" tIns="121900" rIns="121900" bIns="121900" anchor="ctr" anchorCtr="0">
              <a:noAutofit/>
            </a:bodyPr>
            <a:lstStyle/>
            <a:p>
              <a:endParaRPr sz="2400"/>
            </a:p>
          </p:txBody>
        </p:sp>
        <p:sp>
          <p:nvSpPr>
            <p:cNvPr id="534" name="Google Shape;534;p39"/>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spcFirstLastPara="1" wrap="square" lIns="121900" tIns="121900" rIns="121900" bIns="121900" anchor="ctr" anchorCtr="0">
              <a:noAutofit/>
            </a:bodyPr>
            <a:lstStyle/>
            <a:p>
              <a:endParaRPr sz="2400"/>
            </a:p>
          </p:txBody>
        </p:sp>
        <p:sp>
          <p:nvSpPr>
            <p:cNvPr id="535" name="Google Shape;535;p39"/>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spcFirstLastPara="1" wrap="square" lIns="121900" tIns="121900" rIns="121900" bIns="121900" anchor="ctr" anchorCtr="0">
              <a:noAutofit/>
            </a:bodyPr>
            <a:lstStyle/>
            <a:p>
              <a:endParaRPr sz="2400"/>
            </a:p>
          </p:txBody>
        </p:sp>
      </p:grpSp>
      <p:sp>
        <p:nvSpPr>
          <p:cNvPr id="536" name="Google Shape;536;p39"/>
          <p:cNvSpPr/>
          <p:nvPr/>
        </p:nvSpPr>
        <p:spPr>
          <a:xfrm>
            <a:off x="4203547" y="4726034"/>
            <a:ext cx="353189" cy="342257"/>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7" name="Google Shape;537;p39"/>
          <p:cNvSpPr/>
          <p:nvPr/>
        </p:nvSpPr>
        <p:spPr>
          <a:xfrm>
            <a:off x="3618064" y="4747621"/>
            <a:ext cx="353189" cy="29908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8" name="Google Shape;538;p39"/>
          <p:cNvSpPr/>
          <p:nvPr/>
        </p:nvSpPr>
        <p:spPr>
          <a:xfrm>
            <a:off x="4787424" y="4724498"/>
            <a:ext cx="356403" cy="345329"/>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39" name="Google Shape;539;p39"/>
          <p:cNvGrpSpPr/>
          <p:nvPr/>
        </p:nvGrpSpPr>
        <p:grpSpPr>
          <a:xfrm>
            <a:off x="5346728" y="4729627"/>
            <a:ext cx="408341" cy="335063"/>
            <a:chOff x="5275975" y="4344850"/>
            <a:chExt cx="470150" cy="398125"/>
          </a:xfrm>
          <a:solidFill>
            <a:srgbClr val="00B0F0"/>
          </a:solidFill>
        </p:grpSpPr>
        <p:sp>
          <p:nvSpPr>
            <p:cNvPr id="540" name="Google Shape;540;p39"/>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1" name="Google Shape;541;p39"/>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2" name="Google Shape;542;p39"/>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spcFirstLastPara="1" wrap="square" lIns="121900" tIns="121900" rIns="121900" bIns="121900" anchor="ctr" anchorCtr="0">
              <a:noAutofit/>
            </a:bodyPr>
            <a:lstStyle/>
            <a:p>
              <a:endParaRPr sz="2400"/>
            </a:p>
          </p:txBody>
        </p:sp>
      </p:grpSp>
      <p:sp>
        <p:nvSpPr>
          <p:cNvPr id="543" name="Google Shape;543;p39"/>
          <p:cNvSpPr/>
          <p:nvPr/>
        </p:nvSpPr>
        <p:spPr>
          <a:xfrm>
            <a:off x="5953091" y="4719364"/>
            <a:ext cx="366999" cy="355597"/>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4" name="Google Shape;544;p39"/>
          <p:cNvGrpSpPr/>
          <p:nvPr/>
        </p:nvGrpSpPr>
        <p:grpSpPr>
          <a:xfrm>
            <a:off x="6533536" y="4702402"/>
            <a:ext cx="376552" cy="389513"/>
            <a:chOff x="6642425" y="4312500"/>
            <a:chExt cx="433550" cy="462825"/>
          </a:xfrm>
          <a:solidFill>
            <a:srgbClr val="00B0F0"/>
          </a:solidFill>
        </p:grpSpPr>
        <p:sp>
          <p:nvSpPr>
            <p:cNvPr id="545" name="Google Shape;545;p39"/>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6" name="Google Shape;546;p39"/>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7" name="Google Shape;547;p39"/>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spcFirstLastPara="1" wrap="square" lIns="121900" tIns="121900" rIns="121900" bIns="121900" anchor="ctr" anchorCtr="0">
              <a:noAutofit/>
            </a:bodyPr>
            <a:lstStyle/>
            <a:p>
              <a:endParaRPr sz="2400"/>
            </a:p>
          </p:txBody>
        </p:sp>
      </p:grpSp>
      <p:sp>
        <p:nvSpPr>
          <p:cNvPr id="548" name="Google Shape;548;p39"/>
          <p:cNvSpPr/>
          <p:nvPr/>
        </p:nvSpPr>
        <p:spPr>
          <a:xfrm>
            <a:off x="1210901" y="5326222"/>
            <a:ext cx="483643" cy="27648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9" name="Google Shape;549;p39"/>
          <p:cNvGrpSpPr/>
          <p:nvPr/>
        </p:nvGrpSpPr>
        <p:grpSpPr>
          <a:xfrm>
            <a:off x="1845106" y="5280497"/>
            <a:ext cx="386085" cy="367948"/>
            <a:chOff x="1244325" y="4999400"/>
            <a:chExt cx="444525" cy="437200"/>
          </a:xfrm>
          <a:solidFill>
            <a:srgbClr val="00B0F0"/>
          </a:solidFill>
        </p:grpSpPr>
        <p:sp>
          <p:nvSpPr>
            <p:cNvPr id="550" name="Google Shape;550;p39"/>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spcFirstLastPara="1" wrap="square" lIns="121900" tIns="121900" rIns="121900" bIns="121900" anchor="ctr" anchorCtr="0">
              <a:noAutofit/>
            </a:bodyPr>
            <a:lstStyle/>
            <a:p>
              <a:endParaRPr sz="2400"/>
            </a:p>
          </p:txBody>
        </p:sp>
        <p:sp>
          <p:nvSpPr>
            <p:cNvPr id="551" name="Google Shape;551;p39"/>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spcFirstLastPara="1" wrap="square" lIns="121900" tIns="121900" rIns="121900" bIns="121900" anchor="ctr" anchorCtr="0">
              <a:noAutofit/>
            </a:bodyPr>
            <a:lstStyle/>
            <a:p>
              <a:endParaRPr sz="2400"/>
            </a:p>
          </p:txBody>
        </p:sp>
        <p:sp>
          <p:nvSpPr>
            <p:cNvPr id="552" name="Google Shape;552;p39"/>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53" name="Google Shape;553;p39"/>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spcFirstLastPara="1" wrap="square" lIns="121900" tIns="121900" rIns="121900" bIns="121900" anchor="ctr" anchorCtr="0">
              <a:noAutofit/>
            </a:bodyPr>
            <a:lstStyle/>
            <a:p>
              <a:endParaRPr sz="2400"/>
            </a:p>
          </p:txBody>
        </p:sp>
        <p:sp>
          <p:nvSpPr>
            <p:cNvPr id="554" name="Google Shape;554;p39"/>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5" name="Google Shape;555;p39"/>
          <p:cNvGrpSpPr/>
          <p:nvPr/>
        </p:nvGrpSpPr>
        <p:grpSpPr>
          <a:xfrm>
            <a:off x="2465044" y="5268672"/>
            <a:ext cx="317145" cy="391576"/>
            <a:chOff x="1958100" y="4985350"/>
            <a:chExt cx="365150" cy="465275"/>
          </a:xfrm>
          <a:solidFill>
            <a:srgbClr val="00B0F0"/>
          </a:solidFill>
        </p:grpSpPr>
        <p:sp>
          <p:nvSpPr>
            <p:cNvPr id="556" name="Google Shape;556;p39"/>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spcFirstLastPara="1" wrap="square" lIns="121900" tIns="121900" rIns="121900" bIns="121900" anchor="ctr" anchorCtr="0">
              <a:noAutofit/>
            </a:bodyPr>
            <a:lstStyle/>
            <a:p>
              <a:endParaRPr sz="2400"/>
            </a:p>
          </p:txBody>
        </p:sp>
        <p:sp>
          <p:nvSpPr>
            <p:cNvPr id="557" name="Google Shape;557;p39"/>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spcFirstLastPara="1" wrap="square" lIns="121900" tIns="121900" rIns="121900" bIns="121900" anchor="ctr" anchorCtr="0">
              <a:noAutofit/>
            </a:bodyPr>
            <a:lstStyle/>
            <a:p>
              <a:endParaRPr sz="2400"/>
            </a:p>
          </p:txBody>
        </p:sp>
        <p:sp>
          <p:nvSpPr>
            <p:cNvPr id="558" name="Google Shape;558;p39"/>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9" name="Google Shape;559;p39"/>
          <p:cNvGrpSpPr/>
          <p:nvPr/>
        </p:nvGrpSpPr>
        <p:grpSpPr>
          <a:xfrm>
            <a:off x="3027158" y="5283568"/>
            <a:ext cx="363828" cy="362288"/>
            <a:chOff x="2605300" y="5003050"/>
            <a:chExt cx="418900" cy="430475"/>
          </a:xfrm>
          <a:solidFill>
            <a:srgbClr val="00B0F0"/>
          </a:solidFill>
        </p:grpSpPr>
        <p:sp>
          <p:nvSpPr>
            <p:cNvPr id="560" name="Google Shape;560;p39"/>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spcFirstLastPara="1" wrap="square" lIns="121900" tIns="121900" rIns="121900" bIns="121900" anchor="ctr" anchorCtr="0">
              <a:noAutofit/>
            </a:bodyPr>
            <a:lstStyle/>
            <a:p>
              <a:endParaRPr sz="2400"/>
            </a:p>
          </p:txBody>
        </p:sp>
        <p:sp>
          <p:nvSpPr>
            <p:cNvPr id="561" name="Google Shape;561;p39"/>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spcFirstLastPara="1" wrap="square" lIns="121900" tIns="121900" rIns="121900" bIns="121900" anchor="ctr" anchorCtr="0">
              <a:noAutofit/>
            </a:bodyPr>
            <a:lstStyle/>
            <a:p>
              <a:endParaRPr sz="2400"/>
            </a:p>
          </p:txBody>
        </p:sp>
        <p:sp>
          <p:nvSpPr>
            <p:cNvPr id="562" name="Google Shape;562;p39"/>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3" name="Google Shape;563;p39"/>
          <p:cNvGrpSpPr/>
          <p:nvPr/>
        </p:nvGrpSpPr>
        <p:grpSpPr>
          <a:xfrm>
            <a:off x="3577092" y="5291289"/>
            <a:ext cx="434875" cy="346360"/>
            <a:chOff x="3238475" y="5012225"/>
            <a:chExt cx="500700" cy="411550"/>
          </a:xfrm>
          <a:solidFill>
            <a:srgbClr val="00B0F0"/>
          </a:solidFill>
        </p:grpSpPr>
        <p:sp>
          <p:nvSpPr>
            <p:cNvPr id="564" name="Google Shape;564;p39"/>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spcFirstLastPara="1" wrap="square" lIns="121900" tIns="121900" rIns="121900" bIns="121900" anchor="ctr" anchorCtr="0">
              <a:noAutofit/>
            </a:bodyPr>
            <a:lstStyle/>
            <a:p>
              <a:endParaRPr sz="2400"/>
            </a:p>
          </p:txBody>
        </p:sp>
        <p:sp>
          <p:nvSpPr>
            <p:cNvPr id="565" name="Google Shape;565;p39"/>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spcFirstLastPara="1" wrap="square" lIns="121900" tIns="121900" rIns="121900" bIns="121900" anchor="ctr" anchorCtr="0">
              <a:noAutofit/>
            </a:bodyPr>
            <a:lstStyle/>
            <a:p>
              <a:endParaRPr sz="2400"/>
            </a:p>
          </p:txBody>
        </p:sp>
        <p:sp>
          <p:nvSpPr>
            <p:cNvPr id="566" name="Google Shape;566;p39"/>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7" name="Google Shape;567;p39"/>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8" name="Google Shape;568;p39"/>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9" name="Google Shape;569;p39"/>
          <p:cNvGrpSpPr/>
          <p:nvPr/>
        </p:nvGrpSpPr>
        <p:grpSpPr>
          <a:xfrm>
            <a:off x="4726791" y="5254281"/>
            <a:ext cx="477303" cy="420359"/>
            <a:chOff x="4562200" y="4968250"/>
            <a:chExt cx="549550" cy="499475"/>
          </a:xfrm>
          <a:solidFill>
            <a:srgbClr val="00B0F0"/>
          </a:solidFill>
        </p:grpSpPr>
        <p:sp>
          <p:nvSpPr>
            <p:cNvPr id="570" name="Google Shape;570;p39"/>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121900" tIns="121900" rIns="121900" bIns="121900" anchor="ctr" anchorCtr="0">
              <a:noAutofit/>
            </a:bodyPr>
            <a:lstStyle/>
            <a:p>
              <a:endParaRPr sz="2400"/>
            </a:p>
          </p:txBody>
        </p:sp>
        <p:sp>
          <p:nvSpPr>
            <p:cNvPr id="571" name="Google Shape;571;p39"/>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572" name="Google Shape;572;p39"/>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121900" tIns="121900" rIns="121900" bIns="121900" anchor="ctr" anchorCtr="0">
              <a:noAutofit/>
            </a:bodyPr>
            <a:lstStyle/>
            <a:p>
              <a:endParaRPr sz="2400"/>
            </a:p>
          </p:txBody>
        </p:sp>
        <p:sp>
          <p:nvSpPr>
            <p:cNvPr id="573" name="Google Shape;573;p39"/>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121900" tIns="121900" rIns="121900" bIns="121900" anchor="ctr" anchorCtr="0">
              <a:noAutofit/>
            </a:bodyPr>
            <a:lstStyle/>
            <a:p>
              <a:endParaRPr sz="2400"/>
            </a:p>
          </p:txBody>
        </p:sp>
        <p:sp>
          <p:nvSpPr>
            <p:cNvPr id="574" name="Google Shape;574;p39"/>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5" name="Google Shape;575;p39"/>
          <p:cNvGrpSpPr/>
          <p:nvPr/>
        </p:nvGrpSpPr>
        <p:grpSpPr>
          <a:xfrm>
            <a:off x="4214530" y="5277929"/>
            <a:ext cx="330911" cy="372555"/>
            <a:chOff x="3972400" y="4996350"/>
            <a:chExt cx="381000" cy="442675"/>
          </a:xfrm>
          <a:solidFill>
            <a:srgbClr val="00B0F0"/>
          </a:solidFill>
        </p:grpSpPr>
        <p:sp>
          <p:nvSpPr>
            <p:cNvPr id="576" name="Google Shape;576;p39"/>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spcFirstLastPara="1" wrap="square" lIns="121900" tIns="121900" rIns="121900" bIns="121900" anchor="ctr" anchorCtr="0">
              <a:noAutofit/>
            </a:bodyPr>
            <a:lstStyle/>
            <a:p>
              <a:endParaRPr sz="2400"/>
            </a:p>
          </p:txBody>
        </p:sp>
        <p:sp>
          <p:nvSpPr>
            <p:cNvPr id="577" name="Google Shape;577;p39"/>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8" name="Google Shape;578;p39"/>
          <p:cNvGrpSpPr/>
          <p:nvPr/>
        </p:nvGrpSpPr>
        <p:grpSpPr>
          <a:xfrm>
            <a:off x="5316503" y="5246580"/>
            <a:ext cx="468812" cy="435760"/>
            <a:chOff x="5241175" y="4959100"/>
            <a:chExt cx="539775" cy="517775"/>
          </a:xfrm>
          <a:solidFill>
            <a:srgbClr val="00B0F0"/>
          </a:solidFill>
        </p:grpSpPr>
        <p:sp>
          <p:nvSpPr>
            <p:cNvPr id="579" name="Google Shape;579;p3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endParaRPr sz="2400"/>
            </a:p>
          </p:txBody>
        </p:sp>
        <p:sp>
          <p:nvSpPr>
            <p:cNvPr id="580" name="Google Shape;580;p3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endParaRPr sz="2400"/>
            </a:p>
          </p:txBody>
        </p:sp>
        <p:sp>
          <p:nvSpPr>
            <p:cNvPr id="581" name="Google Shape;581;p3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endParaRPr sz="2400"/>
            </a:p>
          </p:txBody>
        </p:sp>
        <p:sp>
          <p:nvSpPr>
            <p:cNvPr id="582" name="Google Shape;582;p3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endParaRPr sz="2400"/>
            </a:p>
          </p:txBody>
        </p:sp>
        <p:sp>
          <p:nvSpPr>
            <p:cNvPr id="583" name="Google Shape;583;p3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endParaRPr sz="2400"/>
            </a:p>
          </p:txBody>
        </p:sp>
        <p:sp>
          <p:nvSpPr>
            <p:cNvPr id="584" name="Google Shape;584;p3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endParaRPr sz="2400"/>
            </a:p>
          </p:txBody>
        </p:sp>
      </p:grpSp>
      <p:sp>
        <p:nvSpPr>
          <p:cNvPr id="585" name="Google Shape;585;p39"/>
          <p:cNvSpPr/>
          <p:nvPr/>
        </p:nvSpPr>
        <p:spPr>
          <a:xfrm>
            <a:off x="5930291" y="5353974"/>
            <a:ext cx="412597" cy="22098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86" name="Google Shape;586;p39"/>
          <p:cNvGrpSpPr/>
          <p:nvPr/>
        </p:nvGrpSpPr>
        <p:grpSpPr>
          <a:xfrm>
            <a:off x="6570666" y="5311321"/>
            <a:ext cx="300708" cy="335063"/>
            <a:chOff x="6685175" y="5036025"/>
            <a:chExt cx="346225" cy="398125"/>
          </a:xfrm>
          <a:solidFill>
            <a:srgbClr val="00B0F0"/>
          </a:solidFill>
        </p:grpSpPr>
        <p:sp>
          <p:nvSpPr>
            <p:cNvPr id="587" name="Google Shape;587;p39"/>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spcFirstLastPara="1" wrap="square" lIns="121900" tIns="121900" rIns="121900" bIns="121900" anchor="ctr" anchorCtr="0">
              <a:noAutofit/>
            </a:bodyPr>
            <a:lstStyle/>
            <a:p>
              <a:endParaRPr sz="2400"/>
            </a:p>
          </p:txBody>
        </p:sp>
        <p:sp>
          <p:nvSpPr>
            <p:cNvPr id="588" name="Google Shape;588;p39"/>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spcFirstLastPara="1" wrap="square" lIns="121900" tIns="121900" rIns="121900" bIns="121900" anchor="ctr" anchorCtr="0">
              <a:noAutofit/>
            </a:bodyPr>
            <a:lstStyle/>
            <a:p>
              <a:endParaRPr sz="2400"/>
            </a:p>
          </p:txBody>
        </p:sp>
        <p:sp>
          <p:nvSpPr>
            <p:cNvPr id="589" name="Google Shape;589;p39"/>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spcFirstLastPara="1" wrap="square" lIns="121900" tIns="121900" rIns="121900" bIns="121900" anchor="ctr" anchorCtr="0">
              <a:noAutofit/>
            </a:bodyPr>
            <a:lstStyle/>
            <a:p>
              <a:endParaRPr sz="2400"/>
            </a:p>
          </p:txBody>
        </p:sp>
        <p:sp>
          <p:nvSpPr>
            <p:cNvPr id="590" name="Google Shape;590;p39"/>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spcFirstLastPara="1" wrap="square" lIns="121900" tIns="121900" rIns="121900" bIns="121900" anchor="ctr" anchorCtr="0">
              <a:noAutofit/>
            </a:bodyPr>
            <a:lstStyle/>
            <a:p>
              <a:endParaRPr sz="2400"/>
            </a:p>
          </p:txBody>
        </p:sp>
        <p:sp>
          <p:nvSpPr>
            <p:cNvPr id="591" name="Google Shape;591;p39"/>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spcFirstLastPara="1" wrap="square" lIns="121900" tIns="121900" rIns="121900" bIns="121900" anchor="ctr" anchorCtr="0">
              <a:noAutofit/>
            </a:bodyPr>
            <a:lstStyle/>
            <a:p>
              <a:endParaRPr sz="2400"/>
            </a:p>
          </p:txBody>
        </p:sp>
      </p:grpSp>
      <p:sp>
        <p:nvSpPr>
          <p:cNvPr id="287" name="CuadroTexto 286"/>
          <p:cNvSpPr txBox="1"/>
          <p:nvPr/>
        </p:nvSpPr>
        <p:spPr>
          <a:xfrm>
            <a:off x="2406556" y="433754"/>
            <a:ext cx="2095355" cy="646331"/>
          </a:xfrm>
          <a:prstGeom prst="rect">
            <a:avLst/>
          </a:prstGeom>
          <a:noFill/>
        </p:spPr>
        <p:txBody>
          <a:bodyPr wrap="square" rtlCol="0">
            <a:spAutoFit/>
          </a:bodyPr>
          <a:lstStyle/>
          <a:p>
            <a:r>
              <a:rPr lang="es-ES" sz="3600" dirty="0">
                <a:solidFill>
                  <a:schemeClr val="bg2">
                    <a:lumMod val="50000"/>
                  </a:schemeClr>
                </a:solidFill>
              </a:rPr>
              <a:t>Iconos</a:t>
            </a:r>
            <a:endParaRPr lang="en-US" sz="3600" dirty="0">
              <a:solidFill>
                <a:schemeClr val="bg2">
                  <a:lumMod val="50000"/>
                </a:schemeClr>
              </a:solidFill>
            </a:endParaRPr>
          </a:p>
        </p:txBody>
      </p:sp>
      <p:sp>
        <p:nvSpPr>
          <p:cNvPr id="288" name="CuadroTexto 287"/>
          <p:cNvSpPr txBox="1"/>
          <p:nvPr/>
        </p:nvSpPr>
        <p:spPr>
          <a:xfrm>
            <a:off x="7351987" y="1289536"/>
            <a:ext cx="3925611" cy="3477875"/>
          </a:xfrm>
          <a:prstGeom prst="rect">
            <a:avLst/>
          </a:prstGeom>
          <a:noFill/>
        </p:spPr>
        <p:txBody>
          <a:bodyPr wrap="square" rtlCol="0">
            <a:spAutoFit/>
          </a:bodyPr>
          <a:lstStyle/>
          <a:p>
            <a:r>
              <a:rPr lang="es-ES" sz="2000" dirty="0">
                <a:solidFill>
                  <a:schemeClr val="bg2">
                    <a:lumMod val="50000"/>
                  </a:schemeClr>
                </a:solidFill>
              </a:rPr>
              <a:t>Cambio de color</a:t>
            </a:r>
          </a:p>
          <a:p>
            <a:pPr marL="457200" indent="-457200">
              <a:buAutoNum type="arabicPeriod"/>
            </a:pPr>
            <a:r>
              <a:rPr lang="es-ES" sz="1500" dirty="0">
                <a:solidFill>
                  <a:schemeClr val="bg2">
                    <a:lumMod val="50000"/>
                  </a:schemeClr>
                </a:solidFill>
              </a:rPr>
              <a:t>Seleccionar el icono a utilizar</a:t>
            </a:r>
          </a:p>
          <a:p>
            <a:pPr marL="457200" indent="-457200">
              <a:buAutoNum type="arabicPeriod"/>
            </a:pPr>
            <a:r>
              <a:rPr lang="es-ES" sz="1500" dirty="0">
                <a:solidFill>
                  <a:schemeClr val="bg2">
                    <a:lumMod val="50000"/>
                  </a:schemeClr>
                </a:solidFill>
              </a:rPr>
              <a:t>Pinchar la pestaña “</a:t>
            </a:r>
            <a:r>
              <a:rPr lang="es-ES" sz="1500" b="1" dirty="0">
                <a:solidFill>
                  <a:schemeClr val="bg2">
                    <a:lumMod val="50000"/>
                  </a:schemeClr>
                </a:solidFill>
              </a:rPr>
              <a:t>Inicio”</a:t>
            </a:r>
            <a:r>
              <a:rPr lang="es-ES" sz="1500" dirty="0">
                <a:solidFill>
                  <a:schemeClr val="bg2">
                    <a:lumMod val="50000"/>
                  </a:schemeClr>
                </a:solidFill>
              </a:rPr>
              <a:t> en la barra de herramientas</a:t>
            </a: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r>
              <a:rPr lang="es-ES" sz="1500" dirty="0">
                <a:solidFill>
                  <a:schemeClr val="bg2">
                    <a:lumMod val="50000"/>
                  </a:schemeClr>
                </a:solidFill>
              </a:rPr>
              <a:t>Seleccionar </a:t>
            </a:r>
            <a:r>
              <a:rPr lang="es-ES" sz="1500" b="1" dirty="0">
                <a:solidFill>
                  <a:schemeClr val="bg2">
                    <a:lumMod val="50000"/>
                  </a:schemeClr>
                </a:solidFill>
              </a:rPr>
              <a:t>“Relleno de Forma” </a:t>
            </a:r>
            <a:r>
              <a:rPr lang="es-ES" sz="1500" dirty="0">
                <a:solidFill>
                  <a:schemeClr val="bg2">
                    <a:lumMod val="50000"/>
                  </a:schemeClr>
                </a:solidFill>
              </a:rPr>
              <a:t>y escoger el color que necesita.</a:t>
            </a:r>
          </a:p>
          <a:p>
            <a:r>
              <a:rPr lang="es-ES" sz="2000" dirty="0">
                <a:solidFill>
                  <a:schemeClr val="bg2">
                    <a:lumMod val="50000"/>
                  </a:schemeClr>
                </a:solidFill>
              </a:rPr>
              <a:t> </a:t>
            </a:r>
            <a:endParaRPr lang="en-US" sz="2000" dirty="0">
              <a:solidFill>
                <a:schemeClr val="bg2">
                  <a:lumMod val="50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68" y="2417322"/>
            <a:ext cx="3485672" cy="118593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37161" r="-1"/>
          <a:stretch/>
        </p:blipFill>
        <p:spPr>
          <a:xfrm>
            <a:off x="7913556" y="4531284"/>
            <a:ext cx="3528971" cy="1770593"/>
          </a:xfrm>
          <a:prstGeom prst="rect">
            <a:avLst/>
          </a:prstGeom>
        </p:spPr>
      </p:pic>
    </p:spTree>
    <p:extLst>
      <p:ext uri="{BB962C8B-B14F-4D97-AF65-F5344CB8AC3E}">
        <p14:creationId xmlns:p14="http://schemas.microsoft.com/office/powerpoint/2010/main" val="239289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2189895" y="2166376"/>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dirty="0">
                <a:latin typeface="Arial Narrow" panose="020B0606020202030204" pitchFamily="34" charset="0"/>
              </a:rPr>
              <a:t>Seguimiento</a:t>
            </a:r>
            <a:r>
              <a:rPr lang="en-US" sz="4100" dirty="0">
                <a:latin typeface="Arial Narrow" panose="020B0606020202030204" pitchFamily="34" charset="0"/>
              </a:rPr>
              <a:t> de </a:t>
            </a:r>
            <a:r>
              <a:rPr lang="es-CL" sz="4100" dirty="0">
                <a:latin typeface="Arial Narrow" panose="020B0606020202030204" pitchFamily="34" charset="0"/>
              </a:rPr>
              <a:t>Acuerdos</a:t>
            </a:r>
            <a:r>
              <a:rPr lang="en-US" sz="4100" dirty="0">
                <a:latin typeface="Arial Narrow" panose="020B0606020202030204" pitchFamily="34" charset="0"/>
              </a:rPr>
              <a:t> de la </a:t>
            </a:r>
            <a:r>
              <a:rPr lang="es-CL" sz="4100" dirty="0">
                <a:latin typeface="Arial Narrow" panose="020B0606020202030204" pitchFamily="34" charset="0"/>
              </a:rPr>
              <a:t>Reunión</a:t>
            </a:r>
            <a:r>
              <a:rPr lang="en-US" sz="4100" dirty="0">
                <a:latin typeface="Arial Narrow" panose="020B0606020202030204" pitchFamily="34" charset="0"/>
              </a:rPr>
              <a:t> Anterior</a:t>
            </a:r>
          </a:p>
        </p:txBody>
      </p:sp>
    </p:spTree>
    <p:extLst>
      <p:ext uri="{BB962C8B-B14F-4D97-AF65-F5344CB8AC3E}">
        <p14:creationId xmlns:p14="http://schemas.microsoft.com/office/powerpoint/2010/main" val="413259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2542979" y="16777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Seguimiento de los Acuerdos de la Reunión Anterior</a:t>
            </a:r>
          </a:p>
        </p:txBody>
      </p:sp>
      <p:graphicFrame>
        <p:nvGraphicFramePr>
          <p:cNvPr id="3" name="Tabla 2"/>
          <p:cNvGraphicFramePr>
            <a:graphicFrameLocks noGrp="1"/>
          </p:cNvGraphicFramePr>
          <p:nvPr>
            <p:extLst>
              <p:ext uri="{D42A27DB-BD31-4B8C-83A1-F6EECF244321}">
                <p14:modId xmlns:p14="http://schemas.microsoft.com/office/powerpoint/2010/main" val="55282991"/>
              </p:ext>
            </p:extLst>
          </p:nvPr>
        </p:nvGraphicFramePr>
        <p:xfrm>
          <a:off x="1542855" y="1190125"/>
          <a:ext cx="8855075" cy="1272211"/>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Revisión de No conformidades y Oportunidades de mejoras detectadas en Auditoria al Sistema de Gestión de Calidad</a:t>
                      </a:r>
                      <a:endPar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Direcciones Administración Central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Todas las Direcciones dieron respuesta a sus hallazgos respecto de la auditoria al SGC.</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63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
            <a:extLst>
              <a:ext uri="{FF2B5EF4-FFF2-40B4-BE49-F238E27FC236}">
                <a16:creationId xmlns:a16="http://schemas.microsoft.com/office/drawing/2014/main" id="{7ABC4767-22AB-7824-F4C6-234752B5E2CA}"/>
              </a:ext>
            </a:extLst>
          </p:cNvPr>
          <p:cNvGrpSpPr>
            <a:grpSpLocks/>
          </p:cNvGrpSpPr>
          <p:nvPr/>
        </p:nvGrpSpPr>
        <p:grpSpPr bwMode="auto">
          <a:xfrm>
            <a:off x="1364566" y="669925"/>
            <a:ext cx="9099550" cy="6188075"/>
            <a:chOff x="16177" y="770208"/>
            <a:chExt cx="9099000" cy="5199701"/>
          </a:xfrm>
        </p:grpSpPr>
        <p:sp>
          <p:nvSpPr>
            <p:cNvPr id="3" name="Rectángulo redondeado 2">
              <a:extLst>
                <a:ext uri="{FF2B5EF4-FFF2-40B4-BE49-F238E27FC236}">
                  <a16:creationId xmlns:a16="http://schemas.microsoft.com/office/drawing/2014/main" id="{64E2638D-70B9-88B7-DB03-6B7648142F31}"/>
                </a:ext>
              </a:extLst>
            </p:cNvPr>
            <p:cNvSpPr/>
            <p:nvPr/>
          </p:nvSpPr>
          <p:spPr>
            <a:xfrm>
              <a:off x="2205208" y="2988552"/>
              <a:ext cx="1458824"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Postulación a licitaciones</a:t>
              </a:r>
            </a:p>
          </p:txBody>
        </p:sp>
        <p:sp>
          <p:nvSpPr>
            <p:cNvPr id="4" name="Rectángulo redondeado 20">
              <a:extLst>
                <a:ext uri="{FF2B5EF4-FFF2-40B4-BE49-F238E27FC236}">
                  <a16:creationId xmlns:a16="http://schemas.microsoft.com/office/drawing/2014/main" id="{2CE60F46-A1AD-8FD7-6ACC-6760A31C3575}"/>
                </a:ext>
              </a:extLst>
            </p:cNvPr>
            <p:cNvSpPr/>
            <p:nvPr/>
          </p:nvSpPr>
          <p:spPr>
            <a:xfrm>
              <a:off x="2244892" y="3031238"/>
              <a:ext cx="1377867" cy="377505"/>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5" name="AutoShape 5">
              <a:extLst>
                <a:ext uri="{FF2B5EF4-FFF2-40B4-BE49-F238E27FC236}">
                  <a16:creationId xmlns:a16="http://schemas.microsoft.com/office/drawing/2014/main" id="{33DF6B7C-7C96-E420-1E4D-B97CF729BAD7}"/>
                </a:ext>
              </a:extLst>
            </p:cNvPr>
            <p:cNvSpPr>
              <a:spLocks noChangeArrowheads="1"/>
            </p:cNvSpPr>
            <p:nvPr/>
          </p:nvSpPr>
          <p:spPr bwMode="auto">
            <a:xfrm>
              <a:off x="16177" y="2283640"/>
              <a:ext cx="9099000" cy="2157602"/>
            </a:xfrm>
            <a:prstGeom prst="roundRect">
              <a:avLst>
                <a:gd name="adj" fmla="val 192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Procesos</a:t>
              </a:r>
            </a:p>
          </p:txBody>
        </p:sp>
        <p:sp>
          <p:nvSpPr>
            <p:cNvPr id="6" name="AutoShape 5">
              <a:extLst>
                <a:ext uri="{FF2B5EF4-FFF2-40B4-BE49-F238E27FC236}">
                  <a16:creationId xmlns:a16="http://schemas.microsoft.com/office/drawing/2014/main" id="{73157603-1A8C-279E-0C08-5D595F9C5EA0}"/>
                </a:ext>
              </a:extLst>
            </p:cNvPr>
            <p:cNvSpPr>
              <a:spLocks noChangeArrowheads="1"/>
            </p:cNvSpPr>
            <p:nvPr/>
          </p:nvSpPr>
          <p:spPr bwMode="auto">
            <a:xfrm>
              <a:off x="16177" y="860874"/>
              <a:ext cx="9099000" cy="546397"/>
            </a:xfrm>
            <a:prstGeom prst="roundRect">
              <a:avLst>
                <a:gd name="adj" fmla="val 6153"/>
              </a:avLst>
            </a:prstGeom>
            <a:noFill/>
            <a:ln w="25400">
              <a:solidFill>
                <a:schemeClr val="accent5"/>
              </a:solidFill>
              <a:round/>
              <a:headEnd/>
              <a:tailEnd/>
            </a:ln>
          </p:spPr>
          <p:txBody>
            <a:bodyPr vert="vert270" lIns="13500"/>
            <a:lstStyle>
              <a:lvl1pPr algn="just">
                <a:spcBef>
                  <a:spcPct val="20000"/>
                </a:spcBef>
                <a:buClr>
                  <a:srgbClr val="FF9900"/>
                </a:buClr>
                <a:buFont typeface="Wingdings" panose="05000000000000000000" pitchFamily="2" charset="2"/>
                <a:buChar char="Ü"/>
                <a:defRPr sz="2000">
                  <a:solidFill>
                    <a:schemeClr val="tx1"/>
                  </a:solidFill>
                  <a:latin typeface="Tahoma" panose="020B0604030504040204" pitchFamily="34" charset="0"/>
                </a:defRPr>
              </a:lvl1pPr>
              <a:lvl2pPr marL="742950" indent="-285750" algn="just">
                <a:spcBef>
                  <a:spcPct val="20000"/>
                </a:spcBef>
                <a:buClr>
                  <a:srgbClr val="FF9900"/>
                </a:buClr>
                <a:buFont typeface="Wingdings" panose="05000000000000000000" pitchFamily="2" charset="2"/>
                <a:buChar char="ü"/>
                <a:defRPr>
                  <a:solidFill>
                    <a:schemeClr val="tx1"/>
                  </a:solidFill>
                  <a:latin typeface="Tahoma" panose="020B0604030504040204" pitchFamily="34" charset="0"/>
                </a:defRPr>
              </a:lvl2pPr>
              <a:lvl3pPr marL="1143000" indent="-228600" algn="just">
                <a:spcBef>
                  <a:spcPct val="20000"/>
                </a:spcBef>
                <a:buClr>
                  <a:srgbClr val="FF9900"/>
                </a:buClr>
                <a:buChar char="•"/>
                <a:defRPr sz="1600">
                  <a:solidFill>
                    <a:schemeClr val="tx1"/>
                  </a:solidFill>
                  <a:latin typeface="Tahoma" panose="020B0604030504040204" pitchFamily="34" charset="0"/>
                </a:defRPr>
              </a:lvl3pPr>
              <a:lvl4pPr marL="1600200" indent="-228600" algn="just">
                <a:spcBef>
                  <a:spcPct val="20000"/>
                </a:spcBef>
                <a:buClr>
                  <a:srgbClr val="FF9900"/>
                </a:buClr>
                <a:buSzPct val="70000"/>
                <a:buChar char="o"/>
                <a:defRPr sz="1400">
                  <a:solidFill>
                    <a:schemeClr val="tx1"/>
                  </a:solidFill>
                  <a:latin typeface="Tahoma" panose="020B0604030504040204" pitchFamily="34" charset="0"/>
                </a:defRPr>
              </a:lvl4pPr>
              <a:lvl5pPr marL="2057400" indent="-228600" algn="just">
                <a:spcBef>
                  <a:spcPct val="20000"/>
                </a:spcBef>
                <a:buClr>
                  <a:srgbClr val="FF9900"/>
                </a:buClr>
                <a:buFont typeface="Wingdings" panose="05000000000000000000" pitchFamily="2" charset="2"/>
                <a:buChar char="Ü"/>
                <a:defRPr sz="1400">
                  <a:solidFill>
                    <a:schemeClr val="tx1"/>
                  </a:solidFill>
                  <a:latin typeface="Tahoma" panose="020B0604030504040204" pitchFamily="34" charset="0"/>
                </a:defRPr>
              </a:lvl5pPr>
              <a:lvl6pPr marL="25146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6pPr>
              <a:lvl7pPr marL="29718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7pPr>
              <a:lvl8pPr marL="34290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8pPr>
              <a:lvl9pPr marL="38862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9pPr>
            </a:lstStyle>
            <a:p>
              <a:pPr algn="ctr" eaLnBrk="1" hangingPunct="1">
                <a:spcBef>
                  <a:spcPct val="0"/>
                </a:spcBef>
                <a:buClrTx/>
                <a:buFontTx/>
                <a:buNone/>
                <a:defRPr/>
              </a:pPr>
              <a:r>
                <a:rPr lang="es-MX" altLang="es-ES_tradnl" sz="1050" b="1" dirty="0">
                  <a:solidFill>
                    <a:srgbClr val="000000">
                      <a:lumMod val="75000"/>
                      <a:lumOff val="25000"/>
                    </a:srgbClr>
                  </a:solidFill>
                  <a:latin typeface="Arial Narrow" panose="020B0606020202030204" pitchFamily="34" charset="0"/>
                </a:rPr>
                <a:t>Misión</a:t>
              </a:r>
              <a:endParaRPr lang="es-ES_tradnl" altLang="es-ES_tradnl" sz="1050" b="1" dirty="0">
                <a:solidFill>
                  <a:srgbClr val="000000">
                    <a:lumMod val="75000"/>
                    <a:lumOff val="25000"/>
                  </a:srgbClr>
                </a:solidFill>
                <a:latin typeface="Arial Narrow" panose="020B0606020202030204" pitchFamily="34" charset="0"/>
              </a:endParaRPr>
            </a:p>
          </p:txBody>
        </p:sp>
        <p:sp>
          <p:nvSpPr>
            <p:cNvPr id="7" name="AutoShape 5">
              <a:extLst>
                <a:ext uri="{FF2B5EF4-FFF2-40B4-BE49-F238E27FC236}">
                  <a16:creationId xmlns:a16="http://schemas.microsoft.com/office/drawing/2014/main" id="{215FE794-E274-4166-0937-C8D96F30ABCC}"/>
                </a:ext>
              </a:extLst>
            </p:cNvPr>
            <p:cNvSpPr>
              <a:spLocks noChangeArrowheads="1"/>
            </p:cNvSpPr>
            <p:nvPr/>
          </p:nvSpPr>
          <p:spPr bwMode="auto">
            <a:xfrm>
              <a:off x="16177" y="1404692"/>
              <a:ext cx="9099000" cy="878948"/>
            </a:xfrm>
            <a:prstGeom prst="roundRect">
              <a:avLst>
                <a:gd name="adj" fmla="val 5119"/>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Actores</a:t>
              </a:r>
            </a:p>
          </p:txBody>
        </p:sp>
        <p:sp>
          <p:nvSpPr>
            <p:cNvPr id="8" name="AutoShape 5">
              <a:extLst>
                <a:ext uri="{FF2B5EF4-FFF2-40B4-BE49-F238E27FC236}">
                  <a16:creationId xmlns:a16="http://schemas.microsoft.com/office/drawing/2014/main" id="{16754180-7508-C689-0989-8FA96B7FAD76}"/>
                </a:ext>
              </a:extLst>
            </p:cNvPr>
            <p:cNvSpPr>
              <a:spLocks noChangeArrowheads="1"/>
            </p:cNvSpPr>
            <p:nvPr/>
          </p:nvSpPr>
          <p:spPr bwMode="auto">
            <a:xfrm>
              <a:off x="16177" y="4431917"/>
              <a:ext cx="9099000" cy="1537992"/>
            </a:xfrm>
            <a:prstGeom prst="roundRect">
              <a:avLst>
                <a:gd name="adj" fmla="val 349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Personas y Organización</a:t>
              </a:r>
            </a:p>
          </p:txBody>
        </p:sp>
        <p:sp>
          <p:nvSpPr>
            <p:cNvPr id="9" name="Line 30">
              <a:extLst>
                <a:ext uri="{FF2B5EF4-FFF2-40B4-BE49-F238E27FC236}">
                  <a16:creationId xmlns:a16="http://schemas.microsoft.com/office/drawing/2014/main" id="{AA282AFD-A733-C89C-E82B-4EE55A6C9999}"/>
                </a:ext>
              </a:extLst>
            </p:cNvPr>
            <p:cNvSpPr>
              <a:spLocks noChangeShapeType="1"/>
            </p:cNvSpPr>
            <p:nvPr/>
          </p:nvSpPr>
          <p:spPr bwMode="auto">
            <a:xfrm>
              <a:off x="16177" y="2288535"/>
              <a:ext cx="9072000" cy="7017"/>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0" name="Rectángulo redondeado 9">
              <a:extLst>
                <a:ext uri="{FF2B5EF4-FFF2-40B4-BE49-F238E27FC236}">
                  <a16:creationId xmlns:a16="http://schemas.microsoft.com/office/drawing/2014/main" id="{F7AD91BF-29FA-ECDB-EC91-3BF189305ECD}"/>
                </a:ext>
              </a:extLst>
            </p:cNvPr>
            <p:cNvSpPr/>
            <p:nvPr/>
          </p:nvSpPr>
          <p:spPr>
            <a:xfrm>
              <a:off x="5349855" y="3160630"/>
              <a:ext cx="1790592" cy="401517"/>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fidelización de aliados</a:t>
              </a:r>
            </a:p>
          </p:txBody>
        </p:sp>
        <p:sp>
          <p:nvSpPr>
            <p:cNvPr id="11" name="Rectángulo redondeado 10">
              <a:extLst>
                <a:ext uri="{FF2B5EF4-FFF2-40B4-BE49-F238E27FC236}">
                  <a16:creationId xmlns:a16="http://schemas.microsoft.com/office/drawing/2014/main" id="{C6D9307F-B21D-C296-5E00-8ABC5153A8CC}"/>
                </a:ext>
              </a:extLst>
            </p:cNvPr>
            <p:cNvSpPr/>
            <p:nvPr/>
          </p:nvSpPr>
          <p:spPr>
            <a:xfrm>
              <a:off x="7311886" y="3726221"/>
              <a:ext cx="1701697" cy="413522"/>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Comunicaciones Externas e Internas</a:t>
              </a:r>
            </a:p>
          </p:txBody>
        </p:sp>
        <p:sp>
          <p:nvSpPr>
            <p:cNvPr id="12" name="Rectángulo redondeado 11">
              <a:extLst>
                <a:ext uri="{FF2B5EF4-FFF2-40B4-BE49-F238E27FC236}">
                  <a16:creationId xmlns:a16="http://schemas.microsoft.com/office/drawing/2014/main" id="{7767105C-416A-412D-ACE5-D52EB5B6CECC}"/>
                </a:ext>
              </a:extLst>
            </p:cNvPr>
            <p:cNvSpPr/>
            <p:nvPr/>
          </p:nvSpPr>
          <p:spPr>
            <a:xfrm>
              <a:off x="319372" y="2988552"/>
              <a:ext cx="1755669" cy="566924"/>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del conocimiento para modelos de intervención</a:t>
              </a:r>
            </a:p>
          </p:txBody>
        </p:sp>
        <p:sp>
          <p:nvSpPr>
            <p:cNvPr id="13" name="Rectángulo redondeado 12">
              <a:extLst>
                <a:ext uri="{FF2B5EF4-FFF2-40B4-BE49-F238E27FC236}">
                  <a16:creationId xmlns:a16="http://schemas.microsoft.com/office/drawing/2014/main" id="{73264CD0-9474-2A43-2DB1-4B6F1390CCC7}"/>
                </a:ext>
              </a:extLst>
            </p:cNvPr>
            <p:cNvSpPr/>
            <p:nvPr/>
          </p:nvSpPr>
          <p:spPr>
            <a:xfrm>
              <a:off x="5349855" y="3738227"/>
              <a:ext cx="1790592" cy="40151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actividades de extensión</a:t>
              </a:r>
            </a:p>
          </p:txBody>
        </p:sp>
        <p:sp>
          <p:nvSpPr>
            <p:cNvPr id="14" name="Rectángulo redondeado 13">
              <a:extLst>
                <a:ext uri="{FF2B5EF4-FFF2-40B4-BE49-F238E27FC236}">
                  <a16:creationId xmlns:a16="http://schemas.microsoft.com/office/drawing/2014/main" id="{5F39CCC8-B11E-BFDC-5358-54A533DEC3D1}"/>
                </a:ext>
              </a:extLst>
            </p:cNvPr>
            <p:cNvSpPr/>
            <p:nvPr/>
          </p:nvSpPr>
          <p:spPr>
            <a:xfrm>
              <a:off x="3740227" y="2988552"/>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Cierre </a:t>
              </a:r>
              <a:r>
                <a:rPr lang="es-ES" sz="1200" b="1">
                  <a:solidFill>
                    <a:srgbClr val="000000">
                      <a:lumMod val="50000"/>
                      <a:lumOff val="50000"/>
                    </a:srgbClr>
                  </a:solidFill>
                </a:rPr>
                <a:t>de programas</a:t>
              </a:r>
              <a:endParaRPr lang="es-ES" sz="1200" b="1" dirty="0">
                <a:solidFill>
                  <a:srgbClr val="000000">
                    <a:lumMod val="50000"/>
                    <a:lumOff val="50000"/>
                  </a:srgbClr>
                </a:solidFill>
              </a:endParaRPr>
            </a:p>
          </p:txBody>
        </p:sp>
        <p:sp>
          <p:nvSpPr>
            <p:cNvPr id="15" name="Rectángulo redondeado 14">
              <a:extLst>
                <a:ext uri="{FF2B5EF4-FFF2-40B4-BE49-F238E27FC236}">
                  <a16:creationId xmlns:a16="http://schemas.microsoft.com/office/drawing/2014/main" id="{3FAC3A74-58BD-D2E6-4561-E92B5D060CEE}"/>
                </a:ext>
              </a:extLst>
            </p:cNvPr>
            <p:cNvSpPr/>
            <p:nvPr/>
          </p:nvSpPr>
          <p:spPr>
            <a:xfrm>
              <a:off x="2205208"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Implementación de programas</a:t>
              </a:r>
            </a:p>
          </p:txBody>
        </p:sp>
        <p:sp>
          <p:nvSpPr>
            <p:cNvPr id="16" name="Rectángulo redondeado 15">
              <a:extLst>
                <a:ext uri="{FF2B5EF4-FFF2-40B4-BE49-F238E27FC236}">
                  <a16:creationId xmlns:a16="http://schemas.microsoft.com/office/drawing/2014/main" id="{7B4E68D4-1380-0247-93F3-EE4ECACAE8AC}"/>
                </a:ext>
              </a:extLst>
            </p:cNvPr>
            <p:cNvSpPr/>
            <p:nvPr/>
          </p:nvSpPr>
          <p:spPr>
            <a:xfrm>
              <a:off x="219365" y="1471861"/>
              <a:ext cx="952442" cy="728332"/>
            </a:xfrm>
            <a:prstGeom prst="roundRect">
              <a:avLst>
                <a:gd name="adj" fmla="val 8637"/>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err="1">
                  <a:solidFill>
                    <a:srgbClr val="000000"/>
                  </a:solidFill>
                </a:rPr>
                <a:t>Org</a:t>
              </a:r>
              <a:r>
                <a:rPr lang="es-ES" sz="1200" b="1" dirty="0">
                  <a:solidFill>
                    <a:srgbClr val="000000"/>
                  </a:solidFill>
                </a:rPr>
                <a:t>. de </a:t>
              </a:r>
              <a:r>
                <a:rPr lang="es-ES" sz="1200" b="1" dirty="0" err="1">
                  <a:solidFill>
                    <a:srgbClr val="000000"/>
                  </a:solidFill>
                </a:rPr>
                <a:t>Adm</a:t>
              </a:r>
              <a:r>
                <a:rPr lang="es-ES" sz="1200" b="1" dirty="0">
                  <a:solidFill>
                    <a:srgbClr val="000000"/>
                  </a:solidFill>
                </a:rPr>
                <a:t>. del Estado</a:t>
              </a:r>
            </a:p>
          </p:txBody>
        </p:sp>
        <p:sp>
          <p:nvSpPr>
            <p:cNvPr id="17" name="Rectángulo redondeado 16">
              <a:extLst>
                <a:ext uri="{FF2B5EF4-FFF2-40B4-BE49-F238E27FC236}">
                  <a16:creationId xmlns:a16="http://schemas.microsoft.com/office/drawing/2014/main" id="{C386FEB9-3F9E-4396-2780-05992A627377}"/>
                </a:ext>
              </a:extLst>
            </p:cNvPr>
            <p:cNvSpPr/>
            <p:nvPr/>
          </p:nvSpPr>
          <p:spPr>
            <a:xfrm>
              <a:off x="6026089" y="1471861"/>
              <a:ext cx="973079" cy="728332"/>
            </a:xfrm>
            <a:prstGeom prst="roundRect">
              <a:avLst>
                <a:gd name="adj" fmla="val 715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Medios de comunicación</a:t>
              </a:r>
            </a:p>
          </p:txBody>
        </p:sp>
        <p:sp>
          <p:nvSpPr>
            <p:cNvPr id="18" name="Rectángulo redondeado 17">
              <a:extLst>
                <a:ext uri="{FF2B5EF4-FFF2-40B4-BE49-F238E27FC236}">
                  <a16:creationId xmlns:a16="http://schemas.microsoft.com/office/drawing/2014/main" id="{88E463FF-D611-BEF2-A930-981D3FE34AA8}"/>
                </a:ext>
              </a:extLst>
            </p:cNvPr>
            <p:cNvSpPr/>
            <p:nvPr/>
          </p:nvSpPr>
          <p:spPr>
            <a:xfrm>
              <a:off x="3130664" y="1471861"/>
              <a:ext cx="884185"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Legisladores</a:t>
              </a:r>
            </a:p>
          </p:txBody>
        </p:sp>
        <p:sp>
          <p:nvSpPr>
            <p:cNvPr id="19" name="Rectángulo redondeado 18">
              <a:extLst>
                <a:ext uri="{FF2B5EF4-FFF2-40B4-BE49-F238E27FC236}">
                  <a16:creationId xmlns:a16="http://schemas.microsoft.com/office/drawing/2014/main" id="{80FFEE31-B727-326F-E856-036FDAB34C08}"/>
                </a:ext>
              </a:extLst>
            </p:cNvPr>
            <p:cNvSpPr/>
            <p:nvPr/>
          </p:nvSpPr>
          <p:spPr>
            <a:xfrm>
              <a:off x="1206730" y="1471861"/>
              <a:ext cx="91752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Niños y adolescentes</a:t>
              </a:r>
            </a:p>
          </p:txBody>
        </p:sp>
        <p:sp>
          <p:nvSpPr>
            <p:cNvPr id="20" name="Rectángulo redondeado 19">
              <a:extLst>
                <a:ext uri="{FF2B5EF4-FFF2-40B4-BE49-F238E27FC236}">
                  <a16:creationId xmlns:a16="http://schemas.microsoft.com/office/drawing/2014/main" id="{CE10ED42-83D7-901E-6280-FD590DCD74DF}"/>
                </a:ext>
              </a:extLst>
            </p:cNvPr>
            <p:cNvSpPr/>
            <p:nvPr/>
          </p:nvSpPr>
          <p:spPr>
            <a:xfrm>
              <a:off x="2168697" y="1471861"/>
              <a:ext cx="917520" cy="728332"/>
            </a:xfrm>
            <a:prstGeom prst="roundRect">
              <a:avLst>
                <a:gd name="adj" fmla="val 945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Adultos responsables y familias</a:t>
              </a:r>
            </a:p>
          </p:txBody>
        </p:sp>
        <p:sp>
          <p:nvSpPr>
            <p:cNvPr id="21" name="Rectángulo redondeado 20">
              <a:extLst>
                <a:ext uri="{FF2B5EF4-FFF2-40B4-BE49-F238E27FC236}">
                  <a16:creationId xmlns:a16="http://schemas.microsoft.com/office/drawing/2014/main" id="{3820E2CF-8AAE-2742-0234-7685E9372409}"/>
                </a:ext>
              </a:extLst>
            </p:cNvPr>
            <p:cNvSpPr/>
            <p:nvPr/>
          </p:nvSpPr>
          <p:spPr>
            <a:xfrm>
              <a:off x="4824424" y="1471861"/>
              <a:ext cx="115563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Empresas e instituciones culturales-deportivas</a:t>
              </a:r>
            </a:p>
          </p:txBody>
        </p:sp>
        <p:sp>
          <p:nvSpPr>
            <p:cNvPr id="22" name="Rectángulo redondeado 21">
              <a:extLst>
                <a:ext uri="{FF2B5EF4-FFF2-40B4-BE49-F238E27FC236}">
                  <a16:creationId xmlns:a16="http://schemas.microsoft.com/office/drawing/2014/main" id="{435279AE-FE06-A7E8-4049-DABCE045C4AA}"/>
                </a:ext>
              </a:extLst>
            </p:cNvPr>
            <p:cNvSpPr/>
            <p:nvPr/>
          </p:nvSpPr>
          <p:spPr>
            <a:xfrm>
              <a:off x="319372" y="2417625"/>
              <a:ext cx="1755669"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Diseño y Mejoramiento de modelos de intervención</a:t>
              </a:r>
            </a:p>
          </p:txBody>
        </p:sp>
        <p:sp>
          <p:nvSpPr>
            <p:cNvPr id="23" name="Rectángulo redondeado 22">
              <a:extLst>
                <a:ext uri="{FF2B5EF4-FFF2-40B4-BE49-F238E27FC236}">
                  <a16:creationId xmlns:a16="http://schemas.microsoft.com/office/drawing/2014/main" id="{1234E54B-59D5-2578-AB5B-4E5D206009F9}"/>
                </a:ext>
              </a:extLst>
            </p:cNvPr>
            <p:cNvSpPr/>
            <p:nvPr/>
          </p:nvSpPr>
          <p:spPr>
            <a:xfrm>
              <a:off x="7307124" y="3059250"/>
              <a:ext cx="1698522" cy="412188"/>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Incidencias en políticas públicas</a:t>
              </a:r>
            </a:p>
          </p:txBody>
        </p:sp>
        <p:sp>
          <p:nvSpPr>
            <p:cNvPr id="24" name="Rectángulo redondeado 23">
              <a:extLst>
                <a:ext uri="{FF2B5EF4-FFF2-40B4-BE49-F238E27FC236}">
                  <a16:creationId xmlns:a16="http://schemas.microsoft.com/office/drawing/2014/main" id="{48D246D0-F036-6645-6504-735DBFD69BFE}"/>
                </a:ext>
              </a:extLst>
            </p:cNvPr>
            <p:cNvSpPr/>
            <p:nvPr/>
          </p:nvSpPr>
          <p:spPr>
            <a:xfrm>
              <a:off x="744796" y="926279"/>
              <a:ext cx="7654462" cy="405518"/>
            </a:xfrm>
            <a:prstGeom prst="roundRect">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CL" sz="1600" b="1" dirty="0">
                  <a:solidFill>
                    <a:srgbClr val="000000"/>
                  </a:solidFill>
                </a:rPr>
                <a:t>Contribuir significativamente para cambiar la realidad de la niñez y adolescencia en situación </a:t>
              </a:r>
              <a:r>
                <a:rPr lang="es-CL" b="1" dirty="0">
                  <a:solidFill>
                    <a:srgbClr val="000000"/>
                  </a:solidFill>
                </a:rPr>
                <a:t>de vulnerabilidad</a:t>
              </a:r>
              <a:endParaRPr lang="es-ES" b="1" dirty="0">
                <a:solidFill>
                  <a:srgbClr val="FF0000"/>
                </a:solidFill>
              </a:endParaRPr>
            </a:p>
          </p:txBody>
        </p:sp>
        <p:sp>
          <p:nvSpPr>
            <p:cNvPr id="25" name="Rectángulo redondeado 24">
              <a:extLst>
                <a:ext uri="{FF2B5EF4-FFF2-40B4-BE49-F238E27FC236}">
                  <a16:creationId xmlns:a16="http://schemas.microsoft.com/office/drawing/2014/main" id="{1AB0BD3A-391E-0106-6D56-2F8B8A0E27FC}"/>
                </a:ext>
              </a:extLst>
            </p:cNvPr>
            <p:cNvSpPr/>
            <p:nvPr/>
          </p:nvSpPr>
          <p:spPr>
            <a:xfrm>
              <a:off x="7043615" y="1471861"/>
              <a:ext cx="917520"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Líderes de opinión</a:t>
              </a:r>
            </a:p>
          </p:txBody>
        </p:sp>
        <p:sp>
          <p:nvSpPr>
            <p:cNvPr id="26" name="Rectángulo redondeado 25">
              <a:extLst>
                <a:ext uri="{FF2B5EF4-FFF2-40B4-BE49-F238E27FC236}">
                  <a16:creationId xmlns:a16="http://schemas.microsoft.com/office/drawing/2014/main" id="{CC9B50E8-3D01-3301-5318-03E09CC146E0}"/>
                </a:ext>
              </a:extLst>
            </p:cNvPr>
            <p:cNvSpPr/>
            <p:nvPr/>
          </p:nvSpPr>
          <p:spPr>
            <a:xfrm>
              <a:off x="3740227" y="3559479"/>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acreditación</a:t>
              </a:r>
            </a:p>
          </p:txBody>
        </p:sp>
        <p:sp>
          <p:nvSpPr>
            <p:cNvPr id="27" name="Rectángulo redondeado 26">
              <a:extLst>
                <a:ext uri="{FF2B5EF4-FFF2-40B4-BE49-F238E27FC236}">
                  <a16:creationId xmlns:a16="http://schemas.microsoft.com/office/drawing/2014/main" id="{82E7DD3C-D3FE-2E34-8C1B-CFCDBB6D51BE}"/>
                </a:ext>
              </a:extLst>
            </p:cNvPr>
            <p:cNvSpPr/>
            <p:nvPr/>
          </p:nvSpPr>
          <p:spPr>
            <a:xfrm>
              <a:off x="2897316" y="5046822"/>
              <a:ext cx="2430315"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Riesgos físicos y psicosociales</a:t>
              </a:r>
            </a:p>
          </p:txBody>
        </p:sp>
        <p:sp>
          <p:nvSpPr>
            <p:cNvPr id="28" name="Rectángulo redondeado 27">
              <a:extLst>
                <a:ext uri="{FF2B5EF4-FFF2-40B4-BE49-F238E27FC236}">
                  <a16:creationId xmlns:a16="http://schemas.microsoft.com/office/drawing/2014/main" id="{22DB5B23-E13F-BD1D-2D7A-8BEFA97D4959}"/>
                </a:ext>
              </a:extLst>
            </p:cNvPr>
            <p:cNvSpPr/>
            <p:nvPr/>
          </p:nvSpPr>
          <p:spPr>
            <a:xfrm>
              <a:off x="7311886" y="4562602"/>
              <a:ext cx="1698522" cy="362832"/>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de </a:t>
              </a:r>
              <a:r>
                <a:rPr lang="es-ES" sz="1200" b="1">
                  <a:solidFill>
                    <a:srgbClr val="000000"/>
                  </a:solidFill>
                </a:rPr>
                <a:t>la Infraestructura</a:t>
              </a:r>
              <a:endParaRPr lang="es-ES" sz="1200" b="1" dirty="0">
                <a:solidFill>
                  <a:srgbClr val="000000"/>
                </a:solidFill>
              </a:endParaRPr>
            </a:p>
          </p:txBody>
        </p:sp>
        <p:sp>
          <p:nvSpPr>
            <p:cNvPr id="29" name="Rectángulo redondeado 28">
              <a:extLst>
                <a:ext uri="{FF2B5EF4-FFF2-40B4-BE49-F238E27FC236}">
                  <a16:creationId xmlns:a16="http://schemas.microsoft.com/office/drawing/2014/main" id="{836662A4-31E5-F8D0-052B-DF9211F00DC5}"/>
                </a:ext>
              </a:extLst>
            </p:cNvPr>
            <p:cNvSpPr/>
            <p:nvPr/>
          </p:nvSpPr>
          <p:spPr>
            <a:xfrm>
              <a:off x="7303949" y="5046822"/>
              <a:ext cx="1698522"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Administración de Rec. Financieros</a:t>
              </a:r>
            </a:p>
          </p:txBody>
        </p:sp>
        <p:sp>
          <p:nvSpPr>
            <p:cNvPr id="30" name="Rectángulo redondeado 29">
              <a:extLst>
                <a:ext uri="{FF2B5EF4-FFF2-40B4-BE49-F238E27FC236}">
                  <a16:creationId xmlns:a16="http://schemas.microsoft.com/office/drawing/2014/main" id="{4A191D30-42C1-BC2E-3434-9E8B242D7C2E}"/>
                </a:ext>
              </a:extLst>
            </p:cNvPr>
            <p:cNvSpPr/>
            <p:nvPr/>
          </p:nvSpPr>
          <p:spPr>
            <a:xfrm>
              <a:off x="386043"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Desarrollo cultura interna y buen clima </a:t>
              </a:r>
            </a:p>
          </p:txBody>
        </p:sp>
        <p:sp>
          <p:nvSpPr>
            <p:cNvPr id="31" name="Rectángulo redondeado 30">
              <a:extLst>
                <a:ext uri="{FF2B5EF4-FFF2-40B4-BE49-F238E27FC236}">
                  <a16:creationId xmlns:a16="http://schemas.microsoft.com/office/drawing/2014/main" id="{17E6E531-8B42-25AE-FFD2-7304165C9BAF}"/>
                </a:ext>
              </a:extLst>
            </p:cNvPr>
            <p:cNvSpPr/>
            <p:nvPr/>
          </p:nvSpPr>
          <p:spPr>
            <a:xfrm>
              <a:off x="2897316"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Mejora del desempeño profesional</a:t>
              </a:r>
            </a:p>
          </p:txBody>
        </p:sp>
        <p:sp>
          <p:nvSpPr>
            <p:cNvPr id="32" name="Rectángulo redondeado 31">
              <a:extLst>
                <a:ext uri="{FF2B5EF4-FFF2-40B4-BE49-F238E27FC236}">
                  <a16:creationId xmlns:a16="http://schemas.microsoft.com/office/drawing/2014/main" id="{CF31B9A2-940E-F343-5B3C-5C75F422D049}"/>
                </a:ext>
              </a:extLst>
            </p:cNvPr>
            <p:cNvSpPr/>
            <p:nvPr/>
          </p:nvSpPr>
          <p:spPr>
            <a:xfrm>
              <a:off x="384455" y="5046822"/>
              <a:ext cx="2430316"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Selección, Inducción y Retención de Colaboradores</a:t>
              </a:r>
            </a:p>
          </p:txBody>
        </p:sp>
        <p:sp>
          <p:nvSpPr>
            <p:cNvPr id="33" name="Rectángulo redondeado 32">
              <a:extLst>
                <a:ext uri="{FF2B5EF4-FFF2-40B4-BE49-F238E27FC236}">
                  <a16:creationId xmlns:a16="http://schemas.microsoft.com/office/drawing/2014/main" id="{BE14C022-3AAB-0A21-3E1D-7595A2C70DBC}"/>
                </a:ext>
              </a:extLst>
            </p:cNvPr>
            <p:cNvSpPr/>
            <p:nvPr/>
          </p:nvSpPr>
          <p:spPr>
            <a:xfrm>
              <a:off x="5410176" y="5046822"/>
              <a:ext cx="1811229"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Control </a:t>
              </a:r>
              <a:r>
                <a:rPr lang="es-ES" sz="1200" b="1">
                  <a:solidFill>
                    <a:srgbClr val="000000">
                      <a:lumMod val="50000"/>
                      <a:lumOff val="50000"/>
                    </a:srgbClr>
                  </a:solidFill>
                </a:rPr>
                <a:t>de Gestión</a:t>
              </a:r>
              <a:endParaRPr lang="es-ES" sz="1200" b="1" dirty="0">
                <a:solidFill>
                  <a:srgbClr val="000000">
                    <a:lumMod val="50000"/>
                    <a:lumOff val="50000"/>
                  </a:srgbClr>
                </a:solidFill>
              </a:endParaRPr>
            </a:p>
          </p:txBody>
        </p:sp>
        <p:sp>
          <p:nvSpPr>
            <p:cNvPr id="34" name="Rectángulo redondeado 33">
              <a:extLst>
                <a:ext uri="{FF2B5EF4-FFF2-40B4-BE49-F238E27FC236}">
                  <a16:creationId xmlns:a16="http://schemas.microsoft.com/office/drawing/2014/main" id="{3679C55E-DB76-394B-DA1F-A813BE901921}"/>
                </a:ext>
              </a:extLst>
            </p:cNvPr>
            <p:cNvSpPr/>
            <p:nvPr/>
          </p:nvSpPr>
          <p:spPr>
            <a:xfrm>
              <a:off x="5410176" y="4562602"/>
              <a:ext cx="1811229" cy="362832"/>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a:t>
              </a:r>
              <a:r>
                <a:rPr lang="es-ES" sz="1200" b="1">
                  <a:solidFill>
                    <a:srgbClr val="000000"/>
                  </a:solidFill>
                </a:rPr>
                <a:t>de T.I.</a:t>
              </a:r>
              <a:endParaRPr lang="es-ES" sz="1200" b="1" dirty="0">
                <a:solidFill>
                  <a:srgbClr val="000000"/>
                </a:solidFill>
              </a:endParaRPr>
            </a:p>
          </p:txBody>
        </p:sp>
        <p:sp>
          <p:nvSpPr>
            <p:cNvPr id="35" name="Rectángulo redondeado 34">
              <a:extLst>
                <a:ext uri="{FF2B5EF4-FFF2-40B4-BE49-F238E27FC236}">
                  <a16:creationId xmlns:a16="http://schemas.microsoft.com/office/drawing/2014/main" id="{A86EB470-05FE-9007-5964-619A6886CE5F}"/>
                </a:ext>
              </a:extLst>
            </p:cNvPr>
            <p:cNvSpPr/>
            <p:nvPr/>
          </p:nvSpPr>
          <p:spPr>
            <a:xfrm>
              <a:off x="8005582" y="1471861"/>
              <a:ext cx="1068322" cy="728332"/>
            </a:xfrm>
            <a:prstGeom prst="roundRect">
              <a:avLst>
                <a:gd name="adj" fmla="val 560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Organismos internacionales e instituciones académicas</a:t>
              </a:r>
            </a:p>
          </p:txBody>
        </p:sp>
        <p:sp>
          <p:nvSpPr>
            <p:cNvPr id="36" name="Rectángulo redondeado 35">
              <a:extLst>
                <a:ext uri="{FF2B5EF4-FFF2-40B4-BE49-F238E27FC236}">
                  <a16:creationId xmlns:a16="http://schemas.microsoft.com/office/drawing/2014/main" id="{F30E4C7C-21CB-59E7-C49F-90FD8BCFCA26}"/>
                </a:ext>
              </a:extLst>
            </p:cNvPr>
            <p:cNvSpPr/>
            <p:nvPr/>
          </p:nvSpPr>
          <p:spPr>
            <a:xfrm>
              <a:off x="4043422" y="1462524"/>
              <a:ext cx="747667" cy="729665"/>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a:solidFill>
                    <a:srgbClr val="000000"/>
                  </a:solidFill>
                </a:rPr>
                <a:t>Otras OCAS</a:t>
              </a:r>
              <a:endParaRPr lang="es-ES" sz="1200" b="1" dirty="0">
                <a:solidFill>
                  <a:srgbClr val="000000"/>
                </a:solidFill>
              </a:endParaRPr>
            </a:p>
          </p:txBody>
        </p:sp>
        <p:sp>
          <p:nvSpPr>
            <p:cNvPr id="37" name="Rectángulo redondeado 36">
              <a:extLst>
                <a:ext uri="{FF2B5EF4-FFF2-40B4-BE49-F238E27FC236}">
                  <a16:creationId xmlns:a16="http://schemas.microsoft.com/office/drawing/2014/main" id="{491D7D56-FFF8-341D-E8FD-AE457EF822B5}"/>
                </a:ext>
              </a:extLst>
            </p:cNvPr>
            <p:cNvSpPr/>
            <p:nvPr/>
          </p:nvSpPr>
          <p:spPr>
            <a:xfrm>
              <a:off x="2205208" y="3558144"/>
              <a:ext cx="1457237" cy="458876"/>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Evaluación de Resultados</a:t>
              </a:r>
            </a:p>
          </p:txBody>
        </p:sp>
        <p:sp>
          <p:nvSpPr>
            <p:cNvPr id="38" name="Rectángulo 37">
              <a:extLst>
                <a:ext uri="{FF2B5EF4-FFF2-40B4-BE49-F238E27FC236}">
                  <a16:creationId xmlns:a16="http://schemas.microsoft.com/office/drawing/2014/main" id="{4F12A349-8EDD-07EA-FAD0-8F804555E1FE}"/>
                </a:ext>
              </a:extLst>
            </p:cNvPr>
            <p:cNvSpPr/>
            <p:nvPr/>
          </p:nvSpPr>
          <p:spPr>
            <a:xfrm>
              <a:off x="236827" y="5684446"/>
              <a:ext cx="1082610" cy="244112"/>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900" b="1" i="1" dirty="0">
                  <a:solidFill>
                    <a:srgbClr val="000000"/>
                  </a:solidFill>
                  <a:effectLst>
                    <a:outerShdw blurRad="38100" dist="38100" dir="2700000" algn="tl">
                      <a:srgbClr val="000000">
                        <a:alpha val="43137"/>
                      </a:srgbClr>
                    </a:outerShdw>
                  </a:effectLst>
                </a:rPr>
                <a:t>Priorización FCN</a:t>
              </a:r>
            </a:p>
          </p:txBody>
        </p:sp>
        <p:sp>
          <p:nvSpPr>
            <p:cNvPr id="39" name="Rectángulo 38">
              <a:extLst>
                <a:ext uri="{FF2B5EF4-FFF2-40B4-BE49-F238E27FC236}">
                  <a16:creationId xmlns:a16="http://schemas.microsoft.com/office/drawing/2014/main" id="{1C78191D-3556-7609-B6E2-F860366A0EB5}"/>
                </a:ext>
              </a:extLst>
            </p:cNvPr>
            <p:cNvSpPr/>
            <p:nvPr/>
          </p:nvSpPr>
          <p:spPr>
            <a:xfrm>
              <a:off x="4111679" y="770208"/>
              <a:ext cx="4573312" cy="1546038"/>
            </a:xfrm>
            <a:prstGeom prst="rect">
              <a:avLst/>
            </a:prstGeom>
            <a:solidFill>
              <a:schemeClr val="bg1"/>
            </a:solidFill>
            <a:ln>
              <a:solidFill>
                <a:schemeClr val="tx1"/>
              </a:solidFill>
            </a:ln>
          </p:spPr>
          <p:txBody>
            <a:bodyPr>
              <a:spAutoFit/>
            </a:bodyPr>
            <a:lstStyle/>
            <a:p>
              <a:pPr>
                <a:defRPr/>
              </a:pPr>
              <a:r>
                <a:rPr lang="es-ES" sz="1050" b="1" i="1" dirty="0">
                  <a:solidFill>
                    <a:srgbClr val="000000"/>
                  </a:solidFill>
                </a:rPr>
                <a:t>Objetivos Estratégicos:</a:t>
              </a:r>
            </a:p>
            <a:p>
              <a:pPr marL="257175" indent="-257175">
                <a:buFont typeface="+mj-lt"/>
                <a:buAutoNum type="arabicPeriod"/>
                <a:defRPr/>
              </a:pPr>
              <a:r>
                <a:rPr lang="es-ES" sz="1050" b="1" i="1" dirty="0">
                  <a:solidFill>
                    <a:srgbClr val="00B0F0"/>
                  </a:solidFill>
                </a:rPr>
                <a:t>Crecimiento orgánico, sostenible y con calidad.</a:t>
              </a:r>
            </a:p>
            <a:p>
              <a:pPr marL="257175" indent="-257175">
                <a:buFont typeface="+mj-lt"/>
                <a:buAutoNum type="arabicPeriod"/>
                <a:defRPr/>
              </a:pPr>
              <a:r>
                <a:rPr lang="es-ES" sz="1050" b="1" i="1" dirty="0">
                  <a:solidFill>
                    <a:srgbClr val="C00000"/>
                  </a:solidFill>
                </a:rPr>
                <a:t>Medición y mejora de los resultados de los programas a nivel de usuarios.</a:t>
              </a:r>
            </a:p>
            <a:p>
              <a:pPr marL="257175" indent="-257175">
                <a:buFont typeface="+mj-lt"/>
                <a:buAutoNum type="arabicPeriod"/>
                <a:defRPr/>
              </a:pPr>
              <a:r>
                <a:rPr lang="es-ES" sz="1050" b="1" i="1" dirty="0">
                  <a:solidFill>
                    <a:srgbClr val="7030A0"/>
                  </a:solidFill>
                </a:rPr>
                <a:t>Desarrollo de prácticas y ámbitos innovadores (prevención). </a:t>
              </a:r>
            </a:p>
            <a:p>
              <a:pPr marL="257175" indent="-257175">
                <a:buFont typeface="+mj-lt"/>
                <a:buAutoNum type="arabicPeriod"/>
                <a:defRPr/>
              </a:pPr>
              <a:r>
                <a:rPr lang="es-ES" sz="1050" b="1" i="1" dirty="0">
                  <a:solidFill>
                    <a:srgbClr val="00B050"/>
                  </a:solidFill>
                </a:rPr>
                <a:t>Desarrollo continuo de las personas y de su compromiso.</a:t>
              </a:r>
            </a:p>
            <a:p>
              <a:pPr marL="257175" indent="-257175">
                <a:buFont typeface="+mj-lt"/>
                <a:buAutoNum type="arabicPeriod"/>
                <a:defRPr/>
              </a:pPr>
              <a:r>
                <a:rPr lang="es-ES" sz="1050" b="1" i="1" dirty="0">
                  <a:solidFill>
                    <a:srgbClr val="002060"/>
                  </a:solidFill>
                </a:rPr>
                <a:t>Gestión del patrimonio institucional.</a:t>
              </a:r>
            </a:p>
            <a:p>
              <a:pPr marL="257175" indent="-257175">
                <a:buFont typeface="+mj-lt"/>
                <a:buAutoNum type="arabicPeriod"/>
                <a:defRPr/>
              </a:pPr>
              <a:r>
                <a:rPr lang="es-ES" sz="1050" b="1" i="1" dirty="0">
                  <a:solidFill>
                    <a:srgbClr val="333399"/>
                  </a:solidFill>
                </a:rPr>
                <a:t>Reputación corporativa y posicionamiento de la Fundación.</a:t>
              </a:r>
            </a:p>
            <a:p>
              <a:pPr marL="257175" indent="-257175">
                <a:buFont typeface="+mj-lt"/>
                <a:buAutoNum type="arabicPeriod"/>
                <a:defRPr/>
              </a:pPr>
              <a:r>
                <a:rPr lang="es-ES" sz="1050" b="1" i="1" dirty="0">
                  <a:solidFill>
                    <a:srgbClr val="FFFF00"/>
                  </a:solidFill>
                  <a:effectLst>
                    <a:outerShdw blurRad="38100" dist="38100" dir="2700000" algn="tl">
                      <a:srgbClr val="000000">
                        <a:alpha val="43137"/>
                      </a:srgbClr>
                    </a:outerShdw>
                  </a:effectLst>
                </a:rPr>
                <a:t>Incidencia en políticas públicas de niñez y adolescencia.</a:t>
              </a:r>
            </a:p>
          </p:txBody>
        </p:sp>
        <p:sp>
          <p:nvSpPr>
            <p:cNvPr id="40" name="Rectángulo redondeado 20">
              <a:extLst>
                <a:ext uri="{FF2B5EF4-FFF2-40B4-BE49-F238E27FC236}">
                  <a16:creationId xmlns:a16="http://schemas.microsoft.com/office/drawing/2014/main" id="{E122C293-163F-0016-1B86-5EFC227DE0D8}"/>
                </a:ext>
              </a:extLst>
            </p:cNvPr>
            <p:cNvSpPr/>
            <p:nvPr/>
          </p:nvSpPr>
          <p:spPr>
            <a:xfrm>
              <a:off x="5387952" y="2448305"/>
              <a:ext cx="1701697" cy="486889"/>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41" name="Rectángulo redondeado 40">
              <a:extLst>
                <a:ext uri="{FF2B5EF4-FFF2-40B4-BE49-F238E27FC236}">
                  <a16:creationId xmlns:a16="http://schemas.microsoft.com/office/drawing/2014/main" id="{DA018F4D-5B6C-E7B0-D65D-33CB7714F412}"/>
                </a:ext>
              </a:extLst>
            </p:cNvPr>
            <p:cNvSpPr/>
            <p:nvPr/>
          </p:nvSpPr>
          <p:spPr>
            <a:xfrm>
              <a:off x="5349855" y="2417625"/>
              <a:ext cx="1782655" cy="553585"/>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 alianzas y aportes (inc. fondos concursables)</a:t>
              </a:r>
            </a:p>
          </p:txBody>
        </p:sp>
        <p:sp>
          <p:nvSpPr>
            <p:cNvPr id="42" name="Rectángulo redondeado 41">
              <a:extLst>
                <a:ext uri="{FF2B5EF4-FFF2-40B4-BE49-F238E27FC236}">
                  <a16:creationId xmlns:a16="http://schemas.microsoft.com/office/drawing/2014/main" id="{E3EBAFD2-CCDD-27CB-5709-6B8D91C14450}"/>
                </a:ext>
              </a:extLst>
            </p:cNvPr>
            <p:cNvSpPr/>
            <p:nvPr/>
          </p:nvSpPr>
          <p:spPr>
            <a:xfrm>
              <a:off x="3740227"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Ejecución de programas</a:t>
              </a:r>
            </a:p>
          </p:txBody>
        </p:sp>
        <p:sp>
          <p:nvSpPr>
            <p:cNvPr id="43" name="Rectángulo redondeado 42">
              <a:extLst>
                <a:ext uri="{FF2B5EF4-FFF2-40B4-BE49-F238E27FC236}">
                  <a16:creationId xmlns:a16="http://schemas.microsoft.com/office/drawing/2014/main" id="{09E4C9F3-9570-4D7D-BB36-538DFE2D8C9C}"/>
                </a:ext>
              </a:extLst>
            </p:cNvPr>
            <p:cNvSpPr/>
            <p:nvPr/>
          </p:nvSpPr>
          <p:spPr>
            <a:xfrm>
              <a:off x="7311886" y="2417625"/>
              <a:ext cx="1698522" cy="386843"/>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alianzas académicas</a:t>
              </a:r>
            </a:p>
          </p:txBody>
        </p:sp>
      </p:grpSp>
      <p:sp>
        <p:nvSpPr>
          <p:cNvPr id="44" name="Título 1">
            <a:extLst>
              <a:ext uri="{FF2B5EF4-FFF2-40B4-BE49-F238E27FC236}">
                <a16:creationId xmlns:a16="http://schemas.microsoft.com/office/drawing/2014/main" id="{CF5F8554-6E14-843A-F167-6E99F6F18C76}"/>
              </a:ext>
            </a:extLst>
          </p:cNvPr>
          <p:cNvSpPr txBox="1">
            <a:spLocks/>
          </p:cNvSpPr>
          <p:nvPr/>
        </p:nvSpPr>
        <p:spPr bwMode="auto">
          <a:xfrm>
            <a:off x="2912379" y="344488"/>
            <a:ext cx="63849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n-US" sz="1800" b="1">
                <a:solidFill>
                  <a:srgbClr val="000000"/>
                </a:solidFill>
                <a:latin typeface="Arial Black" panose="020B0604020202020204" pitchFamily="34" charset="0"/>
                <a:ea typeface="MS PGothic" panose="020B0600070205080204" pitchFamily="34" charset="-128"/>
              </a:rPr>
              <a:t>Plan Estratégico de la Fundación</a:t>
            </a:r>
          </a:p>
        </p:txBody>
      </p:sp>
    </p:spTree>
    <p:extLst>
      <p:ext uri="{BB962C8B-B14F-4D97-AF65-F5344CB8AC3E}">
        <p14:creationId xmlns:p14="http://schemas.microsoft.com/office/powerpoint/2010/main" val="71590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BFF42D-EF78-B158-910E-C7585CBB854D}"/>
              </a:ext>
            </a:extLst>
          </p:cNvPr>
          <p:cNvSpPr txBox="1">
            <a:spLocks noChangeArrowheads="1"/>
          </p:cNvSpPr>
          <p:nvPr/>
        </p:nvSpPr>
        <p:spPr bwMode="auto">
          <a:xfrm>
            <a:off x="2426477" y="331932"/>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1.1 Indicadores de la Misión</a:t>
            </a:r>
          </a:p>
        </p:txBody>
      </p:sp>
      <p:graphicFrame>
        <p:nvGraphicFramePr>
          <p:cNvPr id="3" name="Tabla 2">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373124379"/>
              </p:ext>
            </p:extLst>
          </p:nvPr>
        </p:nvGraphicFramePr>
        <p:xfrm>
          <a:off x="466533" y="1244697"/>
          <a:ext cx="11336690" cy="1604389"/>
        </p:xfrm>
        <a:graphic>
          <a:graphicData uri="http://schemas.openxmlformats.org/drawingml/2006/table">
            <a:tbl>
              <a:tblPr/>
              <a:tblGrid>
                <a:gridCol w="1892679">
                  <a:extLst>
                    <a:ext uri="{9D8B030D-6E8A-4147-A177-3AD203B41FA5}">
                      <a16:colId xmlns:a16="http://schemas.microsoft.com/office/drawing/2014/main" val="20000"/>
                    </a:ext>
                  </a:extLst>
                </a:gridCol>
                <a:gridCol w="797872">
                  <a:extLst>
                    <a:ext uri="{9D8B030D-6E8A-4147-A177-3AD203B41FA5}">
                      <a16:colId xmlns:a16="http://schemas.microsoft.com/office/drawing/2014/main" val="20001"/>
                    </a:ext>
                  </a:extLst>
                </a:gridCol>
                <a:gridCol w="642633">
                  <a:extLst>
                    <a:ext uri="{9D8B030D-6E8A-4147-A177-3AD203B41FA5}">
                      <a16:colId xmlns:a16="http://schemas.microsoft.com/office/drawing/2014/main" val="20002"/>
                    </a:ext>
                  </a:extLst>
                </a:gridCol>
                <a:gridCol w="915569">
                  <a:extLst>
                    <a:ext uri="{9D8B030D-6E8A-4147-A177-3AD203B41FA5}">
                      <a16:colId xmlns:a16="http://schemas.microsoft.com/office/drawing/2014/main" val="20003"/>
                    </a:ext>
                  </a:extLst>
                </a:gridCol>
                <a:gridCol w="1120174">
                  <a:extLst>
                    <a:ext uri="{9D8B030D-6E8A-4147-A177-3AD203B41FA5}">
                      <a16:colId xmlns:a16="http://schemas.microsoft.com/office/drawing/2014/main" val="2766641514"/>
                    </a:ext>
                  </a:extLst>
                </a:gridCol>
                <a:gridCol w="1061864">
                  <a:extLst>
                    <a:ext uri="{9D8B030D-6E8A-4147-A177-3AD203B41FA5}">
                      <a16:colId xmlns:a16="http://schemas.microsoft.com/office/drawing/2014/main" val="3792687006"/>
                    </a:ext>
                  </a:extLst>
                </a:gridCol>
                <a:gridCol w="1192049">
                  <a:extLst>
                    <a:ext uri="{9D8B030D-6E8A-4147-A177-3AD203B41FA5}">
                      <a16:colId xmlns:a16="http://schemas.microsoft.com/office/drawing/2014/main" val="20004"/>
                    </a:ext>
                  </a:extLst>
                </a:gridCol>
                <a:gridCol w="1493524">
                  <a:extLst>
                    <a:ext uri="{9D8B030D-6E8A-4147-A177-3AD203B41FA5}">
                      <a16:colId xmlns:a16="http://schemas.microsoft.com/office/drawing/2014/main" val="20005"/>
                    </a:ext>
                  </a:extLst>
                </a:gridCol>
                <a:gridCol w="1110163">
                  <a:extLst>
                    <a:ext uri="{9D8B030D-6E8A-4147-A177-3AD203B41FA5}">
                      <a16:colId xmlns:a16="http://schemas.microsoft.com/office/drawing/2014/main" val="20006"/>
                    </a:ext>
                  </a:extLst>
                </a:gridCol>
                <a:gridCol w="1110163">
                  <a:extLst>
                    <a:ext uri="{9D8B030D-6E8A-4147-A177-3AD203B41FA5}">
                      <a16:colId xmlns:a16="http://schemas.microsoft.com/office/drawing/2014/main" val="3159461819"/>
                    </a:ext>
                  </a:extLst>
                </a:gridCol>
              </a:tblGrid>
              <a:tr h="52806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2019</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2022</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2023</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65593">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baseline="0" dirty="0">
                          <a:solidFill>
                            <a:srgbClr val="000000"/>
                          </a:solidFill>
                          <a:effectLst/>
                          <a:latin typeface="Arial" panose="020B0604020202020204" pitchFamily="34" charset="0"/>
                          <a:cs typeface="Arial" panose="020B0604020202020204" pitchFamily="34" charset="0"/>
                        </a:rPr>
                        <a:t>No se </a:t>
                      </a:r>
                      <a:r>
                        <a:rPr lang="es-CL" sz="1200" b="0" i="0" u="none" strike="noStrike" baseline="0" noProof="0" dirty="0">
                          <a:solidFill>
                            <a:srgbClr val="000000"/>
                          </a:solidFill>
                          <a:effectLst/>
                          <a:latin typeface="Arial" panose="020B0604020202020204" pitchFamily="34" charset="0"/>
                          <a:cs typeface="Arial" panose="020B0604020202020204" pitchFamily="34" charset="0"/>
                        </a:rPr>
                        <a:t>midió</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baseline="0" dirty="0">
                          <a:solidFill>
                            <a:srgbClr val="000000"/>
                          </a:solidFill>
                          <a:effectLst/>
                          <a:latin typeface="Arial" panose="020B0604020202020204" pitchFamily="34" charset="0"/>
                          <a:cs typeface="Arial" panose="020B0604020202020204" pitchFamily="34" charset="0"/>
                        </a:rPr>
                        <a:t>92,31%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96%</a:t>
                      </a:r>
                      <a:endParaRPr lang="en-US" sz="12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RPA 96,18%</a:t>
                      </a:r>
                    </a:p>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PD 94%</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PD   96,75 %  RPA 97,30 %</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1701438323"/>
              </p:ext>
            </p:extLst>
          </p:nvPr>
        </p:nvGraphicFramePr>
        <p:xfrm>
          <a:off x="466533" y="2893474"/>
          <a:ext cx="11336689" cy="3848548"/>
        </p:xfrm>
        <a:graphic>
          <a:graphicData uri="http://schemas.openxmlformats.org/drawingml/2006/table">
            <a:tbl>
              <a:tblPr/>
              <a:tblGrid>
                <a:gridCol w="1829480">
                  <a:extLst>
                    <a:ext uri="{9D8B030D-6E8A-4147-A177-3AD203B41FA5}">
                      <a16:colId xmlns:a16="http://schemas.microsoft.com/office/drawing/2014/main" val="20000"/>
                    </a:ext>
                  </a:extLst>
                </a:gridCol>
                <a:gridCol w="854559">
                  <a:extLst>
                    <a:ext uri="{9D8B030D-6E8A-4147-A177-3AD203B41FA5}">
                      <a16:colId xmlns:a16="http://schemas.microsoft.com/office/drawing/2014/main" val="20001"/>
                    </a:ext>
                  </a:extLst>
                </a:gridCol>
                <a:gridCol w="667947">
                  <a:extLst>
                    <a:ext uri="{9D8B030D-6E8A-4147-A177-3AD203B41FA5}">
                      <a16:colId xmlns:a16="http://schemas.microsoft.com/office/drawing/2014/main" val="20002"/>
                    </a:ext>
                  </a:extLst>
                </a:gridCol>
                <a:gridCol w="836560">
                  <a:extLst>
                    <a:ext uri="{9D8B030D-6E8A-4147-A177-3AD203B41FA5}">
                      <a16:colId xmlns:a16="http://schemas.microsoft.com/office/drawing/2014/main" val="20003"/>
                    </a:ext>
                  </a:extLst>
                </a:gridCol>
                <a:gridCol w="1143425">
                  <a:extLst>
                    <a:ext uri="{9D8B030D-6E8A-4147-A177-3AD203B41FA5}">
                      <a16:colId xmlns:a16="http://schemas.microsoft.com/office/drawing/2014/main" val="3134499431"/>
                    </a:ext>
                  </a:extLst>
                </a:gridCol>
                <a:gridCol w="1047139">
                  <a:extLst>
                    <a:ext uri="{9D8B030D-6E8A-4147-A177-3AD203B41FA5}">
                      <a16:colId xmlns:a16="http://schemas.microsoft.com/office/drawing/2014/main" val="60160959"/>
                    </a:ext>
                  </a:extLst>
                </a:gridCol>
                <a:gridCol w="1152227">
                  <a:extLst>
                    <a:ext uri="{9D8B030D-6E8A-4147-A177-3AD203B41FA5}">
                      <a16:colId xmlns:a16="http://schemas.microsoft.com/office/drawing/2014/main" val="20004"/>
                    </a:ext>
                  </a:extLst>
                </a:gridCol>
                <a:gridCol w="1535382">
                  <a:extLst>
                    <a:ext uri="{9D8B030D-6E8A-4147-A177-3AD203B41FA5}">
                      <a16:colId xmlns:a16="http://schemas.microsoft.com/office/drawing/2014/main" val="20005"/>
                    </a:ext>
                  </a:extLst>
                </a:gridCol>
                <a:gridCol w="1134985">
                  <a:extLst>
                    <a:ext uri="{9D8B030D-6E8A-4147-A177-3AD203B41FA5}">
                      <a16:colId xmlns:a16="http://schemas.microsoft.com/office/drawing/2014/main" val="20006"/>
                    </a:ext>
                  </a:extLst>
                </a:gridCol>
                <a:gridCol w="1134985">
                  <a:extLst>
                    <a:ext uri="{9D8B030D-6E8A-4147-A177-3AD203B41FA5}">
                      <a16:colId xmlns:a16="http://schemas.microsoft.com/office/drawing/2014/main" val="2161874277"/>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2018</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2019</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2022</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2023</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41272">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78,3%</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67,4%</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12,6%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10,3%</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76%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63,6%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15%</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10,9%</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50% Cumplimiento PII: PD 10,2%, y en RPA 11,8%</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100% Cumplimiento del PII: PD 86% y en RPA 62%</a:t>
                      </a:r>
                    </a:p>
                    <a:p>
                      <a:pPr algn="ctr" rtl="0" fontAlgn="ctr"/>
                      <a:endParaRPr lang="es-ES" sz="1100" b="0" i="0" u="none" strike="noStrike" noProof="0" dirty="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50% Cumplimiento PII: PD 8,3%, y en RPA 19,2%</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3186">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no reingresan al sistema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noProof="0"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A </a:t>
                      </a:r>
                      <a:r>
                        <a:rPr lang="es-CL" sz="1100" b="0" i="0" u="none" strike="noStrike" noProof="0" dirty="0">
                          <a:solidFill>
                            <a:srgbClr val="000000"/>
                          </a:solidFill>
                          <a:effectLst/>
                          <a:latin typeface="Arial" panose="020B0604020202020204" pitchFamily="34" charset="0"/>
                          <a:cs typeface="Arial" panose="020B0604020202020204" pitchFamily="34" charset="0"/>
                        </a:rPr>
                        <a:t>12 meses</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85,54%</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78,05%</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88,8%</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83%(</a:t>
                      </a:r>
                      <a:r>
                        <a:rPr lang="es-CL" sz="1100" b="0" i="0" u="none" strike="noStrike" baseline="0" noProof="0" dirty="0">
                          <a:solidFill>
                            <a:srgbClr val="000000"/>
                          </a:solidFill>
                          <a:effectLst/>
                          <a:latin typeface="Arial" panose="020B0604020202020204" pitchFamily="34" charset="0"/>
                          <a:cs typeface="Arial" panose="020B0604020202020204" pitchFamily="34" charset="0"/>
                        </a:rPr>
                        <a:t> a los 12 meses de egresados)</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S/I</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S/I</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100" b="0" i="0" u="none" strike="noStrike" noProof="0" dirty="0">
                          <a:solidFill>
                            <a:srgbClr val="000000"/>
                          </a:solidFill>
                          <a:effectLst/>
                          <a:latin typeface="Arial" panose="020B0604020202020204" pitchFamily="34" charset="0"/>
                          <a:cs typeface="Arial" panose="020B0604020202020204" pitchFamily="34" charset="0"/>
                        </a:rPr>
                        <a:t>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63186">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no reinciden (RPA)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400" b="1" i="0" u="none" strike="noStrike" noProof="0" dirty="0">
                          <a:solidFill>
                            <a:srgbClr val="000000"/>
                          </a:solidFill>
                          <a:effectLst/>
                          <a:latin typeface="Arial" panose="020B0604020202020204" pitchFamily="34" charset="0"/>
                          <a:cs typeface="Arial" panose="020B0604020202020204" pitchFamily="34" charset="0"/>
                        </a:rPr>
                        <a:t>60%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noProof="0" dirty="0">
                          <a:solidFill>
                            <a:srgbClr val="000000"/>
                          </a:solidFill>
                          <a:effectLst/>
                          <a:latin typeface="Arial" panose="020B0604020202020204" pitchFamily="34" charset="0"/>
                          <a:cs typeface="Arial" panose="020B0604020202020204" pitchFamily="34" charset="0"/>
                        </a:rPr>
                        <a:t>Anual</a:t>
                      </a:r>
                    </a:p>
                    <a:p>
                      <a:pPr algn="ctr" rtl="0" fontAlgn="ct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A 12 meses</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76,80%</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69,46%</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a:solidFill>
                            <a:srgbClr val="000000"/>
                          </a:solidFill>
                          <a:effectLst/>
                          <a:latin typeface="Arial" panose="020B0604020202020204" pitchFamily="34" charset="0"/>
                          <a:cs typeface="Arial" panose="020B0604020202020204" pitchFamily="34" charset="0"/>
                        </a:rPr>
                        <a:t> no Entregado por SENAME desde año 2015</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100" b="0" i="0" u="none" strike="noStrike" noProof="0" dirty="0">
                          <a:solidFill>
                            <a:srgbClr val="000000"/>
                          </a:solidFill>
                          <a:effectLst/>
                          <a:latin typeface="Arial" panose="020B0604020202020204" pitchFamily="34" charset="0"/>
                          <a:cs typeface="Arial" panose="020B0604020202020204" pitchFamily="34" charset="0"/>
                        </a:rPr>
                        <a:t>Dato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217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87F0B2-9B0D-0E1E-DE09-D3610F03794F}"/>
              </a:ext>
            </a:extLst>
          </p:cNvPr>
          <p:cNvSpPr txBox="1">
            <a:spLocks noChangeArrowheads="1"/>
          </p:cNvSpPr>
          <p:nvPr/>
        </p:nvSpPr>
        <p:spPr bwMode="auto">
          <a:xfrm>
            <a:off x="2269404" y="368877"/>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graphicFrame>
        <p:nvGraphicFramePr>
          <p:cNvPr id="3" name="Tabla 2">
            <a:extLst>
              <a:ext uri="{FF2B5EF4-FFF2-40B4-BE49-F238E27FC236}">
                <a16:creationId xmlns:a16="http://schemas.microsoft.com/office/drawing/2014/main" id="{9347FE80-876C-DEDB-7953-066F865D4AB6}"/>
              </a:ext>
            </a:extLst>
          </p:cNvPr>
          <p:cNvGraphicFramePr>
            <a:graphicFrameLocks noGrp="1"/>
          </p:cNvGraphicFramePr>
          <p:nvPr>
            <p:extLst>
              <p:ext uri="{D42A27DB-BD31-4B8C-83A1-F6EECF244321}">
                <p14:modId xmlns:p14="http://schemas.microsoft.com/office/powerpoint/2010/main" val="3679444833"/>
              </p:ext>
            </p:extLst>
          </p:nvPr>
        </p:nvGraphicFramePr>
        <p:xfrm>
          <a:off x="485191" y="1427585"/>
          <a:ext cx="11252719" cy="2004116"/>
        </p:xfrm>
        <a:graphic>
          <a:graphicData uri="http://schemas.openxmlformats.org/drawingml/2006/table">
            <a:tbl>
              <a:tblPr/>
              <a:tblGrid>
                <a:gridCol w="1268351">
                  <a:extLst>
                    <a:ext uri="{9D8B030D-6E8A-4147-A177-3AD203B41FA5}">
                      <a16:colId xmlns:a16="http://schemas.microsoft.com/office/drawing/2014/main" val="20000"/>
                    </a:ext>
                  </a:extLst>
                </a:gridCol>
                <a:gridCol w="870003">
                  <a:extLst>
                    <a:ext uri="{9D8B030D-6E8A-4147-A177-3AD203B41FA5}">
                      <a16:colId xmlns:a16="http://schemas.microsoft.com/office/drawing/2014/main" val="20001"/>
                    </a:ext>
                  </a:extLst>
                </a:gridCol>
                <a:gridCol w="628917">
                  <a:extLst>
                    <a:ext uri="{9D8B030D-6E8A-4147-A177-3AD203B41FA5}">
                      <a16:colId xmlns:a16="http://schemas.microsoft.com/office/drawing/2014/main" val="20002"/>
                    </a:ext>
                  </a:extLst>
                </a:gridCol>
                <a:gridCol w="1176525">
                  <a:extLst>
                    <a:ext uri="{9D8B030D-6E8A-4147-A177-3AD203B41FA5}">
                      <a16:colId xmlns:a16="http://schemas.microsoft.com/office/drawing/2014/main" val="20003"/>
                    </a:ext>
                  </a:extLst>
                </a:gridCol>
                <a:gridCol w="1139124">
                  <a:extLst>
                    <a:ext uri="{9D8B030D-6E8A-4147-A177-3AD203B41FA5}">
                      <a16:colId xmlns:a16="http://schemas.microsoft.com/office/drawing/2014/main" val="807350600"/>
                    </a:ext>
                  </a:extLst>
                </a:gridCol>
                <a:gridCol w="971179">
                  <a:extLst>
                    <a:ext uri="{9D8B030D-6E8A-4147-A177-3AD203B41FA5}">
                      <a16:colId xmlns:a16="http://schemas.microsoft.com/office/drawing/2014/main" val="3853921228"/>
                    </a:ext>
                  </a:extLst>
                </a:gridCol>
                <a:gridCol w="1299762">
                  <a:extLst>
                    <a:ext uri="{9D8B030D-6E8A-4147-A177-3AD203B41FA5}">
                      <a16:colId xmlns:a16="http://schemas.microsoft.com/office/drawing/2014/main" val="20004"/>
                    </a:ext>
                  </a:extLst>
                </a:gridCol>
                <a:gridCol w="1289278">
                  <a:extLst>
                    <a:ext uri="{9D8B030D-6E8A-4147-A177-3AD203B41FA5}">
                      <a16:colId xmlns:a16="http://schemas.microsoft.com/office/drawing/2014/main" val="20005"/>
                    </a:ext>
                  </a:extLst>
                </a:gridCol>
                <a:gridCol w="1304790">
                  <a:extLst>
                    <a:ext uri="{9D8B030D-6E8A-4147-A177-3AD203B41FA5}">
                      <a16:colId xmlns:a16="http://schemas.microsoft.com/office/drawing/2014/main" val="20006"/>
                    </a:ext>
                  </a:extLst>
                </a:gridCol>
                <a:gridCol w="1304790">
                  <a:extLst>
                    <a:ext uri="{9D8B030D-6E8A-4147-A177-3AD203B41FA5}">
                      <a16:colId xmlns:a16="http://schemas.microsoft.com/office/drawing/2014/main" val="3848476302"/>
                    </a:ext>
                  </a:extLst>
                </a:gridCol>
              </a:tblGrid>
              <a:tr h="479462">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Indicador</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Resp.</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Meta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Frec. Med</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2018</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2019</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2021</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2022</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2023</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62327">
                <a:tc>
                  <a:txBody>
                    <a:bodyPr/>
                    <a:lstStyle/>
                    <a:p>
                      <a:pPr algn="ctr" rtl="0" fontAlgn="ctr"/>
                      <a:r>
                        <a:rPr kumimoji="0" lang="es-ES" sz="1600" b="1"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NNA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1"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Narrow" panose="020B0606020202030204" pitchFamily="34" charset="0"/>
                          <a:cs typeface="Arial" panose="020B0604020202020204" pitchFamily="34" charset="0"/>
                        </a:rPr>
                        <a:t>90%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98,69%</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96,76%</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96,86%</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97,86%</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PD 98%</a:t>
                      </a:r>
                    </a:p>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RPA 97%</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PD %    97,15</a:t>
                      </a:r>
                    </a:p>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RPA % 98,32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2327">
                <a:tc>
                  <a:txBody>
                    <a:bodyPr/>
                    <a:lstStyle/>
                    <a:p>
                      <a:pPr algn="ctr" rtl="0" fontAlgn="ctr"/>
                      <a:r>
                        <a:rPr kumimoji="0" lang="es-ES" sz="1600" b="1"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las familias</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1"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Narrow" panose="020B0606020202030204" pitchFamily="34" charset="0"/>
                          <a:cs typeface="Arial" panose="020B0604020202020204" pitchFamily="34" charset="0"/>
                        </a:rPr>
                        <a:t>90%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98,86%</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98,1%</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a:solidFill>
                            <a:srgbClr val="000000"/>
                          </a:solidFill>
                          <a:effectLst/>
                          <a:latin typeface="Arial Narrow" panose="020B0606020202030204" pitchFamily="34" charset="0"/>
                          <a:cs typeface="Arial" panose="020B0604020202020204" pitchFamily="34" charset="0"/>
                        </a:rPr>
                        <a:t>97,80%</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97,81%</a:t>
                      </a: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600" b="0" i="0" u="none" strike="noStrike" kern="1200" dirty="0">
                          <a:solidFill>
                            <a:srgbClr val="000000"/>
                          </a:solidFill>
                          <a:effectLst/>
                          <a:latin typeface="Arial Narrow" panose="020B0606020202030204" pitchFamily="34" charset="0"/>
                          <a:ea typeface="+mn-ea"/>
                          <a:cs typeface="Arial" panose="020B0604020202020204" pitchFamily="34" charset="0"/>
                        </a:rPr>
                        <a:t>PD 98,38%</a:t>
                      </a:r>
                    </a:p>
                    <a:p>
                      <a:pPr algn="ctr" rtl="0" fontAlgn="ctr"/>
                      <a:r>
                        <a:rPr lang="es-ES" sz="1600" b="0" i="0" u="none" strike="noStrike" kern="1200" dirty="0">
                          <a:solidFill>
                            <a:srgbClr val="000000"/>
                          </a:solidFill>
                          <a:effectLst/>
                          <a:latin typeface="Arial Narrow" panose="020B0606020202030204" pitchFamily="34" charset="0"/>
                          <a:ea typeface="+mn-ea"/>
                          <a:cs typeface="Arial" panose="020B0604020202020204" pitchFamily="34" charset="0"/>
                        </a:rPr>
                        <a:t>RPA 98,44%</a:t>
                      </a:r>
                      <a:endPar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PD  %   97,47</a:t>
                      </a:r>
                    </a:p>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RPA % 98,38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Tabla 3">
            <a:extLst>
              <a:ext uri="{FF2B5EF4-FFF2-40B4-BE49-F238E27FC236}">
                <a16:creationId xmlns:a16="http://schemas.microsoft.com/office/drawing/2014/main" id="{8777B365-E327-4344-2ED1-D1B0D8734CA1}"/>
              </a:ext>
            </a:extLst>
          </p:cNvPr>
          <p:cNvGraphicFramePr>
            <a:graphicFrameLocks noGrp="1"/>
          </p:cNvGraphicFramePr>
          <p:nvPr>
            <p:extLst>
              <p:ext uri="{D42A27DB-BD31-4B8C-83A1-F6EECF244321}">
                <p14:modId xmlns:p14="http://schemas.microsoft.com/office/powerpoint/2010/main" val="4287209536"/>
              </p:ext>
            </p:extLst>
          </p:nvPr>
        </p:nvGraphicFramePr>
        <p:xfrm>
          <a:off x="485191" y="3546994"/>
          <a:ext cx="11252716" cy="2959372"/>
        </p:xfrm>
        <a:graphic>
          <a:graphicData uri="http://schemas.openxmlformats.org/drawingml/2006/table">
            <a:tbl>
              <a:tblPr/>
              <a:tblGrid>
                <a:gridCol w="1304205">
                  <a:extLst>
                    <a:ext uri="{9D8B030D-6E8A-4147-A177-3AD203B41FA5}">
                      <a16:colId xmlns:a16="http://schemas.microsoft.com/office/drawing/2014/main" val="20000"/>
                    </a:ext>
                  </a:extLst>
                </a:gridCol>
                <a:gridCol w="863862">
                  <a:extLst>
                    <a:ext uri="{9D8B030D-6E8A-4147-A177-3AD203B41FA5}">
                      <a16:colId xmlns:a16="http://schemas.microsoft.com/office/drawing/2014/main" val="20001"/>
                    </a:ext>
                  </a:extLst>
                </a:gridCol>
                <a:gridCol w="608713">
                  <a:extLst>
                    <a:ext uri="{9D8B030D-6E8A-4147-A177-3AD203B41FA5}">
                      <a16:colId xmlns:a16="http://schemas.microsoft.com/office/drawing/2014/main" val="20002"/>
                    </a:ext>
                  </a:extLst>
                </a:gridCol>
                <a:gridCol w="1186659">
                  <a:extLst>
                    <a:ext uri="{9D8B030D-6E8A-4147-A177-3AD203B41FA5}">
                      <a16:colId xmlns:a16="http://schemas.microsoft.com/office/drawing/2014/main" val="20003"/>
                    </a:ext>
                  </a:extLst>
                </a:gridCol>
                <a:gridCol w="1127325">
                  <a:extLst>
                    <a:ext uri="{9D8B030D-6E8A-4147-A177-3AD203B41FA5}">
                      <a16:colId xmlns:a16="http://schemas.microsoft.com/office/drawing/2014/main" val="2060217753"/>
                    </a:ext>
                  </a:extLst>
                </a:gridCol>
                <a:gridCol w="984926">
                  <a:extLst>
                    <a:ext uri="{9D8B030D-6E8A-4147-A177-3AD203B41FA5}">
                      <a16:colId xmlns:a16="http://schemas.microsoft.com/office/drawing/2014/main" val="789227504"/>
                    </a:ext>
                  </a:extLst>
                </a:gridCol>
                <a:gridCol w="1264411">
                  <a:extLst>
                    <a:ext uri="{9D8B030D-6E8A-4147-A177-3AD203B41FA5}">
                      <a16:colId xmlns:a16="http://schemas.microsoft.com/office/drawing/2014/main" val="20004"/>
                    </a:ext>
                  </a:extLst>
                </a:gridCol>
                <a:gridCol w="1304205">
                  <a:extLst>
                    <a:ext uri="{9D8B030D-6E8A-4147-A177-3AD203B41FA5}">
                      <a16:colId xmlns:a16="http://schemas.microsoft.com/office/drawing/2014/main" val="20005"/>
                    </a:ext>
                  </a:extLst>
                </a:gridCol>
                <a:gridCol w="1304205">
                  <a:extLst>
                    <a:ext uri="{9D8B030D-6E8A-4147-A177-3AD203B41FA5}">
                      <a16:colId xmlns:a16="http://schemas.microsoft.com/office/drawing/2014/main" val="20006"/>
                    </a:ext>
                  </a:extLst>
                </a:gridCol>
                <a:gridCol w="1304205">
                  <a:extLst>
                    <a:ext uri="{9D8B030D-6E8A-4147-A177-3AD203B41FA5}">
                      <a16:colId xmlns:a16="http://schemas.microsoft.com/office/drawing/2014/main" val="3000543058"/>
                    </a:ext>
                  </a:extLst>
                </a:gridCol>
              </a:tblGrid>
              <a:tr h="252140">
                <a:tc>
                  <a:txBody>
                    <a:bodyPr/>
                    <a:lstStyle/>
                    <a:p>
                      <a:pPr algn="ctr" rtl="0" fontAlgn="ctr"/>
                      <a:r>
                        <a:rPr lang="es-CL" sz="1600" b="1" i="0" u="none" strike="noStrike" dirty="0">
                          <a:solidFill>
                            <a:srgbClr val="FFFFFF"/>
                          </a:solidFill>
                          <a:effectLst/>
                          <a:latin typeface="Arial Narrow" panose="020B0606020202030204" pitchFamily="34" charset="0"/>
                        </a:rPr>
                        <a:t>Indicador</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Resp.</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Meta</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Frec. Med</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2018</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2019</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2021</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2022</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FFFFFF"/>
                          </a:solidFill>
                          <a:effectLst/>
                          <a:latin typeface="Arial Narrow" panose="020B0606020202030204" pitchFamily="34" charset="0"/>
                          <a:cs typeface="Arial" panose="020B0604020202020204" pitchFamily="34" charset="0"/>
                        </a:rPr>
                        <a:t>2023</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9775">
                <a:tc>
                  <a:txBody>
                    <a:bodyPr/>
                    <a:lstStyle/>
                    <a:p>
                      <a:pPr algn="ctr" rtl="0" fontAlgn="ctr"/>
                      <a:r>
                        <a:rPr lang="es-CL" sz="1600" b="1" i="0" u="none" strike="noStrike" dirty="0">
                          <a:solidFill>
                            <a:srgbClr val="000000"/>
                          </a:solidFill>
                          <a:effectLst/>
                          <a:latin typeface="Arial Narrow" panose="020B0606020202030204" pitchFamily="34" charset="0"/>
                        </a:rPr>
                        <a:t>Nivel de satisfacción Institucional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Dir. Op Sociales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90%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95,93%</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0" i="0" u="none" strike="noStrike" dirty="0">
                          <a:solidFill>
                            <a:srgbClr val="000000"/>
                          </a:solidFill>
                          <a:effectLst/>
                          <a:latin typeface="Arial Narrow" panose="020B0606020202030204" pitchFamily="34" charset="0"/>
                        </a:rPr>
                        <a:t>92,4%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0" i="0" u="none" strike="noStrike" dirty="0">
                          <a:solidFill>
                            <a:srgbClr val="000000"/>
                          </a:solidFill>
                          <a:effectLst/>
                          <a:latin typeface="Arial Narrow" panose="020B0606020202030204" pitchFamily="34" charset="0"/>
                        </a:rPr>
                        <a:t>97,87%</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a:solidFill>
                            <a:srgbClr val="000000"/>
                          </a:solidFill>
                          <a:effectLst/>
                          <a:latin typeface="Arial Narrow" panose="020B0606020202030204" pitchFamily="34" charset="0"/>
                        </a:rPr>
                        <a:t>97,87%</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a:solidFill>
                            <a:srgbClr val="000000"/>
                          </a:solidFill>
                          <a:effectLst/>
                          <a:latin typeface="Arial Narrow" panose="020B0606020202030204" pitchFamily="34" charset="0"/>
                        </a:rPr>
                        <a:t>PD 97,86 %</a:t>
                      </a:r>
                    </a:p>
                    <a:p>
                      <a:pPr algn="ctr" rtl="0" fontAlgn="ctr"/>
                      <a:r>
                        <a:rPr lang="es-ES" sz="1600" b="0" i="0" u="none" strike="noStrike" dirty="0">
                          <a:solidFill>
                            <a:srgbClr val="000000"/>
                          </a:solidFill>
                          <a:effectLst/>
                          <a:latin typeface="Arial Narrow" panose="020B0606020202030204" pitchFamily="34" charset="0"/>
                        </a:rPr>
                        <a:t>RPA 97,1%</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a:solidFill>
                            <a:srgbClr val="000000"/>
                          </a:solidFill>
                          <a:effectLst/>
                          <a:latin typeface="Arial Narrow" panose="020B0606020202030204" pitchFamily="34" charset="0"/>
                        </a:rPr>
                        <a:t>PD 96%</a:t>
                      </a:r>
                    </a:p>
                    <a:p>
                      <a:pPr algn="ctr" rtl="0" fontAlgn="ctr"/>
                      <a:r>
                        <a:rPr lang="es-CL" sz="1600" b="0" i="0" u="none" strike="noStrike" dirty="0">
                          <a:solidFill>
                            <a:srgbClr val="000000"/>
                          </a:solidFill>
                          <a:effectLst/>
                          <a:latin typeface="Arial Narrow" panose="020B0606020202030204" pitchFamily="34" charset="0"/>
                        </a:rPr>
                        <a:t>RPA 99%</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9775">
                <a:tc>
                  <a:txBody>
                    <a:bodyPr/>
                    <a:lstStyle/>
                    <a:p>
                      <a:pPr algn="ctr" rtl="0" fontAlgn="ctr"/>
                      <a:r>
                        <a:rPr lang="es-CL" sz="1600" b="1" i="0" u="none" strike="noStrike" dirty="0">
                          <a:solidFill>
                            <a:srgbClr val="000000"/>
                          </a:solidFill>
                          <a:effectLst/>
                          <a:latin typeface="Arial Narrow" panose="020B0606020202030204" pitchFamily="34" charset="0"/>
                        </a:rPr>
                        <a:t>N° de proyectos adjudicados anualmente</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14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mn-cs"/>
                        </a:rPr>
                        <a:t>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mn-cs"/>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ES" sz="1600" b="0" i="0" u="none" strike="noStrike" kern="1200" dirty="0">
                          <a:solidFill>
                            <a:srgbClr val="000000"/>
                          </a:solidFill>
                          <a:effectLst/>
                          <a:latin typeface="Arial Narrow" panose="020B0606020202030204" pitchFamily="34" charset="0"/>
                          <a:ea typeface="+mn-ea"/>
                          <a:cs typeface="+mn-cs"/>
                        </a:rPr>
                        <a:t>9</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b="0" i="0" u="none" strike="noStrike" kern="1200" dirty="0">
                          <a:solidFill>
                            <a:srgbClr val="000000"/>
                          </a:solidFill>
                          <a:effectLst/>
                          <a:latin typeface="Arial Narrow" panose="020B0606020202030204" pitchFamily="34" charset="0"/>
                          <a:ea typeface="+mn-ea"/>
                          <a:cs typeface="+mn-cs"/>
                        </a:rPr>
                        <a:t>1</a:t>
                      </a:r>
                      <a:endParaRPr lang="es-CL" sz="1600" b="0" i="0" u="none" strike="noStrike" kern="1200" dirty="0">
                        <a:solidFill>
                          <a:srgbClr val="000000"/>
                        </a:solidFill>
                        <a:effectLst/>
                        <a:latin typeface="Arial Narrow" panose="020B0606020202030204" pitchFamily="34" charset="0"/>
                        <a:ea typeface="+mn-ea"/>
                        <a:cs typeface="+mn-cs"/>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600" b="0" i="0" u="none" strike="noStrike" kern="1200" dirty="0">
                          <a:solidFill>
                            <a:srgbClr val="000000"/>
                          </a:solidFill>
                          <a:effectLst/>
                          <a:latin typeface="Arial Narrow" panose="020B0606020202030204" pitchFamily="34" charset="0"/>
                          <a:ea typeface="+mn-ea"/>
                          <a:cs typeface="+mn-cs"/>
                        </a:rPr>
                        <a:t>8</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27410">
                <a:tc>
                  <a:txBody>
                    <a:bodyPr/>
                    <a:lstStyle/>
                    <a:p>
                      <a:pPr algn="ctr" rtl="0" fontAlgn="ctr"/>
                      <a:r>
                        <a:rPr lang="es-ES" sz="1600" b="1" i="0" u="none" strike="noStrike" dirty="0">
                          <a:solidFill>
                            <a:srgbClr val="000000"/>
                          </a:solidFill>
                          <a:effectLst/>
                          <a:latin typeface="Arial Narrow" panose="020B0606020202030204" pitchFamily="34" charset="0"/>
                        </a:rPr>
                        <a:t>% proyectos nuevos adjudicados vs presentados (licitaciones)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30%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a:solidFill>
                            <a:srgbClr val="000000"/>
                          </a:solidFill>
                          <a:effectLst/>
                          <a:latin typeface="Arial Narrow" panose="020B0606020202030204" pitchFamily="34" charset="0"/>
                        </a:rPr>
                        <a:t>11,76%</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a:solidFill>
                            <a:srgbClr val="000000"/>
                          </a:solidFill>
                          <a:effectLst/>
                          <a:latin typeface="Arial Narrow" panose="020B0606020202030204" pitchFamily="34" charset="0"/>
                        </a:rPr>
                        <a:t>PD: 8,22%</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RPA: 21,43 %</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Total: 10,34%</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600" b="0" i="0" u="none" strike="noStrike" dirty="0">
                          <a:solidFill>
                            <a:srgbClr val="000000"/>
                          </a:solidFill>
                          <a:effectLst/>
                          <a:latin typeface="Arial Narrow" panose="020B0606020202030204" pitchFamily="34" charset="0"/>
                        </a:rPr>
                        <a:t>17%</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a:solidFill>
                            <a:srgbClr val="000000"/>
                          </a:solidFill>
                          <a:effectLst/>
                          <a:latin typeface="Arial Narrow" panose="020B0606020202030204" pitchFamily="34" charset="0"/>
                        </a:rPr>
                        <a:t>17,78%</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114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83E859-786C-B51B-79F0-9E3FF0E95AFE}"/>
              </a:ext>
            </a:extLst>
          </p:cNvPr>
          <p:cNvSpPr txBox="1">
            <a:spLocks noChangeArrowheads="1"/>
          </p:cNvSpPr>
          <p:nvPr/>
        </p:nvSpPr>
        <p:spPr bwMode="auto">
          <a:xfrm>
            <a:off x="2395219" y="379412"/>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sp>
        <p:nvSpPr>
          <p:cNvPr id="3" name="Rectangle 2">
            <a:extLst>
              <a:ext uri="{FF2B5EF4-FFF2-40B4-BE49-F238E27FC236}">
                <a16:creationId xmlns:a16="http://schemas.microsoft.com/office/drawing/2014/main" id="{E1520E06-9EFD-00EE-DFE0-6191AF0DE059}"/>
              </a:ext>
            </a:extLst>
          </p:cNvPr>
          <p:cNvSpPr txBox="1">
            <a:spLocks noChangeArrowheads="1"/>
          </p:cNvSpPr>
          <p:nvPr/>
        </p:nvSpPr>
        <p:spPr bwMode="auto">
          <a:xfrm>
            <a:off x="1607503" y="1405107"/>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b) Medición y mejora de los resultados de los programas a nivel de usuarios.</a:t>
            </a:r>
          </a:p>
        </p:txBody>
      </p:sp>
      <p:graphicFrame>
        <p:nvGraphicFramePr>
          <p:cNvPr id="4" name="Tabla 3">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3056983581"/>
              </p:ext>
            </p:extLst>
          </p:nvPr>
        </p:nvGraphicFramePr>
        <p:xfrm>
          <a:off x="422910" y="2228850"/>
          <a:ext cx="11361418" cy="1928812"/>
        </p:xfrm>
        <a:graphic>
          <a:graphicData uri="http://schemas.openxmlformats.org/drawingml/2006/table">
            <a:tbl>
              <a:tblPr/>
              <a:tblGrid>
                <a:gridCol w="1896807">
                  <a:extLst>
                    <a:ext uri="{9D8B030D-6E8A-4147-A177-3AD203B41FA5}">
                      <a16:colId xmlns:a16="http://schemas.microsoft.com/office/drawing/2014/main" val="20000"/>
                    </a:ext>
                  </a:extLst>
                </a:gridCol>
                <a:gridCol w="799612">
                  <a:extLst>
                    <a:ext uri="{9D8B030D-6E8A-4147-A177-3AD203B41FA5}">
                      <a16:colId xmlns:a16="http://schemas.microsoft.com/office/drawing/2014/main" val="20001"/>
                    </a:ext>
                  </a:extLst>
                </a:gridCol>
                <a:gridCol w="644035">
                  <a:extLst>
                    <a:ext uri="{9D8B030D-6E8A-4147-A177-3AD203B41FA5}">
                      <a16:colId xmlns:a16="http://schemas.microsoft.com/office/drawing/2014/main" val="20002"/>
                    </a:ext>
                  </a:extLst>
                </a:gridCol>
                <a:gridCol w="917567">
                  <a:extLst>
                    <a:ext uri="{9D8B030D-6E8A-4147-A177-3AD203B41FA5}">
                      <a16:colId xmlns:a16="http://schemas.microsoft.com/office/drawing/2014/main" val="20003"/>
                    </a:ext>
                  </a:extLst>
                </a:gridCol>
                <a:gridCol w="1122617">
                  <a:extLst>
                    <a:ext uri="{9D8B030D-6E8A-4147-A177-3AD203B41FA5}">
                      <a16:colId xmlns:a16="http://schemas.microsoft.com/office/drawing/2014/main" val="2766641514"/>
                    </a:ext>
                  </a:extLst>
                </a:gridCol>
                <a:gridCol w="1064181">
                  <a:extLst>
                    <a:ext uri="{9D8B030D-6E8A-4147-A177-3AD203B41FA5}">
                      <a16:colId xmlns:a16="http://schemas.microsoft.com/office/drawing/2014/main" val="3792687006"/>
                    </a:ext>
                  </a:extLst>
                </a:gridCol>
                <a:gridCol w="1194650">
                  <a:extLst>
                    <a:ext uri="{9D8B030D-6E8A-4147-A177-3AD203B41FA5}">
                      <a16:colId xmlns:a16="http://schemas.microsoft.com/office/drawing/2014/main" val="20004"/>
                    </a:ext>
                  </a:extLst>
                </a:gridCol>
                <a:gridCol w="1275931">
                  <a:extLst>
                    <a:ext uri="{9D8B030D-6E8A-4147-A177-3AD203B41FA5}">
                      <a16:colId xmlns:a16="http://schemas.microsoft.com/office/drawing/2014/main" val="20005"/>
                    </a:ext>
                  </a:extLst>
                </a:gridCol>
                <a:gridCol w="1211580">
                  <a:extLst>
                    <a:ext uri="{9D8B030D-6E8A-4147-A177-3AD203B41FA5}">
                      <a16:colId xmlns:a16="http://schemas.microsoft.com/office/drawing/2014/main" val="20006"/>
                    </a:ext>
                  </a:extLst>
                </a:gridCol>
                <a:gridCol w="1234438">
                  <a:extLst>
                    <a:ext uri="{9D8B030D-6E8A-4147-A177-3AD203B41FA5}">
                      <a16:colId xmlns:a16="http://schemas.microsoft.com/office/drawing/2014/main" val="4225528212"/>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2019</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2022</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2023</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baseline="0" dirty="0">
                          <a:solidFill>
                            <a:srgbClr val="000000"/>
                          </a:solidFill>
                          <a:effectLst/>
                          <a:latin typeface="Arial" panose="020B0604020202020204" pitchFamily="34" charset="0"/>
                          <a:cs typeface="Arial" panose="020B0604020202020204" pitchFamily="34" charset="0"/>
                        </a:rPr>
                        <a:t>No se </a:t>
                      </a:r>
                      <a:r>
                        <a:rPr lang="es-CL" sz="1400" b="0" i="0" u="none" strike="noStrike" baseline="0" noProof="0" dirty="0">
                          <a:solidFill>
                            <a:srgbClr val="000000"/>
                          </a:solidFill>
                          <a:effectLst/>
                          <a:latin typeface="Arial" panose="020B0604020202020204" pitchFamily="34" charset="0"/>
                          <a:cs typeface="Arial" panose="020B0604020202020204" pitchFamily="34" charset="0"/>
                        </a:rPr>
                        <a:t>midió</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baseline="0" dirty="0">
                          <a:solidFill>
                            <a:srgbClr val="000000"/>
                          </a:solidFill>
                          <a:effectLst/>
                          <a:latin typeface="Arial" panose="020B0604020202020204" pitchFamily="34" charset="0"/>
                          <a:cs typeface="Arial" panose="020B0604020202020204" pitchFamily="34" charset="0"/>
                        </a:rPr>
                        <a:t>92,31%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96%</a:t>
                      </a:r>
                      <a:endParaRPr lang="en-US" sz="14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RPA 96,18%</a:t>
                      </a:r>
                    </a:p>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PD 94%</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PD   96,75 %  RPA 97,30 %</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997982105"/>
              </p:ext>
            </p:extLst>
          </p:nvPr>
        </p:nvGraphicFramePr>
        <p:xfrm>
          <a:off x="422910" y="4325598"/>
          <a:ext cx="11361418" cy="2122176"/>
        </p:xfrm>
        <a:graphic>
          <a:graphicData uri="http://schemas.openxmlformats.org/drawingml/2006/table">
            <a:tbl>
              <a:tblPr/>
              <a:tblGrid>
                <a:gridCol w="1833471">
                  <a:extLst>
                    <a:ext uri="{9D8B030D-6E8A-4147-A177-3AD203B41FA5}">
                      <a16:colId xmlns:a16="http://schemas.microsoft.com/office/drawing/2014/main" val="20000"/>
                    </a:ext>
                  </a:extLst>
                </a:gridCol>
                <a:gridCol w="856422">
                  <a:extLst>
                    <a:ext uri="{9D8B030D-6E8A-4147-A177-3AD203B41FA5}">
                      <a16:colId xmlns:a16="http://schemas.microsoft.com/office/drawing/2014/main" val="20001"/>
                    </a:ext>
                  </a:extLst>
                </a:gridCol>
                <a:gridCol w="669404">
                  <a:extLst>
                    <a:ext uri="{9D8B030D-6E8A-4147-A177-3AD203B41FA5}">
                      <a16:colId xmlns:a16="http://schemas.microsoft.com/office/drawing/2014/main" val="20002"/>
                    </a:ext>
                  </a:extLst>
                </a:gridCol>
                <a:gridCol w="838385">
                  <a:extLst>
                    <a:ext uri="{9D8B030D-6E8A-4147-A177-3AD203B41FA5}">
                      <a16:colId xmlns:a16="http://schemas.microsoft.com/office/drawing/2014/main" val="20003"/>
                    </a:ext>
                  </a:extLst>
                </a:gridCol>
                <a:gridCol w="1145919">
                  <a:extLst>
                    <a:ext uri="{9D8B030D-6E8A-4147-A177-3AD203B41FA5}">
                      <a16:colId xmlns:a16="http://schemas.microsoft.com/office/drawing/2014/main" val="3134499431"/>
                    </a:ext>
                  </a:extLst>
                </a:gridCol>
                <a:gridCol w="1049423">
                  <a:extLst>
                    <a:ext uri="{9D8B030D-6E8A-4147-A177-3AD203B41FA5}">
                      <a16:colId xmlns:a16="http://schemas.microsoft.com/office/drawing/2014/main" val="60160959"/>
                    </a:ext>
                  </a:extLst>
                </a:gridCol>
                <a:gridCol w="1154741">
                  <a:extLst>
                    <a:ext uri="{9D8B030D-6E8A-4147-A177-3AD203B41FA5}">
                      <a16:colId xmlns:a16="http://schemas.microsoft.com/office/drawing/2014/main" val="20004"/>
                    </a:ext>
                  </a:extLst>
                </a:gridCol>
                <a:gridCol w="1436215">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234438">
                  <a:extLst>
                    <a:ext uri="{9D8B030D-6E8A-4147-A177-3AD203B41FA5}">
                      <a16:colId xmlns:a16="http://schemas.microsoft.com/office/drawing/2014/main" val="3847988823"/>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2018</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2019</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2022</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FFFFFF"/>
                          </a:solidFill>
                          <a:effectLst/>
                          <a:latin typeface="Arial" panose="020B0604020202020204" pitchFamily="34" charset="0"/>
                          <a:cs typeface="Arial" panose="020B0604020202020204" pitchFamily="34" charset="0"/>
                        </a:rPr>
                        <a:t>2023</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32072">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78,3%</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67,4%</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12,6%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10,3%</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76%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63,6%</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PD 15%</a:t>
                      </a:r>
                    </a:p>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RPA 10,9%</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88,2% y RPA 73,3% </a:t>
                      </a:r>
                    </a:p>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a:solidFill>
                            <a:srgbClr val="000000"/>
                          </a:solidFill>
                          <a:effectLst/>
                          <a:latin typeface="Arial" panose="020B0604020202020204" pitchFamily="34" charset="0"/>
                          <a:cs typeface="Arial" panose="020B0604020202020204" pitchFamily="34" charset="0"/>
                        </a:rPr>
                        <a:t>                                                   50% Cumplimiento del PII:</a:t>
                      </a:r>
                      <a:r>
                        <a:rPr lang="es-ES" sz="1100" b="0" i="0" u="none" strike="noStrike" baseline="0" dirty="0">
                          <a:solidFill>
                            <a:srgbClr val="000000"/>
                          </a:solidFill>
                          <a:effectLst/>
                          <a:latin typeface="Arial" panose="020B0604020202020204" pitchFamily="34" charset="0"/>
                          <a:cs typeface="Arial" panose="020B0604020202020204" pitchFamily="34" charset="0"/>
                        </a:rPr>
                        <a:t> </a:t>
                      </a:r>
                      <a:r>
                        <a:rPr lang="es-ES" sz="1100" b="0" i="0" u="none" strike="noStrike" dirty="0" err="1">
                          <a:solidFill>
                            <a:srgbClr val="000000"/>
                          </a:solidFill>
                          <a:effectLst/>
                          <a:latin typeface="Arial" panose="020B0604020202020204" pitchFamily="34" charset="0"/>
                          <a:cs typeface="Arial" panose="020B0604020202020204" pitchFamily="34" charset="0"/>
                        </a:rPr>
                        <a:t>Prot</a:t>
                      </a:r>
                      <a:r>
                        <a:rPr lang="es-ES" sz="1100" b="0" i="0" u="none" strike="noStrike" dirty="0">
                          <a:solidFill>
                            <a:srgbClr val="000000"/>
                          </a:solidFill>
                          <a:effectLst/>
                          <a:latin typeface="Arial" panose="020B0604020202020204" pitchFamily="34" charset="0"/>
                          <a:cs typeface="Arial" panose="020B0604020202020204" pitchFamily="34" charset="0"/>
                        </a:rPr>
                        <a:t>. 8,1%  y RPA 9,0%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endParaRPr lang="es-ES" sz="1100" b="0" i="0" u="none" strike="noStrike" noProof="0" dirty="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50% Cumplimiento PII: PD 10,2%, y en RPA 11,8%</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100% Cumplimiento del PII: PD 86% y en RPA 62%</a:t>
                      </a:r>
                    </a:p>
                    <a:p>
                      <a:pPr algn="ctr" rtl="0" fontAlgn="ctr"/>
                      <a:endParaRPr lang="es-ES" sz="1100" b="0" i="0" u="none" strike="noStrike" noProof="0" dirty="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a:solidFill>
                            <a:srgbClr val="000000"/>
                          </a:solidFill>
                          <a:effectLst/>
                          <a:latin typeface="Arial" panose="020B0604020202020204" pitchFamily="34" charset="0"/>
                          <a:cs typeface="Arial" panose="020B0604020202020204" pitchFamily="34" charset="0"/>
                        </a:rPr>
                        <a:t>50% Cumplimiento PII: PD 8,3%, y en RPA 19,2%</a:t>
                      </a:r>
                    </a:p>
                    <a:p>
                      <a:pPr algn="ctr" rtl="0" fontAlgn="ct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543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F4B33E8-DD7B-8DE8-1FBD-00E2A54DEBBC}"/>
              </a:ext>
            </a:extLst>
          </p:cNvPr>
          <p:cNvSpPr txBox="1">
            <a:spLocks noChangeArrowheads="1"/>
          </p:cNvSpPr>
          <p:nvPr/>
        </p:nvSpPr>
        <p:spPr bwMode="auto">
          <a:xfrm>
            <a:off x="1570182" y="396680"/>
            <a:ext cx="8580582"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sp>
        <p:nvSpPr>
          <p:cNvPr id="3" name="Rectangle 2">
            <a:extLst>
              <a:ext uri="{FF2B5EF4-FFF2-40B4-BE49-F238E27FC236}">
                <a16:creationId xmlns:a16="http://schemas.microsoft.com/office/drawing/2014/main" id="{E213FDA9-1955-B237-FC75-D9074A1A2E25}"/>
              </a:ext>
            </a:extLst>
          </p:cNvPr>
          <p:cNvSpPr txBox="1">
            <a:spLocks noChangeArrowheads="1"/>
          </p:cNvSpPr>
          <p:nvPr/>
        </p:nvSpPr>
        <p:spPr bwMode="auto">
          <a:xfrm>
            <a:off x="1311891" y="974687"/>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c) Desarrollo de prácticas y ámbitos innovadores . </a:t>
            </a:r>
          </a:p>
        </p:txBody>
      </p:sp>
      <p:graphicFrame>
        <p:nvGraphicFramePr>
          <p:cNvPr id="4" name="Tabla 3">
            <a:extLst>
              <a:ext uri="{FF2B5EF4-FFF2-40B4-BE49-F238E27FC236}">
                <a16:creationId xmlns:a16="http://schemas.microsoft.com/office/drawing/2014/main" id="{9D554404-36B9-05B6-C946-FF7C4EFAE56C}"/>
              </a:ext>
            </a:extLst>
          </p:cNvPr>
          <p:cNvGraphicFramePr>
            <a:graphicFrameLocks noGrp="1"/>
          </p:cNvGraphicFramePr>
          <p:nvPr>
            <p:extLst>
              <p:ext uri="{D42A27DB-BD31-4B8C-83A1-F6EECF244321}">
                <p14:modId xmlns:p14="http://schemas.microsoft.com/office/powerpoint/2010/main" val="1188018950"/>
              </p:ext>
            </p:extLst>
          </p:nvPr>
        </p:nvGraphicFramePr>
        <p:xfrm>
          <a:off x="1311891" y="1590015"/>
          <a:ext cx="9959125" cy="4090461"/>
        </p:xfrm>
        <a:graphic>
          <a:graphicData uri="http://schemas.openxmlformats.org/drawingml/2006/table">
            <a:tbl>
              <a:tblPr/>
              <a:tblGrid>
                <a:gridCol w="1092405">
                  <a:extLst>
                    <a:ext uri="{9D8B030D-6E8A-4147-A177-3AD203B41FA5}">
                      <a16:colId xmlns:a16="http://schemas.microsoft.com/office/drawing/2014/main" val="20000"/>
                    </a:ext>
                  </a:extLst>
                </a:gridCol>
                <a:gridCol w="723571">
                  <a:extLst>
                    <a:ext uri="{9D8B030D-6E8A-4147-A177-3AD203B41FA5}">
                      <a16:colId xmlns:a16="http://schemas.microsoft.com/office/drawing/2014/main" val="20001"/>
                    </a:ext>
                  </a:extLst>
                </a:gridCol>
                <a:gridCol w="498043">
                  <a:extLst>
                    <a:ext uri="{9D8B030D-6E8A-4147-A177-3AD203B41FA5}">
                      <a16:colId xmlns:a16="http://schemas.microsoft.com/office/drawing/2014/main" val="20002"/>
                    </a:ext>
                  </a:extLst>
                </a:gridCol>
                <a:gridCol w="921719">
                  <a:extLst>
                    <a:ext uri="{9D8B030D-6E8A-4147-A177-3AD203B41FA5}">
                      <a16:colId xmlns:a16="http://schemas.microsoft.com/office/drawing/2014/main" val="20003"/>
                    </a:ext>
                  </a:extLst>
                </a:gridCol>
                <a:gridCol w="1088967">
                  <a:extLst>
                    <a:ext uri="{9D8B030D-6E8A-4147-A177-3AD203B41FA5}">
                      <a16:colId xmlns:a16="http://schemas.microsoft.com/office/drawing/2014/main" val="715342975"/>
                    </a:ext>
                  </a:extLst>
                </a:gridCol>
                <a:gridCol w="1088967">
                  <a:extLst>
                    <a:ext uri="{9D8B030D-6E8A-4147-A177-3AD203B41FA5}">
                      <a16:colId xmlns:a16="http://schemas.microsoft.com/office/drawing/2014/main" val="2528994065"/>
                    </a:ext>
                  </a:extLst>
                </a:gridCol>
                <a:gridCol w="1088967">
                  <a:extLst>
                    <a:ext uri="{9D8B030D-6E8A-4147-A177-3AD203B41FA5}">
                      <a16:colId xmlns:a16="http://schemas.microsoft.com/office/drawing/2014/main" val="20004"/>
                    </a:ext>
                  </a:extLst>
                </a:gridCol>
                <a:gridCol w="1261372">
                  <a:extLst>
                    <a:ext uri="{9D8B030D-6E8A-4147-A177-3AD203B41FA5}">
                      <a16:colId xmlns:a16="http://schemas.microsoft.com/office/drawing/2014/main" val="20005"/>
                    </a:ext>
                  </a:extLst>
                </a:gridCol>
                <a:gridCol w="1097557">
                  <a:extLst>
                    <a:ext uri="{9D8B030D-6E8A-4147-A177-3AD203B41FA5}">
                      <a16:colId xmlns:a16="http://schemas.microsoft.com/office/drawing/2014/main" val="20006"/>
                    </a:ext>
                  </a:extLst>
                </a:gridCol>
                <a:gridCol w="1097557">
                  <a:extLst>
                    <a:ext uri="{9D8B030D-6E8A-4147-A177-3AD203B41FA5}">
                      <a16:colId xmlns:a16="http://schemas.microsoft.com/office/drawing/2014/main" val="2687358527"/>
                    </a:ext>
                  </a:extLst>
                </a:gridCol>
              </a:tblGrid>
              <a:tr h="233317">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2018</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2019</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2023</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99928">
                <a:tc>
                  <a:txBody>
                    <a:bodyPr/>
                    <a:lstStyle/>
                    <a:p>
                      <a:pPr algn="ctr" rtl="0" fontAlgn="ctr"/>
                      <a:r>
                        <a:rPr lang="es-ES" sz="1400" b="1" i="0" u="none" strike="noStrike" dirty="0">
                          <a:solidFill>
                            <a:srgbClr val="000000"/>
                          </a:solidFill>
                          <a:effectLst/>
                          <a:latin typeface="Arial Narrow" panose="020B0606020202030204" pitchFamily="34" charset="0"/>
                        </a:rPr>
                        <a:t>% de modelos de intervención que incorporan hallazgos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50%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a:solidFill>
                            <a:srgbClr val="000000"/>
                          </a:solidFill>
                          <a:effectLst/>
                          <a:latin typeface="Arial Narrow" panose="020B0606020202030204" pitchFamily="34" charset="0"/>
                        </a:rPr>
                        <a:t>Postergado</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CL" sz="1400" b="0" i="0" u="none" strike="noStrike" dirty="0">
                          <a:solidFill>
                            <a:srgbClr val="000000"/>
                          </a:solidFill>
                          <a:effectLst/>
                          <a:latin typeface="Arial Narrow" panose="020B0606020202030204" pitchFamily="34" charset="0"/>
                        </a:rPr>
                        <a:t>20%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0" i="0" u="none" strike="noStrike" dirty="0">
                          <a:solidFill>
                            <a:srgbClr val="000000"/>
                          </a:solidFill>
                          <a:effectLst/>
                          <a:latin typeface="Arial Narrow" panose="020B0606020202030204" pitchFamily="34" charset="0"/>
                        </a:rPr>
                        <a:t>Titulo del modelo: Modelo de Intervención Vincular (Residencias)/ </a:t>
                      </a:r>
                      <a:r>
                        <a:rPr lang="es-ES" sz="1400" b="1" i="0" u="none" strike="noStrike" dirty="0">
                          <a:solidFill>
                            <a:srgbClr val="000000"/>
                          </a:solidFill>
                          <a:effectLst/>
                          <a:latin typeface="Arial Narrow" panose="020B0606020202030204" pitchFamily="34" charset="0"/>
                        </a:rPr>
                        <a:t>Cumplimiento: 20% </a:t>
                      </a:r>
                      <a:r>
                        <a:rPr lang="es-ES" sz="1400" b="0" i="0" u="none" strike="noStrike" dirty="0">
                          <a:solidFill>
                            <a:srgbClr val="000000"/>
                          </a:solidFill>
                          <a:effectLst/>
                          <a:latin typeface="Arial Narrow" panose="020B0606020202030204" pitchFamily="34" charset="0"/>
                        </a:rPr>
                        <a:t>es decir 01 de las 05 líneas de programa (PEE/PPF/PRM/PIE/RESIDENCIAS)  incorpora el hallazgo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1" i="0" u="none" strike="noStrike" dirty="0">
                          <a:solidFill>
                            <a:srgbClr val="000000"/>
                          </a:solidFill>
                          <a:effectLst/>
                          <a:latin typeface="Arial Narrow" panose="020B0606020202030204" pitchFamily="34" charset="0"/>
                        </a:rPr>
                        <a:t>Postergado</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rtl="0" fontAlgn="ctr"/>
                      <a:r>
                        <a:rPr lang="es-ES" sz="1400" b="0" i="0" u="none" strike="noStrike" dirty="0">
                          <a:solidFill>
                            <a:srgbClr val="000000"/>
                          </a:solidFill>
                          <a:effectLst/>
                          <a:latin typeface="Arial Narrow" panose="020B0606020202030204" pitchFamily="34" charset="0"/>
                        </a:rPr>
                        <a:t>Modelo de Intervención Familiar (MIF): 10 proyectos piloto (PRM y PPRF)/ </a:t>
                      </a:r>
                      <a:r>
                        <a:rPr lang="es-ES" sz="1400" b="1" i="0" u="none" strike="noStrike" dirty="0">
                          <a:solidFill>
                            <a:srgbClr val="000000"/>
                          </a:solidFill>
                          <a:effectLst/>
                          <a:latin typeface="Arial Narrow" panose="020B0606020202030204" pitchFamily="34" charset="0"/>
                        </a:rPr>
                        <a:t>Cumplimiento 40%, </a:t>
                      </a:r>
                      <a:r>
                        <a:rPr lang="es-ES" sz="1400" b="0" i="0" u="none" strike="noStrike" dirty="0">
                          <a:solidFill>
                            <a:srgbClr val="000000"/>
                          </a:solidFill>
                          <a:effectLst/>
                          <a:latin typeface="Arial Narrow" panose="020B0606020202030204" pitchFamily="34" charset="0"/>
                        </a:rPr>
                        <a:t>es decir 02 líneas de programa (PEE/PPF/PRM/PIE/RESIDENCIA) incorporan hallazgos.</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0" i="0" u="none" strike="noStrike" dirty="0">
                          <a:solidFill>
                            <a:srgbClr val="000000"/>
                          </a:solidFill>
                          <a:effectLst/>
                          <a:latin typeface="Arial Narrow" panose="020B0606020202030204" pitchFamily="34" charset="0"/>
                        </a:rPr>
                        <a:t>40% en protección                      100% en RPA</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4944">
                <a:tc>
                  <a:txBody>
                    <a:bodyPr/>
                    <a:lstStyle/>
                    <a:p>
                      <a:pPr algn="ctr" rtl="0" fontAlgn="ctr"/>
                      <a:r>
                        <a:rPr lang="es-CL" sz="1400" b="1" dirty="0">
                          <a:latin typeface="Arial Narrow" panose="020B0606020202030204" pitchFamily="34" charset="0"/>
                        </a:rPr>
                        <a:t>N° de proyectos académicos adjudicados </a:t>
                      </a:r>
                      <a:endParaRPr lang="es-ES"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a:solidFill>
                            <a:srgbClr val="000000"/>
                          </a:solidFill>
                          <a:effectLst/>
                          <a:latin typeface="Arial Narrow" panose="020B0606020202030204" pitchFamily="34" charset="0"/>
                        </a:rPr>
                        <a:t>3</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a:solidFill>
                            <a:srgbClr val="000000"/>
                          </a:solidFill>
                          <a:effectLst/>
                          <a:latin typeface="Arial Narrow" panose="020B0606020202030204" pitchFamily="34" charset="0"/>
                        </a:rPr>
                        <a:t>1</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a:solidFill>
                            <a:srgbClr val="000000"/>
                          </a:solidFill>
                          <a:effectLst/>
                          <a:latin typeface="Arial Narrow" panose="020B0606020202030204" pitchFamily="34" charset="0"/>
                        </a:rPr>
                        <a:t>1</a:t>
                      </a: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CL" sz="1400" b="0"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076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3203</TotalTime>
  <Words>2549</Words>
  <Application>Microsoft Office PowerPoint</Application>
  <PresentationFormat>Panorámica</PresentationFormat>
  <Paragraphs>616</Paragraphs>
  <Slides>26</Slides>
  <Notes>4</Notes>
  <HiddenSlides>1</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5" baseType="lpstr">
      <vt:lpstr>Arial</vt:lpstr>
      <vt:lpstr>Arial Black</vt:lpstr>
      <vt:lpstr>Arial Narrow</vt:lpstr>
      <vt:lpstr>Calibri</vt:lpstr>
      <vt:lpstr>Calibri Light</vt:lpstr>
      <vt:lpstr>Century Gothic</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Díaz</cp:lastModifiedBy>
  <cp:revision>179</cp:revision>
  <cp:lastPrinted>2023-08-31T20:04:20Z</cp:lastPrinted>
  <dcterms:created xsi:type="dcterms:W3CDTF">2019-03-05T14:37:16Z</dcterms:created>
  <dcterms:modified xsi:type="dcterms:W3CDTF">2024-03-11T15:14:53Z</dcterms:modified>
</cp:coreProperties>
</file>