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71" r:id="rId3"/>
    <p:sldId id="272" r:id="rId4"/>
    <p:sldId id="273" r:id="rId5"/>
    <p:sldId id="314" r:id="rId6"/>
    <p:sldId id="288" r:id="rId7"/>
    <p:sldId id="313" r:id="rId8"/>
    <p:sldId id="315" r:id="rId9"/>
    <p:sldId id="317" r:id="rId10"/>
    <p:sldId id="316" r:id="rId11"/>
    <p:sldId id="318" r:id="rId12"/>
    <p:sldId id="319" r:id="rId13"/>
    <p:sldId id="320" r:id="rId14"/>
    <p:sldId id="321" r:id="rId15"/>
    <p:sldId id="322" r:id="rId16"/>
    <p:sldId id="323" r:id="rId17"/>
    <p:sldId id="324" r:id="rId18"/>
    <p:sldId id="325" r:id="rId19"/>
    <p:sldId id="330" r:id="rId20"/>
    <p:sldId id="331" r:id="rId21"/>
    <p:sldId id="326" r:id="rId22"/>
    <p:sldId id="327" r:id="rId23"/>
    <p:sldId id="328" r:id="rId24"/>
    <p:sldId id="329" r:id="rId25"/>
    <p:sldId id="368" r:id="rId26"/>
    <p:sldId id="369" r:id="rId27"/>
    <p:sldId id="370" r:id="rId28"/>
    <p:sldId id="332" r:id="rId29"/>
    <p:sldId id="345" r:id="rId30"/>
    <p:sldId id="333" r:id="rId31"/>
    <p:sldId id="340" r:id="rId32"/>
    <p:sldId id="344" r:id="rId33"/>
    <p:sldId id="351" r:id="rId34"/>
    <p:sldId id="347" r:id="rId35"/>
    <p:sldId id="350" r:id="rId36"/>
    <p:sldId id="352" r:id="rId37"/>
    <p:sldId id="356" r:id="rId38"/>
    <p:sldId id="334" r:id="rId39"/>
    <p:sldId id="337" r:id="rId40"/>
    <p:sldId id="362" r:id="rId41"/>
    <p:sldId id="366" r:id="rId42"/>
    <p:sldId id="364" r:id="rId43"/>
    <p:sldId id="359" r:id="rId44"/>
    <p:sldId id="363" r:id="rId45"/>
    <p:sldId id="367" r:id="rId46"/>
    <p:sldId id="349" r:id="rId47"/>
    <p:sldId id="312" r:id="rId48"/>
    <p:sldId id="310" r:id="rId49"/>
    <p:sldId id="357" r:id="rId50"/>
    <p:sldId id="354" r:id="rId51"/>
    <p:sldId id="353" r:id="rId5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11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éctor Espinoza Diaz" userId="S::hector.espinoza@ciudaddelnino.cl::cb9212d1-7a71-4712-889c-c04add2074a7" providerId="AD" clId="Web-{C8A6D7F3-11C6-0E77-6C30-5F98E60AD07F}"/>
    <pc:docChg chg="sldOrd">
      <pc:chgData name="Héctor Espinoza Diaz" userId="S::hector.espinoza@ciudaddelnino.cl::cb9212d1-7a71-4712-889c-c04add2074a7" providerId="AD" clId="Web-{C8A6D7F3-11C6-0E77-6C30-5F98E60AD07F}" dt="2023-11-17T19:47:24.360" v="0"/>
      <pc:docMkLst>
        <pc:docMk/>
      </pc:docMkLst>
      <pc:sldChg chg="ord">
        <pc:chgData name="Héctor Espinoza Diaz" userId="S::hector.espinoza@ciudaddelnino.cl::cb9212d1-7a71-4712-889c-c04add2074a7" providerId="AD" clId="Web-{C8A6D7F3-11C6-0E77-6C30-5F98E60AD07F}" dt="2023-11-17T19:47:24.360" v="0"/>
        <pc:sldMkLst>
          <pc:docMk/>
          <pc:sldMk cId="1855608875" sldId="316"/>
        </pc:sldMkLst>
      </pc:sldChg>
    </pc:docChg>
  </pc:docChgLst>
  <pc:docChgLst>
    <pc:chgData name="Héctor Espinoza Díaz" userId="cb9212d1-7a71-4712-889c-c04add2074a7" providerId="ADAL" clId="{85019C87-E7E5-4F01-AB9F-743116E02FA4}"/>
    <pc:docChg chg="modSld">
      <pc:chgData name="Héctor Espinoza Díaz" userId="cb9212d1-7a71-4712-889c-c04add2074a7" providerId="ADAL" clId="{85019C87-E7E5-4F01-AB9F-743116E02FA4}" dt="2024-01-30T14:29:42.850" v="7" actId="20577"/>
      <pc:docMkLst>
        <pc:docMk/>
      </pc:docMkLst>
      <pc:sldChg chg="modSp mod">
        <pc:chgData name="Héctor Espinoza Díaz" userId="cb9212d1-7a71-4712-889c-c04add2074a7" providerId="ADAL" clId="{85019C87-E7E5-4F01-AB9F-743116E02FA4}" dt="2024-01-30T14:29:42.850" v="7" actId="20577"/>
        <pc:sldMkLst>
          <pc:docMk/>
          <pc:sldMk cId="1909548819" sldId="330"/>
        </pc:sldMkLst>
        <pc:graphicFrameChg chg="modGraphic">
          <ac:chgData name="Héctor Espinoza Díaz" userId="cb9212d1-7a71-4712-889c-c04add2074a7" providerId="ADAL" clId="{85019C87-E7E5-4F01-AB9F-743116E02FA4}" dt="2024-01-30T14:29:42.850" v="7" actId="20577"/>
          <ac:graphicFrameMkLst>
            <pc:docMk/>
            <pc:sldMk cId="1909548819" sldId="330"/>
            <ac:graphicFrameMk id="3" creationId="{FC74DAE5-CB45-6B85-D856-CA71D2753905}"/>
          </ac:graphicFrameMkLst>
        </pc:graphicFrameChg>
      </pc:sldChg>
      <pc:sldChg chg="modSp mod">
        <pc:chgData name="Héctor Espinoza Díaz" userId="cb9212d1-7a71-4712-889c-c04add2074a7" providerId="ADAL" clId="{85019C87-E7E5-4F01-AB9F-743116E02FA4}" dt="2024-01-30T14:29:16.303" v="5" actId="27918"/>
        <pc:sldMkLst>
          <pc:docMk/>
          <pc:sldMk cId="1776913119" sldId="331"/>
        </pc:sldMkLst>
        <pc:graphicFrameChg chg="modGraphic">
          <ac:chgData name="Héctor Espinoza Díaz" userId="cb9212d1-7a71-4712-889c-c04add2074a7" providerId="ADAL" clId="{85019C87-E7E5-4F01-AB9F-743116E02FA4}" dt="2024-01-30T14:28:38.418" v="1" actId="20577"/>
          <ac:graphicFrameMkLst>
            <pc:docMk/>
            <pc:sldMk cId="1776913119" sldId="331"/>
            <ac:graphicFrameMk id="6" creationId="{FC74DAE5-CB45-6B85-D856-CA71D2753905}"/>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s-CL" b="1"/>
              <a:t>Reclamos clientes</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Hoja1!$B$1</c:f>
              <c:strCache>
                <c:ptCount val="1"/>
                <c:pt idx="0">
                  <c:v>Cantidad de Reclamos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Hoja1!$A$2:$A$7</c:f>
              <c:numCache>
                <c:formatCode>General</c:formatCode>
                <c:ptCount val="6"/>
                <c:pt idx="0">
                  <c:v>2018</c:v>
                </c:pt>
                <c:pt idx="1">
                  <c:v>2019</c:v>
                </c:pt>
                <c:pt idx="2">
                  <c:v>2020</c:v>
                </c:pt>
                <c:pt idx="3">
                  <c:v>2021</c:v>
                </c:pt>
                <c:pt idx="4">
                  <c:v>2022</c:v>
                </c:pt>
                <c:pt idx="5">
                  <c:v>2023</c:v>
                </c:pt>
              </c:numCache>
            </c:numRef>
          </c:cat>
          <c:val>
            <c:numRef>
              <c:f>Hoja1!$B$2:$B$7</c:f>
              <c:numCache>
                <c:formatCode>General</c:formatCode>
                <c:ptCount val="6"/>
                <c:pt idx="0">
                  <c:v>8</c:v>
                </c:pt>
                <c:pt idx="1">
                  <c:v>6</c:v>
                </c:pt>
                <c:pt idx="2">
                  <c:v>8</c:v>
                </c:pt>
                <c:pt idx="3">
                  <c:v>6</c:v>
                </c:pt>
                <c:pt idx="4">
                  <c:v>4</c:v>
                </c:pt>
                <c:pt idx="5">
                  <c:v>7</c:v>
                </c:pt>
              </c:numCache>
            </c:numRef>
          </c:val>
          <c:extLst>
            <c:ext xmlns:c16="http://schemas.microsoft.com/office/drawing/2014/chart" uri="{C3380CC4-5D6E-409C-BE32-E72D297353CC}">
              <c16:uniqueId val="{00000000-E9AE-487F-A992-F08CB8A2262A}"/>
            </c:ext>
          </c:extLst>
        </c:ser>
        <c:dLbls>
          <c:showLegendKey val="0"/>
          <c:showVal val="0"/>
          <c:showCatName val="0"/>
          <c:showSerName val="0"/>
          <c:showPercent val="0"/>
          <c:showBubbleSize val="0"/>
        </c:dLbls>
        <c:gapWidth val="219"/>
        <c:axId val="861022416"/>
        <c:axId val="861001616"/>
      </c:barChart>
      <c:lineChart>
        <c:grouping val="standard"/>
        <c:varyColors val="0"/>
        <c:ser>
          <c:idx val="1"/>
          <c:order val="1"/>
          <c:tx>
            <c:strRef>
              <c:f>Hoja1!$C$1</c:f>
              <c:strCache>
                <c:ptCount val="1"/>
                <c:pt idx="0">
                  <c:v>Cantidad de Reclamos2</c:v>
                </c:pt>
              </c:strCache>
            </c:strRef>
          </c:tx>
          <c:spPr>
            <a:ln w="28575" cap="rnd">
              <a:solidFill>
                <a:schemeClr val="accent2"/>
              </a:solidFill>
              <a:round/>
            </a:ln>
            <a:effectLst/>
          </c:spPr>
          <c:marker>
            <c:symbol val="none"/>
          </c:marker>
          <c:cat>
            <c:numRef>
              <c:f>Hoja1!$A$2:$A$7</c:f>
              <c:numCache>
                <c:formatCode>General</c:formatCode>
                <c:ptCount val="6"/>
                <c:pt idx="0">
                  <c:v>2018</c:v>
                </c:pt>
                <c:pt idx="1">
                  <c:v>2019</c:v>
                </c:pt>
                <c:pt idx="2">
                  <c:v>2020</c:v>
                </c:pt>
                <c:pt idx="3">
                  <c:v>2021</c:v>
                </c:pt>
                <c:pt idx="4">
                  <c:v>2022</c:v>
                </c:pt>
                <c:pt idx="5">
                  <c:v>2023</c:v>
                </c:pt>
              </c:numCache>
            </c:numRef>
          </c:cat>
          <c:val>
            <c:numRef>
              <c:f>Hoja1!$C$2:$C$7</c:f>
              <c:numCache>
                <c:formatCode>General</c:formatCode>
                <c:ptCount val="6"/>
                <c:pt idx="0">
                  <c:v>8</c:v>
                </c:pt>
                <c:pt idx="1">
                  <c:v>6</c:v>
                </c:pt>
                <c:pt idx="2">
                  <c:v>8</c:v>
                </c:pt>
                <c:pt idx="3">
                  <c:v>6</c:v>
                </c:pt>
                <c:pt idx="4">
                  <c:v>4</c:v>
                </c:pt>
                <c:pt idx="5">
                  <c:v>7</c:v>
                </c:pt>
              </c:numCache>
            </c:numRef>
          </c:val>
          <c:smooth val="0"/>
          <c:extLst>
            <c:ext xmlns:c16="http://schemas.microsoft.com/office/drawing/2014/chart" uri="{C3380CC4-5D6E-409C-BE32-E72D297353CC}">
              <c16:uniqueId val="{00000003-E9AE-487F-A992-F08CB8A2262A}"/>
            </c:ext>
          </c:extLst>
        </c:ser>
        <c:dLbls>
          <c:showLegendKey val="0"/>
          <c:showVal val="0"/>
          <c:showCatName val="0"/>
          <c:showSerName val="0"/>
          <c:showPercent val="0"/>
          <c:showBubbleSize val="0"/>
        </c:dLbls>
        <c:marker val="1"/>
        <c:smooth val="0"/>
        <c:axId val="861022416"/>
        <c:axId val="861001616"/>
      </c:lineChart>
      <c:catAx>
        <c:axId val="86102241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s-CL"/>
                  <a:t>años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s-CL"/>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861001616"/>
        <c:crosses val="autoZero"/>
        <c:auto val="1"/>
        <c:lblAlgn val="ctr"/>
        <c:lblOffset val="100"/>
        <c:noMultiLvlLbl val="0"/>
      </c:catAx>
      <c:valAx>
        <c:axId val="861001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s-CL"/>
                  <a:t>Cantidad</a:t>
                </a:r>
                <a:r>
                  <a:rPr lang="es-CL" baseline="0"/>
                  <a:t> de Reclamos</a:t>
                </a:r>
                <a:endParaRPr lang="es-CL"/>
              </a:p>
            </c:rich>
          </c:tx>
          <c:layout>
            <c:manualLayout>
              <c:xMode val="edge"/>
              <c:yMode val="edge"/>
              <c:x val="3.3421807553986417E-2"/>
              <c:y val="6.8747999213184557E-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s-C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861022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Arial Narrow" panose="020B0606020202030204" pitchFamily="34" charset="0"/>
                <a:ea typeface="+mn-ea"/>
                <a:cs typeface="+mn-cs"/>
              </a:defRPr>
            </a:pPr>
            <a:r>
              <a:rPr lang="es-CL" b="1"/>
              <a:t>Cantidad de Auditorias / Cantidad de Hallazgos</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Arial Narrow" panose="020B0606020202030204" pitchFamily="34" charset="0"/>
              <a:ea typeface="+mn-ea"/>
              <a:cs typeface="+mn-cs"/>
            </a:defRPr>
          </a:pPr>
          <a:endParaRPr lang="es-CL"/>
        </a:p>
      </c:txPr>
    </c:title>
    <c:autoTitleDeleted val="0"/>
    <c:plotArea>
      <c:layout/>
      <c:barChart>
        <c:barDir val="col"/>
        <c:grouping val="clustered"/>
        <c:varyColors val="0"/>
        <c:ser>
          <c:idx val="0"/>
          <c:order val="0"/>
          <c:tx>
            <c:strRef>
              <c:f>Hoja1!$B$1</c:f>
              <c:strCache>
                <c:ptCount val="1"/>
                <c:pt idx="0">
                  <c:v>Cantidad de Auditorias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Narrow" panose="020B0606020202030204" pitchFamily="34" charset="0"/>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Hoja1!$A$2:$A$4</c:f>
              <c:numCache>
                <c:formatCode>General</c:formatCode>
                <c:ptCount val="3"/>
                <c:pt idx="0">
                  <c:v>2021</c:v>
                </c:pt>
                <c:pt idx="1">
                  <c:v>2022</c:v>
                </c:pt>
                <c:pt idx="2">
                  <c:v>2023</c:v>
                </c:pt>
              </c:numCache>
            </c:numRef>
          </c:cat>
          <c:val>
            <c:numRef>
              <c:f>Hoja1!$B$2:$B$4</c:f>
              <c:numCache>
                <c:formatCode>General</c:formatCode>
                <c:ptCount val="3"/>
                <c:pt idx="0">
                  <c:v>116</c:v>
                </c:pt>
                <c:pt idx="1">
                  <c:v>118</c:v>
                </c:pt>
                <c:pt idx="2">
                  <c:v>101</c:v>
                </c:pt>
              </c:numCache>
            </c:numRef>
          </c:val>
          <c:extLst>
            <c:ext xmlns:c16="http://schemas.microsoft.com/office/drawing/2014/chart" uri="{C3380CC4-5D6E-409C-BE32-E72D297353CC}">
              <c16:uniqueId val="{00000000-F4E6-44A5-B97D-440798B81F6F}"/>
            </c:ext>
          </c:extLst>
        </c:ser>
        <c:ser>
          <c:idx val="1"/>
          <c:order val="1"/>
          <c:tx>
            <c:strRef>
              <c:f>Hoja1!$C$1</c:f>
              <c:strCache>
                <c:ptCount val="1"/>
                <c:pt idx="0">
                  <c:v>Cantidad de Hallazgos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Narrow" panose="020B0606020202030204" pitchFamily="34" charset="0"/>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Hoja1!$A$2:$A$4</c:f>
              <c:numCache>
                <c:formatCode>General</c:formatCode>
                <c:ptCount val="3"/>
                <c:pt idx="0">
                  <c:v>2021</c:v>
                </c:pt>
                <c:pt idx="1">
                  <c:v>2022</c:v>
                </c:pt>
                <c:pt idx="2">
                  <c:v>2023</c:v>
                </c:pt>
              </c:numCache>
            </c:numRef>
          </c:cat>
          <c:val>
            <c:numRef>
              <c:f>Hoja1!$C$2:$C$4</c:f>
              <c:numCache>
                <c:formatCode>General</c:formatCode>
                <c:ptCount val="3"/>
                <c:pt idx="0">
                  <c:v>543</c:v>
                </c:pt>
                <c:pt idx="1">
                  <c:v>526</c:v>
                </c:pt>
                <c:pt idx="2">
                  <c:v>447</c:v>
                </c:pt>
              </c:numCache>
            </c:numRef>
          </c:val>
          <c:extLst>
            <c:ext xmlns:c16="http://schemas.microsoft.com/office/drawing/2014/chart" uri="{C3380CC4-5D6E-409C-BE32-E72D297353CC}">
              <c16:uniqueId val="{00000001-F4E6-44A5-B97D-440798B81F6F}"/>
            </c:ext>
          </c:extLst>
        </c:ser>
        <c:dLbls>
          <c:showLegendKey val="0"/>
          <c:showVal val="0"/>
          <c:showCatName val="0"/>
          <c:showSerName val="0"/>
          <c:showPercent val="0"/>
          <c:showBubbleSize val="0"/>
        </c:dLbls>
        <c:gapWidth val="219"/>
        <c:overlap val="-27"/>
        <c:axId val="592803184"/>
        <c:axId val="592800688"/>
      </c:barChart>
      <c:catAx>
        <c:axId val="592803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es-CL"/>
          </a:p>
        </c:txPr>
        <c:crossAx val="592800688"/>
        <c:crosses val="autoZero"/>
        <c:auto val="1"/>
        <c:lblAlgn val="ctr"/>
        <c:lblOffset val="100"/>
        <c:noMultiLvlLbl val="0"/>
      </c:catAx>
      <c:valAx>
        <c:axId val="592800688"/>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es-CL"/>
          </a:p>
        </c:txPr>
        <c:crossAx val="592803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Narrow" panose="020B0606020202030204" pitchFamily="34" charset="0"/>
              <a:ea typeface="+mn-ea"/>
              <a:cs typeface="+mn-cs"/>
            </a:defRPr>
          </a:pPr>
          <a:endParaRPr lang="es-CL"/>
        </a:p>
      </c:txPr>
    </c:legend>
    <c:plotVisOnly val="1"/>
    <c:dispBlanksAs val="gap"/>
    <c:showDLblsOverMax val="0"/>
  </c:chart>
  <c:spPr>
    <a:noFill/>
    <a:ln>
      <a:solidFill>
        <a:schemeClr val="tx1"/>
      </a:solidFill>
    </a:ln>
    <a:effectLst/>
  </c:spPr>
  <c:txPr>
    <a:bodyPr/>
    <a:lstStyle/>
    <a:p>
      <a:pPr>
        <a:defRPr>
          <a:latin typeface="Arial Narrow" panose="020B0606020202030204" pitchFamily="34" charset="0"/>
        </a:defRPr>
      </a:pPr>
      <a:endParaRPr lang="es-C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Arial Narrow" panose="020B0606020202030204" pitchFamily="34" charset="0"/>
                <a:ea typeface="+mn-ea"/>
                <a:cs typeface="+mn-cs"/>
              </a:defRPr>
            </a:pPr>
            <a:r>
              <a:rPr lang="es-CL" b="1"/>
              <a:t>Cantidad de Auditorias / Cantidad de Hallazgos</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Arial Narrow" panose="020B0606020202030204" pitchFamily="34" charset="0"/>
              <a:ea typeface="+mn-ea"/>
              <a:cs typeface="+mn-cs"/>
            </a:defRPr>
          </a:pPr>
          <a:endParaRPr lang="es-CL"/>
        </a:p>
      </c:txPr>
    </c:title>
    <c:autoTitleDeleted val="0"/>
    <c:plotArea>
      <c:layout/>
      <c:barChart>
        <c:barDir val="col"/>
        <c:grouping val="clustered"/>
        <c:varyColors val="0"/>
        <c:ser>
          <c:idx val="0"/>
          <c:order val="0"/>
          <c:tx>
            <c:strRef>
              <c:f>Hoja1!$B$1</c:f>
              <c:strCache>
                <c:ptCount val="1"/>
                <c:pt idx="0">
                  <c:v>Cantidad de Auditorias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Narrow" panose="020B0606020202030204" pitchFamily="34" charset="0"/>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Hoja1!$A$2:$A$4</c:f>
              <c:numCache>
                <c:formatCode>General</c:formatCode>
                <c:ptCount val="3"/>
                <c:pt idx="0">
                  <c:v>2021</c:v>
                </c:pt>
                <c:pt idx="1">
                  <c:v>2022</c:v>
                </c:pt>
                <c:pt idx="2">
                  <c:v>2023</c:v>
                </c:pt>
              </c:numCache>
            </c:numRef>
          </c:cat>
          <c:val>
            <c:numRef>
              <c:f>Hoja1!$B$2:$B$4</c:f>
              <c:numCache>
                <c:formatCode>General</c:formatCode>
                <c:ptCount val="3"/>
                <c:pt idx="0">
                  <c:v>91</c:v>
                </c:pt>
                <c:pt idx="1">
                  <c:v>94</c:v>
                </c:pt>
                <c:pt idx="2">
                  <c:v>101</c:v>
                </c:pt>
              </c:numCache>
            </c:numRef>
          </c:val>
          <c:extLst>
            <c:ext xmlns:c16="http://schemas.microsoft.com/office/drawing/2014/chart" uri="{C3380CC4-5D6E-409C-BE32-E72D297353CC}">
              <c16:uniqueId val="{00000000-7D56-4561-8A96-D1476D20B11F}"/>
            </c:ext>
          </c:extLst>
        </c:ser>
        <c:ser>
          <c:idx val="1"/>
          <c:order val="1"/>
          <c:tx>
            <c:strRef>
              <c:f>Hoja1!$C$1</c:f>
              <c:strCache>
                <c:ptCount val="1"/>
                <c:pt idx="0">
                  <c:v>Cantidad de Hallazgos</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Narrow" panose="020B0606020202030204" pitchFamily="34" charset="0"/>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Hoja1!$A$2:$A$4</c:f>
              <c:numCache>
                <c:formatCode>General</c:formatCode>
                <c:ptCount val="3"/>
                <c:pt idx="0">
                  <c:v>2021</c:v>
                </c:pt>
                <c:pt idx="1">
                  <c:v>2022</c:v>
                </c:pt>
                <c:pt idx="2">
                  <c:v>2023</c:v>
                </c:pt>
              </c:numCache>
            </c:numRef>
          </c:cat>
          <c:val>
            <c:numRef>
              <c:f>Hoja1!$C$2:$C$4</c:f>
              <c:numCache>
                <c:formatCode>General</c:formatCode>
                <c:ptCount val="3"/>
                <c:pt idx="0">
                  <c:v>445</c:v>
                </c:pt>
                <c:pt idx="1">
                  <c:v>418</c:v>
                </c:pt>
                <c:pt idx="2">
                  <c:v>447</c:v>
                </c:pt>
              </c:numCache>
            </c:numRef>
          </c:val>
          <c:extLst>
            <c:ext xmlns:c16="http://schemas.microsoft.com/office/drawing/2014/chart" uri="{C3380CC4-5D6E-409C-BE32-E72D297353CC}">
              <c16:uniqueId val="{00000001-7D56-4561-8A96-D1476D20B11F}"/>
            </c:ext>
          </c:extLst>
        </c:ser>
        <c:dLbls>
          <c:dLblPos val="outEnd"/>
          <c:showLegendKey val="0"/>
          <c:showVal val="1"/>
          <c:showCatName val="0"/>
          <c:showSerName val="0"/>
          <c:showPercent val="0"/>
          <c:showBubbleSize val="0"/>
        </c:dLbls>
        <c:gapWidth val="219"/>
        <c:overlap val="-27"/>
        <c:axId val="592769072"/>
        <c:axId val="592759920"/>
      </c:barChart>
      <c:catAx>
        <c:axId val="592769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es-CL"/>
          </a:p>
        </c:txPr>
        <c:crossAx val="592759920"/>
        <c:crosses val="autoZero"/>
        <c:auto val="1"/>
        <c:lblAlgn val="ctr"/>
        <c:lblOffset val="100"/>
        <c:noMultiLvlLbl val="0"/>
      </c:catAx>
      <c:valAx>
        <c:axId val="592759920"/>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es-CL"/>
          </a:p>
        </c:txPr>
        <c:crossAx val="592769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Arial Narrow" panose="020B0606020202030204" pitchFamily="34" charset="0"/>
              <a:ea typeface="+mn-ea"/>
              <a:cs typeface="+mn-cs"/>
            </a:defRPr>
          </a:pPr>
          <a:endParaRPr lang="es-CL"/>
        </a:p>
      </c:txPr>
    </c:legend>
    <c:plotVisOnly val="1"/>
    <c:dispBlanksAs val="gap"/>
    <c:showDLblsOverMax val="0"/>
  </c:chart>
  <c:spPr>
    <a:noFill/>
    <a:ln>
      <a:solidFill>
        <a:schemeClr val="tx1"/>
      </a:solidFill>
    </a:ln>
    <a:effectLst/>
  </c:spPr>
  <c:txPr>
    <a:bodyPr/>
    <a:lstStyle/>
    <a:p>
      <a:pPr>
        <a:defRPr>
          <a:latin typeface="Arial Narrow" panose="020B0606020202030204" pitchFamily="34" charset="0"/>
        </a:defRPr>
      </a:pPr>
      <a:endParaRPr lang="es-C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4CAF-4B3F-8956-8F0ECB9FFE7E}"/>
              </c:ext>
            </c:extLst>
          </c:dPt>
          <c:dPt>
            <c:idx val="1"/>
            <c:bubble3D val="0"/>
            <c:spPr>
              <a:solidFill>
                <a:schemeClr val="accent4"/>
              </a:solidFill>
              <a:ln>
                <a:noFill/>
              </a:ln>
              <a:effectLst/>
            </c:spPr>
            <c:extLst>
              <c:ext xmlns:c16="http://schemas.microsoft.com/office/drawing/2014/chart" uri="{C3380CC4-5D6E-409C-BE32-E72D297353CC}">
                <c16:uniqueId val="{00000002-4CAF-4B3F-8956-8F0ECB9FFE7E}"/>
              </c:ext>
            </c:extLst>
          </c:dPt>
          <c:dLbls>
            <c:dLbl>
              <c:idx val="1"/>
              <c:delete val="1"/>
              <c:extLst>
                <c:ext xmlns:c15="http://schemas.microsoft.com/office/drawing/2012/chart" uri="{CE6537A1-D6FC-4f65-9D91-7224C49458BB}"/>
                <c:ext xmlns:c16="http://schemas.microsoft.com/office/drawing/2014/chart" uri="{C3380CC4-5D6E-409C-BE32-E72D297353CC}">
                  <c16:uniqueId val="{00000002-4CAF-4B3F-8956-8F0ECB9FFE7E}"/>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s-CL"/>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Hoja1!$A$2:$A$3</c:f>
              <c:strCache>
                <c:ptCount val="2"/>
                <c:pt idx="0">
                  <c:v>Hallazgos que Involucra Programa Semanal de Pagos</c:v>
                </c:pt>
                <c:pt idx="1">
                  <c:v>Otros Hallazgos</c:v>
                </c:pt>
              </c:strCache>
            </c:strRef>
          </c:cat>
          <c:val>
            <c:numRef>
              <c:f>Hoja1!$B$2:$B$3</c:f>
              <c:numCache>
                <c:formatCode>0%</c:formatCode>
                <c:ptCount val="2"/>
                <c:pt idx="0">
                  <c:v>0.81</c:v>
                </c:pt>
                <c:pt idx="1">
                  <c:v>0.19</c:v>
                </c:pt>
              </c:numCache>
            </c:numRef>
          </c:val>
          <c:extLst>
            <c:ext xmlns:c16="http://schemas.microsoft.com/office/drawing/2014/chart" uri="{C3380CC4-5D6E-409C-BE32-E72D297353CC}">
              <c16:uniqueId val="{00000000-4CAF-4B3F-8956-8F0ECB9FFE7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58328621866221E-2"/>
          <c:y val="3.3746386377292964E-2"/>
          <c:w val="0.78122849060343424"/>
          <c:h val="0.82056843290608605"/>
        </c:manualLayout>
      </c:layout>
      <c:pieChart>
        <c:varyColors val="1"/>
        <c:ser>
          <c:idx val="0"/>
          <c:order val="0"/>
          <c:tx>
            <c:strRef>
              <c:f>Hoja1!$B$1</c:f>
              <c:strCache>
                <c:ptCount val="1"/>
                <c:pt idx="0">
                  <c:v>Conocimiento Principales del Sistema de Gestión de Calidad</c:v>
                </c:pt>
              </c:strCache>
            </c:strRef>
          </c:tx>
          <c:dPt>
            <c:idx val="0"/>
            <c:bubble3D val="0"/>
            <c:spPr>
              <a:solidFill>
                <a:schemeClr val="accent1"/>
              </a:solidFill>
              <a:ln>
                <a:noFill/>
              </a:ln>
              <a:effectLst/>
            </c:spPr>
            <c:extLst>
              <c:ext xmlns:c16="http://schemas.microsoft.com/office/drawing/2014/chart" uri="{C3380CC4-5D6E-409C-BE32-E72D297353CC}">
                <c16:uniqueId val="{00000001-766B-40B8-B8FE-2451D0FF0BD4}"/>
              </c:ext>
            </c:extLst>
          </c:dPt>
          <c:dPt>
            <c:idx val="1"/>
            <c:bubble3D val="0"/>
            <c:spPr>
              <a:solidFill>
                <a:schemeClr val="accent4"/>
              </a:solidFill>
              <a:ln>
                <a:noFill/>
              </a:ln>
              <a:effectLst/>
            </c:spPr>
            <c:extLst>
              <c:ext xmlns:c16="http://schemas.microsoft.com/office/drawing/2014/chart" uri="{C3380CC4-5D6E-409C-BE32-E72D297353CC}">
                <c16:uniqueId val="{00000002-766B-40B8-B8FE-2451D0FF0BD4}"/>
              </c:ext>
            </c:extLst>
          </c:dPt>
          <c:dLbls>
            <c:dLbl>
              <c:idx val="0"/>
              <c:layout>
                <c:manualLayout>
                  <c:x val="-0.14416475972540047"/>
                  <c:y val="-0.17017037846635724"/>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29691075514874143"/>
                      <c:h val="0.35873160068700227"/>
                    </c:manualLayout>
                  </c15:layout>
                </c:ext>
                <c:ext xmlns:c16="http://schemas.microsoft.com/office/drawing/2014/chart" uri="{C3380CC4-5D6E-409C-BE32-E72D297353CC}">
                  <c16:uniqueId val="{00000001-766B-40B8-B8FE-2451D0FF0BD4}"/>
                </c:ext>
              </c:extLst>
            </c:dLbl>
            <c:dLbl>
              <c:idx val="1"/>
              <c:delete val="1"/>
              <c:extLst>
                <c:ext xmlns:c15="http://schemas.microsoft.com/office/drawing/2012/chart" uri="{CE6537A1-D6FC-4f65-9D91-7224C49458BB}"/>
                <c:ext xmlns:c16="http://schemas.microsoft.com/office/drawing/2014/chart" uri="{C3380CC4-5D6E-409C-BE32-E72D297353CC}">
                  <c16:uniqueId val="{00000002-766B-40B8-B8FE-2451D0FF0BD4}"/>
                </c:ext>
              </c:extLst>
            </c:dLbl>
            <c:spPr>
              <a:noFill/>
              <a:ln>
                <a:noFill/>
              </a:ln>
              <a:effectLst/>
            </c:spPr>
            <c:txPr>
              <a:bodyPr rot="0" spcFirstLastPara="1" vertOverflow="ellipsis" vert="horz" wrap="square" lIns="38100" tIns="19050" rIns="38100" bIns="19050" anchor="ctr" anchorCtr="1">
                <a:spAutoFit/>
              </a:bodyPr>
              <a:lstStyle/>
              <a:p>
                <a:pPr>
                  <a:defRPr sz="6000" b="1" i="0" u="none" strike="noStrike" kern="1200" baseline="0">
                    <a:solidFill>
                      <a:schemeClr val="tx1"/>
                    </a:solidFill>
                    <a:latin typeface="+mn-lt"/>
                    <a:ea typeface="+mn-ea"/>
                    <a:cs typeface="+mn-cs"/>
                  </a:defRPr>
                </a:pPr>
                <a:endParaRPr lang="es-CL"/>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Hoja1!$A$2:$A$3</c:f>
              <c:strCache>
                <c:ptCount val="2"/>
                <c:pt idx="0">
                  <c:v>Programas cuentan con conocimientos del SGC</c:v>
                </c:pt>
                <c:pt idx="1">
                  <c:v>Programas No Auditados</c:v>
                </c:pt>
              </c:strCache>
            </c:strRef>
          </c:cat>
          <c:val>
            <c:numRef>
              <c:f>Hoja1!$B$2:$B$3</c:f>
              <c:numCache>
                <c:formatCode>0%</c:formatCode>
                <c:ptCount val="2"/>
                <c:pt idx="0">
                  <c:v>0.9</c:v>
                </c:pt>
                <c:pt idx="1">
                  <c:v>0.1</c:v>
                </c:pt>
              </c:numCache>
            </c:numRef>
          </c:val>
          <c:extLst>
            <c:ext xmlns:c16="http://schemas.microsoft.com/office/drawing/2014/chart" uri="{C3380CC4-5D6E-409C-BE32-E72D297353CC}">
              <c16:uniqueId val="{00000000-766B-40B8-B8FE-2451D0FF0BD4}"/>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1.43413394835943E-2"/>
          <c:y val="0.87631005947396068"/>
          <c:w val="0.95589913314511055"/>
          <c:h val="0.12365114287471671"/>
        </c:manualLayout>
      </c:layout>
      <c:overlay val="0"/>
      <c:spPr>
        <a:noFill/>
        <a:ln>
          <a:noFill/>
        </a:ln>
        <a:effectLst/>
      </c:spPr>
      <c:txPr>
        <a:bodyPr rot="0" spcFirstLastPara="1" vertOverflow="ellipsis" vert="horz" wrap="square" anchor="ctr" anchorCtr="1"/>
        <a:lstStyle/>
        <a:p>
          <a:pPr algn="just">
            <a:defRPr sz="1600" b="0" i="0" u="none" strike="noStrike" kern="1200" baseline="0">
              <a:solidFill>
                <a:schemeClr val="tx1"/>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B4E83C3-88CB-4067-B961-1202ED819A5E}" type="datetimeFigureOut">
              <a:rPr lang="en-US" smtClean="0"/>
              <a:t>1/30/2024</a:t>
            </a:fld>
            <a:endParaRPr lang="en-US"/>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3D0F26B-8574-454D-82EC-666071550887}" type="slidenum">
              <a:rPr lang="en-US" smtClean="0"/>
              <a:t>‹Nº›</a:t>
            </a:fld>
            <a:endParaRPr lang="en-US"/>
          </a:p>
        </p:txBody>
      </p:sp>
    </p:spTree>
    <p:extLst>
      <p:ext uri="{BB962C8B-B14F-4D97-AF65-F5344CB8AC3E}">
        <p14:creationId xmlns:p14="http://schemas.microsoft.com/office/powerpoint/2010/main" val="538262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13D0F26B-8574-454D-82EC-666071550887}" type="slidenum">
              <a:rPr lang="en-US" smtClean="0"/>
              <a:t>1</a:t>
            </a:fld>
            <a:endParaRPr lang="en-US"/>
          </a:p>
        </p:txBody>
      </p:sp>
    </p:spTree>
    <p:extLst>
      <p:ext uri="{BB962C8B-B14F-4D97-AF65-F5344CB8AC3E}">
        <p14:creationId xmlns:p14="http://schemas.microsoft.com/office/powerpoint/2010/main" val="1497387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Marcador de imagen de diapositiva 1">
            <a:extLst>
              <a:ext uri="{FF2B5EF4-FFF2-40B4-BE49-F238E27FC236}">
                <a16:creationId xmlns:a16="http://schemas.microsoft.com/office/drawing/2014/main" id="{0E097071-1468-82F6-85E7-84F719BA3B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Marcador de notas 2">
            <a:extLst>
              <a:ext uri="{FF2B5EF4-FFF2-40B4-BE49-F238E27FC236}">
                <a16:creationId xmlns:a16="http://schemas.microsoft.com/office/drawing/2014/main" id="{3AF11858-5EE6-5CE0-9C3F-FF8CB0CCF5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a:p>
        </p:txBody>
      </p:sp>
      <p:sp>
        <p:nvSpPr>
          <p:cNvPr id="57347" name="Marcador de número de diapositiva 3">
            <a:extLst>
              <a:ext uri="{FF2B5EF4-FFF2-40B4-BE49-F238E27FC236}">
                <a16:creationId xmlns:a16="http://schemas.microsoft.com/office/drawing/2014/main" id="{7557AC5D-AA81-97AA-E18B-35FE1CE465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C4F172E-92C3-134C-8D68-8DE43489ABA2}" type="slidenum">
              <a:rPr lang="es-ES" altLang="es-CL" smtClean="0">
                <a:latin typeface="Arial" panose="020B0604020202020204" pitchFamily="34" charset="0"/>
                <a:ea typeface="MS PGothic" panose="020B0600070205080204" pitchFamily="34" charset="-128"/>
              </a:rPr>
              <a:pPr/>
              <a:t>47</a:t>
            </a:fld>
            <a:endParaRPr lang="es-ES" altLang="es-C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781963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35694cd56_06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35694cd56_06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a:p>
        </p:txBody>
      </p:sp>
    </p:spTree>
    <p:extLst>
      <p:ext uri="{BB962C8B-B14F-4D97-AF65-F5344CB8AC3E}">
        <p14:creationId xmlns:p14="http://schemas.microsoft.com/office/powerpoint/2010/main" val="272425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BBCC0DF1-3FC3-4056-9E53-3E723724C28D}" type="datetimeFigureOut">
              <a:rPr lang="en-US" smtClean="0"/>
              <a:t>1/30/2024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6E16431-1E44-4C53-8677-0A2C00F66161}" type="slidenum">
              <a:rPr lang="en-US" smtClean="0"/>
              <a:t>‹Nº›</a:t>
            </a:fld>
            <a:endParaRPr lang="en-US"/>
          </a:p>
        </p:txBody>
      </p:sp>
    </p:spTree>
    <p:extLst>
      <p:ext uri="{BB962C8B-B14F-4D97-AF65-F5344CB8AC3E}">
        <p14:creationId xmlns:p14="http://schemas.microsoft.com/office/powerpoint/2010/main" val="249018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BCC0DF1-3FC3-4056-9E53-3E723724C28D}" type="datetimeFigureOut">
              <a:rPr lang="en-US" smtClean="0"/>
              <a:t>1/30/2024</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D6E16431-1E44-4C53-8677-0A2C00F66161}" type="slidenum">
              <a:rPr lang="en-US" smtClean="0"/>
              <a:t>‹Nº›</a:t>
            </a:fld>
            <a:endParaRPr lang="en-US"/>
          </a:p>
        </p:txBody>
      </p:sp>
    </p:spTree>
    <p:extLst>
      <p:ext uri="{BB962C8B-B14F-4D97-AF65-F5344CB8AC3E}">
        <p14:creationId xmlns:p14="http://schemas.microsoft.com/office/powerpoint/2010/main" val="1014236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ítulo y objeto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a:extLst>
              <a:ext uri="{FF2B5EF4-FFF2-40B4-BE49-F238E27FC236}">
                <a16:creationId xmlns:a16="http://schemas.microsoft.com/office/drawing/2014/main" id="{9436FED4-DD1A-8588-56A3-B736C5B0D287}"/>
              </a:ext>
            </a:extLst>
          </p:cNvPr>
          <p:cNvSpPr>
            <a:spLocks noGrp="1"/>
          </p:cNvSpPr>
          <p:nvPr>
            <p:ph type="dt" sz="half" idx="10"/>
          </p:nvPr>
        </p:nvSpPr>
        <p:spPr/>
        <p:txBody>
          <a:bodyPr/>
          <a:lstStyle>
            <a:lvl1pPr>
              <a:defRPr/>
            </a:lvl1pPr>
          </a:lstStyle>
          <a:p>
            <a:pPr>
              <a:defRPr/>
            </a:pPr>
            <a:fld id="{69E14ACE-037C-104A-966E-01E208B89B40}" type="datetimeFigureOut">
              <a:rPr lang="en-US"/>
              <a:pPr>
                <a:defRPr/>
              </a:pPr>
              <a:t>1/30/2024</a:t>
            </a:fld>
            <a:endParaRPr lang="en-US"/>
          </a:p>
        </p:txBody>
      </p:sp>
      <p:sp>
        <p:nvSpPr>
          <p:cNvPr id="5" name="Footer Placeholder 4">
            <a:extLst>
              <a:ext uri="{FF2B5EF4-FFF2-40B4-BE49-F238E27FC236}">
                <a16:creationId xmlns:a16="http://schemas.microsoft.com/office/drawing/2014/main" id="{BAF9A887-14D6-AA47-6A44-FF7B04CE951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C3748FA-5E59-D346-D3EB-25B9FF83324F}"/>
              </a:ext>
            </a:extLst>
          </p:cNvPr>
          <p:cNvSpPr>
            <a:spLocks noGrp="1"/>
          </p:cNvSpPr>
          <p:nvPr>
            <p:ph type="sldNum" sz="quarter" idx="12"/>
          </p:nvPr>
        </p:nvSpPr>
        <p:spPr/>
        <p:txBody>
          <a:bodyPr/>
          <a:lstStyle>
            <a:lvl1pPr>
              <a:defRPr/>
            </a:lvl1pPr>
          </a:lstStyle>
          <a:p>
            <a:pPr>
              <a:defRPr/>
            </a:pPr>
            <a:fld id="{3F10C546-1700-9646-9F06-42FEAE787B7E}" type="slidenum">
              <a:rPr lang="en-US" altLang="es-CL"/>
              <a:pPr>
                <a:defRPr/>
              </a:pPr>
              <a:t>‹Nº›</a:t>
            </a:fld>
            <a:endParaRPr lang="en-US" altLang="es-CL"/>
          </a:p>
        </p:txBody>
      </p:sp>
    </p:spTree>
    <p:extLst>
      <p:ext uri="{BB962C8B-B14F-4D97-AF65-F5344CB8AC3E}">
        <p14:creationId xmlns:p14="http://schemas.microsoft.com/office/powerpoint/2010/main" val="19644993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CC0DF1-3FC3-4056-9E53-3E723724C28D}" type="datetimeFigureOut">
              <a:rPr lang="en-US" smtClean="0"/>
              <a:t>1/30/2024</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E16431-1E44-4C53-8677-0A2C00F66161}" type="slidenum">
              <a:rPr lang="en-US" smtClean="0"/>
              <a:t>‹Nº›</a:t>
            </a:fld>
            <a:endParaRPr lang="en-US"/>
          </a:p>
        </p:txBody>
      </p:sp>
    </p:spTree>
    <p:extLst>
      <p:ext uri="{BB962C8B-B14F-4D97-AF65-F5344CB8AC3E}">
        <p14:creationId xmlns:p14="http://schemas.microsoft.com/office/powerpoint/2010/main" val="2879038615"/>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953800A-50EF-4293-8B91-FBD10F7F47EE}"/>
              </a:ext>
            </a:extLst>
          </p:cNvPr>
          <p:cNvSpPr txBox="1"/>
          <p:nvPr/>
        </p:nvSpPr>
        <p:spPr>
          <a:xfrm>
            <a:off x="4238796" y="3803843"/>
            <a:ext cx="7953204" cy="1661993"/>
          </a:xfrm>
          <a:prstGeom prst="rect">
            <a:avLst/>
          </a:prstGeom>
          <a:noFill/>
        </p:spPr>
        <p:txBody>
          <a:bodyPr wrap="square" rtlCol="0">
            <a:spAutoFit/>
          </a:bodyPr>
          <a:lstStyle/>
          <a:p>
            <a:r>
              <a:rPr lang="es-ES" sz="4200" b="1">
                <a:solidFill>
                  <a:schemeClr val="bg2">
                    <a:lumMod val="50000"/>
                  </a:schemeClr>
                </a:solidFill>
              </a:rPr>
              <a:t>Revisión por la </a:t>
            </a:r>
          </a:p>
          <a:p>
            <a:r>
              <a:rPr lang="es-CL" sz="6000" b="1">
                <a:solidFill>
                  <a:srgbClr val="00B0F0"/>
                </a:solidFill>
                <a:latin typeface="+mj-lt"/>
              </a:rPr>
              <a:t>Dirección</a:t>
            </a:r>
            <a:endParaRPr lang="es-ES" sz="6000" b="1">
              <a:solidFill>
                <a:srgbClr val="00B0F0"/>
              </a:solidFill>
              <a:latin typeface="+mj-lt"/>
            </a:endParaRPr>
          </a:p>
        </p:txBody>
      </p:sp>
      <p:sp>
        <p:nvSpPr>
          <p:cNvPr id="4" name="CuadroTexto 3">
            <a:extLst>
              <a:ext uri="{FF2B5EF4-FFF2-40B4-BE49-F238E27FC236}">
                <a16:creationId xmlns:a16="http://schemas.microsoft.com/office/drawing/2014/main" id="{8CFE0AF9-B882-64CC-3EBE-95C1CD1449DD}"/>
              </a:ext>
            </a:extLst>
          </p:cNvPr>
          <p:cNvSpPr txBox="1"/>
          <p:nvPr/>
        </p:nvSpPr>
        <p:spPr>
          <a:xfrm>
            <a:off x="4238796" y="5265781"/>
            <a:ext cx="5730948" cy="400110"/>
          </a:xfrm>
          <a:prstGeom prst="rect">
            <a:avLst/>
          </a:prstGeom>
          <a:noFill/>
        </p:spPr>
        <p:txBody>
          <a:bodyPr wrap="square">
            <a:spAutoFit/>
          </a:bodyPr>
          <a:lstStyle/>
          <a:p>
            <a:pPr eaLnBrk="1" fontAlgn="auto" hangingPunct="1">
              <a:spcBef>
                <a:spcPts val="0"/>
              </a:spcBef>
              <a:spcAft>
                <a:spcPts val="0"/>
              </a:spcAft>
              <a:defRPr/>
            </a:pPr>
            <a:r>
              <a:rPr lang="es-ES" sz="2000">
                <a:solidFill>
                  <a:schemeClr val="bg2">
                    <a:lumMod val="50000"/>
                  </a:schemeClr>
                </a:solidFill>
                <a:latin typeface="Century Gothic" panose="020B0502020202020204" pitchFamily="34" charset="0"/>
              </a:rPr>
              <a:t>Octubre 2023</a:t>
            </a:r>
            <a:endParaRPr lang="es-CL" sz="200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3828598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285425" y="1204042"/>
            <a:ext cx="9593014" cy="5125165"/>
          </a:xfrm>
          <a:prstGeom prst="rect">
            <a:avLst/>
          </a:prstGeom>
        </p:spPr>
      </p:pic>
    </p:spTree>
    <p:extLst>
      <p:ext uri="{BB962C8B-B14F-4D97-AF65-F5344CB8AC3E}">
        <p14:creationId xmlns:p14="http://schemas.microsoft.com/office/powerpoint/2010/main" val="1855608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413809" y="1357023"/>
            <a:ext cx="9364382" cy="4143953"/>
          </a:xfrm>
          <a:prstGeom prst="rect">
            <a:avLst/>
          </a:prstGeom>
        </p:spPr>
      </p:pic>
    </p:spTree>
    <p:extLst>
      <p:ext uri="{BB962C8B-B14F-4D97-AF65-F5344CB8AC3E}">
        <p14:creationId xmlns:p14="http://schemas.microsoft.com/office/powerpoint/2010/main" val="2440283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355659" y="958576"/>
            <a:ext cx="9002381" cy="5334744"/>
          </a:xfrm>
          <a:prstGeom prst="rect">
            <a:avLst/>
          </a:prstGeom>
        </p:spPr>
      </p:pic>
    </p:spTree>
    <p:extLst>
      <p:ext uri="{BB962C8B-B14F-4D97-AF65-F5344CB8AC3E}">
        <p14:creationId xmlns:p14="http://schemas.microsoft.com/office/powerpoint/2010/main" val="1080652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556376" y="403282"/>
            <a:ext cx="8516539" cy="6192114"/>
          </a:xfrm>
          <a:prstGeom prst="rect">
            <a:avLst/>
          </a:prstGeom>
        </p:spPr>
      </p:pic>
    </p:spTree>
    <p:extLst>
      <p:ext uri="{BB962C8B-B14F-4D97-AF65-F5344CB8AC3E}">
        <p14:creationId xmlns:p14="http://schemas.microsoft.com/office/powerpoint/2010/main" val="1442016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616301" y="900087"/>
            <a:ext cx="8649907" cy="5620534"/>
          </a:xfrm>
          <a:prstGeom prst="rect">
            <a:avLst/>
          </a:prstGeom>
        </p:spPr>
      </p:pic>
    </p:spTree>
    <p:extLst>
      <p:ext uri="{BB962C8B-B14F-4D97-AF65-F5344CB8AC3E}">
        <p14:creationId xmlns:p14="http://schemas.microsoft.com/office/powerpoint/2010/main" val="3361361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914111" y="411798"/>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a:t>Partes pertinentes al SGC</a:t>
            </a:r>
          </a:p>
        </p:txBody>
      </p:sp>
      <p:pic>
        <p:nvPicPr>
          <p:cNvPr id="3" name="Imagen 2"/>
          <p:cNvPicPr>
            <a:picLocks noChangeAspect="1"/>
          </p:cNvPicPr>
          <p:nvPr/>
        </p:nvPicPr>
        <p:blipFill>
          <a:blip r:embed="rId2"/>
          <a:stretch>
            <a:fillRect/>
          </a:stretch>
        </p:blipFill>
        <p:spPr>
          <a:xfrm>
            <a:off x="1732719" y="1074579"/>
            <a:ext cx="8754697" cy="5525271"/>
          </a:xfrm>
          <a:prstGeom prst="rect">
            <a:avLst/>
          </a:prstGeom>
        </p:spPr>
      </p:pic>
    </p:spTree>
    <p:extLst>
      <p:ext uri="{BB962C8B-B14F-4D97-AF65-F5344CB8AC3E}">
        <p14:creationId xmlns:p14="http://schemas.microsoft.com/office/powerpoint/2010/main" val="925413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516053" y="1313151"/>
            <a:ext cx="8878539" cy="4963218"/>
          </a:xfrm>
          <a:prstGeom prst="rect">
            <a:avLst/>
          </a:prstGeom>
        </p:spPr>
      </p:pic>
      <p:sp>
        <p:nvSpPr>
          <p:cNvPr id="3" name="Título 1"/>
          <p:cNvSpPr txBox="1">
            <a:spLocks/>
          </p:cNvSpPr>
          <p:nvPr/>
        </p:nvSpPr>
        <p:spPr>
          <a:xfrm>
            <a:off x="1914111" y="411798"/>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a:t>Partes pertinentes al SGC</a:t>
            </a:r>
          </a:p>
        </p:txBody>
      </p:sp>
    </p:spTree>
    <p:extLst>
      <p:ext uri="{BB962C8B-B14F-4D97-AF65-F5344CB8AC3E}">
        <p14:creationId xmlns:p14="http://schemas.microsoft.com/office/powerpoint/2010/main" val="797807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914111" y="411798"/>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L"/>
              <a:t>Partes pertinentes al SGC</a:t>
            </a:r>
          </a:p>
        </p:txBody>
      </p:sp>
      <p:pic>
        <p:nvPicPr>
          <p:cNvPr id="3" name="Imagen 2"/>
          <p:cNvPicPr>
            <a:picLocks noChangeAspect="1"/>
          </p:cNvPicPr>
          <p:nvPr/>
        </p:nvPicPr>
        <p:blipFill>
          <a:blip r:embed="rId2"/>
          <a:stretch>
            <a:fillRect/>
          </a:stretch>
        </p:blipFill>
        <p:spPr>
          <a:xfrm>
            <a:off x="1632914" y="1776182"/>
            <a:ext cx="8926171" cy="3305636"/>
          </a:xfrm>
          <a:prstGeom prst="rect">
            <a:avLst/>
          </a:prstGeom>
        </p:spPr>
      </p:pic>
    </p:spTree>
    <p:extLst>
      <p:ext uri="{BB962C8B-B14F-4D97-AF65-F5344CB8AC3E}">
        <p14:creationId xmlns:p14="http://schemas.microsoft.com/office/powerpoint/2010/main" val="3816576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ítulo 1">
            <a:extLst>
              <a:ext uri="{FF2B5EF4-FFF2-40B4-BE49-F238E27FC236}">
                <a16:creationId xmlns:a16="http://schemas.microsoft.com/office/drawing/2014/main" id="{9E48434A-0415-E415-5898-6910219AAF63}"/>
              </a:ext>
            </a:extLst>
          </p:cNvPr>
          <p:cNvSpPr>
            <a:spLocks noGrp="1"/>
          </p:cNvSpPr>
          <p:nvPr>
            <p:ph type="ctrTitle"/>
          </p:nvPr>
        </p:nvSpPr>
        <p:spPr>
          <a:xfrm>
            <a:off x="2226155" y="1406230"/>
            <a:ext cx="7772400" cy="1411399"/>
          </a:xfrm>
        </p:spPr>
        <p:txBody>
          <a:bodyPr/>
          <a:lstStyle/>
          <a:p>
            <a:pPr eaLnBrk="1" hangingPunct="1"/>
            <a:r>
              <a:rPr lang="es-CL" altLang="es-CL" sz="4000">
                <a:latin typeface="Arial Narrow" panose="020B0606020202030204" pitchFamily="34" charset="0"/>
              </a:rPr>
              <a:t>2.2 Información sobre el desempeño y la eficacia del SGC</a:t>
            </a:r>
          </a:p>
        </p:txBody>
      </p:sp>
    </p:spTree>
    <p:extLst>
      <p:ext uri="{BB962C8B-B14F-4D97-AF65-F5344CB8AC3E}">
        <p14:creationId xmlns:p14="http://schemas.microsoft.com/office/powerpoint/2010/main" val="1289587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934C072-4833-D533-0B17-FC5030A5B4FA}"/>
              </a:ext>
            </a:extLst>
          </p:cNvPr>
          <p:cNvSpPr txBox="1">
            <a:spLocks noChangeArrowheads="1"/>
          </p:cNvSpPr>
          <p:nvPr/>
        </p:nvSpPr>
        <p:spPr bwMode="auto">
          <a:xfrm>
            <a:off x="2653177" y="451999"/>
            <a:ext cx="662305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s-ES" altLang="es-ES_tradnl" sz="1800">
                <a:solidFill>
                  <a:srgbClr val="000000"/>
                </a:solidFill>
                <a:latin typeface="Arial" panose="020B0604020202020204" pitchFamily="34" charset="0"/>
                <a:ea typeface="MS PGothic" panose="020B0600070205080204" pitchFamily="34" charset="-128"/>
              </a:rPr>
              <a:t> </a:t>
            </a:r>
            <a:r>
              <a:rPr lang="es-ES" altLang="es-ES_tradnl" sz="2400" b="1">
                <a:solidFill>
                  <a:srgbClr val="00B0F0"/>
                </a:solidFill>
                <a:latin typeface="Arial Narrow" panose="020B0604020202020204" pitchFamily="34" charset="0"/>
                <a:ea typeface="MS PGothic" panose="020B0600070205080204" pitchFamily="34" charset="-128"/>
              </a:rPr>
              <a:t> </a:t>
            </a:r>
            <a:r>
              <a:rPr lang="es-ES" altLang="es-ES_tradnl" b="1">
                <a:solidFill>
                  <a:srgbClr val="00B0F0"/>
                </a:solidFill>
                <a:latin typeface="Arial Narrow" panose="020B0604020202020204" pitchFamily="34" charset="0"/>
                <a:ea typeface="MS PGothic" panose="020B0600070205080204" pitchFamily="34" charset="-128"/>
              </a:rPr>
              <a:t>Reclamos de Clientes</a:t>
            </a:r>
          </a:p>
        </p:txBody>
      </p:sp>
      <p:graphicFrame>
        <p:nvGraphicFramePr>
          <p:cNvPr id="3" name="Tabla 2">
            <a:extLst>
              <a:ext uri="{FF2B5EF4-FFF2-40B4-BE49-F238E27FC236}">
                <a16:creationId xmlns:a16="http://schemas.microsoft.com/office/drawing/2014/main" id="{FC74DAE5-CB45-6B85-D856-CA71D2753905}"/>
              </a:ext>
            </a:extLst>
          </p:cNvPr>
          <p:cNvGraphicFramePr>
            <a:graphicFrameLocks noGrp="1"/>
          </p:cNvGraphicFramePr>
          <p:nvPr>
            <p:extLst>
              <p:ext uri="{D42A27DB-BD31-4B8C-83A1-F6EECF244321}">
                <p14:modId xmlns:p14="http://schemas.microsoft.com/office/powerpoint/2010/main" val="251632225"/>
              </p:ext>
            </p:extLst>
          </p:nvPr>
        </p:nvGraphicFramePr>
        <p:xfrm>
          <a:off x="506436" y="1641941"/>
          <a:ext cx="11015003" cy="2719044"/>
        </p:xfrm>
        <a:graphic>
          <a:graphicData uri="http://schemas.openxmlformats.org/drawingml/2006/table">
            <a:tbl>
              <a:tblPr firstRow="1" bandRow="1">
                <a:tableStyleId>{5C22544A-7EE6-4342-B048-85BDC9FD1C3A}</a:tableStyleId>
              </a:tblPr>
              <a:tblGrid>
                <a:gridCol w="2111195">
                  <a:extLst>
                    <a:ext uri="{9D8B030D-6E8A-4147-A177-3AD203B41FA5}">
                      <a16:colId xmlns:a16="http://schemas.microsoft.com/office/drawing/2014/main" val="20000"/>
                    </a:ext>
                  </a:extLst>
                </a:gridCol>
                <a:gridCol w="1483968">
                  <a:extLst>
                    <a:ext uri="{9D8B030D-6E8A-4147-A177-3AD203B41FA5}">
                      <a16:colId xmlns:a16="http://schemas.microsoft.com/office/drawing/2014/main" val="3462199838"/>
                    </a:ext>
                  </a:extLst>
                </a:gridCol>
                <a:gridCol w="1483968">
                  <a:extLst>
                    <a:ext uri="{9D8B030D-6E8A-4147-A177-3AD203B41FA5}">
                      <a16:colId xmlns:a16="http://schemas.microsoft.com/office/drawing/2014/main" val="2560083095"/>
                    </a:ext>
                  </a:extLst>
                </a:gridCol>
                <a:gridCol w="1483968">
                  <a:extLst>
                    <a:ext uri="{9D8B030D-6E8A-4147-A177-3AD203B41FA5}">
                      <a16:colId xmlns:a16="http://schemas.microsoft.com/office/drawing/2014/main" val="20001"/>
                    </a:ext>
                  </a:extLst>
                </a:gridCol>
                <a:gridCol w="1483968">
                  <a:extLst>
                    <a:ext uri="{9D8B030D-6E8A-4147-A177-3AD203B41FA5}">
                      <a16:colId xmlns:a16="http://schemas.microsoft.com/office/drawing/2014/main" val="806636203"/>
                    </a:ext>
                  </a:extLst>
                </a:gridCol>
                <a:gridCol w="1483968">
                  <a:extLst>
                    <a:ext uri="{9D8B030D-6E8A-4147-A177-3AD203B41FA5}">
                      <a16:colId xmlns:a16="http://schemas.microsoft.com/office/drawing/2014/main" val="2246706901"/>
                    </a:ext>
                  </a:extLst>
                </a:gridCol>
                <a:gridCol w="1483968">
                  <a:extLst>
                    <a:ext uri="{9D8B030D-6E8A-4147-A177-3AD203B41FA5}">
                      <a16:colId xmlns:a16="http://schemas.microsoft.com/office/drawing/2014/main" val="3573378943"/>
                    </a:ext>
                  </a:extLst>
                </a:gridCol>
              </a:tblGrid>
              <a:tr h="689853">
                <a:tc>
                  <a:txBody>
                    <a:bodyPr/>
                    <a:lstStyle/>
                    <a:p>
                      <a:r>
                        <a:rPr lang="es-ES" sz="1400">
                          <a:latin typeface="Arial Narrow" panose="020B0606020202030204" pitchFamily="34" charset="0"/>
                        </a:rPr>
                        <a:t>Reclamante</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a:latin typeface="Arial Narrow" panose="020B0606020202030204" pitchFamily="34" charset="0"/>
                        </a:rPr>
                        <a:t>Nº de Reclamos 2018</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a:latin typeface="Arial Narrow" panose="020B0606020202030204" pitchFamily="34" charset="0"/>
                        </a:rPr>
                        <a:t>Nº de Reclamos 2019</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s-ES" sz="1400">
                          <a:latin typeface="Arial Narrow" panose="020B0606020202030204" pitchFamily="34" charset="0"/>
                        </a:rPr>
                        <a:t>Nº de Reclamos 2020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a:latin typeface="Arial Narrow" panose="020B0606020202030204" pitchFamily="34" charset="0"/>
                        </a:rPr>
                        <a:t>Nº de Reclamos 2021</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a:latin typeface="Arial Narrow" panose="020B0606020202030204" pitchFamily="34" charset="0"/>
                        </a:rPr>
                        <a:t>Nº de Reclamos 2022</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a:latin typeface="Arial Narrow" panose="020B0606020202030204" pitchFamily="34" charset="0"/>
                        </a:rPr>
                        <a:t>Nº de Reclamos 2023</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405860">
                <a:tc>
                  <a:txBody>
                    <a:bodyPr/>
                    <a:lstStyle/>
                    <a:p>
                      <a:r>
                        <a:rPr lang="es-ES" sz="1400">
                          <a:latin typeface="Arial Narrow" panose="020B0606020202030204" pitchFamily="34" charset="0"/>
                        </a:rPr>
                        <a:t>Tribunales de Familia</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b="1">
                          <a:latin typeface="Arial Narrow" panose="020B0606020202030204" pitchFamily="34" charset="0"/>
                        </a:rPr>
                        <a:t>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a:latin typeface="Arial Narrow" panose="020B0606020202030204" pitchFamily="34" charset="0"/>
                        </a:rPr>
                        <a:t>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a:latin typeface="Arial Narrow" panose="020B0606020202030204" pitchFamily="34" charset="0"/>
                        </a:rPr>
                        <a:t>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a:latin typeface="Arial Narrow" panose="020B0606020202030204" pitchFamily="34" charset="0"/>
                        </a:rPr>
                        <a:t>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a:latin typeface="Arial Narrow" panose="020B0606020202030204" pitchFamily="34" charset="0"/>
                        </a:rPr>
                        <a:t>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a:latin typeface="Arial Narrow" panose="020B0606020202030204" pitchFamily="34" charset="0"/>
                        </a:rPr>
                        <a:t>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05860">
                <a:tc>
                  <a:txBody>
                    <a:bodyPr/>
                    <a:lstStyle/>
                    <a:p>
                      <a:r>
                        <a:rPr lang="es-ES" sz="1400">
                          <a:latin typeface="Arial Narrow" panose="020B0606020202030204" pitchFamily="34" charset="0"/>
                        </a:rPr>
                        <a:t>SENAME</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b="1">
                          <a:latin typeface="Arial Narrow" panose="020B0606020202030204" pitchFamily="34" charset="0"/>
                        </a:rPr>
                        <a:t>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a:latin typeface="Arial Narrow" panose="020B0606020202030204" pitchFamily="34" charset="0"/>
                        </a:rPr>
                        <a:t>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a:latin typeface="Arial Narrow" panose="020B0606020202030204" pitchFamily="34" charset="0"/>
                        </a:rPr>
                        <a:t>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a:latin typeface="Arial Narrow" panose="020B0606020202030204" pitchFamily="34" charset="0"/>
                        </a:rPr>
                        <a:t>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a:latin typeface="Arial Narrow" panose="020B0606020202030204" pitchFamily="34" charset="0"/>
                        </a:rPr>
                        <a:t>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a:latin typeface="Arial Narrow" panose="020B0606020202030204" pitchFamily="34" charset="0"/>
                        </a:rPr>
                        <a:t>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05860">
                <a:tc>
                  <a:txBody>
                    <a:bodyPr/>
                    <a:lstStyle/>
                    <a:p>
                      <a:r>
                        <a:rPr lang="es-ES" sz="1400">
                          <a:latin typeface="Arial Narrow" panose="020B0606020202030204" pitchFamily="34" charset="0"/>
                        </a:rPr>
                        <a:t>Servicio Mejora Niñez</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b="1">
                          <a:latin typeface="Arial Narrow" panose="020B0606020202030204" pitchFamily="34" charset="0"/>
                        </a:rPr>
                        <a:t>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a:latin typeface="Arial Narrow" panose="020B0606020202030204" pitchFamily="34" charset="0"/>
                        </a:rPr>
                        <a:t>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a:latin typeface="Arial Narrow" panose="020B0606020202030204" pitchFamily="34" charset="0"/>
                        </a:rPr>
                        <a:t>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a:latin typeface="Arial Narrow" panose="020B0606020202030204" pitchFamily="34" charset="0"/>
                        </a:rPr>
                        <a:t>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a:latin typeface="Arial Narrow" panose="020B0606020202030204" pitchFamily="34" charset="0"/>
                        </a:rPr>
                        <a:t>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a:latin typeface="Arial Narrow" panose="020B0606020202030204" pitchFamily="34" charset="0"/>
                        </a:rPr>
                        <a:t>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1516014"/>
                  </a:ext>
                </a:extLst>
              </a:tr>
              <a:tr h="405751">
                <a:tc>
                  <a:txBody>
                    <a:bodyPr/>
                    <a:lstStyle/>
                    <a:p>
                      <a:r>
                        <a:rPr lang="es-ES" sz="1400">
                          <a:latin typeface="Arial Narrow" panose="020B0606020202030204" pitchFamily="34" charset="0"/>
                        </a:rPr>
                        <a:t>Familiares del NNA </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b="1">
                          <a:latin typeface="Arial Narrow" panose="020B0606020202030204" pitchFamily="34" charset="0"/>
                        </a:rPr>
                        <a:t>8</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a:latin typeface="Arial Narrow" panose="020B0606020202030204" pitchFamily="34" charset="0"/>
                        </a:rPr>
                        <a:t>6</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a:latin typeface="Arial Narrow" panose="020B0606020202030204" pitchFamily="34" charset="0"/>
                        </a:rPr>
                        <a:t>8</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a:latin typeface="Arial Narrow" panose="020B0606020202030204" pitchFamily="34" charset="0"/>
                        </a:rPr>
                        <a:t>6</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a:latin typeface="Arial Narrow" panose="020B0606020202030204" pitchFamily="34" charset="0"/>
                        </a:rPr>
                        <a:t>4</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dirty="0">
                          <a:latin typeface="Arial Narrow" panose="020B0606020202030204" pitchFamily="34" charset="0"/>
                        </a:rPr>
                        <a:t>7</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05860">
                <a:tc>
                  <a:txBody>
                    <a:bodyPr/>
                    <a:lstStyle/>
                    <a:p>
                      <a:r>
                        <a:rPr lang="es-ES" sz="1400">
                          <a:latin typeface="Arial Narrow" panose="020B0606020202030204" pitchFamily="34" charset="0"/>
                        </a:rPr>
                        <a:t>Vecino</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b="1">
                          <a:latin typeface="Arial Narrow" panose="020B0606020202030204" pitchFamily="34" charset="0"/>
                        </a:rPr>
                        <a:t>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a:latin typeface="Arial Narrow" panose="020B0606020202030204" pitchFamily="34" charset="0"/>
                        </a:rPr>
                        <a:t>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a:latin typeface="Arial Narrow" panose="020B0606020202030204" pitchFamily="34" charset="0"/>
                        </a:rPr>
                        <a:t>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a:latin typeface="Arial Narrow" panose="020B0606020202030204" pitchFamily="34" charset="0"/>
                        </a:rPr>
                        <a:t>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a:latin typeface="Arial Narrow" panose="020B0606020202030204" pitchFamily="34" charset="0"/>
                        </a:rPr>
                        <a:t>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dirty="0">
                          <a:latin typeface="Arial Narrow" panose="020B0606020202030204" pitchFamily="34" charset="0"/>
                        </a:rPr>
                        <a:t>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09548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8F8BFB7E-C3E1-2A4B-1081-3BC88DC023BF}"/>
              </a:ext>
            </a:extLst>
          </p:cNvPr>
          <p:cNvSpPr txBox="1">
            <a:spLocks noChangeArrowheads="1"/>
          </p:cNvSpPr>
          <p:nvPr/>
        </p:nvSpPr>
        <p:spPr bwMode="auto">
          <a:xfrm>
            <a:off x="3040087" y="144512"/>
            <a:ext cx="646747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s-CL" altLang="es-CL" sz="1800" b="1">
                <a:solidFill>
                  <a:srgbClr val="00B0F0"/>
                </a:solidFill>
                <a:latin typeface="Arial Narrow" panose="020B0604020202020204" pitchFamily="34" charset="0"/>
              </a:rPr>
              <a:t>CRONOGRAMA DE LAS REUNIONES DE CONTROL DE GESTI</a:t>
            </a:r>
            <a:r>
              <a:rPr lang="es-ES" altLang="es-CL" sz="1800" b="1">
                <a:solidFill>
                  <a:srgbClr val="00B0F0"/>
                </a:solidFill>
                <a:latin typeface="Arial Narrow" panose="020B0604020202020204" pitchFamily="34" charset="0"/>
              </a:rPr>
              <a:t>ÓN</a:t>
            </a:r>
            <a:endParaRPr lang="es-ES_tradnl" altLang="es-CL" sz="1800" b="1">
              <a:solidFill>
                <a:srgbClr val="00B0F0"/>
              </a:solidFill>
              <a:latin typeface="Arial Narrow" panose="020B0604020202020204" pitchFamily="34" charset="0"/>
            </a:endParaRPr>
          </a:p>
        </p:txBody>
      </p:sp>
      <p:graphicFrame>
        <p:nvGraphicFramePr>
          <p:cNvPr id="6" name="Objeto 1"/>
          <p:cNvGraphicFramePr>
            <a:graphicFrameLocks noChangeAspect="1"/>
          </p:cNvGraphicFramePr>
          <p:nvPr>
            <p:extLst>
              <p:ext uri="{D42A27DB-BD31-4B8C-83A1-F6EECF244321}">
                <p14:modId xmlns:p14="http://schemas.microsoft.com/office/powerpoint/2010/main" val="3732865872"/>
              </p:ext>
            </p:extLst>
          </p:nvPr>
        </p:nvGraphicFramePr>
        <p:xfrm>
          <a:off x="1808187" y="1166862"/>
          <a:ext cx="8470900" cy="5384800"/>
        </p:xfrm>
        <a:graphic>
          <a:graphicData uri="http://schemas.openxmlformats.org/presentationml/2006/ole">
            <mc:AlternateContent xmlns:mc="http://schemas.openxmlformats.org/markup-compatibility/2006">
              <mc:Choice xmlns:v="urn:schemas-microsoft-com:vml" Requires="v">
                <p:oleObj name="Hoja de cálculo" r:id="rId2" imgW="10791675" imgH="7239088" progId="Excel.Sheet.12">
                  <p:embed/>
                </p:oleObj>
              </mc:Choice>
              <mc:Fallback>
                <p:oleObj name="Hoja de cálculo" r:id="rId2" imgW="10791675" imgH="7239088" progId="Excel.Sheet.12">
                  <p:embed/>
                  <p:pic>
                    <p:nvPicPr>
                      <p:cNvPr id="6" name="Objeto 1"/>
                      <p:cNvPicPr>
                        <a:picLocks noChangeAspect="1" noChangeArrowheads="1"/>
                      </p:cNvPicPr>
                      <p:nvPr/>
                    </p:nvPicPr>
                    <p:blipFill>
                      <a:blip r:embed="rId3"/>
                      <a:srcRect/>
                      <a:stretch>
                        <a:fillRect/>
                      </a:stretch>
                    </p:blipFill>
                    <p:spPr bwMode="auto">
                      <a:xfrm>
                        <a:off x="1808187" y="1166862"/>
                        <a:ext cx="84709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ángulo 6"/>
          <p:cNvSpPr/>
          <p:nvPr/>
        </p:nvSpPr>
        <p:spPr bwMode="auto">
          <a:xfrm>
            <a:off x="8963927" y="1317674"/>
            <a:ext cx="419100" cy="5083175"/>
          </a:xfrm>
          <a:prstGeom prst="rect">
            <a:avLst/>
          </a:prstGeom>
          <a:noFill/>
          <a:ln w="28575">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es-CL" sz="2400">
              <a:solidFill>
                <a:schemeClr val="tx1"/>
              </a:solidFill>
            </a:endParaRPr>
          </a:p>
        </p:txBody>
      </p:sp>
    </p:spTree>
    <p:extLst>
      <p:ext uri="{BB962C8B-B14F-4D97-AF65-F5344CB8AC3E}">
        <p14:creationId xmlns:p14="http://schemas.microsoft.com/office/powerpoint/2010/main" val="1312786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934C072-4833-D533-0B17-FC5030A5B4FA}"/>
              </a:ext>
            </a:extLst>
          </p:cNvPr>
          <p:cNvSpPr txBox="1">
            <a:spLocks noChangeArrowheads="1"/>
          </p:cNvSpPr>
          <p:nvPr/>
        </p:nvSpPr>
        <p:spPr bwMode="auto">
          <a:xfrm>
            <a:off x="2653177" y="451999"/>
            <a:ext cx="662305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s-ES" altLang="es-ES_tradnl" sz="1800">
                <a:solidFill>
                  <a:srgbClr val="000000"/>
                </a:solidFill>
                <a:latin typeface="Arial" panose="020B0604020202020204" pitchFamily="34" charset="0"/>
                <a:ea typeface="MS PGothic" panose="020B0600070205080204" pitchFamily="34" charset="-128"/>
              </a:rPr>
              <a:t> </a:t>
            </a:r>
            <a:r>
              <a:rPr lang="es-ES" altLang="es-ES_tradnl" sz="2400" b="1">
                <a:solidFill>
                  <a:srgbClr val="00B0F0"/>
                </a:solidFill>
                <a:latin typeface="Arial Narrow" panose="020B0604020202020204" pitchFamily="34" charset="0"/>
                <a:ea typeface="MS PGothic" panose="020B0600070205080204" pitchFamily="34" charset="-128"/>
              </a:rPr>
              <a:t> </a:t>
            </a:r>
            <a:r>
              <a:rPr lang="es-ES" altLang="es-ES_tradnl" b="1">
                <a:solidFill>
                  <a:srgbClr val="00B0F0"/>
                </a:solidFill>
                <a:latin typeface="Arial Narrow" panose="020B0604020202020204" pitchFamily="34" charset="0"/>
                <a:ea typeface="MS PGothic" panose="020B0600070205080204" pitchFamily="34" charset="-128"/>
              </a:rPr>
              <a:t>Reclamos de Clientes</a:t>
            </a:r>
          </a:p>
        </p:txBody>
      </p:sp>
      <p:sp>
        <p:nvSpPr>
          <p:cNvPr id="3" name="CuadroTexto 2">
            <a:extLst>
              <a:ext uri="{FF2B5EF4-FFF2-40B4-BE49-F238E27FC236}">
                <a16:creationId xmlns:a16="http://schemas.microsoft.com/office/drawing/2014/main" id="{1FDE8CF0-C843-7EC3-23F0-F6945A1C1ADD}"/>
              </a:ext>
            </a:extLst>
          </p:cNvPr>
          <p:cNvSpPr txBox="1">
            <a:spLocks noChangeArrowheads="1"/>
          </p:cNvSpPr>
          <p:nvPr/>
        </p:nvSpPr>
        <p:spPr bwMode="auto">
          <a:xfrm>
            <a:off x="2337289" y="2524715"/>
            <a:ext cx="2952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CL" sz="1800" b="1">
                <a:latin typeface="Arial Narrow" panose="020B0604020202020204" pitchFamily="34" charset="0"/>
                <a:ea typeface="MS PGothic" panose="020B0600070205080204" pitchFamily="34" charset="-128"/>
              </a:rPr>
              <a:t>Durante el 2022 se ha recibido 4 reclamos</a:t>
            </a:r>
          </a:p>
        </p:txBody>
      </p:sp>
      <p:graphicFrame>
        <p:nvGraphicFramePr>
          <p:cNvPr id="4" name="Tabla 3">
            <a:extLst>
              <a:ext uri="{FF2B5EF4-FFF2-40B4-BE49-F238E27FC236}">
                <a16:creationId xmlns:a16="http://schemas.microsoft.com/office/drawing/2014/main" id="{FC74DAE5-CB45-6B85-D856-CA71D2753905}"/>
              </a:ext>
            </a:extLst>
          </p:cNvPr>
          <p:cNvGraphicFramePr>
            <a:graphicFrameLocks noGrp="1"/>
          </p:cNvGraphicFramePr>
          <p:nvPr>
            <p:extLst>
              <p:ext uri="{D42A27DB-BD31-4B8C-83A1-F6EECF244321}">
                <p14:modId xmlns:p14="http://schemas.microsoft.com/office/powerpoint/2010/main" val="1578646926"/>
              </p:ext>
            </p:extLst>
          </p:nvPr>
        </p:nvGraphicFramePr>
        <p:xfrm>
          <a:off x="5290039" y="2623731"/>
          <a:ext cx="3924300" cy="914400"/>
        </p:xfrm>
        <a:graphic>
          <a:graphicData uri="http://schemas.openxmlformats.org/drawingml/2006/table">
            <a:tbl>
              <a:tblPr firstRow="1" bandRow="1">
                <a:tableStyleId>{5C22544A-7EE6-4342-B048-85BDC9FD1C3A}</a:tableStyleId>
              </a:tblPr>
              <a:tblGrid>
                <a:gridCol w="2304474">
                  <a:extLst>
                    <a:ext uri="{9D8B030D-6E8A-4147-A177-3AD203B41FA5}">
                      <a16:colId xmlns:a16="http://schemas.microsoft.com/office/drawing/2014/main" val="20000"/>
                    </a:ext>
                  </a:extLst>
                </a:gridCol>
                <a:gridCol w="1619826">
                  <a:extLst>
                    <a:ext uri="{9D8B030D-6E8A-4147-A177-3AD203B41FA5}">
                      <a16:colId xmlns:a16="http://schemas.microsoft.com/office/drawing/2014/main" val="20001"/>
                    </a:ext>
                  </a:extLst>
                </a:gridCol>
              </a:tblGrid>
              <a:tr h="304800">
                <a:tc>
                  <a:txBody>
                    <a:bodyPr/>
                    <a:lstStyle/>
                    <a:p>
                      <a:r>
                        <a:rPr lang="es-ES" sz="1400">
                          <a:latin typeface="Arial Narrow" panose="020B0606020202030204" pitchFamily="34" charset="0"/>
                        </a:rPr>
                        <a:t>Reclamos</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s-ES" sz="1400">
                          <a:latin typeface="Arial Narrow" panose="020B0606020202030204" pitchFamily="34" charset="0"/>
                        </a:rPr>
                        <a:t>Estados</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04800">
                <a:tc>
                  <a:txBody>
                    <a:bodyPr/>
                    <a:lstStyle/>
                    <a:p>
                      <a:r>
                        <a:rPr lang="es-ES" sz="1400">
                          <a:latin typeface="Arial Narrow" panose="020B0606020202030204" pitchFamily="34" charset="0"/>
                        </a:rPr>
                        <a:t>Abiertos</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b="1">
                          <a:latin typeface="Arial Narrow" panose="020B0606020202030204" pitchFamily="34" charset="0"/>
                        </a:rPr>
                        <a:t>0</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04800">
                <a:tc>
                  <a:txBody>
                    <a:bodyPr/>
                    <a:lstStyle/>
                    <a:p>
                      <a:r>
                        <a:rPr lang="es-ES" sz="1400">
                          <a:latin typeface="Arial Narrow" panose="020B0606020202030204" pitchFamily="34" charset="0"/>
                        </a:rPr>
                        <a:t>Cerrados</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b="1">
                          <a:latin typeface="Arial Narrow" panose="020B0606020202030204" pitchFamily="34" charset="0"/>
                        </a:rPr>
                        <a:t>4</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5" name="CuadroTexto 2">
            <a:extLst>
              <a:ext uri="{FF2B5EF4-FFF2-40B4-BE49-F238E27FC236}">
                <a16:creationId xmlns:a16="http://schemas.microsoft.com/office/drawing/2014/main" id="{1FDE8CF0-C843-7EC3-23F0-F6945A1C1ADD}"/>
              </a:ext>
            </a:extLst>
          </p:cNvPr>
          <p:cNvSpPr txBox="1">
            <a:spLocks noChangeArrowheads="1"/>
          </p:cNvSpPr>
          <p:nvPr/>
        </p:nvSpPr>
        <p:spPr bwMode="auto">
          <a:xfrm>
            <a:off x="2337289" y="1342028"/>
            <a:ext cx="2952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CL" sz="1800" b="1">
                <a:latin typeface="Arial Narrow" panose="020B0604020202020204" pitchFamily="34" charset="0"/>
                <a:ea typeface="MS PGothic" panose="020B0600070205080204" pitchFamily="34" charset="-128"/>
              </a:rPr>
              <a:t>Durante el 2023 se ha recibido 2 reclamos</a:t>
            </a:r>
          </a:p>
        </p:txBody>
      </p:sp>
      <p:graphicFrame>
        <p:nvGraphicFramePr>
          <p:cNvPr id="6" name="Tabla 5">
            <a:extLst>
              <a:ext uri="{FF2B5EF4-FFF2-40B4-BE49-F238E27FC236}">
                <a16:creationId xmlns:a16="http://schemas.microsoft.com/office/drawing/2014/main" id="{FC74DAE5-CB45-6B85-D856-CA71D2753905}"/>
              </a:ext>
            </a:extLst>
          </p:cNvPr>
          <p:cNvGraphicFramePr>
            <a:graphicFrameLocks noGrp="1"/>
          </p:cNvGraphicFramePr>
          <p:nvPr>
            <p:extLst>
              <p:ext uri="{D42A27DB-BD31-4B8C-83A1-F6EECF244321}">
                <p14:modId xmlns:p14="http://schemas.microsoft.com/office/powerpoint/2010/main" val="1245069842"/>
              </p:ext>
            </p:extLst>
          </p:nvPr>
        </p:nvGraphicFramePr>
        <p:xfrm>
          <a:off x="5290039" y="1342028"/>
          <a:ext cx="3924300" cy="914400"/>
        </p:xfrm>
        <a:graphic>
          <a:graphicData uri="http://schemas.openxmlformats.org/drawingml/2006/table">
            <a:tbl>
              <a:tblPr firstRow="1" bandRow="1">
                <a:tableStyleId>{5C22544A-7EE6-4342-B048-85BDC9FD1C3A}</a:tableStyleId>
              </a:tblPr>
              <a:tblGrid>
                <a:gridCol w="2304474">
                  <a:extLst>
                    <a:ext uri="{9D8B030D-6E8A-4147-A177-3AD203B41FA5}">
                      <a16:colId xmlns:a16="http://schemas.microsoft.com/office/drawing/2014/main" val="20000"/>
                    </a:ext>
                  </a:extLst>
                </a:gridCol>
                <a:gridCol w="1619826">
                  <a:extLst>
                    <a:ext uri="{9D8B030D-6E8A-4147-A177-3AD203B41FA5}">
                      <a16:colId xmlns:a16="http://schemas.microsoft.com/office/drawing/2014/main" val="20001"/>
                    </a:ext>
                  </a:extLst>
                </a:gridCol>
              </a:tblGrid>
              <a:tr h="304800">
                <a:tc>
                  <a:txBody>
                    <a:bodyPr/>
                    <a:lstStyle/>
                    <a:p>
                      <a:r>
                        <a:rPr lang="es-ES" sz="1400">
                          <a:latin typeface="Arial Narrow" panose="020B0606020202030204" pitchFamily="34" charset="0"/>
                        </a:rPr>
                        <a:t>Reclamos</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s-ES" sz="1400">
                          <a:latin typeface="Arial Narrow" panose="020B0606020202030204" pitchFamily="34" charset="0"/>
                        </a:rPr>
                        <a:t>Estados</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304800">
                <a:tc>
                  <a:txBody>
                    <a:bodyPr/>
                    <a:lstStyle/>
                    <a:p>
                      <a:r>
                        <a:rPr lang="es-ES" sz="1400">
                          <a:latin typeface="Arial Narrow" panose="020B0606020202030204" pitchFamily="34" charset="0"/>
                        </a:rPr>
                        <a:t>Abiertos</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b="1">
                          <a:latin typeface="Arial Narrow" panose="020B0606020202030204" pitchFamily="34" charset="0"/>
                        </a:rPr>
                        <a:t>2</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04800">
                <a:tc>
                  <a:txBody>
                    <a:bodyPr/>
                    <a:lstStyle/>
                    <a:p>
                      <a:r>
                        <a:rPr lang="es-ES" sz="1400">
                          <a:latin typeface="Arial Narrow" panose="020B0606020202030204" pitchFamily="34" charset="0"/>
                        </a:rPr>
                        <a:t>Cerrados</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b="1" dirty="0">
                          <a:latin typeface="Arial Narrow" panose="020B0606020202030204" pitchFamily="34" charset="0"/>
                        </a:rPr>
                        <a:t>5</a:t>
                      </a:r>
                    </a:p>
                  </a:txBody>
                  <a:tcPr marL="91449" marR="91449" marT="45679" marB="4567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7" name="Gráfico 6"/>
          <p:cNvGraphicFramePr/>
          <p:nvPr>
            <p:extLst>
              <p:ext uri="{D42A27DB-BD31-4B8C-83A1-F6EECF244321}">
                <p14:modId xmlns:p14="http://schemas.microsoft.com/office/powerpoint/2010/main" val="2703499868"/>
              </p:ext>
            </p:extLst>
          </p:nvPr>
        </p:nvGraphicFramePr>
        <p:xfrm>
          <a:off x="3460652" y="3707402"/>
          <a:ext cx="5008099" cy="27496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6913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F761CFD2-CF77-0608-BC4B-A487F9EEB35C}"/>
              </a:ext>
            </a:extLst>
          </p:cNvPr>
          <p:cNvGraphicFramePr>
            <a:graphicFrameLocks noGrp="1"/>
          </p:cNvGraphicFramePr>
          <p:nvPr>
            <p:extLst>
              <p:ext uri="{D42A27DB-BD31-4B8C-83A1-F6EECF244321}">
                <p14:modId xmlns:p14="http://schemas.microsoft.com/office/powerpoint/2010/main" val="2020396555"/>
              </p:ext>
            </p:extLst>
          </p:nvPr>
        </p:nvGraphicFramePr>
        <p:xfrm>
          <a:off x="295421" y="1622840"/>
          <a:ext cx="11577712" cy="4288210"/>
        </p:xfrm>
        <a:graphic>
          <a:graphicData uri="http://schemas.openxmlformats.org/drawingml/2006/table">
            <a:tbl>
              <a:tblPr/>
              <a:tblGrid>
                <a:gridCol w="952315">
                  <a:extLst>
                    <a:ext uri="{9D8B030D-6E8A-4147-A177-3AD203B41FA5}">
                      <a16:colId xmlns:a16="http://schemas.microsoft.com/office/drawing/2014/main" val="20000"/>
                    </a:ext>
                  </a:extLst>
                </a:gridCol>
                <a:gridCol w="1019236">
                  <a:extLst>
                    <a:ext uri="{9D8B030D-6E8A-4147-A177-3AD203B41FA5}">
                      <a16:colId xmlns:a16="http://schemas.microsoft.com/office/drawing/2014/main" val="20001"/>
                    </a:ext>
                  </a:extLst>
                </a:gridCol>
                <a:gridCol w="1503113">
                  <a:extLst>
                    <a:ext uri="{9D8B030D-6E8A-4147-A177-3AD203B41FA5}">
                      <a16:colId xmlns:a16="http://schemas.microsoft.com/office/drawing/2014/main" val="20002"/>
                    </a:ext>
                  </a:extLst>
                </a:gridCol>
                <a:gridCol w="3809263">
                  <a:extLst>
                    <a:ext uri="{9D8B030D-6E8A-4147-A177-3AD203B41FA5}">
                      <a16:colId xmlns:a16="http://schemas.microsoft.com/office/drawing/2014/main" val="20003"/>
                    </a:ext>
                  </a:extLst>
                </a:gridCol>
                <a:gridCol w="3232725">
                  <a:extLst>
                    <a:ext uri="{9D8B030D-6E8A-4147-A177-3AD203B41FA5}">
                      <a16:colId xmlns:a16="http://schemas.microsoft.com/office/drawing/2014/main" val="20004"/>
                    </a:ext>
                  </a:extLst>
                </a:gridCol>
                <a:gridCol w="1061060">
                  <a:extLst>
                    <a:ext uri="{9D8B030D-6E8A-4147-A177-3AD203B41FA5}">
                      <a16:colId xmlns:a16="http://schemas.microsoft.com/office/drawing/2014/main" val="20005"/>
                    </a:ext>
                  </a:extLst>
                </a:gridCol>
              </a:tblGrid>
              <a:tr h="438205">
                <a:tc>
                  <a:txBody>
                    <a:bodyPr/>
                    <a:lstStyle/>
                    <a:p>
                      <a:pPr algn="ctr" rtl="0" fontAlgn="ctr"/>
                      <a:r>
                        <a:rPr lang="es-CL" sz="1200" b="1" i="0" u="none" strike="noStrike">
                          <a:solidFill>
                            <a:srgbClr val="FFFFFF"/>
                          </a:solidFill>
                          <a:effectLst/>
                          <a:latin typeface="Arial Narrow" panose="020B0606020202030204" pitchFamily="34" charset="0"/>
                        </a:rPr>
                        <a:t>Fecha</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a:solidFill>
                            <a:srgbClr val="FFFFFF"/>
                          </a:solidFill>
                          <a:effectLst/>
                          <a:latin typeface="Arial Narrow" panose="020B0606020202030204" pitchFamily="34" charset="0"/>
                        </a:rPr>
                        <a:t>Proyecto</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a:solidFill>
                            <a:srgbClr val="FFFFFF"/>
                          </a:solidFill>
                          <a:effectLst/>
                          <a:latin typeface="Arial Narrow" panose="020B0606020202030204" pitchFamily="34" charset="0"/>
                        </a:rPr>
                        <a:t>Reclamante</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a:solidFill>
                            <a:srgbClr val="FFFFFF"/>
                          </a:solidFill>
                          <a:effectLst/>
                          <a:latin typeface="Arial Narrow" panose="020B0606020202030204" pitchFamily="34" charset="0"/>
                        </a:rPr>
                        <a:t>Descripción (resumen)</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a:solidFill>
                            <a:srgbClr val="FFFFFF"/>
                          </a:solidFill>
                          <a:effectLst/>
                          <a:latin typeface="Arial Narrow" panose="020B0606020202030204" pitchFamily="34" charset="0"/>
                        </a:rPr>
                        <a:t>Respuesta Institucional (N° oficio, resumen contenido)</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a:solidFill>
                            <a:srgbClr val="FFFFFF"/>
                          </a:solidFill>
                          <a:effectLst/>
                          <a:latin typeface="Arial Narrow" panose="020B0606020202030204" pitchFamily="34" charset="0"/>
                        </a:rPr>
                        <a:t>Estado</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814832">
                <a:tc>
                  <a:txBody>
                    <a:bodyPr/>
                    <a:lstStyle/>
                    <a:p>
                      <a:pPr algn="l" rtl="0" fontAlgn="ctr"/>
                      <a:r>
                        <a:rPr lang="es-ES" sz="1400" b="0" i="0" u="none" strike="noStrike">
                          <a:solidFill>
                            <a:srgbClr val="000000"/>
                          </a:solidFill>
                          <a:effectLst/>
                          <a:latin typeface="Arial Narrow" panose="020B0606020202030204" pitchFamily="34" charset="0"/>
                        </a:rPr>
                        <a:t>15 de octubre de 2022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s-ES" sz="1400" b="0" i="0" u="none" strike="noStrike">
                          <a:solidFill>
                            <a:srgbClr val="000000"/>
                          </a:solidFill>
                          <a:effectLst/>
                          <a:latin typeface="Arial Narrow" panose="020B0606020202030204" pitchFamily="34" charset="0"/>
                        </a:rPr>
                        <a:t>PIE Ciudad del Niño Valdivia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s-CL" sz="1400" b="0" i="0" u="none" strike="noStrike">
                          <a:solidFill>
                            <a:srgbClr val="000000"/>
                          </a:solidFill>
                          <a:effectLst/>
                          <a:latin typeface="Arial Narrow" panose="020B0606020202030204" pitchFamily="34" charset="0"/>
                        </a:rPr>
                        <a:t>Jocelyn Vera </a:t>
                      </a:r>
                      <a:r>
                        <a:rPr lang="es-CL" sz="1400" b="0" i="0" u="none" strike="noStrike" err="1">
                          <a:solidFill>
                            <a:srgbClr val="000000"/>
                          </a:solidFill>
                          <a:effectLst/>
                          <a:latin typeface="Arial Narrow" panose="020B0606020202030204" pitchFamily="34" charset="0"/>
                        </a:rPr>
                        <a:t>Fontecilla</a:t>
                      </a:r>
                      <a:endParaRPr lang="es-CL" sz="1400" b="0" i="0" u="none" strike="noStrike">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s-ES" sz="1400" b="0" i="0" u="none" strike="noStrike">
                          <a:solidFill>
                            <a:srgbClr val="000000"/>
                          </a:solidFill>
                          <a:effectLst/>
                          <a:latin typeface="Arial Narrow" panose="020B0606020202030204" pitchFamily="34" charset="0"/>
                        </a:rPr>
                        <a:t>La usuaria Jocelyn Vera (tía del adolescente Mario Cid Ruiz) realiza reclamo el día 14 mayo de 2022 en la OIRS del SMN. Esta información es comunicada por SMN al programa PIE. Al respecto, de manera textual la usuaria señala: "Quiero denunciar al programa PIE Valdivia ubicado en General Lagos por no investigar y revisar la causa en donde se refleja un claro hostigamiento por parte de la madre de quien tenía la tutela de sus hijos, quien es su desequilibro acusa a mi familia de abuso sexual, siendo respaldada por este programa sin investigarla, por lo que han expuesto a mis hijas a un proceso judicial y a enfrentar al padre biológico con el cual no mantenemos contacto". A lo anterior añade, haber recibido un trato inadecuado por parte del Psicólogo del programa PIE Valdivia, (a través de Watsap).  A raíz de lo anterior, SMN activa proceso de Fiscalización por Reclamo, realizando la Supervisión los días 2 y 7 de junio de 2022.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s-ES" sz="1400" b="0" i="0" u="none" strike="noStrike">
                          <a:solidFill>
                            <a:srgbClr val="000000"/>
                          </a:solidFill>
                          <a:effectLst/>
                          <a:latin typeface="Arial Narrow" panose="020B0606020202030204" pitchFamily="34" charset="0"/>
                        </a:rPr>
                        <a:t>Programa PIE entrega un informe de respuesta al SMN con fecha 13 junio de 2022, 2.) Programa PIE Valdivia envía una carta de respuesta a Sra. Jocelyn Vera, con fecha 7 julio de 2022 (carta de desagravio). 3.) Directora de programa envía verificadores a Coordinador Técnico de la DOS, donde se adjunta F-SGC-011 de la reunión realizada con el profesional, donde se revisa situación ocurrida con la usuaria, y se establecen acuerdos. 4.) Directora de programa envía verificadores solicitados al SMN, de manera de dar respuesta a lo solicitado. 5.) Con fecha 28 junio de 2022, SMN envía informe del proceso de Fiscalización, con resultado positivo.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s-CL" sz="1200" b="0" i="0" u="none" strike="noStrike">
                          <a:solidFill>
                            <a:srgbClr val="000000"/>
                          </a:solidFill>
                          <a:effectLst/>
                          <a:latin typeface="Arial Narrow" panose="020B0606020202030204" pitchFamily="34" charset="0"/>
                        </a:rPr>
                        <a:t>Cerrado</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3" name="Rectangle 2">
            <a:extLst>
              <a:ext uri="{FF2B5EF4-FFF2-40B4-BE49-F238E27FC236}">
                <a16:creationId xmlns:a16="http://schemas.microsoft.com/office/drawing/2014/main" id="{109BBD6D-F153-E785-6681-106C37E9E9F7}"/>
              </a:ext>
            </a:extLst>
          </p:cNvPr>
          <p:cNvSpPr txBox="1">
            <a:spLocks noChangeArrowheads="1"/>
          </p:cNvSpPr>
          <p:nvPr/>
        </p:nvSpPr>
        <p:spPr bwMode="auto">
          <a:xfrm>
            <a:off x="2653176" y="489170"/>
            <a:ext cx="662305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s-ES" altLang="es-ES_tradnl" sz="1800">
                <a:solidFill>
                  <a:srgbClr val="000000"/>
                </a:solidFill>
                <a:latin typeface="Arial" panose="020B0604020202020204" pitchFamily="34" charset="0"/>
                <a:ea typeface="MS PGothic" panose="020B0600070205080204" pitchFamily="34" charset="-128"/>
              </a:rPr>
              <a:t> </a:t>
            </a:r>
            <a:r>
              <a:rPr lang="es-ES" altLang="es-ES_tradnl" sz="2400" b="1">
                <a:solidFill>
                  <a:srgbClr val="00B0F0"/>
                </a:solidFill>
                <a:latin typeface="Arial Narrow" panose="020B0604020202020204" pitchFamily="34" charset="0"/>
                <a:ea typeface="MS PGothic" panose="020B0600070205080204" pitchFamily="34" charset="-128"/>
              </a:rPr>
              <a:t> </a:t>
            </a:r>
            <a:r>
              <a:rPr lang="es-ES" altLang="es-ES_tradnl" b="1">
                <a:solidFill>
                  <a:srgbClr val="00B0F0"/>
                </a:solidFill>
                <a:latin typeface="Arial Narrow" panose="020B0604020202020204" pitchFamily="34" charset="0"/>
                <a:ea typeface="MS PGothic" panose="020B0600070205080204" pitchFamily="34" charset="-128"/>
              </a:rPr>
              <a:t>Reclamos de Clientes 2022</a:t>
            </a:r>
          </a:p>
        </p:txBody>
      </p:sp>
    </p:spTree>
    <p:extLst>
      <p:ext uri="{BB962C8B-B14F-4D97-AF65-F5344CB8AC3E}">
        <p14:creationId xmlns:p14="http://schemas.microsoft.com/office/powerpoint/2010/main" val="3090771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F761CFD2-CF77-0608-BC4B-A487F9EEB35C}"/>
              </a:ext>
            </a:extLst>
          </p:cNvPr>
          <p:cNvGraphicFramePr>
            <a:graphicFrameLocks noGrp="1"/>
          </p:cNvGraphicFramePr>
          <p:nvPr>
            <p:extLst>
              <p:ext uri="{D42A27DB-BD31-4B8C-83A1-F6EECF244321}">
                <p14:modId xmlns:p14="http://schemas.microsoft.com/office/powerpoint/2010/main" val="886174213"/>
              </p:ext>
            </p:extLst>
          </p:nvPr>
        </p:nvGraphicFramePr>
        <p:xfrm>
          <a:off x="492371" y="1599119"/>
          <a:ext cx="11268220" cy="4501570"/>
        </p:xfrm>
        <a:graphic>
          <a:graphicData uri="http://schemas.openxmlformats.org/drawingml/2006/table">
            <a:tbl>
              <a:tblPr/>
              <a:tblGrid>
                <a:gridCol w="926858">
                  <a:extLst>
                    <a:ext uri="{9D8B030D-6E8A-4147-A177-3AD203B41FA5}">
                      <a16:colId xmlns:a16="http://schemas.microsoft.com/office/drawing/2014/main" val="20000"/>
                    </a:ext>
                  </a:extLst>
                </a:gridCol>
                <a:gridCol w="991990">
                  <a:extLst>
                    <a:ext uri="{9D8B030D-6E8A-4147-A177-3AD203B41FA5}">
                      <a16:colId xmlns:a16="http://schemas.microsoft.com/office/drawing/2014/main" val="20001"/>
                    </a:ext>
                  </a:extLst>
                </a:gridCol>
                <a:gridCol w="1462933">
                  <a:extLst>
                    <a:ext uri="{9D8B030D-6E8A-4147-A177-3AD203B41FA5}">
                      <a16:colId xmlns:a16="http://schemas.microsoft.com/office/drawing/2014/main" val="20002"/>
                    </a:ext>
                  </a:extLst>
                </a:gridCol>
                <a:gridCol w="3707435">
                  <a:extLst>
                    <a:ext uri="{9D8B030D-6E8A-4147-A177-3AD203B41FA5}">
                      <a16:colId xmlns:a16="http://schemas.microsoft.com/office/drawing/2014/main" val="20003"/>
                    </a:ext>
                  </a:extLst>
                </a:gridCol>
                <a:gridCol w="3146308">
                  <a:extLst>
                    <a:ext uri="{9D8B030D-6E8A-4147-A177-3AD203B41FA5}">
                      <a16:colId xmlns:a16="http://schemas.microsoft.com/office/drawing/2014/main" val="20004"/>
                    </a:ext>
                  </a:extLst>
                </a:gridCol>
                <a:gridCol w="1032696">
                  <a:extLst>
                    <a:ext uri="{9D8B030D-6E8A-4147-A177-3AD203B41FA5}">
                      <a16:colId xmlns:a16="http://schemas.microsoft.com/office/drawing/2014/main" val="20005"/>
                    </a:ext>
                  </a:extLst>
                </a:gridCol>
              </a:tblGrid>
              <a:tr h="438205">
                <a:tc>
                  <a:txBody>
                    <a:bodyPr/>
                    <a:lstStyle/>
                    <a:p>
                      <a:pPr algn="ctr" rtl="0" fontAlgn="ctr"/>
                      <a:r>
                        <a:rPr lang="es-CL" sz="1200" b="1" i="0" u="none" strike="noStrike">
                          <a:solidFill>
                            <a:srgbClr val="FFFFFF"/>
                          </a:solidFill>
                          <a:effectLst/>
                          <a:latin typeface="Arial Narrow" panose="020B0606020202030204" pitchFamily="34" charset="0"/>
                        </a:rPr>
                        <a:t>Fecha</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a:solidFill>
                            <a:srgbClr val="FFFFFF"/>
                          </a:solidFill>
                          <a:effectLst/>
                          <a:latin typeface="Arial Narrow" panose="020B0606020202030204" pitchFamily="34" charset="0"/>
                        </a:rPr>
                        <a:t>Proyecto</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a:solidFill>
                            <a:srgbClr val="FFFFFF"/>
                          </a:solidFill>
                          <a:effectLst/>
                          <a:latin typeface="Arial Narrow" panose="020B0606020202030204" pitchFamily="34" charset="0"/>
                        </a:rPr>
                        <a:t>Reclamante</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a:solidFill>
                            <a:srgbClr val="FFFFFF"/>
                          </a:solidFill>
                          <a:effectLst/>
                          <a:latin typeface="Arial Narrow" panose="020B0606020202030204" pitchFamily="34" charset="0"/>
                        </a:rPr>
                        <a:t>Descripción (resumen)</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a:solidFill>
                            <a:srgbClr val="FFFFFF"/>
                          </a:solidFill>
                          <a:effectLst/>
                          <a:latin typeface="Arial Narrow" panose="020B0606020202030204" pitchFamily="34" charset="0"/>
                        </a:rPr>
                        <a:t>Respuesta Institucional (</a:t>
                      </a:r>
                      <a:r>
                        <a:rPr lang="es-CL" sz="1200" b="1" i="0" u="none" strike="noStrike" err="1">
                          <a:solidFill>
                            <a:srgbClr val="FFFFFF"/>
                          </a:solidFill>
                          <a:effectLst/>
                          <a:latin typeface="Arial Narrow" panose="020B0606020202030204" pitchFamily="34" charset="0"/>
                        </a:rPr>
                        <a:t>N°</a:t>
                      </a:r>
                      <a:r>
                        <a:rPr lang="es-CL" sz="1200" b="1" i="0" u="none" strike="noStrike">
                          <a:solidFill>
                            <a:srgbClr val="FFFFFF"/>
                          </a:solidFill>
                          <a:effectLst/>
                          <a:latin typeface="Arial Narrow" panose="020B0606020202030204" pitchFamily="34" charset="0"/>
                        </a:rPr>
                        <a:t> oficio, resumen contenido)</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a:solidFill>
                            <a:srgbClr val="FFFFFF"/>
                          </a:solidFill>
                          <a:effectLst/>
                          <a:latin typeface="Arial Narrow" panose="020B0606020202030204" pitchFamily="34" charset="0"/>
                        </a:rPr>
                        <a:t>Estado</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780382">
                <a:tc>
                  <a:txBody>
                    <a:bodyPr/>
                    <a:lstStyle/>
                    <a:p>
                      <a:pPr algn="l" rtl="0" fontAlgn="ctr"/>
                      <a:r>
                        <a:rPr lang="es-CL" sz="1400" b="0" i="0" u="none" strike="noStrike">
                          <a:solidFill>
                            <a:srgbClr val="000000"/>
                          </a:solidFill>
                          <a:effectLst/>
                          <a:latin typeface="Arial Narrow" panose="020B0606020202030204" pitchFamily="34" charset="0"/>
                        </a:rPr>
                        <a:t>13-09-2022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s-CL" sz="1400" b="0" i="0" u="none" strike="noStrike">
                          <a:solidFill>
                            <a:srgbClr val="000000"/>
                          </a:solidFill>
                          <a:effectLst/>
                          <a:latin typeface="Arial Narrow" panose="020B0606020202030204" pitchFamily="34" charset="0"/>
                        </a:rPr>
                        <a:t>PRM Pudahuel Lo Prado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s-CL" sz="1400" b="0" i="0" u="none" strike="noStrike">
                          <a:solidFill>
                            <a:srgbClr val="000000"/>
                          </a:solidFill>
                          <a:effectLst/>
                          <a:latin typeface="Arial Narrow" panose="020B0606020202030204" pitchFamily="34" charset="0"/>
                        </a:rPr>
                        <a:t>Nicole Contreras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t"/>
                      <a:r>
                        <a:rPr lang="es-ES" sz="1400" b="0" i="0" u="none" strike="noStrike">
                          <a:solidFill>
                            <a:srgbClr val="000000"/>
                          </a:solidFill>
                          <a:effectLst/>
                          <a:latin typeface="Arial Narrow" panose="020B0606020202030204" pitchFamily="34" charset="0"/>
                        </a:rPr>
                        <a:t>Con fecha 13 de septiembre de 2022, se recepciona correo electrónico de parte del Supervisor Técnico del Servicio de Mejor Niñez, el cual indica que, a través de la OIRS de la Región Metropolitana, un adulto estableció un reclamo, señalando haber sido víctima de malos tratos por parte de una dupla psicosocial. Asimismo, refiere que, las profesionales la habrían sindicado como encubridora de una vulneración en contra de su hija. Finalmente, agrega la adulta que grabó una entrevista que se le realizó, lo que habría sido con el objetivo de conocer la reacción de las profesionales. </a:t>
                      </a:r>
                      <a:br>
                        <a:rPr lang="es-ES" sz="1400" b="0" i="0" u="none" strike="noStrike">
                          <a:solidFill>
                            <a:srgbClr val="000000"/>
                          </a:solidFill>
                          <a:effectLst/>
                          <a:latin typeface="Arial Narrow" panose="020B0606020202030204" pitchFamily="34" charset="0"/>
                        </a:rPr>
                      </a:br>
                      <a:endParaRPr lang="es-ES" sz="1400" b="0" i="0" u="none" strike="noStrike">
                        <a:solidFill>
                          <a:srgbClr val="000000"/>
                        </a:solidFill>
                        <a:effectLst/>
                        <a:latin typeface="Arial Narrow" panose="020B060602020203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s-ES" sz="1400" b="0" i="0" u="none" strike="noStrike">
                          <a:solidFill>
                            <a:srgbClr val="000000"/>
                          </a:solidFill>
                          <a:effectLst/>
                          <a:latin typeface="Arial Narrow" panose="020B0606020202030204" pitchFamily="34" charset="0"/>
                        </a:rPr>
                        <a:t>1.) Directora de programa se contactó telefónicamente y por correo electrónico, con Coordinadora Técnica de la Fundación, quien entregó primeras indicaciones a seguir. 2.) Directora de programa se reunió con la dupla psicosocial a cargo del proceso de intervención, a fin de recabar antecedentes. 3.) Directora, abogada y dupla psicosocial, revisaron los últimos movimientos de la causa en la página del poder judicial. 4.) Se generó oficio de respuesta al SMN, con </a:t>
                      </a:r>
                      <a:r>
                        <a:rPr lang="es-ES" sz="1400" b="0" i="0" u="none" strike="noStrike" err="1">
                          <a:solidFill>
                            <a:srgbClr val="000000"/>
                          </a:solidFill>
                          <a:effectLst/>
                          <a:latin typeface="Arial Narrow" panose="020B0606020202030204" pitchFamily="34" charset="0"/>
                        </a:rPr>
                        <a:t>nro</a:t>
                      </a:r>
                      <a:r>
                        <a:rPr lang="es-ES" sz="1400" b="0" i="0" u="none" strike="noStrike">
                          <a:solidFill>
                            <a:srgbClr val="000000"/>
                          </a:solidFill>
                          <a:effectLst/>
                          <a:latin typeface="Arial Narrow" panose="020B0606020202030204" pitchFamily="34" charset="0"/>
                        </a:rPr>
                        <a:t> de oficio 10/2022, donde se confirma ingreso de la NNA al programa, motivo de derivación, gestiones realizadas, envío de informes a Tribunal de Familia, como así también el compromiso de mantener una atención de calidad al NNA y su familia. 5.) Tomar contacto con adulta que establece el reclamo, a fin de responder a su solicitud.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s-CL" sz="1200" b="0" i="0" u="none" strike="noStrike">
                          <a:solidFill>
                            <a:srgbClr val="000000"/>
                          </a:solidFill>
                          <a:effectLst/>
                          <a:latin typeface="Arial Narrow" panose="020B0606020202030204" pitchFamily="34" charset="0"/>
                        </a:rPr>
                        <a:t>Cerrado</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3" name="Rectangle 2">
            <a:extLst>
              <a:ext uri="{FF2B5EF4-FFF2-40B4-BE49-F238E27FC236}">
                <a16:creationId xmlns:a16="http://schemas.microsoft.com/office/drawing/2014/main" id="{109BBD6D-F153-E785-6681-106C37E9E9F7}"/>
              </a:ext>
            </a:extLst>
          </p:cNvPr>
          <p:cNvSpPr txBox="1">
            <a:spLocks noChangeArrowheads="1"/>
          </p:cNvSpPr>
          <p:nvPr/>
        </p:nvSpPr>
        <p:spPr bwMode="auto">
          <a:xfrm>
            <a:off x="2625042" y="437313"/>
            <a:ext cx="662305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s-ES" altLang="es-ES_tradnl" sz="1800">
                <a:solidFill>
                  <a:srgbClr val="000000"/>
                </a:solidFill>
                <a:latin typeface="Arial" panose="020B0604020202020204" pitchFamily="34" charset="0"/>
                <a:ea typeface="MS PGothic" panose="020B0600070205080204" pitchFamily="34" charset="-128"/>
              </a:rPr>
              <a:t> </a:t>
            </a:r>
            <a:r>
              <a:rPr lang="es-ES" altLang="es-ES_tradnl" sz="2400" b="1">
                <a:solidFill>
                  <a:srgbClr val="00B0F0"/>
                </a:solidFill>
                <a:latin typeface="Arial Narrow" panose="020B0604020202020204" pitchFamily="34" charset="0"/>
                <a:ea typeface="MS PGothic" panose="020B0600070205080204" pitchFamily="34" charset="-128"/>
              </a:rPr>
              <a:t> </a:t>
            </a:r>
            <a:r>
              <a:rPr lang="es-ES" altLang="es-ES_tradnl" b="1">
                <a:solidFill>
                  <a:srgbClr val="00B0F0"/>
                </a:solidFill>
                <a:latin typeface="Arial Narrow" panose="020B0604020202020204" pitchFamily="34" charset="0"/>
                <a:ea typeface="MS PGothic" panose="020B0600070205080204" pitchFamily="34" charset="-128"/>
              </a:rPr>
              <a:t>Reclamos de Clientes 2022</a:t>
            </a:r>
          </a:p>
        </p:txBody>
      </p:sp>
    </p:spTree>
    <p:extLst>
      <p:ext uri="{BB962C8B-B14F-4D97-AF65-F5344CB8AC3E}">
        <p14:creationId xmlns:p14="http://schemas.microsoft.com/office/powerpoint/2010/main" val="2661051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F761CFD2-CF77-0608-BC4B-A487F9EEB35C}"/>
              </a:ext>
            </a:extLst>
          </p:cNvPr>
          <p:cNvGraphicFramePr>
            <a:graphicFrameLocks noGrp="1"/>
          </p:cNvGraphicFramePr>
          <p:nvPr>
            <p:extLst>
              <p:ext uri="{D42A27DB-BD31-4B8C-83A1-F6EECF244321}">
                <p14:modId xmlns:p14="http://schemas.microsoft.com/office/powerpoint/2010/main" val="1410787041"/>
              </p:ext>
            </p:extLst>
          </p:nvPr>
        </p:nvGraphicFramePr>
        <p:xfrm>
          <a:off x="379828" y="1594706"/>
          <a:ext cx="11507372" cy="4928290"/>
        </p:xfrm>
        <a:graphic>
          <a:graphicData uri="http://schemas.openxmlformats.org/drawingml/2006/table">
            <a:tbl>
              <a:tblPr/>
              <a:tblGrid>
                <a:gridCol w="844061">
                  <a:extLst>
                    <a:ext uri="{9D8B030D-6E8A-4147-A177-3AD203B41FA5}">
                      <a16:colId xmlns:a16="http://schemas.microsoft.com/office/drawing/2014/main" val="20000"/>
                    </a:ext>
                  </a:extLst>
                </a:gridCol>
                <a:gridCol w="773723">
                  <a:extLst>
                    <a:ext uri="{9D8B030D-6E8A-4147-A177-3AD203B41FA5}">
                      <a16:colId xmlns:a16="http://schemas.microsoft.com/office/drawing/2014/main" val="20001"/>
                    </a:ext>
                  </a:extLst>
                </a:gridCol>
                <a:gridCol w="942535">
                  <a:extLst>
                    <a:ext uri="{9D8B030D-6E8A-4147-A177-3AD203B41FA5}">
                      <a16:colId xmlns:a16="http://schemas.microsoft.com/office/drawing/2014/main" val="20002"/>
                    </a:ext>
                  </a:extLst>
                </a:gridCol>
                <a:gridCol w="4679355">
                  <a:extLst>
                    <a:ext uri="{9D8B030D-6E8A-4147-A177-3AD203B41FA5}">
                      <a16:colId xmlns:a16="http://schemas.microsoft.com/office/drawing/2014/main" val="20003"/>
                    </a:ext>
                  </a:extLst>
                </a:gridCol>
                <a:gridCol w="3213084">
                  <a:extLst>
                    <a:ext uri="{9D8B030D-6E8A-4147-A177-3AD203B41FA5}">
                      <a16:colId xmlns:a16="http://schemas.microsoft.com/office/drawing/2014/main" val="20004"/>
                    </a:ext>
                  </a:extLst>
                </a:gridCol>
                <a:gridCol w="1054614">
                  <a:extLst>
                    <a:ext uri="{9D8B030D-6E8A-4147-A177-3AD203B41FA5}">
                      <a16:colId xmlns:a16="http://schemas.microsoft.com/office/drawing/2014/main" val="20005"/>
                    </a:ext>
                  </a:extLst>
                </a:gridCol>
              </a:tblGrid>
              <a:tr h="438205">
                <a:tc>
                  <a:txBody>
                    <a:bodyPr/>
                    <a:lstStyle/>
                    <a:p>
                      <a:pPr algn="ctr" rtl="0" fontAlgn="ctr"/>
                      <a:r>
                        <a:rPr lang="es-CL" sz="1200" b="1" i="0" u="none" strike="noStrike">
                          <a:solidFill>
                            <a:srgbClr val="FFFFFF"/>
                          </a:solidFill>
                          <a:effectLst/>
                          <a:latin typeface="Arial Narrow" panose="020B0606020202030204" pitchFamily="34" charset="0"/>
                        </a:rPr>
                        <a:t>Fecha</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a:solidFill>
                            <a:srgbClr val="FFFFFF"/>
                          </a:solidFill>
                          <a:effectLst/>
                          <a:latin typeface="Arial Narrow" panose="020B0606020202030204" pitchFamily="34" charset="0"/>
                        </a:rPr>
                        <a:t>Proyecto</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a:solidFill>
                            <a:srgbClr val="FFFFFF"/>
                          </a:solidFill>
                          <a:effectLst/>
                          <a:latin typeface="Arial Narrow" panose="020B0606020202030204" pitchFamily="34" charset="0"/>
                        </a:rPr>
                        <a:t>Reclamante</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a:solidFill>
                            <a:srgbClr val="FFFFFF"/>
                          </a:solidFill>
                          <a:effectLst/>
                          <a:latin typeface="Arial Narrow" panose="020B0606020202030204" pitchFamily="34" charset="0"/>
                        </a:rPr>
                        <a:t>Descripción (resumen)</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a:solidFill>
                            <a:srgbClr val="FFFFFF"/>
                          </a:solidFill>
                          <a:effectLst/>
                          <a:latin typeface="Arial Narrow" panose="020B0606020202030204" pitchFamily="34" charset="0"/>
                        </a:rPr>
                        <a:t>Respuesta Institucional (</a:t>
                      </a:r>
                      <a:r>
                        <a:rPr lang="es-CL" sz="1200" b="1" i="0" u="none" strike="noStrike" err="1">
                          <a:solidFill>
                            <a:srgbClr val="FFFFFF"/>
                          </a:solidFill>
                          <a:effectLst/>
                          <a:latin typeface="Arial Narrow" panose="020B0606020202030204" pitchFamily="34" charset="0"/>
                        </a:rPr>
                        <a:t>N°</a:t>
                      </a:r>
                      <a:r>
                        <a:rPr lang="es-CL" sz="1200" b="1" i="0" u="none" strike="noStrike">
                          <a:solidFill>
                            <a:srgbClr val="FFFFFF"/>
                          </a:solidFill>
                          <a:effectLst/>
                          <a:latin typeface="Arial Narrow" panose="020B0606020202030204" pitchFamily="34" charset="0"/>
                        </a:rPr>
                        <a:t> oficio, resumen contenido)</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a:solidFill>
                            <a:srgbClr val="FFFFFF"/>
                          </a:solidFill>
                          <a:effectLst/>
                          <a:latin typeface="Arial Narrow" panose="020B0606020202030204" pitchFamily="34" charset="0"/>
                        </a:rPr>
                        <a:t>Estado</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780382">
                <a:tc>
                  <a:txBody>
                    <a:bodyPr/>
                    <a:lstStyle/>
                    <a:p>
                      <a:pPr algn="l" rtl="0" fontAlgn="ctr"/>
                      <a:r>
                        <a:rPr lang="es-CL" sz="1400" b="0" i="0" u="none" strike="noStrike">
                          <a:solidFill>
                            <a:srgbClr val="000000"/>
                          </a:solidFill>
                          <a:effectLst/>
                          <a:latin typeface="Arial Narrow" panose="020B0606020202030204" pitchFamily="34" charset="0"/>
                        </a:rPr>
                        <a:t>26-09-2022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s-CL" sz="1400" b="0" i="0" u="none" strike="noStrike">
                          <a:solidFill>
                            <a:srgbClr val="000000"/>
                          </a:solidFill>
                          <a:effectLst/>
                          <a:latin typeface="Arial Narrow" panose="020B0606020202030204" pitchFamily="34" charset="0"/>
                        </a:rPr>
                        <a:t>PRM Panguipulli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s-CL" sz="1400" b="0" i="0" u="none" strike="noStrike">
                          <a:solidFill>
                            <a:srgbClr val="000000"/>
                          </a:solidFill>
                          <a:effectLst/>
                          <a:latin typeface="Arial Narrow" panose="020B0606020202030204" pitchFamily="34" charset="0"/>
                        </a:rPr>
                        <a:t>Danilo Henríquez</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s-ES" sz="1400" b="0" i="0" u="none" strike="noStrike">
                          <a:solidFill>
                            <a:srgbClr val="000000"/>
                          </a:solidFill>
                          <a:effectLst/>
                          <a:latin typeface="Arial Narrow" panose="020B0606020202030204" pitchFamily="34" charset="0"/>
                        </a:rPr>
                        <a:t>El adulto reclama que desde el programa se resolvió unilateralmente interrumpir la intervención de su hija, sin haber comunicado oportunamente la decisión y sin haber realizado a lo menos el cierre del proceso. La explicación desde el programa se asocia a dos aspectos: a) la recurrente falta de adherencia del adulto; b) repetidos cambios de domicilio que hacían dificultosa la ubicación de la adolescente para efectos de la intervención. Según el análisis de este Coordinador Técnico, el programa realizó todas las acciones que contempla el procedimiento de intervención, pero cometió una falta importante en relación a no informar oportunamente tanto a la adolescente como a su padre la serie de decisiones que se estaban llevando a cabo como respuesta a los problemas detectados para la intervención. Poco más de un mes antes de realizado el reclamo, el programa informó al Tribunal de </a:t>
                      </a:r>
                      <a:r>
                        <a:rPr lang="es-ES" sz="1400" b="0" i="0" u="none" strike="noStrike" err="1">
                          <a:solidFill>
                            <a:srgbClr val="000000"/>
                          </a:solidFill>
                          <a:effectLst/>
                          <a:latin typeface="Arial Narrow" panose="020B0606020202030204" pitchFamily="34" charset="0"/>
                        </a:rPr>
                        <a:t>Flia</a:t>
                      </a:r>
                      <a:r>
                        <a:rPr lang="es-ES" sz="1400" b="0" i="0" u="none" strike="noStrike">
                          <a:solidFill>
                            <a:srgbClr val="000000"/>
                          </a:solidFill>
                          <a:effectLst/>
                          <a:latin typeface="Arial Narrow" panose="020B0606020202030204" pitchFamily="34" charset="0"/>
                        </a:rPr>
                        <a:t>. el cambio de domicilio definitivo de la adolescente, siendo resuelto el 03 de agosto el egreso desde el PRM (se revisó el acta de audiencia para estos efectos), lo que en ningún caso fue informado al padre y a su hija. Desde la fecha del acta, el PRM habría dejado de efectuar acciones de acompañamiento con la adolescente, a la espera de un eventual aviso por parte del Tribunal, lo que finalmente acentuó el problema, dado que se produjo un desfase y un "silencio comunicativo" con la familia que no se justifica.</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s-ES" sz="1400" b="0" i="0" u="none" strike="noStrike">
                          <a:solidFill>
                            <a:srgbClr val="000000"/>
                          </a:solidFill>
                          <a:effectLst/>
                          <a:latin typeface="Arial Narrow" panose="020B0606020202030204" pitchFamily="34" charset="0"/>
                        </a:rPr>
                        <a:t>Coordinador Técnico indica al director del programa que se reúna con el adulto a fin de tratar la profundidad y la solucionática del problema, lo que este lleva a cabo, siendo acordadas en conjunto acciones concretas de abordaje, de las que estuvo de acuerdo el adulto: 1) oficiar a Tribunal de Familia de Mariquina, solicitando el ingreso de la adolescente en el programa que corresponde según territorio; 2) coordinar con el adulto para efectuar el cierre del proceso con la adolescente; 3) llevar a cabo el cierre del proceso con la adolescente; 4) realizar el traspaso asistido de la adolescente al nuevo programa interventor.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s-CL" sz="1200" b="0" i="0" u="none" strike="noStrike">
                          <a:solidFill>
                            <a:srgbClr val="000000"/>
                          </a:solidFill>
                          <a:effectLst/>
                          <a:latin typeface="Arial Narrow" panose="020B0606020202030204" pitchFamily="34" charset="0"/>
                        </a:rPr>
                        <a:t>Cerrado</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3" name="Rectangle 2">
            <a:extLst>
              <a:ext uri="{FF2B5EF4-FFF2-40B4-BE49-F238E27FC236}">
                <a16:creationId xmlns:a16="http://schemas.microsoft.com/office/drawing/2014/main" id="{109BBD6D-F153-E785-6681-106C37E9E9F7}"/>
              </a:ext>
            </a:extLst>
          </p:cNvPr>
          <p:cNvSpPr txBox="1">
            <a:spLocks noChangeArrowheads="1"/>
          </p:cNvSpPr>
          <p:nvPr/>
        </p:nvSpPr>
        <p:spPr bwMode="auto">
          <a:xfrm>
            <a:off x="2596906" y="278155"/>
            <a:ext cx="662305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s-ES" altLang="es-ES_tradnl" sz="1800">
                <a:solidFill>
                  <a:srgbClr val="000000"/>
                </a:solidFill>
                <a:latin typeface="Arial" panose="020B0604020202020204" pitchFamily="34" charset="0"/>
                <a:ea typeface="MS PGothic" panose="020B0600070205080204" pitchFamily="34" charset="-128"/>
              </a:rPr>
              <a:t> </a:t>
            </a:r>
            <a:r>
              <a:rPr lang="es-ES" altLang="es-ES_tradnl" sz="2400" b="1">
                <a:solidFill>
                  <a:srgbClr val="00B0F0"/>
                </a:solidFill>
                <a:latin typeface="Arial Narrow" panose="020B0604020202020204" pitchFamily="34" charset="0"/>
                <a:ea typeface="MS PGothic" panose="020B0600070205080204" pitchFamily="34" charset="-128"/>
              </a:rPr>
              <a:t> </a:t>
            </a:r>
            <a:r>
              <a:rPr lang="es-ES" altLang="es-ES_tradnl" b="1">
                <a:solidFill>
                  <a:srgbClr val="00B0F0"/>
                </a:solidFill>
                <a:latin typeface="Arial Narrow" panose="020B0604020202020204" pitchFamily="34" charset="0"/>
                <a:ea typeface="MS PGothic" panose="020B0600070205080204" pitchFamily="34" charset="-128"/>
              </a:rPr>
              <a:t>Reclamos de Clientes 2022</a:t>
            </a:r>
          </a:p>
        </p:txBody>
      </p:sp>
    </p:spTree>
    <p:extLst>
      <p:ext uri="{BB962C8B-B14F-4D97-AF65-F5344CB8AC3E}">
        <p14:creationId xmlns:p14="http://schemas.microsoft.com/office/powerpoint/2010/main" val="4040940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F761CFD2-CF77-0608-BC4B-A487F9EEB35C}"/>
              </a:ext>
            </a:extLst>
          </p:cNvPr>
          <p:cNvGraphicFramePr>
            <a:graphicFrameLocks noGrp="1"/>
          </p:cNvGraphicFramePr>
          <p:nvPr>
            <p:extLst>
              <p:ext uri="{D42A27DB-BD31-4B8C-83A1-F6EECF244321}">
                <p14:modId xmlns:p14="http://schemas.microsoft.com/office/powerpoint/2010/main" val="1495136931"/>
              </p:ext>
            </p:extLst>
          </p:nvPr>
        </p:nvGraphicFramePr>
        <p:xfrm>
          <a:off x="362975" y="1332900"/>
          <a:ext cx="11524224" cy="5525100"/>
        </p:xfrm>
        <a:graphic>
          <a:graphicData uri="http://schemas.openxmlformats.org/drawingml/2006/table">
            <a:tbl>
              <a:tblPr/>
              <a:tblGrid>
                <a:gridCol w="947915">
                  <a:extLst>
                    <a:ext uri="{9D8B030D-6E8A-4147-A177-3AD203B41FA5}">
                      <a16:colId xmlns:a16="http://schemas.microsoft.com/office/drawing/2014/main" val="20000"/>
                    </a:ext>
                  </a:extLst>
                </a:gridCol>
                <a:gridCol w="1014527">
                  <a:extLst>
                    <a:ext uri="{9D8B030D-6E8A-4147-A177-3AD203B41FA5}">
                      <a16:colId xmlns:a16="http://schemas.microsoft.com/office/drawing/2014/main" val="20001"/>
                    </a:ext>
                  </a:extLst>
                </a:gridCol>
                <a:gridCol w="1496169">
                  <a:extLst>
                    <a:ext uri="{9D8B030D-6E8A-4147-A177-3AD203B41FA5}">
                      <a16:colId xmlns:a16="http://schemas.microsoft.com/office/drawing/2014/main" val="20002"/>
                    </a:ext>
                  </a:extLst>
                </a:gridCol>
                <a:gridCol w="3791665">
                  <a:extLst>
                    <a:ext uri="{9D8B030D-6E8A-4147-A177-3AD203B41FA5}">
                      <a16:colId xmlns:a16="http://schemas.microsoft.com/office/drawing/2014/main" val="20003"/>
                    </a:ext>
                  </a:extLst>
                </a:gridCol>
                <a:gridCol w="3217789">
                  <a:extLst>
                    <a:ext uri="{9D8B030D-6E8A-4147-A177-3AD203B41FA5}">
                      <a16:colId xmlns:a16="http://schemas.microsoft.com/office/drawing/2014/main" val="20004"/>
                    </a:ext>
                  </a:extLst>
                </a:gridCol>
                <a:gridCol w="1056159">
                  <a:extLst>
                    <a:ext uri="{9D8B030D-6E8A-4147-A177-3AD203B41FA5}">
                      <a16:colId xmlns:a16="http://schemas.microsoft.com/office/drawing/2014/main" val="20005"/>
                    </a:ext>
                  </a:extLst>
                </a:gridCol>
              </a:tblGrid>
              <a:tr h="394935">
                <a:tc>
                  <a:txBody>
                    <a:bodyPr/>
                    <a:lstStyle/>
                    <a:p>
                      <a:pPr algn="ctr" rtl="0" fontAlgn="ctr"/>
                      <a:r>
                        <a:rPr lang="es-CL" sz="1200" b="1" i="0" u="none" strike="noStrike">
                          <a:solidFill>
                            <a:srgbClr val="FFFFFF"/>
                          </a:solidFill>
                          <a:effectLst/>
                          <a:latin typeface="Arial Narrow" panose="020B0606020202030204" pitchFamily="34" charset="0"/>
                        </a:rPr>
                        <a:t>Fecha</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a:solidFill>
                            <a:srgbClr val="FFFFFF"/>
                          </a:solidFill>
                          <a:effectLst/>
                          <a:latin typeface="Arial Narrow" panose="020B0606020202030204" pitchFamily="34" charset="0"/>
                        </a:rPr>
                        <a:t>Proyecto</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a:solidFill>
                            <a:srgbClr val="FFFFFF"/>
                          </a:solidFill>
                          <a:effectLst/>
                          <a:latin typeface="Arial Narrow" panose="020B0606020202030204" pitchFamily="34" charset="0"/>
                        </a:rPr>
                        <a:t>Reclamante</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a:solidFill>
                            <a:srgbClr val="FFFFFF"/>
                          </a:solidFill>
                          <a:effectLst/>
                          <a:latin typeface="Arial Narrow" panose="020B0606020202030204" pitchFamily="34" charset="0"/>
                        </a:rPr>
                        <a:t>Descripción (resumen)</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a:solidFill>
                            <a:srgbClr val="FFFFFF"/>
                          </a:solidFill>
                          <a:effectLst/>
                          <a:latin typeface="Arial Narrow" panose="020B0606020202030204" pitchFamily="34" charset="0"/>
                        </a:rPr>
                        <a:t>Respuesta Institucional (</a:t>
                      </a:r>
                      <a:r>
                        <a:rPr lang="es-CL" sz="1200" b="1" i="0" u="none" strike="noStrike" err="1">
                          <a:solidFill>
                            <a:srgbClr val="FFFFFF"/>
                          </a:solidFill>
                          <a:effectLst/>
                          <a:latin typeface="Arial Narrow" panose="020B0606020202030204" pitchFamily="34" charset="0"/>
                        </a:rPr>
                        <a:t>N°</a:t>
                      </a:r>
                      <a:r>
                        <a:rPr lang="es-CL" sz="1200" b="1" i="0" u="none" strike="noStrike">
                          <a:solidFill>
                            <a:srgbClr val="FFFFFF"/>
                          </a:solidFill>
                          <a:effectLst/>
                          <a:latin typeface="Arial Narrow" panose="020B0606020202030204" pitchFamily="34" charset="0"/>
                        </a:rPr>
                        <a:t> oficio, resumen contenido)</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200" b="1" i="0" u="none" strike="noStrike">
                          <a:solidFill>
                            <a:srgbClr val="FFFFFF"/>
                          </a:solidFill>
                          <a:effectLst/>
                          <a:latin typeface="Arial Narrow" panose="020B0606020202030204" pitchFamily="34" charset="0"/>
                        </a:rPr>
                        <a:t>Estado</a:t>
                      </a:r>
                    </a:p>
                  </a:txBody>
                  <a:tcPr marL="6095" marR="6095" marT="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4915619">
                <a:tc>
                  <a:txBody>
                    <a:bodyPr/>
                    <a:lstStyle/>
                    <a:p>
                      <a:pPr algn="l" rtl="0" fontAlgn="ctr"/>
                      <a:r>
                        <a:rPr lang="es-CL" sz="1400" b="0" i="0" u="none" strike="noStrike">
                          <a:solidFill>
                            <a:srgbClr val="000000"/>
                          </a:solidFill>
                          <a:effectLst/>
                          <a:latin typeface="Arial Narrow" panose="020B0606020202030204" pitchFamily="34" charset="0"/>
                        </a:rPr>
                        <a:t>14-10-2022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s-CL" sz="1400" b="0" i="0" u="none" strike="noStrike">
                          <a:solidFill>
                            <a:srgbClr val="000000"/>
                          </a:solidFill>
                          <a:effectLst/>
                          <a:latin typeface="Arial Narrow" panose="020B0606020202030204" pitchFamily="34" charset="0"/>
                        </a:rPr>
                        <a:t>PRM Llanquihue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s-ES" sz="1400" b="0" i="0" u="none" strike="noStrike">
                          <a:solidFill>
                            <a:srgbClr val="000000"/>
                          </a:solidFill>
                          <a:effectLst/>
                          <a:latin typeface="Arial Narrow" panose="020B0606020202030204" pitchFamily="34" charset="0"/>
                        </a:rPr>
                        <a:t>Marliz Muñoz y Juan Moreno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s-ES" sz="1400" b="0" i="0" u="none" strike="noStrike">
                          <a:solidFill>
                            <a:srgbClr val="000000"/>
                          </a:solidFill>
                          <a:effectLst/>
                          <a:latin typeface="Arial Narrow" panose="020B0606020202030204" pitchFamily="34" charset="0"/>
                        </a:rPr>
                        <a:t>Sra. </a:t>
                      </a:r>
                      <a:r>
                        <a:rPr lang="es-ES" sz="1400" b="0" i="0" u="none" strike="noStrike" err="1">
                          <a:solidFill>
                            <a:srgbClr val="000000"/>
                          </a:solidFill>
                          <a:effectLst/>
                          <a:latin typeface="Arial Narrow" panose="020B0606020202030204" pitchFamily="34" charset="0"/>
                        </a:rPr>
                        <a:t>Marliz</a:t>
                      </a:r>
                      <a:r>
                        <a:rPr lang="es-ES" sz="1400" b="0" i="0" u="none" strike="noStrike">
                          <a:solidFill>
                            <a:srgbClr val="000000"/>
                          </a:solidFill>
                          <a:effectLst/>
                          <a:latin typeface="Arial Narrow" panose="020B0606020202030204" pitchFamily="34" charset="0"/>
                        </a:rPr>
                        <a:t>, madre de Dafne Añasco de 11 años y quien no tiene el cuidado personal de la NNA, es quien realiza reclamo. Ella se contacta a </a:t>
                      </a:r>
                      <a:r>
                        <a:rPr lang="es-ES" sz="1400" b="0" i="0" u="none" strike="noStrike" err="1">
                          <a:solidFill>
                            <a:srgbClr val="000000"/>
                          </a:solidFill>
                          <a:effectLst/>
                          <a:latin typeface="Arial Narrow" panose="020B0606020202030204" pitchFamily="34" charset="0"/>
                        </a:rPr>
                        <a:t>traves</a:t>
                      </a:r>
                      <a:r>
                        <a:rPr lang="es-ES" sz="1400" b="0" i="0" u="none" strike="noStrike">
                          <a:solidFill>
                            <a:srgbClr val="000000"/>
                          </a:solidFill>
                          <a:effectLst/>
                          <a:latin typeface="Arial Narrow" panose="020B0606020202030204" pitchFamily="34" charset="0"/>
                        </a:rPr>
                        <a:t> de correo electrónico de la </a:t>
                      </a:r>
                      <a:r>
                        <a:rPr lang="es-ES" sz="1400" b="0" i="0" u="none" strike="noStrike" err="1">
                          <a:solidFill>
                            <a:srgbClr val="000000"/>
                          </a:solidFill>
                          <a:effectLst/>
                          <a:latin typeface="Arial Narrow" panose="020B0606020202030204" pitchFamily="34" charset="0"/>
                        </a:rPr>
                        <a:t>direccion</a:t>
                      </a:r>
                      <a:r>
                        <a:rPr lang="es-ES" sz="1400" b="0" i="0" u="none" strike="noStrike">
                          <a:solidFill>
                            <a:srgbClr val="000000"/>
                          </a:solidFill>
                          <a:effectLst/>
                          <a:latin typeface="Arial Narrow" panose="020B0606020202030204" pitchFamily="34" charset="0"/>
                        </a:rPr>
                        <a:t> de PRM Llanquihue, el 16 de junio, el 03 de agosto y el 07 de septiembre de 2022. Estos correos no son respondidos por PRM Llanquihue. El 14 de octubre manda un último correo, donde expone la situación de no respuesta, directora actual responde de manera inmediata, donde se señala que se le dará un espacio para que pueda exponer lo que requiere. El reclamo de la </a:t>
                      </a:r>
                      <a:r>
                        <a:rPr lang="es-ES" sz="1400" b="0" i="0" u="none" strike="noStrike" err="1">
                          <a:solidFill>
                            <a:srgbClr val="000000"/>
                          </a:solidFill>
                          <a:effectLst/>
                          <a:latin typeface="Arial Narrow" panose="020B0606020202030204" pitchFamily="34" charset="0"/>
                        </a:rPr>
                        <a:t>la</a:t>
                      </a:r>
                      <a:r>
                        <a:rPr lang="es-ES" sz="1400" b="0" i="0" u="none" strike="noStrike">
                          <a:solidFill>
                            <a:srgbClr val="000000"/>
                          </a:solidFill>
                          <a:effectLst/>
                          <a:latin typeface="Arial Narrow" panose="020B0606020202030204" pitchFamily="34" charset="0"/>
                        </a:rPr>
                        <a:t> Sra. </a:t>
                      </a:r>
                      <a:r>
                        <a:rPr lang="es-ES" sz="1400" b="0" i="0" u="none" strike="noStrike" err="1">
                          <a:solidFill>
                            <a:srgbClr val="000000"/>
                          </a:solidFill>
                          <a:effectLst/>
                          <a:latin typeface="Arial Narrow" panose="020B0606020202030204" pitchFamily="34" charset="0"/>
                        </a:rPr>
                        <a:t>Marliz</a:t>
                      </a:r>
                      <a:r>
                        <a:rPr lang="es-ES" sz="1400" b="0" i="0" u="none" strike="noStrike">
                          <a:solidFill>
                            <a:srgbClr val="000000"/>
                          </a:solidFill>
                          <a:effectLst/>
                          <a:latin typeface="Arial Narrow" panose="020B0606020202030204" pitchFamily="34" charset="0"/>
                        </a:rPr>
                        <a:t>, se basa en la no respuesta de aquellos correos, ni por la dupla tratante ni por la Directora. Este reclamo llega a OIRS de Mejor niñez, directora de PRM Llanquihue se contacta con encargada de OIRS, donde se coordinan acciones para responder a madre. Sra. </a:t>
                      </a:r>
                      <a:r>
                        <a:rPr lang="es-ES" sz="1400" b="0" i="0" u="none" strike="noStrike" err="1">
                          <a:solidFill>
                            <a:srgbClr val="000000"/>
                          </a:solidFill>
                          <a:effectLst/>
                          <a:latin typeface="Arial Narrow" panose="020B0606020202030204" pitchFamily="34" charset="0"/>
                        </a:rPr>
                        <a:t>Marliz</a:t>
                      </a:r>
                      <a:r>
                        <a:rPr lang="es-ES" sz="1400" b="0" i="0" u="none" strike="noStrike">
                          <a:solidFill>
                            <a:srgbClr val="000000"/>
                          </a:solidFill>
                          <a:effectLst/>
                          <a:latin typeface="Arial Narrow" panose="020B0606020202030204" pitchFamily="34" charset="0"/>
                        </a:rPr>
                        <a:t> y su pareja (Juan Moreno) sienten que deben limpiar su imagen dada la vulneración de su hija, (ambos poseen medida cautelar de no acercamiento a la niña, y cuidado personal se encuentra en el padre, todo ello dictado por Tribunal de Familia) La madre señala que su mayor interés es que se haya dado acuso de recibo a la </a:t>
                      </a:r>
                      <a:r>
                        <a:rPr lang="es-ES" sz="1400" b="0" i="0" u="none" strike="noStrike" err="1">
                          <a:solidFill>
                            <a:srgbClr val="000000"/>
                          </a:solidFill>
                          <a:effectLst/>
                          <a:latin typeface="Arial Narrow" panose="020B0606020202030204" pitchFamily="34" charset="0"/>
                        </a:rPr>
                        <a:t>informacion</a:t>
                      </a:r>
                      <a:r>
                        <a:rPr lang="es-ES" sz="1400" b="0" i="0" u="none" strike="noStrike">
                          <a:solidFill>
                            <a:srgbClr val="000000"/>
                          </a:solidFill>
                          <a:effectLst/>
                          <a:latin typeface="Arial Narrow" panose="020B0606020202030204" pitchFamily="34" charset="0"/>
                        </a:rPr>
                        <a:t> enviada. </a:t>
                      </a:r>
                      <a:r>
                        <a:rPr lang="es-ES" sz="1400" b="0" i="0" u="none" strike="noStrike" err="1">
                          <a:solidFill>
                            <a:srgbClr val="000000"/>
                          </a:solidFill>
                          <a:effectLst/>
                          <a:latin typeface="Arial Narrow" panose="020B0606020202030204" pitchFamily="34" charset="0"/>
                        </a:rPr>
                        <a:t>Ademas</a:t>
                      </a:r>
                      <a:r>
                        <a:rPr lang="es-ES" sz="1400" b="0" i="0" u="none" strike="noStrike">
                          <a:solidFill>
                            <a:srgbClr val="000000"/>
                          </a:solidFill>
                          <a:effectLst/>
                          <a:latin typeface="Arial Narrow" panose="020B0606020202030204" pitchFamily="34" charset="0"/>
                        </a:rPr>
                        <a:t>, señala que dupla tratante y Directora anterior no la citaron ninguna vez para hablar con ella.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r>
                        <a:rPr lang="es-ES" sz="1400" b="0" i="0" u="none" strike="noStrike">
                          <a:solidFill>
                            <a:srgbClr val="000000"/>
                          </a:solidFill>
                          <a:effectLst/>
                          <a:latin typeface="Arial Narrow" panose="020B0606020202030204" pitchFamily="34" charset="0"/>
                        </a:rPr>
                        <a:t>1.) Correo institucional con 1ra respuesta a Sra. Marliz, indicando espacio para ser escuchada. 2.) Reunion con Sra. Marliz y Juan Moreno en dependencias de OIRS Mejor niñez, acompañada por Superivisor MN Estaban Galle. 3.) Explicación de los alcances de medida cautelar de no acercamiento y proceso de intervención. 4.) Disculpas formales por el no acuso de recibo de los correos. 5.) Se le da información de proceso de su hija, ahora que no se encuentran con cautelares vigentes, señalando egreso existoso. 6.) Se le orienta a revisar a través de las instituciones juridicas, la solucitud de contacto con su hija, señalandole la presencia de curador ad litem y el rol que ostenta en el proceso de su hija. 7.) MN se compromete a informar egreso de su hija y a generar la informacion a curador ad litem.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s-CL" sz="1200" b="0" i="0" u="none" strike="noStrike">
                          <a:solidFill>
                            <a:srgbClr val="000000"/>
                          </a:solidFill>
                          <a:effectLst/>
                          <a:latin typeface="Arial Narrow" panose="020B0606020202030204" pitchFamily="34" charset="0"/>
                        </a:rPr>
                        <a:t>Cerrado</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3" name="Rectangle 2">
            <a:extLst>
              <a:ext uri="{FF2B5EF4-FFF2-40B4-BE49-F238E27FC236}">
                <a16:creationId xmlns:a16="http://schemas.microsoft.com/office/drawing/2014/main" id="{109BBD6D-F153-E785-6681-106C37E9E9F7}"/>
              </a:ext>
            </a:extLst>
          </p:cNvPr>
          <p:cNvSpPr txBox="1">
            <a:spLocks noChangeArrowheads="1"/>
          </p:cNvSpPr>
          <p:nvPr/>
        </p:nvSpPr>
        <p:spPr bwMode="auto">
          <a:xfrm>
            <a:off x="1260475" y="503238"/>
            <a:ext cx="7686956"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s-ES" altLang="es-ES_tradnl" sz="1800">
                <a:solidFill>
                  <a:srgbClr val="000000"/>
                </a:solidFill>
                <a:latin typeface="Arial" panose="020B0604020202020204" pitchFamily="34" charset="0"/>
                <a:ea typeface="MS PGothic" panose="020B0600070205080204" pitchFamily="34" charset="-128"/>
              </a:rPr>
              <a:t> </a:t>
            </a:r>
            <a:r>
              <a:rPr lang="es-ES" altLang="es-ES_tradnl" sz="2400" b="1">
                <a:solidFill>
                  <a:srgbClr val="00B0F0"/>
                </a:solidFill>
                <a:latin typeface="Arial Narrow" panose="020B0604020202020204" pitchFamily="34" charset="0"/>
                <a:ea typeface="MS PGothic" panose="020B0600070205080204" pitchFamily="34" charset="-128"/>
              </a:rPr>
              <a:t> </a:t>
            </a:r>
            <a:r>
              <a:rPr lang="es-ES" altLang="es-ES_tradnl" b="1">
                <a:solidFill>
                  <a:srgbClr val="00B0F0"/>
                </a:solidFill>
                <a:latin typeface="Arial Narrow" panose="020B0604020202020204" pitchFamily="34" charset="0"/>
                <a:ea typeface="MS PGothic" panose="020B0600070205080204" pitchFamily="34" charset="-128"/>
              </a:rPr>
              <a:t>Reclamos de Clientes 2022</a:t>
            </a:r>
          </a:p>
        </p:txBody>
      </p:sp>
    </p:spTree>
    <p:extLst>
      <p:ext uri="{BB962C8B-B14F-4D97-AF65-F5344CB8AC3E}">
        <p14:creationId xmlns:p14="http://schemas.microsoft.com/office/powerpoint/2010/main" val="2194806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580449283"/>
              </p:ext>
            </p:extLst>
          </p:nvPr>
        </p:nvGraphicFramePr>
        <p:xfrm>
          <a:off x="215607" y="1440183"/>
          <a:ext cx="11653121" cy="5423157"/>
        </p:xfrm>
        <a:graphic>
          <a:graphicData uri="http://schemas.openxmlformats.org/drawingml/2006/table">
            <a:tbl>
              <a:tblPr/>
              <a:tblGrid>
                <a:gridCol w="514275">
                  <a:extLst>
                    <a:ext uri="{9D8B030D-6E8A-4147-A177-3AD203B41FA5}">
                      <a16:colId xmlns:a16="http://schemas.microsoft.com/office/drawing/2014/main" val="3553537620"/>
                    </a:ext>
                  </a:extLst>
                </a:gridCol>
                <a:gridCol w="719090">
                  <a:extLst>
                    <a:ext uri="{9D8B030D-6E8A-4147-A177-3AD203B41FA5}">
                      <a16:colId xmlns:a16="http://schemas.microsoft.com/office/drawing/2014/main" val="813821817"/>
                    </a:ext>
                  </a:extLst>
                </a:gridCol>
                <a:gridCol w="970956">
                  <a:extLst>
                    <a:ext uri="{9D8B030D-6E8A-4147-A177-3AD203B41FA5}">
                      <a16:colId xmlns:a16="http://schemas.microsoft.com/office/drawing/2014/main" val="2846434694"/>
                    </a:ext>
                  </a:extLst>
                </a:gridCol>
                <a:gridCol w="5449454">
                  <a:extLst>
                    <a:ext uri="{9D8B030D-6E8A-4147-A177-3AD203B41FA5}">
                      <a16:colId xmlns:a16="http://schemas.microsoft.com/office/drawing/2014/main" val="54185206"/>
                    </a:ext>
                  </a:extLst>
                </a:gridCol>
                <a:gridCol w="2897330">
                  <a:extLst>
                    <a:ext uri="{9D8B030D-6E8A-4147-A177-3AD203B41FA5}">
                      <a16:colId xmlns:a16="http://schemas.microsoft.com/office/drawing/2014/main" val="1731880348"/>
                    </a:ext>
                  </a:extLst>
                </a:gridCol>
                <a:gridCol w="1102016">
                  <a:extLst>
                    <a:ext uri="{9D8B030D-6E8A-4147-A177-3AD203B41FA5}">
                      <a16:colId xmlns:a16="http://schemas.microsoft.com/office/drawing/2014/main" val="2655776826"/>
                    </a:ext>
                  </a:extLst>
                </a:gridCol>
              </a:tblGrid>
              <a:tr h="658075">
                <a:tc>
                  <a:txBody>
                    <a:bodyPr/>
                    <a:lstStyle/>
                    <a:p>
                      <a:pPr algn="ctr" rtl="0" fontAlgn="ctr"/>
                      <a:r>
                        <a:rPr lang="es-CL" sz="1400" b="1" i="0" u="none" strike="noStrike">
                          <a:solidFill>
                            <a:srgbClr val="FFFFFF"/>
                          </a:solidFill>
                          <a:effectLst/>
                          <a:latin typeface="Arial Narrow" panose="020B0606020202030204" pitchFamily="34" charset="0"/>
                        </a:rPr>
                        <a:t>Fecha</a:t>
                      </a:r>
                    </a:p>
                  </a:txBody>
                  <a:tcPr marL="5101" marR="5101" marT="51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400" b="1" i="0" u="none" strike="noStrike">
                          <a:solidFill>
                            <a:srgbClr val="FFFFFF"/>
                          </a:solidFill>
                          <a:effectLst/>
                          <a:latin typeface="Arial Narrow" panose="020B0606020202030204" pitchFamily="34" charset="0"/>
                        </a:rPr>
                        <a:t>Programa</a:t>
                      </a:r>
                    </a:p>
                  </a:txBody>
                  <a:tcPr marL="5101" marR="5101" marT="51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400" b="1" i="0" u="none" strike="noStrike">
                          <a:solidFill>
                            <a:srgbClr val="FFFFFF"/>
                          </a:solidFill>
                          <a:effectLst/>
                          <a:latin typeface="Arial Narrow" panose="020B0606020202030204" pitchFamily="34" charset="0"/>
                        </a:rPr>
                        <a:t>Reclamante</a:t>
                      </a:r>
                    </a:p>
                  </a:txBody>
                  <a:tcPr marL="5101" marR="5101" marT="51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400" b="1" i="0" u="none" strike="noStrike">
                          <a:solidFill>
                            <a:srgbClr val="FFFFFF"/>
                          </a:solidFill>
                          <a:effectLst/>
                          <a:latin typeface="Arial Narrow" panose="020B0606020202030204" pitchFamily="34" charset="0"/>
                        </a:rPr>
                        <a:t>Descripción (resumen)</a:t>
                      </a:r>
                    </a:p>
                  </a:txBody>
                  <a:tcPr marL="5101" marR="5101" marT="51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400" b="1" i="0" u="none" strike="noStrike">
                          <a:solidFill>
                            <a:srgbClr val="FFFFFF"/>
                          </a:solidFill>
                          <a:effectLst/>
                          <a:latin typeface="Arial Narrow" panose="020B0606020202030204" pitchFamily="34" charset="0"/>
                        </a:rPr>
                        <a:t>Respuesta Institucional (N° oficio, resumen contenido)</a:t>
                      </a:r>
                    </a:p>
                  </a:txBody>
                  <a:tcPr marL="5101" marR="5101" marT="51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es-CL" sz="1400" b="1" i="0" u="none" strike="noStrike">
                          <a:solidFill>
                            <a:srgbClr val="FFFFFF"/>
                          </a:solidFill>
                          <a:effectLst/>
                          <a:latin typeface="Arial Narrow" panose="020B0606020202030204" pitchFamily="34" charset="0"/>
                        </a:rPr>
                        <a:t>Estado</a:t>
                      </a:r>
                    </a:p>
                  </a:txBody>
                  <a:tcPr marL="5101" marR="5101" marT="51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834555993"/>
                  </a:ext>
                </a:extLst>
              </a:tr>
              <a:tr h="1346759">
                <a:tc>
                  <a:txBody>
                    <a:bodyPr/>
                    <a:lstStyle/>
                    <a:p>
                      <a:pPr algn="l" rtl="0" fontAlgn="ctr"/>
                      <a:r>
                        <a:rPr lang="pt-BR" sz="1400" b="0" i="0" u="none" strike="noStrike">
                          <a:solidFill>
                            <a:srgbClr val="000000"/>
                          </a:solidFill>
                          <a:effectLst/>
                          <a:latin typeface="Arial Narrow" panose="020B0606020202030204" pitchFamily="34" charset="0"/>
                        </a:rPr>
                        <a:t>7 de agosto de 2023</a:t>
                      </a:r>
                    </a:p>
                  </a:txBody>
                  <a:tcPr marL="5101" marR="5101" marT="51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s-CL" sz="1400" b="0" i="0" u="none" strike="noStrike">
                          <a:solidFill>
                            <a:srgbClr val="000000"/>
                          </a:solidFill>
                          <a:effectLst/>
                          <a:latin typeface="Arial Narrow" panose="020B0606020202030204" pitchFamily="34" charset="0"/>
                        </a:rPr>
                        <a:t>PRM Ancud</a:t>
                      </a:r>
                    </a:p>
                  </a:txBody>
                  <a:tcPr marL="5101" marR="5101" marT="51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s-CL" sz="1400" b="0" i="0" u="none" strike="noStrike">
                          <a:solidFill>
                            <a:srgbClr val="000000"/>
                          </a:solidFill>
                          <a:effectLst/>
                          <a:latin typeface="Arial Narrow" panose="020B0606020202030204" pitchFamily="34" charset="0"/>
                        </a:rPr>
                        <a:t>Francisco Calisto (padre)</a:t>
                      </a:r>
                    </a:p>
                  </a:txBody>
                  <a:tcPr marL="5101" marR="5101" marT="51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300" b="0" i="0" u="none" strike="noStrike">
                          <a:solidFill>
                            <a:srgbClr val="000000"/>
                          </a:solidFill>
                          <a:effectLst/>
                          <a:latin typeface="Arial Narrow" panose="020B0606020202030204" pitchFamily="34" charset="0"/>
                        </a:rPr>
                        <a:t>Con fecha 7 de agosto de 2023, la Sra. Graciela Zúñiga y Francisco Calisto (padre de la niña Estefany Calisto), realiza un reclamo -vía correo electrónico- al Coordinador Técnico Roberto Rocha, señalando su disconformidad con la atención recibida, resumida en los siguientes puntos: El programa envía información al Tribunal, incorporando relatos y/o contenidos que perjudican la figura al padre.</a:t>
                      </a:r>
                      <a:br>
                        <a:rPr lang="es-ES" sz="1300" b="0" i="0" u="none" strike="noStrike">
                          <a:solidFill>
                            <a:srgbClr val="000000"/>
                          </a:solidFill>
                          <a:effectLst/>
                          <a:latin typeface="Arial Narrow" panose="020B0606020202030204" pitchFamily="34" charset="0"/>
                        </a:rPr>
                      </a:br>
                      <a:r>
                        <a:rPr lang="es-ES" sz="1300" b="0" i="0" u="none" strike="noStrike">
                          <a:solidFill>
                            <a:srgbClr val="000000"/>
                          </a:solidFill>
                          <a:effectLst/>
                          <a:latin typeface="Arial Narrow" panose="020B0606020202030204" pitchFamily="34" charset="0"/>
                        </a:rPr>
                        <a:t>-El programa ha mantenido una postura parcial, realizando gestiones a favor de la madre de la niña, (colaboración a la madre en proceso de entrega de la niña al padre, en contexto de visita).</a:t>
                      </a:r>
                      <a:br>
                        <a:rPr lang="es-ES" sz="1300" b="0" i="0" u="none" strike="noStrike">
                          <a:solidFill>
                            <a:srgbClr val="000000"/>
                          </a:solidFill>
                          <a:effectLst/>
                          <a:latin typeface="Arial Narrow" panose="020B0606020202030204" pitchFamily="34" charset="0"/>
                        </a:rPr>
                      </a:br>
                      <a:r>
                        <a:rPr lang="es-ES" sz="1300" b="0" i="0" u="none" strike="noStrike">
                          <a:solidFill>
                            <a:srgbClr val="000000"/>
                          </a:solidFill>
                          <a:effectLst/>
                          <a:latin typeface="Arial Narrow" panose="020B0606020202030204" pitchFamily="34" charset="0"/>
                        </a:rPr>
                        <a:t>-El programa no ha evaluado de manera igualitaria el contenido señalado por el padre, quien refiere que la niña vivía situaciones de riesgo y vulneración de derecho en la casa de la madre.</a:t>
                      </a:r>
                      <a:br>
                        <a:rPr lang="es-ES" sz="1300" b="0" i="0" u="none" strike="noStrike">
                          <a:solidFill>
                            <a:srgbClr val="000000"/>
                          </a:solidFill>
                          <a:effectLst/>
                          <a:latin typeface="Arial Narrow" panose="020B0606020202030204" pitchFamily="34" charset="0"/>
                        </a:rPr>
                      </a:br>
                      <a:r>
                        <a:rPr lang="es-ES" sz="1300" b="0" i="0" u="none" strike="noStrike">
                          <a:solidFill>
                            <a:srgbClr val="000000"/>
                          </a:solidFill>
                          <a:effectLst/>
                          <a:latin typeface="Arial Narrow" panose="020B0606020202030204" pitchFamily="34" charset="0"/>
                        </a:rPr>
                        <a:t>-Bajo apoyo de la dupla al padre, no reconociendo sus avances y aspectos positivos en la crianza con Estefany.</a:t>
                      </a:r>
                      <a:br>
                        <a:rPr lang="es-ES" sz="1300" b="0" i="0" u="none" strike="noStrike">
                          <a:solidFill>
                            <a:srgbClr val="000000"/>
                          </a:solidFill>
                          <a:effectLst/>
                          <a:latin typeface="Arial Narrow" panose="020B0606020202030204" pitchFamily="34" charset="0"/>
                        </a:rPr>
                      </a:br>
                      <a:br>
                        <a:rPr lang="es-ES" sz="1300" b="0" i="0" u="none" strike="noStrike">
                          <a:solidFill>
                            <a:srgbClr val="000000"/>
                          </a:solidFill>
                          <a:effectLst/>
                          <a:latin typeface="Arial Narrow" panose="020B0606020202030204" pitchFamily="34" charset="0"/>
                        </a:rPr>
                      </a:br>
                      <a:endParaRPr lang="es-ES" sz="1300" b="0" i="0" u="none" strike="noStrike">
                        <a:solidFill>
                          <a:srgbClr val="000000"/>
                        </a:solidFill>
                        <a:effectLst/>
                        <a:latin typeface="Arial Narrow" panose="020B0606020202030204" pitchFamily="34" charset="0"/>
                      </a:endParaRPr>
                    </a:p>
                  </a:txBody>
                  <a:tcPr marL="5101" marR="5101" marT="51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s-ES" sz="1300" b="0" i="0" u="none" strike="noStrike">
                          <a:solidFill>
                            <a:srgbClr val="000000"/>
                          </a:solidFill>
                          <a:effectLst/>
                          <a:latin typeface="Arial Narrow" panose="020B0606020202030204" pitchFamily="34" charset="0"/>
                        </a:rPr>
                        <a:t>Coordinador Técnico responde al reclamo, señalando que se revisará y abordará, en virtud de dar una respuesta a lo planteado. (7 de agosto de 2023)</a:t>
                      </a:r>
                      <a:br>
                        <a:rPr lang="es-ES" sz="1300" b="0" i="0" u="none" strike="noStrike">
                          <a:solidFill>
                            <a:srgbClr val="000000"/>
                          </a:solidFill>
                          <a:effectLst/>
                          <a:latin typeface="Arial Narrow" panose="020B0606020202030204" pitchFamily="34" charset="0"/>
                        </a:rPr>
                      </a:br>
                      <a:r>
                        <a:rPr lang="es-ES" sz="1300" b="0" i="0" u="none" strike="noStrike">
                          <a:solidFill>
                            <a:srgbClr val="000000"/>
                          </a:solidFill>
                          <a:effectLst/>
                          <a:latin typeface="Arial Narrow" panose="020B0606020202030204" pitchFamily="34" charset="0"/>
                        </a:rPr>
                        <a:t>-Reunión de análisis de casos y del reclamo, entre el Coordinador Técnico, dupla, y Directora (S), en virtud de revisar las acciones a seguir y medidas antes el reclamo. (10 de agosto de 2023)</a:t>
                      </a:r>
                      <a:br>
                        <a:rPr lang="es-ES" sz="1300" b="0" i="0" u="none" strike="noStrike">
                          <a:solidFill>
                            <a:srgbClr val="000000"/>
                          </a:solidFill>
                          <a:effectLst/>
                          <a:latin typeface="Arial Narrow" panose="020B0606020202030204" pitchFamily="34" charset="0"/>
                        </a:rPr>
                      </a:br>
                      <a:r>
                        <a:rPr lang="es-ES" sz="1300" b="0" i="0" u="none" strike="noStrike">
                          <a:solidFill>
                            <a:srgbClr val="000000"/>
                          </a:solidFill>
                          <a:effectLst/>
                          <a:latin typeface="Arial Narrow" panose="020B0606020202030204" pitchFamily="34" charset="0"/>
                        </a:rPr>
                        <a:t>-Respuesta formal al reclamo, vía correo electrónico, por parte del Coordinador Técnico. (16 de agosto de 2023).</a:t>
                      </a:r>
                      <a:br>
                        <a:rPr lang="es-ES" sz="1300" b="0" i="0" u="none" strike="noStrike">
                          <a:solidFill>
                            <a:srgbClr val="000000"/>
                          </a:solidFill>
                          <a:effectLst/>
                          <a:latin typeface="Arial Narrow" panose="020B0606020202030204" pitchFamily="34" charset="0"/>
                        </a:rPr>
                      </a:br>
                      <a:endParaRPr lang="es-ES" sz="1300" b="0" i="0" u="none" strike="noStrike">
                        <a:solidFill>
                          <a:srgbClr val="000000"/>
                        </a:solidFill>
                        <a:effectLst/>
                        <a:latin typeface="Arial Narrow" panose="020B0606020202030204" pitchFamily="34" charset="0"/>
                      </a:endParaRPr>
                    </a:p>
                  </a:txBody>
                  <a:tcPr marL="5101" marR="5101" marT="51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s-CL" sz="1400" b="0" i="0" u="none" strike="noStrike">
                          <a:solidFill>
                            <a:srgbClr val="000000"/>
                          </a:solidFill>
                          <a:effectLst/>
                          <a:latin typeface="Arial Narrow" panose="020B0606020202030204" pitchFamily="34" charset="0"/>
                        </a:rPr>
                        <a:t>Abierto</a:t>
                      </a:r>
                    </a:p>
                  </a:txBody>
                  <a:tcPr marL="5101" marR="5101" marT="510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024649322"/>
                  </a:ext>
                </a:extLst>
              </a:tr>
              <a:tr h="612163">
                <a:tc>
                  <a:txBody>
                    <a:bodyPr/>
                    <a:lstStyle/>
                    <a:p>
                      <a:pPr algn="l" rtl="0" fontAlgn="ctr"/>
                      <a:r>
                        <a:rPr lang="pt-BR" sz="1400" b="0" i="0" u="none" strike="noStrike">
                          <a:solidFill>
                            <a:srgbClr val="000000"/>
                          </a:solidFill>
                          <a:effectLst/>
                          <a:latin typeface="Arial Narrow" panose="020B0606020202030204" pitchFamily="34" charset="0"/>
                        </a:rPr>
                        <a:t>25 de agosto de 2023</a:t>
                      </a:r>
                    </a:p>
                  </a:txBody>
                  <a:tcPr marL="5101" marR="5101" marT="51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s-CL" sz="1400" b="0" i="0" u="none" strike="noStrike">
                          <a:solidFill>
                            <a:srgbClr val="000000"/>
                          </a:solidFill>
                          <a:effectLst/>
                          <a:latin typeface="Arial Narrow" panose="020B0606020202030204" pitchFamily="34" charset="0"/>
                        </a:rPr>
                        <a:t>PRM Peñaflor</a:t>
                      </a:r>
                    </a:p>
                  </a:txBody>
                  <a:tcPr marL="5101" marR="5101" marT="51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es-CL" sz="1400" b="0" i="0" u="none" strike="noStrike">
                          <a:solidFill>
                            <a:srgbClr val="000000"/>
                          </a:solidFill>
                          <a:effectLst/>
                          <a:latin typeface="Arial Narrow" panose="020B0606020202030204" pitchFamily="34" charset="0"/>
                        </a:rPr>
                        <a:t>Katherine </a:t>
                      </a:r>
                      <a:r>
                        <a:rPr lang="es-CL" sz="1400" b="0" i="0" u="none" strike="noStrike" err="1">
                          <a:solidFill>
                            <a:srgbClr val="000000"/>
                          </a:solidFill>
                          <a:effectLst/>
                          <a:latin typeface="Arial Narrow" panose="020B0606020202030204" pitchFamily="34" charset="0"/>
                        </a:rPr>
                        <a:t>Parraguez</a:t>
                      </a:r>
                      <a:r>
                        <a:rPr lang="es-CL" sz="1400" b="0" i="0" u="none" strike="noStrike">
                          <a:solidFill>
                            <a:srgbClr val="000000"/>
                          </a:solidFill>
                          <a:effectLst/>
                          <a:latin typeface="Arial Narrow" panose="020B0606020202030204" pitchFamily="34" charset="0"/>
                        </a:rPr>
                        <a:t> (Madre).</a:t>
                      </a:r>
                    </a:p>
                  </a:txBody>
                  <a:tcPr marL="5101" marR="5101" marT="51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s-ES" sz="1300" b="0" i="0" u="none" strike="noStrike">
                          <a:solidFill>
                            <a:srgbClr val="000000"/>
                          </a:solidFill>
                          <a:effectLst/>
                          <a:latin typeface="Arial Narrow" panose="020B0606020202030204" pitchFamily="34" charset="0"/>
                        </a:rPr>
                        <a:t>Con fecha 25 de agosto de 2023, la madre del niño Gustavo Bastía, realiza un reclamo vía correo electrónico al Coordinador Técnico, toda vez que se encuentra disconforme con el tratamiento llevado a cabo por el programa, especialmente, respecto al contenido enviado al Tribunal en el último informe emitido. </a:t>
                      </a:r>
                    </a:p>
                  </a:txBody>
                  <a:tcPr marL="5101" marR="5101" marT="510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s-ES" sz="1300" b="0" i="0" u="none" strike="noStrike">
                          <a:solidFill>
                            <a:srgbClr val="000000"/>
                          </a:solidFill>
                          <a:effectLst/>
                          <a:latin typeface="Arial Narrow" panose="020B0606020202030204" pitchFamily="34" charset="0"/>
                        </a:rPr>
                        <a:t>Coordinador Técnico responde al reclamo con fecha 25 de agosto de 2023. Coordinador Técnico realiza entrevista presencial con la usuaria, en virtud de aclarar el reclamo con fecha 6 de septiembre. Coordinador Técnico realiza reunión con Directora del programa con fecha 6 de septiembre de 2023. Con fecha 7 de septiembre de 2023, se envía una respuesta formal del reclamo a la usuaria.</a:t>
                      </a:r>
                    </a:p>
                  </a:txBody>
                  <a:tcPr marL="5101" marR="5101" marT="510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s-ES" sz="1400" b="0" i="0" u="none" strike="noStrike">
                          <a:solidFill>
                            <a:srgbClr val="000000"/>
                          </a:solidFill>
                          <a:effectLst/>
                          <a:latin typeface="Arial Narrow" panose="020B0606020202030204" pitchFamily="34" charset="0"/>
                        </a:rPr>
                        <a:t>Abierto</a:t>
                      </a:r>
                    </a:p>
                  </a:txBody>
                  <a:tcPr marL="5101" marR="5101" marT="510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05503624"/>
                  </a:ext>
                </a:extLst>
              </a:tr>
            </a:tbl>
          </a:graphicData>
        </a:graphic>
      </p:graphicFrame>
      <p:sp>
        <p:nvSpPr>
          <p:cNvPr id="3" name="Rectangle 2">
            <a:extLst>
              <a:ext uri="{FF2B5EF4-FFF2-40B4-BE49-F238E27FC236}">
                <a16:creationId xmlns:a16="http://schemas.microsoft.com/office/drawing/2014/main" id="{109BBD6D-F153-E785-6681-106C37E9E9F7}"/>
              </a:ext>
            </a:extLst>
          </p:cNvPr>
          <p:cNvSpPr txBox="1">
            <a:spLocks noChangeArrowheads="1"/>
          </p:cNvSpPr>
          <p:nvPr/>
        </p:nvSpPr>
        <p:spPr bwMode="auto">
          <a:xfrm>
            <a:off x="1260475" y="503238"/>
            <a:ext cx="7686956"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s-ES" altLang="es-ES_tradnl" sz="1800">
                <a:solidFill>
                  <a:srgbClr val="000000"/>
                </a:solidFill>
                <a:latin typeface="Arial" panose="020B0604020202020204" pitchFamily="34" charset="0"/>
                <a:ea typeface="MS PGothic" panose="020B0600070205080204" pitchFamily="34" charset="-128"/>
              </a:rPr>
              <a:t> </a:t>
            </a:r>
            <a:r>
              <a:rPr lang="es-ES" altLang="es-ES_tradnl" sz="2400" b="1">
                <a:solidFill>
                  <a:srgbClr val="00B0F0"/>
                </a:solidFill>
                <a:latin typeface="Arial Narrow" panose="020B0604020202020204" pitchFamily="34" charset="0"/>
                <a:ea typeface="MS PGothic" panose="020B0600070205080204" pitchFamily="34" charset="-128"/>
              </a:rPr>
              <a:t> </a:t>
            </a:r>
            <a:r>
              <a:rPr lang="es-ES" altLang="es-ES_tradnl" b="1">
                <a:solidFill>
                  <a:srgbClr val="00B0F0"/>
                </a:solidFill>
                <a:latin typeface="Arial Narrow" panose="020B0604020202020204" pitchFamily="34" charset="0"/>
                <a:ea typeface="MS PGothic" panose="020B0600070205080204" pitchFamily="34" charset="-128"/>
              </a:rPr>
              <a:t>Reclamos de Clientes 2023</a:t>
            </a:r>
          </a:p>
        </p:txBody>
      </p:sp>
    </p:spTree>
    <p:extLst>
      <p:ext uri="{BB962C8B-B14F-4D97-AF65-F5344CB8AC3E}">
        <p14:creationId xmlns:p14="http://schemas.microsoft.com/office/powerpoint/2010/main" val="434827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09BBD6D-F153-E785-6681-106C37E9E9F7}"/>
              </a:ext>
            </a:extLst>
          </p:cNvPr>
          <p:cNvSpPr txBox="1">
            <a:spLocks noChangeArrowheads="1"/>
          </p:cNvSpPr>
          <p:nvPr/>
        </p:nvSpPr>
        <p:spPr bwMode="auto">
          <a:xfrm>
            <a:off x="1260475" y="503238"/>
            <a:ext cx="7686956"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s-ES" altLang="es-ES_tradnl" sz="1800">
                <a:solidFill>
                  <a:srgbClr val="000000"/>
                </a:solidFill>
                <a:latin typeface="Arial" panose="020B0604020202020204" pitchFamily="34" charset="0"/>
                <a:ea typeface="MS PGothic" panose="020B0600070205080204" pitchFamily="34" charset="-128"/>
              </a:rPr>
              <a:t> </a:t>
            </a:r>
            <a:r>
              <a:rPr lang="es-ES" altLang="es-ES_tradnl" sz="2400" b="1">
                <a:solidFill>
                  <a:srgbClr val="00B0F0"/>
                </a:solidFill>
                <a:latin typeface="Arial Narrow" panose="020B0604020202020204" pitchFamily="34" charset="0"/>
                <a:ea typeface="MS PGothic" panose="020B0600070205080204" pitchFamily="34" charset="-128"/>
              </a:rPr>
              <a:t> </a:t>
            </a:r>
            <a:r>
              <a:rPr lang="es-ES" altLang="es-ES_tradnl" b="1">
                <a:solidFill>
                  <a:srgbClr val="00B0F0"/>
                </a:solidFill>
                <a:latin typeface="Arial Narrow" panose="020B0604020202020204" pitchFamily="34" charset="0"/>
                <a:ea typeface="MS PGothic" panose="020B0600070205080204" pitchFamily="34" charset="-128"/>
              </a:rPr>
              <a:t>Reclamos de Clientes 2023</a:t>
            </a:r>
          </a:p>
        </p:txBody>
      </p:sp>
      <p:graphicFrame>
        <p:nvGraphicFramePr>
          <p:cNvPr id="4" name="Tabla 3"/>
          <p:cNvGraphicFramePr>
            <a:graphicFrameLocks noGrp="1"/>
          </p:cNvGraphicFramePr>
          <p:nvPr>
            <p:extLst>
              <p:ext uri="{D42A27DB-BD31-4B8C-83A1-F6EECF244321}">
                <p14:modId xmlns:p14="http://schemas.microsoft.com/office/powerpoint/2010/main" val="2317719024"/>
              </p:ext>
            </p:extLst>
          </p:nvPr>
        </p:nvGraphicFramePr>
        <p:xfrm>
          <a:off x="0" y="1431730"/>
          <a:ext cx="12191999" cy="5331594"/>
        </p:xfrm>
        <a:graphic>
          <a:graphicData uri="http://schemas.openxmlformats.org/drawingml/2006/table">
            <a:tbl>
              <a:tblPr/>
              <a:tblGrid>
                <a:gridCol w="579762">
                  <a:extLst>
                    <a:ext uri="{9D8B030D-6E8A-4147-A177-3AD203B41FA5}">
                      <a16:colId xmlns:a16="http://schemas.microsoft.com/office/drawing/2014/main" val="3288297355"/>
                    </a:ext>
                  </a:extLst>
                </a:gridCol>
                <a:gridCol w="784804">
                  <a:extLst>
                    <a:ext uri="{9D8B030D-6E8A-4147-A177-3AD203B41FA5}">
                      <a16:colId xmlns:a16="http://schemas.microsoft.com/office/drawing/2014/main" val="1891633295"/>
                    </a:ext>
                  </a:extLst>
                </a:gridCol>
                <a:gridCol w="633046">
                  <a:extLst>
                    <a:ext uri="{9D8B030D-6E8A-4147-A177-3AD203B41FA5}">
                      <a16:colId xmlns:a16="http://schemas.microsoft.com/office/drawing/2014/main" val="2557483754"/>
                    </a:ext>
                  </a:extLst>
                </a:gridCol>
                <a:gridCol w="5089080">
                  <a:extLst>
                    <a:ext uri="{9D8B030D-6E8A-4147-A177-3AD203B41FA5}">
                      <a16:colId xmlns:a16="http://schemas.microsoft.com/office/drawing/2014/main" val="2527235566"/>
                    </a:ext>
                  </a:extLst>
                </a:gridCol>
                <a:gridCol w="4251868">
                  <a:extLst>
                    <a:ext uri="{9D8B030D-6E8A-4147-A177-3AD203B41FA5}">
                      <a16:colId xmlns:a16="http://schemas.microsoft.com/office/drawing/2014/main" val="507673365"/>
                    </a:ext>
                  </a:extLst>
                </a:gridCol>
                <a:gridCol w="853439">
                  <a:extLst>
                    <a:ext uri="{9D8B030D-6E8A-4147-A177-3AD203B41FA5}">
                      <a16:colId xmlns:a16="http://schemas.microsoft.com/office/drawing/2014/main" val="2588272949"/>
                    </a:ext>
                  </a:extLst>
                </a:gridCol>
              </a:tblGrid>
              <a:tr h="567910">
                <a:tc>
                  <a:txBody>
                    <a:bodyPr/>
                    <a:lstStyle/>
                    <a:p>
                      <a:pPr algn="ctr" rtl="0" fontAlgn="ctr"/>
                      <a:r>
                        <a:rPr lang="es-CL" sz="1300" b="1" i="0" u="none" strike="noStrike">
                          <a:solidFill>
                            <a:srgbClr val="FFFFFF"/>
                          </a:solidFill>
                          <a:effectLst/>
                          <a:latin typeface="Arial Narrow" panose="020B0606020202030204" pitchFamily="34" charset="0"/>
                        </a:rPr>
                        <a:t>Fecha</a:t>
                      </a:r>
                    </a:p>
                  </a:txBody>
                  <a:tcPr marL="4402" marR="4402" marT="44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300" b="1" i="0" u="none" strike="noStrike">
                          <a:solidFill>
                            <a:srgbClr val="FFFFFF"/>
                          </a:solidFill>
                          <a:effectLst/>
                          <a:latin typeface="Arial Narrow" panose="020B0606020202030204" pitchFamily="34" charset="0"/>
                        </a:rPr>
                        <a:t>Programa</a:t>
                      </a:r>
                    </a:p>
                  </a:txBody>
                  <a:tcPr marL="4402" marR="4402" marT="44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300" b="1" i="0" u="none" strike="noStrike">
                          <a:solidFill>
                            <a:srgbClr val="FFFFFF"/>
                          </a:solidFill>
                          <a:effectLst/>
                          <a:latin typeface="Arial Narrow" panose="020B0606020202030204" pitchFamily="34" charset="0"/>
                        </a:rPr>
                        <a:t>Reclamante</a:t>
                      </a:r>
                    </a:p>
                  </a:txBody>
                  <a:tcPr marL="4402" marR="4402" marT="44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300" b="1" i="0" u="none" strike="noStrike">
                          <a:solidFill>
                            <a:srgbClr val="FFFFFF"/>
                          </a:solidFill>
                          <a:effectLst/>
                          <a:latin typeface="Arial Narrow" panose="020B0606020202030204" pitchFamily="34" charset="0"/>
                        </a:rPr>
                        <a:t>Descripción (resumen)</a:t>
                      </a:r>
                    </a:p>
                  </a:txBody>
                  <a:tcPr marL="4402" marR="4402" marT="44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300" b="1" i="0" u="none" strike="noStrike">
                          <a:solidFill>
                            <a:srgbClr val="FFFFFF"/>
                          </a:solidFill>
                          <a:effectLst/>
                          <a:latin typeface="Arial Narrow" panose="020B0606020202030204" pitchFamily="34" charset="0"/>
                        </a:rPr>
                        <a:t>Respuesta Institucional (N° oficio, resumen contenido)</a:t>
                      </a:r>
                    </a:p>
                  </a:txBody>
                  <a:tcPr marL="4402" marR="4402" marT="44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300" b="1" i="0" u="none" strike="noStrike">
                          <a:solidFill>
                            <a:srgbClr val="FFFFFF"/>
                          </a:solidFill>
                          <a:effectLst/>
                          <a:latin typeface="Arial Narrow" panose="020B0606020202030204" pitchFamily="34" charset="0"/>
                        </a:rPr>
                        <a:t>Estado</a:t>
                      </a:r>
                    </a:p>
                  </a:txBody>
                  <a:tcPr marL="4402" marR="4402" marT="44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61455879"/>
                  </a:ext>
                </a:extLst>
              </a:tr>
              <a:tr h="858469">
                <a:tc>
                  <a:txBody>
                    <a:bodyPr/>
                    <a:lstStyle/>
                    <a:p>
                      <a:pPr algn="l" rtl="0" fontAlgn="ctr"/>
                      <a:r>
                        <a:rPr lang="es-ES" sz="1300" b="0" i="0" u="none" strike="noStrike">
                          <a:solidFill>
                            <a:srgbClr val="000000"/>
                          </a:solidFill>
                          <a:effectLst/>
                          <a:latin typeface="Arial Narrow" panose="020B0606020202030204" pitchFamily="34" charset="0"/>
                        </a:rPr>
                        <a:t>06 de enero  de 2023</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CL" sz="1300" b="0" i="0" u="none" strike="noStrike">
                          <a:solidFill>
                            <a:srgbClr val="000000"/>
                          </a:solidFill>
                          <a:effectLst/>
                          <a:latin typeface="Arial Narrow" panose="020B0606020202030204" pitchFamily="34" charset="0"/>
                        </a:rPr>
                        <a:t>PPF Quilicura </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L" sz="1300" b="0" i="0" u="none" strike="noStrike">
                          <a:solidFill>
                            <a:srgbClr val="000000"/>
                          </a:solidFill>
                          <a:effectLst/>
                          <a:latin typeface="Arial Narrow" panose="020B0606020202030204" pitchFamily="34" charset="0"/>
                        </a:rPr>
                        <a:t>Marlenne Soto </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300" b="0" i="0" u="none" strike="noStrike">
                          <a:solidFill>
                            <a:srgbClr val="000000"/>
                          </a:solidFill>
                          <a:effectLst/>
                          <a:latin typeface="Arial Narrow" panose="020B0606020202030204" pitchFamily="34" charset="0"/>
                        </a:rPr>
                        <a:t>La </a:t>
                      </a:r>
                      <a:r>
                        <a:rPr lang="es-ES" sz="1300" b="0" i="0" u="none" strike="noStrike" err="1">
                          <a:solidFill>
                            <a:srgbClr val="000000"/>
                          </a:solidFill>
                          <a:effectLst/>
                          <a:latin typeface="Arial Narrow" panose="020B0606020202030204" pitchFamily="34" charset="0"/>
                        </a:rPr>
                        <a:t>Sra</a:t>
                      </a:r>
                      <a:r>
                        <a:rPr lang="es-ES" sz="1300" b="0" i="0" u="none" strike="noStrike">
                          <a:solidFill>
                            <a:srgbClr val="000000"/>
                          </a:solidFill>
                          <a:effectLst/>
                          <a:latin typeface="Arial Narrow" panose="020B0606020202030204" pitchFamily="34" charset="0"/>
                        </a:rPr>
                        <a:t> </a:t>
                      </a:r>
                      <a:r>
                        <a:rPr lang="es-ES" sz="1300" b="0" i="0" u="none" strike="noStrike" err="1">
                          <a:solidFill>
                            <a:srgbClr val="000000"/>
                          </a:solidFill>
                          <a:effectLst/>
                          <a:latin typeface="Arial Narrow" panose="020B0606020202030204" pitchFamily="34" charset="0"/>
                        </a:rPr>
                        <a:t>Marlenne</a:t>
                      </a:r>
                      <a:r>
                        <a:rPr lang="es-ES" sz="1300" b="0" i="0" u="none" strike="noStrike">
                          <a:solidFill>
                            <a:srgbClr val="000000"/>
                          </a:solidFill>
                          <a:effectLst/>
                          <a:latin typeface="Arial Narrow" panose="020B0606020202030204" pitchFamily="34" charset="0"/>
                        </a:rPr>
                        <a:t> soto, ingresa reclamo a través de las redes sociales de la FCDN, indicando: "Quiero denunciar un mal procedimiento en el PPF,  donde en las citas con mis hijas, se dijeron muchas mentiras y calumnias(…)", La adulta señala en su reclamo que  se ha visto perjudicada en su rol de tutora de las niñas,  señalando que el Proyecto estaría favoreciendo al padre, sin considerar información relevante de éste, relacionada con factores de riesgo.  </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300" b="0" i="0" u="none" strike="noStrike">
                          <a:solidFill>
                            <a:srgbClr val="000000"/>
                          </a:solidFill>
                          <a:effectLst/>
                          <a:latin typeface="Arial Narrow" panose="020B0606020202030204" pitchFamily="34" charset="0"/>
                        </a:rPr>
                        <a:t>1.) Programa PPF envia informes del proceso de intervención a CT  2.) Con fecha 09 de enero, Se realiza entrevista con Sra. Marlenne Soto para recoger y escuchar sus argumentos  3.) Directora de programa envía verificadores a Coordinador Técnico de la DOS, donde se adjunta F-SGC-011 de reunión y  revisión de la  situación ocurrida con la usuaria, y se establecen acuerdos. 4.)  Con fecha 27 de enero y 21 de marzo, se realizan reuniones con la Sra. Marlenne, para entregar respuesta  con acuerdos a seguir durante la intervención  </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L" sz="1300" b="0" i="0" u="none" strike="noStrike">
                          <a:solidFill>
                            <a:srgbClr val="000000"/>
                          </a:solidFill>
                          <a:effectLst/>
                          <a:latin typeface="Arial Narrow" panose="020B0606020202030204" pitchFamily="34" charset="0"/>
                        </a:rPr>
                        <a:t>ABIERTO</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34234192"/>
                  </a:ext>
                </a:extLst>
              </a:tr>
              <a:tr h="1089155">
                <a:tc>
                  <a:txBody>
                    <a:bodyPr/>
                    <a:lstStyle/>
                    <a:p>
                      <a:pPr algn="l" rtl="0" fontAlgn="ctr"/>
                      <a:r>
                        <a:rPr lang="es-ES" sz="1300" b="0" i="0" u="none" strike="noStrike">
                          <a:solidFill>
                            <a:srgbClr val="000000"/>
                          </a:solidFill>
                          <a:effectLst/>
                          <a:latin typeface="Arial Narrow" panose="020B0606020202030204" pitchFamily="34" charset="0"/>
                        </a:rPr>
                        <a:t>22 de septiembre de 2023 </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CL" sz="1300" b="0" i="0" u="none" strike="noStrike">
                          <a:solidFill>
                            <a:srgbClr val="000000"/>
                          </a:solidFill>
                          <a:effectLst/>
                          <a:latin typeface="Arial Narrow" panose="020B0606020202030204" pitchFamily="34" charset="0"/>
                        </a:rPr>
                        <a:t>PPF Quilicura </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CL" sz="1300" b="0" i="0" u="none" strike="noStrike">
                          <a:solidFill>
                            <a:srgbClr val="000000"/>
                          </a:solidFill>
                          <a:effectLst/>
                          <a:latin typeface="Arial Narrow" panose="020B0606020202030204" pitchFamily="34" charset="0"/>
                        </a:rPr>
                        <a:t>No se identifica </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ES" sz="1300" b="0" i="0" u="none" strike="noStrike">
                          <a:solidFill>
                            <a:srgbClr val="000000"/>
                          </a:solidFill>
                          <a:effectLst/>
                          <a:latin typeface="Arial Narrow" panose="020B0606020202030204" pitchFamily="34" charset="0"/>
                        </a:rPr>
                        <a:t>Con fecha 22 de septiembre, en el Instagram  de la Fundación, se recibe reclamo anónimo que indica la necesidad de informar faltas de ética de un profesional del equipo del PPF. No entrega más antecedentes </a:t>
                      </a:r>
                      <a:br>
                        <a:rPr lang="es-ES" sz="1300" b="0" i="0" u="none" strike="noStrike">
                          <a:solidFill>
                            <a:srgbClr val="000000"/>
                          </a:solidFill>
                          <a:effectLst/>
                          <a:latin typeface="Arial Narrow" panose="020B0606020202030204" pitchFamily="34" charset="0"/>
                        </a:rPr>
                      </a:br>
                      <a:endParaRPr lang="es-ES" sz="1300" b="0" i="0" u="none" strike="noStrike">
                        <a:solidFill>
                          <a:srgbClr val="000000"/>
                        </a:solidFill>
                        <a:effectLst/>
                        <a:latin typeface="Arial Narrow" panose="020B0606020202030204" pitchFamily="34" charset="0"/>
                      </a:endParaRPr>
                    </a:p>
                  </a:txBody>
                  <a:tcPr marL="4402" marR="4402" marT="44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ES" sz="1300" b="0" i="0" u="none" strike="noStrike">
                          <a:solidFill>
                            <a:srgbClr val="000000"/>
                          </a:solidFill>
                          <a:effectLst/>
                          <a:latin typeface="Arial Narrow" panose="020B0606020202030204" pitchFamily="34" charset="0"/>
                        </a:rPr>
                        <a:t>1.) Por la misma vía, se pide a al persona que nos aporte información de contacto, sin obtener respuesta  2.) Con fecha 22 de septiembre, se contacta a Directora del programa para recopilar información, confirmando que también ha recibido correos electrónicos de  parte de uan adulta que se identifica como pareja del profesional, señalando las mismas razones de su reclamo. A partir de ello, el mismo 22 de septiembre, se envia correo a la adulta invitándola  auna reunión en administración central, para recoger y recopilar información pertinente. La adulta mediante correo electrónico, señala no estar disponible para la reunión.   3.) Directora, completa formulario de Solicitud de Acción Correctiva SGC 006,  indicando que no es posible dar curso al tratamiento de éste por la falta de antecedentes  4.) Entre el 25 de septiembre y el 11 de octubre, se responden los reiterados correso que envia la persona, indicando que es requisito del proceso contar con información detalaldo y que en caso de que esto no exista, no se puede responder su reclamo.   </a:t>
                      </a:r>
                    </a:p>
                  </a:txBody>
                  <a:tcPr marL="4402" marR="4402" marT="44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s-CL" sz="1300" b="0" i="0" u="none" strike="noStrike">
                          <a:solidFill>
                            <a:srgbClr val="000000"/>
                          </a:solidFill>
                          <a:effectLst/>
                          <a:latin typeface="Arial Narrow" panose="020B0606020202030204" pitchFamily="34" charset="0"/>
                        </a:rPr>
                        <a:t>CERRADO</a:t>
                      </a:r>
                    </a:p>
                  </a:txBody>
                  <a:tcPr marL="4402" marR="4402" marT="44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2847313"/>
                  </a:ext>
                </a:extLst>
              </a:tr>
            </a:tbl>
          </a:graphicData>
        </a:graphic>
      </p:graphicFrame>
    </p:spTree>
    <p:extLst>
      <p:ext uri="{BB962C8B-B14F-4D97-AF65-F5344CB8AC3E}">
        <p14:creationId xmlns:p14="http://schemas.microsoft.com/office/powerpoint/2010/main" val="3768532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09BBD6D-F153-E785-6681-106C37E9E9F7}"/>
              </a:ext>
            </a:extLst>
          </p:cNvPr>
          <p:cNvSpPr txBox="1">
            <a:spLocks noChangeArrowheads="1"/>
          </p:cNvSpPr>
          <p:nvPr/>
        </p:nvSpPr>
        <p:spPr bwMode="auto">
          <a:xfrm>
            <a:off x="1260475" y="503238"/>
            <a:ext cx="7686956"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s-ES" altLang="es-ES_tradnl" sz="1800">
                <a:solidFill>
                  <a:srgbClr val="000000"/>
                </a:solidFill>
                <a:latin typeface="Arial" panose="020B0604020202020204" pitchFamily="34" charset="0"/>
                <a:ea typeface="MS PGothic" panose="020B0600070205080204" pitchFamily="34" charset="-128"/>
              </a:rPr>
              <a:t> </a:t>
            </a:r>
            <a:r>
              <a:rPr lang="es-ES" altLang="es-ES_tradnl" sz="2400" b="1">
                <a:solidFill>
                  <a:srgbClr val="00B0F0"/>
                </a:solidFill>
                <a:latin typeface="Arial Narrow" panose="020B0604020202020204" pitchFamily="34" charset="0"/>
                <a:ea typeface="MS PGothic" panose="020B0600070205080204" pitchFamily="34" charset="-128"/>
              </a:rPr>
              <a:t> </a:t>
            </a:r>
            <a:r>
              <a:rPr lang="es-ES" altLang="es-ES_tradnl" b="1">
                <a:solidFill>
                  <a:srgbClr val="00B0F0"/>
                </a:solidFill>
                <a:latin typeface="Arial Narrow" panose="020B0604020202020204" pitchFamily="34" charset="0"/>
                <a:ea typeface="MS PGothic" panose="020B0600070205080204" pitchFamily="34" charset="-128"/>
              </a:rPr>
              <a:t>Reclamos de Clientes 2023</a:t>
            </a:r>
          </a:p>
        </p:txBody>
      </p:sp>
      <p:graphicFrame>
        <p:nvGraphicFramePr>
          <p:cNvPr id="4" name="Tabla 3"/>
          <p:cNvGraphicFramePr>
            <a:graphicFrameLocks noGrp="1"/>
          </p:cNvGraphicFramePr>
          <p:nvPr>
            <p:extLst>
              <p:ext uri="{D42A27DB-BD31-4B8C-83A1-F6EECF244321}">
                <p14:modId xmlns:p14="http://schemas.microsoft.com/office/powerpoint/2010/main" val="1985825231"/>
              </p:ext>
            </p:extLst>
          </p:nvPr>
        </p:nvGraphicFramePr>
        <p:xfrm>
          <a:off x="0" y="1431730"/>
          <a:ext cx="12191999" cy="5335996"/>
        </p:xfrm>
        <a:graphic>
          <a:graphicData uri="http://schemas.openxmlformats.org/drawingml/2006/table">
            <a:tbl>
              <a:tblPr/>
              <a:tblGrid>
                <a:gridCol w="579762">
                  <a:extLst>
                    <a:ext uri="{9D8B030D-6E8A-4147-A177-3AD203B41FA5}">
                      <a16:colId xmlns:a16="http://schemas.microsoft.com/office/drawing/2014/main" val="3288297355"/>
                    </a:ext>
                  </a:extLst>
                </a:gridCol>
                <a:gridCol w="644127">
                  <a:extLst>
                    <a:ext uri="{9D8B030D-6E8A-4147-A177-3AD203B41FA5}">
                      <a16:colId xmlns:a16="http://schemas.microsoft.com/office/drawing/2014/main" val="1891633295"/>
                    </a:ext>
                  </a:extLst>
                </a:gridCol>
                <a:gridCol w="689317">
                  <a:extLst>
                    <a:ext uri="{9D8B030D-6E8A-4147-A177-3AD203B41FA5}">
                      <a16:colId xmlns:a16="http://schemas.microsoft.com/office/drawing/2014/main" val="2557483754"/>
                    </a:ext>
                  </a:extLst>
                </a:gridCol>
                <a:gridCol w="5173486">
                  <a:extLst>
                    <a:ext uri="{9D8B030D-6E8A-4147-A177-3AD203B41FA5}">
                      <a16:colId xmlns:a16="http://schemas.microsoft.com/office/drawing/2014/main" val="2527235566"/>
                    </a:ext>
                  </a:extLst>
                </a:gridCol>
                <a:gridCol w="4322206">
                  <a:extLst>
                    <a:ext uri="{9D8B030D-6E8A-4147-A177-3AD203B41FA5}">
                      <a16:colId xmlns:a16="http://schemas.microsoft.com/office/drawing/2014/main" val="507673365"/>
                    </a:ext>
                  </a:extLst>
                </a:gridCol>
                <a:gridCol w="783101">
                  <a:extLst>
                    <a:ext uri="{9D8B030D-6E8A-4147-A177-3AD203B41FA5}">
                      <a16:colId xmlns:a16="http://schemas.microsoft.com/office/drawing/2014/main" val="2588272949"/>
                    </a:ext>
                  </a:extLst>
                </a:gridCol>
              </a:tblGrid>
              <a:tr h="567910">
                <a:tc>
                  <a:txBody>
                    <a:bodyPr/>
                    <a:lstStyle/>
                    <a:p>
                      <a:pPr algn="ctr" rtl="0" fontAlgn="ctr"/>
                      <a:r>
                        <a:rPr lang="es-CL" sz="1300" b="1" i="0" u="none" strike="noStrike">
                          <a:solidFill>
                            <a:srgbClr val="FFFFFF"/>
                          </a:solidFill>
                          <a:effectLst/>
                          <a:latin typeface="Arial Narrow" panose="020B0606020202030204" pitchFamily="34" charset="0"/>
                        </a:rPr>
                        <a:t>Fecha</a:t>
                      </a:r>
                    </a:p>
                  </a:txBody>
                  <a:tcPr marL="4402" marR="4402" marT="44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300" b="1" i="0" u="none" strike="noStrike">
                          <a:solidFill>
                            <a:srgbClr val="FFFFFF"/>
                          </a:solidFill>
                          <a:effectLst/>
                          <a:latin typeface="Arial Narrow" panose="020B0606020202030204" pitchFamily="34" charset="0"/>
                        </a:rPr>
                        <a:t>Programa</a:t>
                      </a:r>
                    </a:p>
                  </a:txBody>
                  <a:tcPr marL="4402" marR="4402" marT="44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300" b="1" i="0" u="none" strike="noStrike">
                          <a:solidFill>
                            <a:srgbClr val="FFFFFF"/>
                          </a:solidFill>
                          <a:effectLst/>
                          <a:latin typeface="Arial Narrow" panose="020B0606020202030204" pitchFamily="34" charset="0"/>
                        </a:rPr>
                        <a:t>Reclamante</a:t>
                      </a:r>
                    </a:p>
                  </a:txBody>
                  <a:tcPr marL="4402" marR="4402" marT="44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300" b="1" i="0" u="none" strike="noStrike">
                          <a:solidFill>
                            <a:srgbClr val="FFFFFF"/>
                          </a:solidFill>
                          <a:effectLst/>
                          <a:latin typeface="Arial Narrow" panose="020B0606020202030204" pitchFamily="34" charset="0"/>
                        </a:rPr>
                        <a:t>Descripción (resumen)</a:t>
                      </a:r>
                    </a:p>
                  </a:txBody>
                  <a:tcPr marL="4402" marR="4402" marT="44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300" b="1" i="0" u="none" strike="noStrike">
                          <a:solidFill>
                            <a:srgbClr val="FFFFFF"/>
                          </a:solidFill>
                          <a:effectLst/>
                          <a:latin typeface="Arial Narrow" panose="020B0606020202030204" pitchFamily="34" charset="0"/>
                        </a:rPr>
                        <a:t>Respuesta Institucional (N° oficio, resumen contenido)</a:t>
                      </a:r>
                    </a:p>
                  </a:txBody>
                  <a:tcPr marL="4402" marR="4402" marT="44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s-CL" sz="1300" b="1" i="0" u="none" strike="noStrike">
                          <a:solidFill>
                            <a:srgbClr val="FFFFFF"/>
                          </a:solidFill>
                          <a:effectLst/>
                          <a:latin typeface="Arial Narrow" panose="020B0606020202030204" pitchFamily="34" charset="0"/>
                        </a:rPr>
                        <a:t>Estado</a:t>
                      </a:r>
                    </a:p>
                  </a:txBody>
                  <a:tcPr marL="4402" marR="4402" marT="440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61455879"/>
                  </a:ext>
                </a:extLst>
              </a:tr>
              <a:tr h="739604">
                <a:tc>
                  <a:txBody>
                    <a:bodyPr/>
                    <a:lstStyle/>
                    <a:p>
                      <a:pPr algn="l" rtl="0" fontAlgn="ctr"/>
                      <a:r>
                        <a:rPr lang="es-CL" sz="1300" b="0" i="0" u="none" strike="noStrike">
                          <a:solidFill>
                            <a:srgbClr val="000000"/>
                          </a:solidFill>
                          <a:effectLst/>
                          <a:latin typeface="Arial Narrow" panose="020B0606020202030204" pitchFamily="34" charset="0"/>
                        </a:rPr>
                        <a:t>10-02-2023</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CL" sz="1300" b="0" i="0" u="none" strike="noStrike">
                          <a:solidFill>
                            <a:srgbClr val="000000"/>
                          </a:solidFill>
                          <a:effectLst/>
                          <a:latin typeface="Arial Narrow" panose="020B0606020202030204" pitchFamily="34" charset="0"/>
                        </a:rPr>
                        <a:t>PRM Pudahuel Lo Prado</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L" sz="1300" b="0" i="0" u="none" strike="noStrike">
                          <a:solidFill>
                            <a:srgbClr val="000000"/>
                          </a:solidFill>
                          <a:effectLst/>
                          <a:latin typeface="Arial Narrow" panose="020B0606020202030204" pitchFamily="34" charset="0"/>
                        </a:rPr>
                        <a:t>NNA</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300" b="0" i="0" u="none" strike="noStrike">
                          <a:solidFill>
                            <a:srgbClr val="000000"/>
                          </a:solidFill>
                          <a:effectLst/>
                          <a:latin typeface="Arial Narrow" panose="020B0606020202030204" pitchFamily="34" charset="0"/>
                        </a:rPr>
                        <a:t>NNA vigente de PRM Pudahuel Lo Prado, registra un reclamo en el buzón del programa, mencionando su molestia por no poder asistir a un evento de Avengers, pues el horario de la invitación, no le permitía el poder concurrir. </a:t>
                      </a:r>
                    </a:p>
                  </a:txBody>
                  <a:tcPr marL="4402" marR="4402" marT="44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300" b="0" i="0" u="none" strike="noStrike">
                          <a:solidFill>
                            <a:srgbClr val="000000"/>
                          </a:solidFill>
                          <a:effectLst/>
                          <a:latin typeface="Arial Narrow" panose="020B0606020202030204" pitchFamily="34" charset="0"/>
                        </a:rPr>
                        <a:t>1) Directora le informa a Coordinadora Técnica de la Fundación, quien entrega las indicaciones a seguir. 2) Directora le remite la información a la Dirección de comunicaciones de la Fundación, quienes le mencionan que dicho evento ya se cerró, por lo que se ofrece la posibilidad de asistir al zoológico, o bien al planetario. 3) Profesionales a cargo del caso, junto con la directora, realizan un análisis situacional, donde se considera que la mejor alternativa es una visita al zoológico, por parte del grupo familiar. 4) Dupla psicosocial habla con el NNA y la familia en cuestión, quienes acogen la visita al zoológico. 5) En el mes de abril del año 2023, NNA y su familia concurren al zoológico.</a:t>
                      </a:r>
                    </a:p>
                  </a:txBody>
                  <a:tcPr marL="4402" marR="4402" marT="44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L" sz="1300" b="0" i="0" u="none" strike="noStrike">
                          <a:solidFill>
                            <a:srgbClr val="000000"/>
                          </a:solidFill>
                          <a:effectLst/>
                          <a:latin typeface="Arial Narrow" panose="020B0606020202030204" pitchFamily="34" charset="0"/>
                        </a:rPr>
                        <a:t>CERRADO</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07686018"/>
                  </a:ext>
                </a:extLst>
              </a:tr>
              <a:tr h="528289">
                <a:tc>
                  <a:txBody>
                    <a:bodyPr/>
                    <a:lstStyle/>
                    <a:p>
                      <a:pPr algn="l" rtl="0" fontAlgn="ctr"/>
                      <a:r>
                        <a:rPr lang="es-CL" sz="1300" b="0" i="0" u="none" strike="noStrike">
                          <a:solidFill>
                            <a:srgbClr val="000000"/>
                          </a:solidFill>
                          <a:effectLst/>
                          <a:latin typeface="Arial Narrow" panose="020B0606020202030204" pitchFamily="34" charset="0"/>
                        </a:rPr>
                        <a:t>08-03-2023</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CL" sz="1300" b="0" i="0" u="none" strike="noStrike">
                          <a:solidFill>
                            <a:srgbClr val="000000"/>
                          </a:solidFill>
                          <a:effectLst/>
                          <a:latin typeface="Arial Narrow" panose="020B0606020202030204" pitchFamily="34" charset="0"/>
                        </a:rPr>
                        <a:t>PPF Río Bueno</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s-CL" sz="1300" b="0" i="0" u="none" strike="noStrike">
                          <a:solidFill>
                            <a:srgbClr val="000000"/>
                          </a:solidFill>
                          <a:effectLst/>
                          <a:latin typeface="Arial Narrow" panose="020B0606020202030204" pitchFamily="34" charset="0"/>
                        </a:rPr>
                        <a:t>Constanza Aburto</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ES" sz="1300" b="0" i="0" u="none" strike="noStrike">
                          <a:solidFill>
                            <a:srgbClr val="000000"/>
                          </a:solidFill>
                          <a:effectLst/>
                          <a:latin typeface="Arial Narrow" panose="020B0606020202030204" pitchFamily="34" charset="0"/>
                        </a:rPr>
                        <a:t>Doña Constanza Aburto, madre de una niña vigente en el PPF Río Bueno, envía un correo electrónico a subdirector de Operaciones Sociales, señalando su malestar producto de su percepción de no estar recibiendo una atención imparcial por parte de una de las profesionales del PPF, a propósito de la supuesta preferencia que mantendría esta sobre el relato y postura del padre, respecto del estilo de relación establecido con la niña. Asimismo, refiere que no se siente escuchada ni respetada desde el programa.</a:t>
                      </a:r>
                    </a:p>
                  </a:txBody>
                  <a:tcPr marL="4402" marR="4402" marT="44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ES" sz="1300" b="0" i="0" u="none" strike="noStrike">
                          <a:solidFill>
                            <a:srgbClr val="000000"/>
                          </a:solidFill>
                          <a:effectLst/>
                          <a:latin typeface="Arial Narrow" panose="020B0606020202030204" pitchFamily="34" charset="0"/>
                        </a:rPr>
                        <a:t>1) a raíz de las indicaciones dadas por el coordinador técnico del programa, la directora logra sostener una entrevista con la usuaria, brindando un espacio de escucha y generando acuerdos para el futuro de la intervención, lo que en definitiva terminó por resolver el impasse. 2) a la fecha de elaborado este reporte, no se volvieron a dar situaciones de conflicto con la usuaria, y tanto su hija como el grupo familiar ya se encuentran ad portas del egreso, por orden del Tribunal de Familia.</a:t>
                      </a:r>
                    </a:p>
                  </a:txBody>
                  <a:tcPr marL="4402" marR="4402" marT="44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L" sz="1300" b="0" i="0" u="none" strike="noStrike">
                          <a:solidFill>
                            <a:srgbClr val="000000"/>
                          </a:solidFill>
                          <a:effectLst/>
                          <a:latin typeface="Arial Narrow" panose="020B0606020202030204" pitchFamily="34" charset="0"/>
                        </a:rPr>
                        <a:t>CERRADO</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07474480"/>
                  </a:ext>
                </a:extLst>
              </a:tr>
              <a:tr h="567910">
                <a:tc>
                  <a:txBody>
                    <a:bodyPr/>
                    <a:lstStyle/>
                    <a:p>
                      <a:pPr algn="l" fontAlgn="ctr"/>
                      <a:r>
                        <a:rPr lang="es-CL" sz="1300" b="0" i="0" u="none" strike="noStrike">
                          <a:solidFill>
                            <a:srgbClr val="000000"/>
                          </a:solidFill>
                          <a:effectLst/>
                          <a:latin typeface="Arial Narrow" panose="020B0606020202030204" pitchFamily="34" charset="0"/>
                        </a:rPr>
                        <a:t>03-03-2023</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300" b="0" i="0" u="none" strike="noStrike">
                          <a:solidFill>
                            <a:srgbClr val="000000"/>
                          </a:solidFill>
                          <a:effectLst/>
                          <a:latin typeface="Arial Narrow" panose="020B0606020202030204" pitchFamily="34" charset="0"/>
                        </a:rPr>
                        <a:t>PPF Los Lagos</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300" b="0" i="0" u="none" strike="noStrike">
                          <a:solidFill>
                            <a:srgbClr val="000000"/>
                          </a:solidFill>
                          <a:effectLst/>
                          <a:latin typeface="Arial Narrow" panose="020B0606020202030204" pitchFamily="34" charset="0"/>
                        </a:rPr>
                        <a:t>Valentina Peña</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ES" sz="1300" b="0" i="0" u="none" strike="noStrike">
                          <a:solidFill>
                            <a:srgbClr val="000000"/>
                          </a:solidFill>
                          <a:effectLst/>
                          <a:latin typeface="Arial Narrow" panose="020B0606020202030204" pitchFamily="34" charset="0"/>
                        </a:rPr>
                        <a:t>Doña Valentina Peña, madre de un niño atendido en el PPF Río Bueno, hace llegar un reclamo al canal de denuncias de la Fundación, manifestando su malestar asociada a su percepción de no estar recibiendo una atención justa (en comparación a la que recibiría el padre su hijo). Asismo, refiriendo importantes críticas al informe de profundización diagnóstica, dado que en este se incorporaría información o antecedentes que, según su visión, serían pocos certeros o más bien erróneos.</a:t>
                      </a:r>
                    </a:p>
                  </a:txBody>
                  <a:tcPr marL="4402" marR="4402" marT="44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ES" sz="1300" b="0" i="0" u="none" strike="noStrike">
                          <a:solidFill>
                            <a:srgbClr val="000000"/>
                          </a:solidFill>
                          <a:effectLst/>
                          <a:latin typeface="Arial Narrow" panose="020B0606020202030204" pitchFamily="34" charset="0"/>
                        </a:rPr>
                        <a:t>1) a raíz de las indicaciones dadas por el coordinador técnico del programa, la directora logra sostener una entrevista con la usuaria, acordando acciones de abordaje, las que lograron mitigar el conflicto. 2) No se volvieron a dar otros conflictos o impasse, y el niño y su madre ya se encuentran egresados del PPF.</a:t>
                      </a:r>
                    </a:p>
                  </a:txBody>
                  <a:tcPr marL="4402" marR="4402" marT="440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300" b="0" i="0" u="none" strike="noStrike">
                          <a:solidFill>
                            <a:srgbClr val="000000"/>
                          </a:solidFill>
                          <a:effectLst/>
                          <a:latin typeface="Arial Narrow" panose="020B0606020202030204" pitchFamily="34" charset="0"/>
                        </a:rPr>
                        <a:t>CERRADO</a:t>
                      </a:r>
                    </a:p>
                  </a:txBody>
                  <a:tcPr marL="4402" marR="4402" marT="44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3468223"/>
                  </a:ext>
                </a:extLst>
              </a:tr>
            </a:tbl>
          </a:graphicData>
        </a:graphic>
      </p:graphicFrame>
    </p:spTree>
    <p:extLst>
      <p:ext uri="{BB962C8B-B14F-4D97-AF65-F5344CB8AC3E}">
        <p14:creationId xmlns:p14="http://schemas.microsoft.com/office/powerpoint/2010/main" val="3765446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F7692D-83CC-9E15-7130-94B7F4DCB904}"/>
              </a:ext>
            </a:extLst>
          </p:cNvPr>
          <p:cNvSpPr txBox="1">
            <a:spLocks/>
          </p:cNvSpPr>
          <p:nvPr/>
        </p:nvSpPr>
        <p:spPr bwMode="auto">
          <a:xfrm>
            <a:off x="553859" y="2364496"/>
            <a:ext cx="11336055" cy="3128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US" altLang="es-CL" sz="4000">
                <a:latin typeface="Arial Narrow" panose="020B0606020202030204" pitchFamily="34" charset="0"/>
              </a:rPr>
              <a:t>2.2 </a:t>
            </a:r>
            <a:r>
              <a:rPr lang="es-CL" altLang="es-CL" sz="4000">
                <a:latin typeface="Arial Narrow" panose="020B0606020202030204" pitchFamily="34" charset="0"/>
              </a:rPr>
              <a:t>Información sobre el desempeño y la Eficacia del SGC:</a:t>
            </a:r>
          </a:p>
          <a:p>
            <a:pPr marL="1200150" lvl="1" indent="-742950" eaLnBrk="1" hangingPunct="1">
              <a:buFont typeface="+mj-lt"/>
              <a:buAutoNum type="alphaUcPeriod" startAt="2"/>
            </a:pPr>
            <a:r>
              <a:rPr lang="es-CL" altLang="es-CL" sz="4000">
                <a:latin typeface="Arial Narrow" panose="020B0606020202030204" pitchFamily="34" charset="0"/>
              </a:rPr>
              <a:t>Servicio</a:t>
            </a:r>
            <a:r>
              <a:rPr lang="en-US" altLang="es-CL" sz="4000">
                <a:latin typeface="Arial Narrow" panose="020B0606020202030204" pitchFamily="34" charset="0"/>
              </a:rPr>
              <a:t> No Conforme</a:t>
            </a:r>
          </a:p>
          <a:p>
            <a:pPr marL="1200150" lvl="1" indent="-742950" eaLnBrk="1" hangingPunct="1">
              <a:buFont typeface="+mj-lt"/>
              <a:buAutoNum type="alphaUcPeriod" startAt="2"/>
            </a:pPr>
            <a:r>
              <a:rPr lang="es-CL" altLang="es-CL" sz="4000">
                <a:latin typeface="Arial Narrow" panose="020B0606020202030204" pitchFamily="34" charset="0"/>
              </a:rPr>
              <a:t>No conformidades y Acciones correctivas</a:t>
            </a:r>
          </a:p>
          <a:p>
            <a:pPr marL="1200150" lvl="1" indent="-742950" eaLnBrk="1" hangingPunct="1">
              <a:buFont typeface="+mj-lt"/>
              <a:buAutoNum type="alphaUcPeriod" startAt="2"/>
            </a:pPr>
            <a:endParaRPr lang="en-US" altLang="es-CL" sz="4000">
              <a:latin typeface="Arial Narrow" panose="020B0606020202030204" pitchFamily="34" charset="0"/>
            </a:endParaRPr>
          </a:p>
        </p:txBody>
      </p:sp>
    </p:spTree>
    <p:extLst>
      <p:ext uri="{BB962C8B-B14F-4D97-AF65-F5344CB8AC3E}">
        <p14:creationId xmlns:p14="http://schemas.microsoft.com/office/powerpoint/2010/main" val="3525396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26914" y="1379142"/>
            <a:ext cx="11747968" cy="1569660"/>
          </a:xfrm>
          <a:prstGeom prst="rect">
            <a:avLst/>
          </a:prstGeom>
          <a:noFill/>
        </p:spPr>
        <p:txBody>
          <a:bodyPr wrap="square" rtlCol="0">
            <a:spAutoFit/>
          </a:bodyPr>
          <a:lstStyle/>
          <a:p>
            <a:pPr marL="457200" indent="-457200" algn="just">
              <a:buFont typeface="Arial" panose="020B0604020202020204" pitchFamily="34" charset="0"/>
              <a:buChar char="•"/>
            </a:pPr>
            <a:r>
              <a:rPr lang="es-CL" sz="2400">
                <a:latin typeface="Arial Narrow" panose="020B0606020202030204" pitchFamily="34" charset="0"/>
                <a:cs typeface="Times New Roman" panose="02020603050405020304" pitchFamily="18" charset="0"/>
              </a:rPr>
              <a:t>Mantención y seguimiento Normativo          </a:t>
            </a:r>
            <a:r>
              <a:rPr lang="es-CL" sz="2400">
                <a:latin typeface="Arial Narrow" panose="020B0606020202030204" pitchFamily="34" charset="0"/>
                <a:cs typeface="Times New Roman" panose="02020603050405020304" pitchFamily="18" charset="0"/>
                <a:sym typeface="Wingdings" panose="05000000000000000000" pitchFamily="2" charset="2"/>
              </a:rPr>
              <a:t>                </a:t>
            </a:r>
            <a:r>
              <a:rPr lang="es-CL" sz="2400" b="1" i="1" u="sng">
                <a:latin typeface="Arial Narrow" panose="020B0606020202030204" pitchFamily="34" charset="0"/>
                <a:cs typeface="Times New Roman" panose="02020603050405020304" pitchFamily="18" charset="0"/>
              </a:rPr>
              <a:t>Foco en la Gestión</a:t>
            </a:r>
          </a:p>
          <a:p>
            <a:pPr lvl="1" algn="just"/>
            <a:endParaRPr lang="es-CL" sz="2400">
              <a:latin typeface="Arial Narrow" panose="020B0606020202030204" pitchFamily="34" charset="0"/>
              <a:cs typeface="Times New Roman" panose="02020603050405020304" pitchFamily="18" charset="0"/>
            </a:endParaRPr>
          </a:p>
          <a:p>
            <a:pPr marL="914400" lvl="1" indent="-457200" algn="just">
              <a:buFont typeface="Wingdings" panose="05000000000000000000" pitchFamily="2" charset="2"/>
              <a:buChar char="ü"/>
            </a:pPr>
            <a:endParaRPr lang="es-CL" sz="2400">
              <a:latin typeface="Arial Narrow" panose="020B0606020202030204" pitchFamily="34" charset="0"/>
              <a:cs typeface="Times New Roman" panose="02020603050405020304" pitchFamily="18" charset="0"/>
            </a:endParaRPr>
          </a:p>
          <a:p>
            <a:pPr marL="457200" indent="-457200" algn="just">
              <a:buFont typeface="Arial" panose="020B0604020202020204" pitchFamily="34" charset="0"/>
              <a:buChar char="•"/>
            </a:pPr>
            <a:endParaRPr lang="es-CL" sz="2400" b="1">
              <a:latin typeface="Arial Narrow" panose="020B0606020202030204" pitchFamily="34" charset="0"/>
              <a:cs typeface="Times New Roman" panose="02020603050405020304" pitchFamily="18" charset="0"/>
            </a:endParaRPr>
          </a:p>
        </p:txBody>
      </p:sp>
      <p:pic>
        <p:nvPicPr>
          <p:cNvPr id="2050" name="Picture 2" descr="Imágenes de Visto Bueno - Descarga gratuita en Freepi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2846" y="979986"/>
            <a:ext cx="1183986" cy="1183986"/>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4321439" y="487672"/>
            <a:ext cx="3306912" cy="523220"/>
          </a:xfrm>
          <a:prstGeom prst="rect">
            <a:avLst/>
          </a:prstGeom>
          <a:noFill/>
        </p:spPr>
        <p:txBody>
          <a:bodyPr wrap="square" rtlCol="0">
            <a:spAutoFit/>
          </a:bodyPr>
          <a:lstStyle/>
          <a:p>
            <a:pPr algn="ctr"/>
            <a:r>
              <a:rPr lang="es-CL" sz="2800" b="1">
                <a:latin typeface="Arial Narrow" panose="020B0606020202030204" pitchFamily="34" charset="0"/>
                <a:cs typeface="Times New Roman" panose="02020603050405020304" pitchFamily="18" charset="0"/>
              </a:rPr>
              <a:t>Conceptos Claves</a:t>
            </a:r>
          </a:p>
        </p:txBody>
      </p:sp>
      <p:sp>
        <p:nvSpPr>
          <p:cNvPr id="8" name="CuadroTexto 7"/>
          <p:cNvSpPr txBox="1"/>
          <p:nvPr/>
        </p:nvSpPr>
        <p:spPr>
          <a:xfrm>
            <a:off x="226914" y="2163972"/>
            <a:ext cx="11747968" cy="3416320"/>
          </a:xfrm>
          <a:prstGeom prst="rect">
            <a:avLst/>
          </a:prstGeom>
          <a:noFill/>
        </p:spPr>
        <p:txBody>
          <a:bodyPr wrap="square" rtlCol="0">
            <a:spAutoFit/>
          </a:bodyPr>
          <a:lstStyle/>
          <a:p>
            <a:pPr marL="457200" indent="-457200" algn="just">
              <a:buFont typeface="Arial" panose="020B0604020202020204" pitchFamily="34" charset="0"/>
              <a:buChar char="•"/>
            </a:pPr>
            <a:r>
              <a:rPr lang="es-CL" sz="2400" b="1">
                <a:latin typeface="Arial Narrow" panose="020B0606020202030204" pitchFamily="34" charset="0"/>
                <a:cs typeface="Times New Roman" panose="02020603050405020304" pitchFamily="18" charset="0"/>
              </a:rPr>
              <a:t>Norma ISO 9001-2015 en su punto 10) </a:t>
            </a:r>
            <a:r>
              <a:rPr lang="es-CL" sz="2400" b="1" u="sng">
                <a:latin typeface="Arial Narrow" panose="020B0606020202030204" pitchFamily="34" charset="0"/>
                <a:cs typeface="Times New Roman" panose="02020603050405020304" pitchFamily="18" charset="0"/>
              </a:rPr>
              <a:t>Mejora</a:t>
            </a:r>
            <a:r>
              <a:rPr lang="es-CL" sz="2400" b="1">
                <a:latin typeface="Arial Narrow" panose="020B0606020202030204" pitchFamily="34" charset="0"/>
                <a:cs typeface="Times New Roman" panose="02020603050405020304" pitchFamily="18" charset="0"/>
              </a:rPr>
              <a:t>, habla de dos aspectos importantes:</a:t>
            </a:r>
          </a:p>
          <a:p>
            <a:pPr marL="457200" indent="-457200" algn="just">
              <a:buFont typeface="Arial" panose="020B0604020202020204" pitchFamily="34" charset="0"/>
              <a:buChar char="•"/>
            </a:pPr>
            <a:endParaRPr lang="es-CL" sz="2400" b="1">
              <a:latin typeface="Arial Narrow" panose="020B0606020202030204" pitchFamily="34" charset="0"/>
              <a:cs typeface="Times New Roman" panose="02020603050405020304" pitchFamily="18" charset="0"/>
            </a:endParaRPr>
          </a:p>
          <a:p>
            <a:pPr marL="914400" lvl="1" indent="-457200" algn="just">
              <a:buFont typeface="Wingdings" panose="05000000000000000000" pitchFamily="2" charset="2"/>
              <a:buChar char="ü"/>
            </a:pPr>
            <a:r>
              <a:rPr lang="es-CL" sz="2400">
                <a:latin typeface="Arial Narrow" panose="020B0606020202030204" pitchFamily="34" charset="0"/>
                <a:cs typeface="Times New Roman" panose="02020603050405020304" pitchFamily="18" charset="0"/>
              </a:rPr>
              <a:t>La organización debe determinar y seleccionar las </a:t>
            </a:r>
            <a:r>
              <a:rPr lang="es-CL" sz="2400" b="1">
                <a:latin typeface="Arial Narrow" panose="020B0606020202030204" pitchFamily="34" charset="0"/>
                <a:cs typeface="Times New Roman" panose="02020603050405020304" pitchFamily="18" charset="0"/>
              </a:rPr>
              <a:t>Oportunidades de Mejora</a:t>
            </a:r>
            <a:r>
              <a:rPr lang="es-CL" sz="2400">
                <a:latin typeface="Arial Narrow" panose="020B0606020202030204" pitchFamily="34" charset="0"/>
                <a:cs typeface="Times New Roman" panose="02020603050405020304" pitchFamily="18" charset="0"/>
              </a:rPr>
              <a:t> e implementar cualquier acción necesaria para cumplir los requisitos del cliente y aumentar la satisfacción del cliente (</a:t>
            </a:r>
            <a:r>
              <a:rPr lang="es-CL" sz="2400" b="1">
                <a:latin typeface="Arial Narrow" panose="020B0606020202030204" pitchFamily="34" charset="0"/>
                <a:cs typeface="Times New Roman" panose="02020603050405020304" pitchFamily="18" charset="0"/>
              </a:rPr>
              <a:t>No Conformidad</a:t>
            </a:r>
            <a:r>
              <a:rPr lang="es-CL" sz="2400">
                <a:latin typeface="Arial Narrow" panose="020B0606020202030204" pitchFamily="34" charset="0"/>
                <a:cs typeface="Times New Roman" panose="02020603050405020304" pitchFamily="18" charset="0"/>
              </a:rPr>
              <a:t>).</a:t>
            </a:r>
          </a:p>
          <a:p>
            <a:pPr lvl="1" algn="just"/>
            <a:endParaRPr lang="es-CL" sz="2400" b="1">
              <a:latin typeface="Arial Narrow" panose="020B0606020202030204" pitchFamily="34" charset="0"/>
              <a:cs typeface="Times New Roman" panose="02020603050405020304" pitchFamily="18" charset="0"/>
            </a:endParaRPr>
          </a:p>
          <a:p>
            <a:pPr marL="914400" lvl="1" indent="-457200" algn="just">
              <a:buFont typeface="Wingdings" panose="05000000000000000000" pitchFamily="2" charset="2"/>
              <a:buChar char="ü"/>
            </a:pPr>
            <a:endParaRPr lang="es-CL" sz="2400">
              <a:latin typeface="Arial Narrow" panose="020B0606020202030204" pitchFamily="34" charset="0"/>
              <a:cs typeface="Times New Roman" panose="02020603050405020304" pitchFamily="18" charset="0"/>
            </a:endParaRPr>
          </a:p>
          <a:p>
            <a:pPr marL="914400" lvl="1" indent="-457200" algn="just">
              <a:buFont typeface="Wingdings" panose="05000000000000000000" pitchFamily="2" charset="2"/>
              <a:buChar char="ü"/>
            </a:pPr>
            <a:endParaRPr lang="es-CL" sz="2400">
              <a:latin typeface="Arial Narrow" panose="020B0606020202030204" pitchFamily="34" charset="0"/>
              <a:cs typeface="Times New Roman" panose="02020603050405020304" pitchFamily="18" charset="0"/>
            </a:endParaRPr>
          </a:p>
          <a:p>
            <a:pPr marL="457200" indent="-457200" algn="just">
              <a:buFont typeface="Arial" panose="020B0604020202020204" pitchFamily="34" charset="0"/>
              <a:buChar char="•"/>
            </a:pPr>
            <a:endParaRPr lang="es-CL" sz="2400" b="1">
              <a:latin typeface="Arial Narrow" panose="020B0606020202030204" pitchFamily="34" charset="0"/>
              <a:cs typeface="Times New Roman" panose="02020603050405020304" pitchFamily="18" charset="0"/>
            </a:endParaRPr>
          </a:p>
        </p:txBody>
      </p:sp>
      <p:sp>
        <p:nvSpPr>
          <p:cNvPr id="9" name="CuadroTexto 8"/>
          <p:cNvSpPr txBox="1"/>
          <p:nvPr/>
        </p:nvSpPr>
        <p:spPr>
          <a:xfrm>
            <a:off x="226914" y="4056798"/>
            <a:ext cx="11747968" cy="3046988"/>
          </a:xfrm>
          <a:prstGeom prst="rect">
            <a:avLst/>
          </a:prstGeom>
          <a:noFill/>
        </p:spPr>
        <p:txBody>
          <a:bodyPr wrap="square" rtlCol="0">
            <a:spAutoFit/>
          </a:bodyPr>
          <a:lstStyle/>
          <a:p>
            <a:pPr lvl="1" algn="just"/>
            <a:endParaRPr lang="es-CL" sz="2400" b="1">
              <a:latin typeface="Arial Narrow" panose="020B0606020202030204" pitchFamily="34" charset="0"/>
              <a:cs typeface="Times New Roman" panose="02020603050405020304" pitchFamily="18" charset="0"/>
            </a:endParaRPr>
          </a:p>
          <a:p>
            <a:pPr marL="457200" indent="-457200" algn="just">
              <a:buFont typeface="Arial" panose="020B0604020202020204" pitchFamily="34" charset="0"/>
              <a:buChar char="•"/>
            </a:pPr>
            <a:r>
              <a:rPr lang="es-CL" sz="2400" b="1">
                <a:latin typeface="Arial Narrow" panose="020B0606020202030204" pitchFamily="34" charset="0"/>
                <a:cs typeface="Times New Roman" panose="02020603050405020304" pitchFamily="18" charset="0"/>
              </a:rPr>
              <a:t>Auditoria administrativa y financiera</a:t>
            </a:r>
          </a:p>
          <a:p>
            <a:pPr marL="914400" lvl="1" indent="-457200" algn="just">
              <a:buFont typeface="Wingdings" panose="05000000000000000000" pitchFamily="2" charset="2"/>
              <a:buChar char="ü"/>
            </a:pPr>
            <a:r>
              <a:rPr lang="es-CL" sz="2400">
                <a:latin typeface="Arial Narrow" panose="020B0606020202030204" pitchFamily="34" charset="0"/>
                <a:cs typeface="Times New Roman" panose="02020603050405020304" pitchFamily="18" charset="0"/>
              </a:rPr>
              <a:t>Proceso sistemático, independiente y documentado para obtener evidencias y evaluarlas de manera objetiva, para determinar la extensión en que se cumplen las normas internas y externas sobre procedimientos establecidos por la Fundación, y nuestros Mandantes</a:t>
            </a:r>
          </a:p>
          <a:p>
            <a:pPr marL="914400" lvl="1" indent="-457200" algn="just">
              <a:buFont typeface="Wingdings" panose="05000000000000000000" pitchFamily="2" charset="2"/>
              <a:buChar char="ü"/>
            </a:pPr>
            <a:endParaRPr lang="es-CL" sz="2400">
              <a:latin typeface="Arial Narrow" panose="020B0606020202030204" pitchFamily="34" charset="0"/>
              <a:cs typeface="Times New Roman" panose="02020603050405020304" pitchFamily="18" charset="0"/>
            </a:endParaRPr>
          </a:p>
          <a:p>
            <a:pPr marL="914400" lvl="1" indent="-457200" algn="just">
              <a:buFont typeface="Wingdings" panose="05000000000000000000" pitchFamily="2" charset="2"/>
              <a:buChar char="ü"/>
            </a:pPr>
            <a:endParaRPr lang="es-CL" sz="2400">
              <a:latin typeface="Arial Narrow" panose="020B0606020202030204" pitchFamily="34" charset="0"/>
              <a:cs typeface="Times New Roman" panose="02020603050405020304" pitchFamily="18" charset="0"/>
            </a:endParaRPr>
          </a:p>
          <a:p>
            <a:pPr marL="457200" indent="-457200" algn="just">
              <a:buFont typeface="Arial" panose="020B0604020202020204" pitchFamily="34" charset="0"/>
              <a:buChar char="•"/>
            </a:pPr>
            <a:endParaRPr lang="es-CL" sz="2400" b="1">
              <a:latin typeface="Arial Narrow" panose="020B0606020202030204" pitchFamily="34" charset="0"/>
              <a:cs typeface="Times New Roman" panose="02020603050405020304" pitchFamily="18" charset="0"/>
            </a:endParaRPr>
          </a:p>
        </p:txBody>
      </p:sp>
    </p:spTree>
    <p:extLst>
      <p:ext uri="{BB962C8B-B14F-4D97-AF65-F5344CB8AC3E}">
        <p14:creationId xmlns:p14="http://schemas.microsoft.com/office/powerpoint/2010/main" val="388189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bwMode="auto">
          <a:xfrm>
            <a:off x="2189895" y="2166376"/>
            <a:ext cx="77724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7500"/>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fontAlgn="auto" hangingPunct="1">
              <a:spcAft>
                <a:spcPts val="0"/>
              </a:spcAft>
              <a:defRPr/>
            </a:pPr>
            <a:r>
              <a:rPr lang="es-CL" sz="4100">
                <a:latin typeface="Arial Narrow" panose="020B0606020202030204" pitchFamily="34" charset="0"/>
              </a:rPr>
              <a:t>Seguimiento</a:t>
            </a:r>
            <a:r>
              <a:rPr lang="en-US" sz="4100">
                <a:latin typeface="Arial Narrow" panose="020B0606020202030204" pitchFamily="34" charset="0"/>
              </a:rPr>
              <a:t> de </a:t>
            </a:r>
            <a:r>
              <a:rPr lang="es-CL" sz="4100">
                <a:latin typeface="Arial Narrow" panose="020B0606020202030204" pitchFamily="34" charset="0"/>
              </a:rPr>
              <a:t>Acuerdos</a:t>
            </a:r>
            <a:r>
              <a:rPr lang="en-US" sz="4100">
                <a:latin typeface="Arial Narrow" panose="020B0606020202030204" pitchFamily="34" charset="0"/>
              </a:rPr>
              <a:t> de la </a:t>
            </a:r>
            <a:r>
              <a:rPr lang="es-CL" sz="4100">
                <a:latin typeface="Arial Narrow" panose="020B0606020202030204" pitchFamily="34" charset="0"/>
              </a:rPr>
              <a:t>Reunión</a:t>
            </a:r>
            <a:r>
              <a:rPr lang="en-US" sz="4100">
                <a:latin typeface="Arial Narrow" panose="020B0606020202030204" pitchFamily="34" charset="0"/>
              </a:rPr>
              <a:t> Anterior</a:t>
            </a:r>
          </a:p>
        </p:txBody>
      </p:sp>
    </p:spTree>
    <p:extLst>
      <p:ext uri="{BB962C8B-B14F-4D97-AF65-F5344CB8AC3E}">
        <p14:creationId xmlns:p14="http://schemas.microsoft.com/office/powerpoint/2010/main" val="4132590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642357" y="514571"/>
            <a:ext cx="9505808" cy="523220"/>
          </a:xfrm>
          <a:prstGeom prst="rect">
            <a:avLst/>
          </a:prstGeom>
          <a:noFill/>
        </p:spPr>
        <p:txBody>
          <a:bodyPr wrap="square" rtlCol="0">
            <a:spAutoFit/>
          </a:bodyPr>
          <a:lstStyle/>
          <a:p>
            <a:pPr algn="just"/>
            <a:r>
              <a:rPr lang="es-CL" sz="2800" b="1">
                <a:latin typeface="Arial Narrow" panose="020B0606020202030204" pitchFamily="34" charset="0"/>
                <a:cs typeface="Times New Roman" panose="02020603050405020304" pitchFamily="18" charset="0"/>
              </a:rPr>
              <a:t>Reporte e informe Auditorias Internas DAF (Automatizado)</a:t>
            </a:r>
          </a:p>
        </p:txBody>
      </p:sp>
      <p:sp>
        <p:nvSpPr>
          <p:cNvPr id="7" name="CuadroTexto 6"/>
          <p:cNvSpPr txBox="1"/>
          <p:nvPr/>
        </p:nvSpPr>
        <p:spPr>
          <a:xfrm>
            <a:off x="87682" y="1582938"/>
            <a:ext cx="6129639" cy="3170099"/>
          </a:xfrm>
          <a:prstGeom prst="rect">
            <a:avLst/>
          </a:prstGeom>
          <a:noFill/>
        </p:spPr>
        <p:txBody>
          <a:bodyPr wrap="square" rtlCol="0">
            <a:spAutoFit/>
          </a:bodyPr>
          <a:lstStyle/>
          <a:p>
            <a:pPr marL="457200" indent="-457200" algn="just">
              <a:buFont typeface="Arial" panose="020B0604020202020204" pitchFamily="34" charset="0"/>
              <a:buChar char="•"/>
            </a:pPr>
            <a:r>
              <a:rPr lang="es-CL" sz="2000">
                <a:latin typeface="Arial Narrow" panose="020B0606020202030204" pitchFamily="34" charset="0"/>
                <a:cs typeface="Times New Roman" panose="02020603050405020304" pitchFamily="18" charset="0"/>
              </a:rPr>
              <a:t>¿Cuándo se elaboró?. Primer Semestre 2023</a:t>
            </a:r>
          </a:p>
          <a:p>
            <a:pPr marL="457200" indent="-457200" algn="just">
              <a:buFont typeface="Arial" panose="020B0604020202020204" pitchFamily="34" charset="0"/>
              <a:buChar char="•"/>
            </a:pPr>
            <a:r>
              <a:rPr lang="es-CL" sz="2000">
                <a:latin typeface="Arial Narrow" panose="020B0606020202030204" pitchFamily="34" charset="0"/>
                <a:cs typeface="Times New Roman" panose="02020603050405020304" pitchFamily="18" charset="0"/>
              </a:rPr>
              <a:t>Gestiones para su elaboración:</a:t>
            </a:r>
          </a:p>
          <a:p>
            <a:pPr marL="914400" lvl="1" indent="-457200" algn="just">
              <a:buFont typeface="Wingdings" panose="05000000000000000000" pitchFamily="2" charset="2"/>
              <a:buChar char="ü"/>
            </a:pPr>
            <a:r>
              <a:rPr lang="es-CL" sz="2000">
                <a:latin typeface="Arial Narrow" panose="020B0606020202030204" pitchFamily="34" charset="0"/>
                <a:cs typeface="Times New Roman" panose="02020603050405020304" pitchFamily="18" charset="0"/>
              </a:rPr>
              <a:t>Recopilación de Información: Años 2021-2022-2023 (</a:t>
            </a:r>
            <a:r>
              <a:rPr lang="es-CL" sz="2000" err="1">
                <a:latin typeface="Arial Narrow" panose="020B0606020202030204" pitchFamily="34" charset="0"/>
                <a:cs typeface="Times New Roman" panose="02020603050405020304" pitchFamily="18" charset="0"/>
              </a:rPr>
              <a:t>Isotools</a:t>
            </a:r>
            <a:r>
              <a:rPr lang="es-CL" sz="2000">
                <a:latin typeface="Arial Narrow" panose="020B0606020202030204" pitchFamily="34" charset="0"/>
                <a:cs typeface="Times New Roman" panose="02020603050405020304" pitchFamily="18" charset="0"/>
              </a:rPr>
              <a:t>) </a:t>
            </a:r>
          </a:p>
          <a:p>
            <a:pPr marL="914400" lvl="1" indent="-457200" algn="just">
              <a:buFont typeface="Wingdings" panose="05000000000000000000" pitchFamily="2" charset="2"/>
              <a:buChar char="ü"/>
            </a:pPr>
            <a:r>
              <a:rPr lang="es-CL" sz="2000">
                <a:latin typeface="Arial Narrow" panose="020B0606020202030204" pitchFamily="34" charset="0"/>
                <a:cs typeface="Times New Roman" panose="02020603050405020304" pitchFamily="18" charset="0"/>
              </a:rPr>
              <a:t>Clasificación y sub-clasificación de hallazgos: Incorporación Matriz de Riesgos DAF.</a:t>
            </a:r>
          </a:p>
          <a:p>
            <a:pPr marL="914400" lvl="1" indent="-457200" algn="just">
              <a:buFont typeface="Wingdings" panose="05000000000000000000" pitchFamily="2" charset="2"/>
              <a:buChar char="ü"/>
            </a:pPr>
            <a:r>
              <a:rPr lang="es-CL" sz="2000">
                <a:latin typeface="Arial Narrow" panose="020B0606020202030204" pitchFamily="34" charset="0"/>
                <a:cs typeface="Times New Roman" panose="02020603050405020304" pitchFamily="18" charset="0"/>
              </a:rPr>
              <a:t>Clasificación </a:t>
            </a:r>
            <a:r>
              <a:rPr lang="es-CL" sz="2000" err="1">
                <a:latin typeface="Arial Narrow" panose="020B0606020202030204" pitchFamily="34" charset="0"/>
                <a:cs typeface="Times New Roman" panose="02020603050405020304" pitchFamily="18" charset="0"/>
              </a:rPr>
              <a:t>multicriterio</a:t>
            </a:r>
            <a:r>
              <a:rPr lang="es-CL" sz="2000">
                <a:latin typeface="Arial Narrow" panose="020B0606020202030204" pitchFamily="34" charset="0"/>
                <a:cs typeface="Times New Roman" panose="02020603050405020304" pitchFamily="18" charset="0"/>
              </a:rPr>
              <a:t>(ABC: Frecuencia e impacto)</a:t>
            </a:r>
          </a:p>
          <a:p>
            <a:pPr marL="914400" lvl="1" indent="-457200" algn="just">
              <a:buFont typeface="Wingdings" panose="05000000000000000000" pitchFamily="2" charset="2"/>
              <a:buChar char="ü"/>
            </a:pPr>
            <a:r>
              <a:rPr lang="es-CL" sz="2000">
                <a:latin typeface="Arial Narrow" panose="020B0606020202030204" pitchFamily="34" charset="0"/>
                <a:cs typeface="Times New Roman" panose="02020603050405020304" pitchFamily="18" charset="0"/>
              </a:rPr>
              <a:t>Clasificación de riesgo(No conformidades y Debilidades de Control)</a:t>
            </a:r>
          </a:p>
          <a:p>
            <a:pPr marL="914400" lvl="1" indent="-457200" algn="just">
              <a:buFont typeface="Wingdings" panose="05000000000000000000" pitchFamily="2" charset="2"/>
              <a:buChar char="ü"/>
            </a:pPr>
            <a:r>
              <a:rPr lang="es-CL" sz="2000">
                <a:latin typeface="Arial Narrow" panose="020B0606020202030204" pitchFamily="34" charset="0"/>
                <a:cs typeface="Times New Roman" panose="02020603050405020304" pitchFamily="18" charset="0"/>
              </a:rPr>
              <a:t>Diagrama de Pareto: Principio de 80/20.</a:t>
            </a:r>
          </a:p>
        </p:txBody>
      </p:sp>
      <p:sp>
        <p:nvSpPr>
          <p:cNvPr id="13" name="CuadroTexto 12"/>
          <p:cNvSpPr txBox="1"/>
          <p:nvPr/>
        </p:nvSpPr>
        <p:spPr>
          <a:xfrm>
            <a:off x="6105379" y="1249425"/>
            <a:ext cx="5724631" cy="4524315"/>
          </a:xfrm>
          <a:prstGeom prst="rect">
            <a:avLst/>
          </a:prstGeom>
          <a:noFill/>
        </p:spPr>
        <p:txBody>
          <a:bodyPr wrap="square" rtlCol="0">
            <a:spAutoFit/>
          </a:bodyPr>
          <a:lstStyle/>
          <a:p>
            <a:pPr marL="342900" indent="-342900" algn="just">
              <a:buFont typeface="Arial" panose="020B0604020202020204" pitchFamily="34" charset="0"/>
              <a:buChar char="•"/>
            </a:pPr>
            <a:endParaRPr lang="es-CL" sz="2000">
              <a:latin typeface="Arial Narrow" panose="020B0606020202030204" pitchFamily="34" charset="0"/>
              <a:cs typeface="Times New Roman" panose="02020603050405020304" pitchFamily="18" charset="0"/>
            </a:endParaRPr>
          </a:p>
          <a:p>
            <a:pPr marL="342900" indent="-342900" algn="just">
              <a:buFont typeface="Arial" panose="020B0604020202020204" pitchFamily="34" charset="0"/>
              <a:buChar char="•"/>
            </a:pPr>
            <a:r>
              <a:rPr lang="es-CL" sz="2000">
                <a:latin typeface="Arial Narrow" panose="020B0606020202030204" pitchFamily="34" charset="0"/>
                <a:cs typeface="Times New Roman" panose="02020603050405020304" pitchFamily="18" charset="0"/>
              </a:rPr>
              <a:t>¿Cuál es el contenido?</a:t>
            </a:r>
          </a:p>
          <a:p>
            <a:pPr marL="800100" lvl="1" indent="-342900" algn="just">
              <a:buFont typeface="Wingdings" panose="05000000000000000000" pitchFamily="2" charset="2"/>
              <a:buChar char="ü"/>
            </a:pPr>
            <a:r>
              <a:rPr lang="es-CL" sz="2000">
                <a:latin typeface="Arial Narrow" panose="020B0606020202030204" pitchFamily="34" charset="0"/>
                <a:cs typeface="Times New Roman" panose="02020603050405020304" pitchFamily="18" charset="0"/>
              </a:rPr>
              <a:t>Cantidad de Auditorias y Hallazgos </a:t>
            </a:r>
          </a:p>
          <a:p>
            <a:pPr marL="800100" lvl="1" indent="-342900" algn="just">
              <a:buFont typeface="Wingdings" panose="05000000000000000000" pitchFamily="2" charset="2"/>
              <a:buChar char="ü"/>
            </a:pPr>
            <a:r>
              <a:rPr lang="es-CL" sz="2000">
                <a:latin typeface="Arial Narrow" panose="020B0606020202030204" pitchFamily="34" charset="0"/>
                <a:cs typeface="Times New Roman" panose="02020603050405020304" pitchFamily="18" charset="0"/>
              </a:rPr>
              <a:t>Estados de seguimientos de hallazgos y auditorias</a:t>
            </a:r>
          </a:p>
          <a:p>
            <a:pPr marL="800100" lvl="1" indent="-342900" algn="just">
              <a:buFont typeface="Wingdings" panose="05000000000000000000" pitchFamily="2" charset="2"/>
              <a:buChar char="ü"/>
            </a:pPr>
            <a:r>
              <a:rPr lang="es-CL" sz="2000">
                <a:latin typeface="Arial Narrow" panose="020B0606020202030204" pitchFamily="34" charset="0"/>
                <a:cs typeface="Times New Roman" panose="02020603050405020304" pitchFamily="18" charset="0"/>
              </a:rPr>
              <a:t>Tipos de hallazgos </a:t>
            </a:r>
          </a:p>
          <a:p>
            <a:pPr marL="800100" lvl="1" indent="-342900" algn="just">
              <a:buFont typeface="Wingdings" panose="05000000000000000000" pitchFamily="2" charset="2"/>
              <a:buChar char="ü"/>
            </a:pPr>
            <a:r>
              <a:rPr lang="es-CL" sz="2000">
                <a:latin typeface="Arial Narrow" panose="020B0606020202030204" pitchFamily="34" charset="0"/>
                <a:cs typeface="Times New Roman" panose="02020603050405020304" pitchFamily="18" charset="0"/>
              </a:rPr>
              <a:t>Distribución de hallazgos según clasificación</a:t>
            </a:r>
          </a:p>
          <a:p>
            <a:pPr marL="800100" lvl="1" indent="-342900" algn="just">
              <a:buFont typeface="Wingdings" panose="05000000000000000000" pitchFamily="2" charset="2"/>
              <a:buChar char="ü"/>
            </a:pPr>
            <a:r>
              <a:rPr lang="es-CL" sz="2000">
                <a:latin typeface="Arial Narrow" panose="020B0606020202030204" pitchFamily="34" charset="0"/>
                <a:cs typeface="Times New Roman" panose="02020603050405020304" pitchFamily="18" charset="0"/>
              </a:rPr>
              <a:t>Cantidad de auditorias y hallazgos respecto de cada participantes de la auditoria (Auditor, Supervisor y Auditados)</a:t>
            </a:r>
          </a:p>
          <a:p>
            <a:pPr marL="800100" lvl="1" indent="-342900" algn="just">
              <a:buFont typeface="Wingdings" panose="05000000000000000000" pitchFamily="2" charset="2"/>
              <a:buChar char="ü"/>
            </a:pPr>
            <a:r>
              <a:rPr lang="es-CL" sz="2000">
                <a:latin typeface="Arial Narrow" panose="020B0606020202030204" pitchFamily="34" charset="0"/>
                <a:cs typeface="Times New Roman" panose="02020603050405020304" pitchFamily="18" charset="0"/>
              </a:rPr>
              <a:t>Análisis de riesgo según No Conformidad y Debilidades de Control</a:t>
            </a:r>
          </a:p>
          <a:p>
            <a:pPr marL="800100" lvl="1" indent="-342900" algn="just">
              <a:buFont typeface="Wingdings" panose="05000000000000000000" pitchFamily="2" charset="2"/>
              <a:buChar char="ü"/>
            </a:pPr>
            <a:r>
              <a:rPr lang="es-CL" sz="2000">
                <a:latin typeface="Arial Narrow" panose="020B0606020202030204" pitchFamily="34" charset="0"/>
                <a:cs typeface="Times New Roman" panose="02020603050405020304" pitchFamily="18" charset="0"/>
              </a:rPr>
              <a:t>Conclusiones y focos de trabajo</a:t>
            </a:r>
            <a:endParaRPr lang="es-CL" sz="240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s-CL" sz="2400">
              <a:latin typeface="Times New Roman" panose="02020603050405020304" pitchFamily="18" charset="0"/>
              <a:cs typeface="Times New Roman" panose="02020603050405020304" pitchFamily="18" charset="0"/>
            </a:endParaRPr>
          </a:p>
          <a:p>
            <a:pPr algn="just"/>
            <a:r>
              <a:rPr lang="es-CL" sz="2400">
                <a:latin typeface="Times New Roman" panose="02020603050405020304" pitchFamily="18" charset="0"/>
                <a:cs typeface="Times New Roman" panose="02020603050405020304" pitchFamily="18" charset="0"/>
              </a:rPr>
              <a:t> </a:t>
            </a:r>
          </a:p>
        </p:txBody>
      </p:sp>
      <p:pic>
        <p:nvPicPr>
          <p:cNvPr id="16" name="Imagen 15"/>
          <p:cNvPicPr>
            <a:picLocks noChangeAspect="1"/>
          </p:cNvPicPr>
          <p:nvPr/>
        </p:nvPicPr>
        <p:blipFill>
          <a:blip r:embed="rId2"/>
          <a:stretch>
            <a:fillRect/>
          </a:stretch>
        </p:blipFill>
        <p:spPr>
          <a:xfrm>
            <a:off x="4934883" y="4183526"/>
            <a:ext cx="2564875" cy="2564875"/>
          </a:xfrm>
          <a:prstGeom prst="rect">
            <a:avLst/>
          </a:prstGeom>
        </p:spPr>
      </p:pic>
    </p:spTree>
    <p:extLst>
      <p:ext uri="{BB962C8B-B14F-4D97-AF65-F5344CB8AC3E}">
        <p14:creationId xmlns:p14="http://schemas.microsoft.com/office/powerpoint/2010/main" val="428960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r="3159"/>
          <a:stretch/>
        </p:blipFill>
        <p:spPr>
          <a:xfrm>
            <a:off x="702183" y="1575878"/>
            <a:ext cx="10913628" cy="4985444"/>
          </a:xfrm>
          <a:prstGeom prst="rect">
            <a:avLst/>
          </a:prstGeom>
        </p:spPr>
      </p:pic>
      <p:sp>
        <p:nvSpPr>
          <p:cNvPr id="3" name="CuadroTexto 2"/>
          <p:cNvSpPr txBox="1"/>
          <p:nvPr/>
        </p:nvSpPr>
        <p:spPr>
          <a:xfrm>
            <a:off x="2276007" y="494360"/>
            <a:ext cx="7689779" cy="954107"/>
          </a:xfrm>
          <a:prstGeom prst="rect">
            <a:avLst/>
          </a:prstGeom>
          <a:noFill/>
        </p:spPr>
        <p:txBody>
          <a:bodyPr wrap="square" rtlCol="0">
            <a:spAutoFit/>
          </a:bodyPr>
          <a:lstStyle/>
          <a:p>
            <a:pPr algn="ctr"/>
            <a:r>
              <a:rPr lang="es-CL" sz="2800" b="1">
                <a:latin typeface="Arial Narrow" panose="020B0606020202030204" pitchFamily="34" charset="0"/>
                <a:cs typeface="Times New Roman" panose="02020603050405020304" pitchFamily="18" charset="0"/>
              </a:rPr>
              <a:t>Reporte Auditorias Internas DAF. (Imagen referencial)</a:t>
            </a:r>
          </a:p>
          <a:p>
            <a:pPr algn="just"/>
            <a:r>
              <a:rPr lang="es-CL" sz="280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4492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6"/>
          <p:cNvGraphicFramePr/>
          <p:nvPr>
            <p:extLst>
              <p:ext uri="{D42A27DB-BD31-4B8C-83A1-F6EECF244321}">
                <p14:modId xmlns:p14="http://schemas.microsoft.com/office/powerpoint/2010/main" val="3920731004"/>
              </p:ext>
            </p:extLst>
          </p:nvPr>
        </p:nvGraphicFramePr>
        <p:xfrm>
          <a:off x="939023" y="1561763"/>
          <a:ext cx="5047746" cy="2893512"/>
        </p:xfrm>
        <a:graphic>
          <a:graphicData uri="http://schemas.openxmlformats.org/drawingml/2006/chart">
            <c:chart xmlns:c="http://schemas.openxmlformats.org/drawingml/2006/chart" xmlns:r="http://schemas.openxmlformats.org/officeDocument/2006/relationships" r:id="rId2"/>
          </a:graphicData>
        </a:graphic>
      </p:graphicFrame>
      <p:sp>
        <p:nvSpPr>
          <p:cNvPr id="8" name="CuadroTexto 7"/>
          <p:cNvSpPr txBox="1"/>
          <p:nvPr/>
        </p:nvSpPr>
        <p:spPr>
          <a:xfrm>
            <a:off x="939023" y="4603520"/>
            <a:ext cx="4915755" cy="2123658"/>
          </a:xfrm>
          <a:prstGeom prst="rect">
            <a:avLst/>
          </a:prstGeom>
          <a:noFill/>
        </p:spPr>
        <p:txBody>
          <a:bodyPr wrap="square" rtlCol="0">
            <a:spAutoFit/>
          </a:bodyPr>
          <a:lstStyle/>
          <a:p>
            <a:pPr algn="just"/>
            <a:r>
              <a:rPr lang="es-CL" i="1">
                <a:latin typeface="Arial Narrow" panose="020B0606020202030204" pitchFamily="34" charset="0"/>
                <a:cs typeface="Times New Roman" panose="02020603050405020304" pitchFamily="18" charset="0"/>
              </a:rPr>
              <a:t>Comparación de la Cantidad de Auditorias y Hallazgos </a:t>
            </a:r>
            <a:r>
              <a:rPr lang="es-CL" b="1" i="1">
                <a:latin typeface="Arial Narrow" panose="020B0606020202030204" pitchFamily="34" charset="0"/>
                <a:cs typeface="Times New Roman" panose="02020603050405020304" pitchFamily="18" charset="0"/>
              </a:rPr>
              <a:t>totales</a:t>
            </a:r>
            <a:r>
              <a:rPr lang="es-CL" i="1">
                <a:latin typeface="Arial Narrow" panose="020B0606020202030204" pitchFamily="34" charset="0"/>
                <a:cs typeface="Times New Roman" panose="02020603050405020304" pitchFamily="18" charset="0"/>
              </a:rPr>
              <a:t>. años 2021-2022-2023</a:t>
            </a:r>
            <a:r>
              <a:rPr lang="es-CL">
                <a:latin typeface="Arial Narrow" panose="020B0606020202030204" pitchFamily="34" charset="0"/>
                <a:cs typeface="Times New Roman" panose="02020603050405020304" pitchFamily="18" charset="0"/>
              </a:rPr>
              <a:t>.</a:t>
            </a:r>
          </a:p>
          <a:p>
            <a:pPr algn="just"/>
            <a:endParaRPr lang="es-CL">
              <a:latin typeface="Arial Narrow" panose="020B0606020202030204" pitchFamily="34" charset="0"/>
              <a:cs typeface="Times New Roman" panose="02020603050405020304" pitchFamily="18" charset="0"/>
            </a:endParaRPr>
          </a:p>
          <a:p>
            <a:pPr marL="342900" indent="-342900" algn="just">
              <a:buFont typeface="Wingdings" panose="05000000000000000000" pitchFamily="2" charset="2"/>
              <a:buChar char="ü"/>
            </a:pPr>
            <a:r>
              <a:rPr lang="es-CL">
                <a:latin typeface="Arial Narrow" panose="020B0606020202030204" pitchFamily="34" charset="0"/>
                <a:cs typeface="Times New Roman" panose="02020603050405020304" pitchFamily="18" charset="0"/>
              </a:rPr>
              <a:t>Las auditorias realizadas este año a la fecha </a:t>
            </a:r>
            <a:r>
              <a:rPr lang="es-CL" sz="2000" b="1">
                <a:latin typeface="Arial Narrow" panose="020B0606020202030204" pitchFamily="34" charset="0"/>
                <a:cs typeface="Times New Roman" panose="02020603050405020304" pitchFamily="18" charset="0"/>
              </a:rPr>
              <a:t>alcanzan un 86%, </a:t>
            </a:r>
            <a:r>
              <a:rPr lang="es-CL">
                <a:latin typeface="Arial Narrow" panose="020B0606020202030204" pitchFamily="34" charset="0"/>
                <a:cs typeface="Times New Roman" panose="02020603050405020304" pitchFamily="18" charset="0"/>
              </a:rPr>
              <a:t>respecto del año 2022.</a:t>
            </a:r>
          </a:p>
          <a:p>
            <a:pPr marL="342900" indent="-342900" algn="just">
              <a:buFont typeface="Wingdings" panose="05000000000000000000" pitchFamily="2" charset="2"/>
              <a:buChar char="ü"/>
            </a:pPr>
            <a:r>
              <a:rPr lang="es-CL">
                <a:latin typeface="Arial Narrow" panose="020B0606020202030204" pitchFamily="34" charset="0"/>
                <a:cs typeface="Times New Roman" panose="02020603050405020304" pitchFamily="18" charset="0"/>
              </a:rPr>
              <a:t>Los hallazgos detectados este año </a:t>
            </a:r>
            <a:r>
              <a:rPr lang="es-CL" sz="2000" b="1">
                <a:latin typeface="Arial Narrow" panose="020B0606020202030204" pitchFamily="34" charset="0"/>
                <a:cs typeface="Times New Roman" panose="02020603050405020304" pitchFamily="18" charset="0"/>
              </a:rPr>
              <a:t>alcanzan un 85%</a:t>
            </a:r>
            <a:r>
              <a:rPr lang="es-CL">
                <a:latin typeface="Arial Narrow" panose="020B0606020202030204" pitchFamily="34" charset="0"/>
                <a:cs typeface="Times New Roman" panose="02020603050405020304" pitchFamily="18" charset="0"/>
              </a:rPr>
              <a:t>, respecto del año 2022.</a:t>
            </a:r>
            <a:endParaRPr lang="es-CL">
              <a:latin typeface="Times New Roman" panose="02020603050405020304" pitchFamily="18" charset="0"/>
              <a:cs typeface="Times New Roman" panose="02020603050405020304" pitchFamily="18" charset="0"/>
            </a:endParaRPr>
          </a:p>
        </p:txBody>
      </p:sp>
      <p:graphicFrame>
        <p:nvGraphicFramePr>
          <p:cNvPr id="5" name="Gráfico 4"/>
          <p:cNvGraphicFramePr/>
          <p:nvPr>
            <p:extLst>
              <p:ext uri="{D42A27DB-BD31-4B8C-83A1-F6EECF244321}">
                <p14:modId xmlns:p14="http://schemas.microsoft.com/office/powerpoint/2010/main" val="2300163732"/>
              </p:ext>
            </p:extLst>
          </p:nvPr>
        </p:nvGraphicFramePr>
        <p:xfrm>
          <a:off x="6288309" y="1559423"/>
          <a:ext cx="5047746" cy="2893512"/>
        </p:xfrm>
        <a:graphic>
          <a:graphicData uri="http://schemas.openxmlformats.org/drawingml/2006/chart">
            <c:chart xmlns:c="http://schemas.openxmlformats.org/drawingml/2006/chart" xmlns:r="http://schemas.openxmlformats.org/officeDocument/2006/relationships" r:id="rId3"/>
          </a:graphicData>
        </a:graphic>
      </p:graphicFrame>
      <p:sp>
        <p:nvSpPr>
          <p:cNvPr id="6" name="CuadroTexto 5"/>
          <p:cNvSpPr txBox="1"/>
          <p:nvPr/>
        </p:nvSpPr>
        <p:spPr>
          <a:xfrm>
            <a:off x="6288309" y="4597462"/>
            <a:ext cx="4879946" cy="2092881"/>
          </a:xfrm>
          <a:prstGeom prst="rect">
            <a:avLst/>
          </a:prstGeom>
          <a:noFill/>
        </p:spPr>
        <p:txBody>
          <a:bodyPr wrap="square" rtlCol="0">
            <a:spAutoFit/>
          </a:bodyPr>
          <a:lstStyle/>
          <a:p>
            <a:pPr algn="just"/>
            <a:r>
              <a:rPr lang="es-CL" i="1">
                <a:latin typeface="Arial Narrow" panose="020B0606020202030204" pitchFamily="34" charset="0"/>
                <a:cs typeface="Times New Roman" panose="02020603050405020304" pitchFamily="18" charset="0"/>
              </a:rPr>
              <a:t>Comparación de la Cantidad de Hallazgos detectados desde </a:t>
            </a:r>
            <a:r>
              <a:rPr lang="es-CL" b="1" i="1">
                <a:latin typeface="Arial Narrow" panose="020B0606020202030204" pitchFamily="34" charset="0"/>
                <a:cs typeface="Times New Roman" panose="02020603050405020304" pitchFamily="18" charset="0"/>
              </a:rPr>
              <a:t>Enero a Septiembre del 2021-2022-2023</a:t>
            </a:r>
            <a:r>
              <a:rPr lang="es-CL" b="1">
                <a:latin typeface="Arial Narrow" panose="020B0606020202030204" pitchFamily="34" charset="0"/>
                <a:cs typeface="Times New Roman" panose="02020603050405020304" pitchFamily="18" charset="0"/>
              </a:rPr>
              <a:t>.</a:t>
            </a:r>
          </a:p>
          <a:p>
            <a:pPr algn="just"/>
            <a:endParaRPr lang="es-CL" b="1">
              <a:latin typeface="Arial Narrow" panose="020B0606020202030204" pitchFamily="34" charset="0"/>
              <a:cs typeface="Times New Roman" panose="02020603050405020304" pitchFamily="18" charset="0"/>
            </a:endParaRPr>
          </a:p>
          <a:p>
            <a:pPr marL="342900" indent="-342900" algn="just">
              <a:buFont typeface="Wingdings" panose="05000000000000000000" pitchFamily="2" charset="2"/>
              <a:buChar char="ü"/>
            </a:pPr>
            <a:r>
              <a:rPr lang="es-CL">
                <a:latin typeface="Arial Narrow" panose="020B0606020202030204" pitchFamily="34" charset="0"/>
                <a:cs typeface="Times New Roman" panose="02020603050405020304" pitchFamily="18" charset="0"/>
              </a:rPr>
              <a:t>Las Auditorias </a:t>
            </a:r>
            <a:r>
              <a:rPr lang="es-CL" sz="2000" b="1">
                <a:latin typeface="Arial Narrow" panose="020B0606020202030204" pitchFamily="34" charset="0"/>
                <a:cs typeface="Times New Roman" panose="02020603050405020304" pitchFamily="18" charset="0"/>
              </a:rPr>
              <a:t>han aumentado en un 7,4% </a:t>
            </a:r>
            <a:r>
              <a:rPr lang="es-CL">
                <a:latin typeface="Arial Narrow" panose="020B0606020202030204" pitchFamily="34" charset="0"/>
                <a:cs typeface="Times New Roman" panose="02020603050405020304" pitchFamily="18" charset="0"/>
              </a:rPr>
              <a:t>respecto del año 2022.</a:t>
            </a:r>
          </a:p>
          <a:p>
            <a:pPr marL="342900" indent="-342900" algn="just">
              <a:buFont typeface="Wingdings" panose="05000000000000000000" pitchFamily="2" charset="2"/>
              <a:buChar char="ü"/>
            </a:pPr>
            <a:r>
              <a:rPr lang="es-CL">
                <a:latin typeface="Arial Narrow" panose="020B0606020202030204" pitchFamily="34" charset="0"/>
                <a:cs typeface="Times New Roman" panose="02020603050405020304" pitchFamily="18" charset="0"/>
              </a:rPr>
              <a:t>Los hallazgos </a:t>
            </a:r>
            <a:r>
              <a:rPr lang="es-CL" sz="2000" b="1">
                <a:latin typeface="Arial Narrow" panose="020B0606020202030204" pitchFamily="34" charset="0"/>
                <a:cs typeface="Times New Roman" panose="02020603050405020304" pitchFamily="18" charset="0"/>
              </a:rPr>
              <a:t>han aumentado en un 6,9% </a:t>
            </a:r>
            <a:r>
              <a:rPr lang="es-CL">
                <a:latin typeface="Arial Narrow" panose="020B0606020202030204" pitchFamily="34" charset="0"/>
                <a:cs typeface="Times New Roman" panose="02020603050405020304" pitchFamily="18" charset="0"/>
              </a:rPr>
              <a:t>respecto del año 2022.</a:t>
            </a:r>
          </a:p>
        </p:txBody>
      </p:sp>
      <p:sp>
        <p:nvSpPr>
          <p:cNvPr id="9" name="CuadroTexto 8"/>
          <p:cNvSpPr txBox="1"/>
          <p:nvPr/>
        </p:nvSpPr>
        <p:spPr>
          <a:xfrm>
            <a:off x="3118981" y="530077"/>
            <a:ext cx="5949864" cy="523220"/>
          </a:xfrm>
          <a:prstGeom prst="rect">
            <a:avLst/>
          </a:prstGeom>
          <a:noFill/>
        </p:spPr>
        <p:txBody>
          <a:bodyPr wrap="square" rtlCol="0">
            <a:spAutoFit/>
          </a:bodyPr>
          <a:lstStyle/>
          <a:p>
            <a:pPr algn="ctr"/>
            <a:r>
              <a:rPr lang="es-CL" sz="2800" b="1">
                <a:latin typeface="Arial Narrow" panose="020B0606020202030204" pitchFamily="34" charset="0"/>
                <a:cs typeface="Times New Roman" panose="02020603050405020304" pitchFamily="18" charset="0"/>
              </a:rPr>
              <a:t>Comparativo Auditoria y Hallazgos</a:t>
            </a:r>
          </a:p>
        </p:txBody>
      </p:sp>
    </p:spTree>
    <p:extLst>
      <p:ext uri="{BB962C8B-B14F-4D97-AF65-F5344CB8AC3E}">
        <p14:creationId xmlns:p14="http://schemas.microsoft.com/office/powerpoint/2010/main" val="23343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p:bldGraphic spid="5" grpId="0">
        <p:bldAsOne/>
      </p:bldGraphic>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518375" y="2388397"/>
            <a:ext cx="5522258" cy="2246769"/>
          </a:xfrm>
          <a:prstGeom prst="rect">
            <a:avLst/>
          </a:prstGeom>
          <a:noFill/>
        </p:spPr>
        <p:txBody>
          <a:bodyPr wrap="square" rtlCol="0">
            <a:spAutoFit/>
          </a:bodyPr>
          <a:lstStyle/>
          <a:p>
            <a:pPr algn="just"/>
            <a:r>
              <a:rPr lang="es-CL" sz="2800" b="1" i="1">
                <a:latin typeface="Arial Narrow" panose="020B0606020202030204" pitchFamily="34" charset="0"/>
                <a:cs typeface="Times New Roman" panose="02020603050405020304" pitchFamily="18" charset="0"/>
              </a:rPr>
              <a:t>Un 81% de los hallazgos detectados </a:t>
            </a:r>
            <a:r>
              <a:rPr lang="es-CL" sz="2800" i="1">
                <a:latin typeface="Arial Narrow" panose="020B0606020202030204" pitchFamily="34" charset="0"/>
                <a:cs typeface="Times New Roman" panose="02020603050405020304" pitchFamily="18" charset="0"/>
              </a:rPr>
              <a:t>en las Auditorias DAF, </a:t>
            </a:r>
            <a:r>
              <a:rPr lang="es-CL" sz="2800" i="1" u="sng">
                <a:latin typeface="Arial Narrow" panose="020B0606020202030204" pitchFamily="34" charset="0"/>
                <a:cs typeface="Times New Roman" panose="02020603050405020304" pitchFamily="18" charset="0"/>
              </a:rPr>
              <a:t>podrían haberse evitado de haber ejecutado correctamente el Programa Semanal de Pagos.</a:t>
            </a:r>
          </a:p>
        </p:txBody>
      </p:sp>
      <p:sp>
        <p:nvSpPr>
          <p:cNvPr id="3" name="Rectangle 2">
            <a:extLst>
              <a:ext uri="{FF2B5EF4-FFF2-40B4-BE49-F238E27FC236}">
                <a16:creationId xmlns:a16="http://schemas.microsoft.com/office/drawing/2014/main" id="{5A8FEC99-F570-1943-4BF8-A3112F34E49C}"/>
              </a:ext>
            </a:extLst>
          </p:cNvPr>
          <p:cNvSpPr txBox="1">
            <a:spLocks noChangeArrowheads="1"/>
          </p:cNvSpPr>
          <p:nvPr/>
        </p:nvSpPr>
        <p:spPr bwMode="auto">
          <a:xfrm>
            <a:off x="2793855" y="626939"/>
            <a:ext cx="662305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s-ES" altLang="es-ES_tradnl" sz="1800" b="1">
                <a:solidFill>
                  <a:srgbClr val="000000"/>
                </a:solidFill>
                <a:latin typeface="Arial Narrow" panose="020B0606020202030204" pitchFamily="34" charset="0"/>
                <a:ea typeface="MS PGothic" panose="020B0600070205080204" pitchFamily="34" charset="-128"/>
              </a:rPr>
              <a:t> </a:t>
            </a:r>
            <a:r>
              <a:rPr lang="es-ES" altLang="es-ES_tradnl" sz="2400" b="1">
                <a:solidFill>
                  <a:srgbClr val="00B0F0"/>
                </a:solidFill>
                <a:latin typeface="Arial Narrow" panose="020B0606020202030204" pitchFamily="34" charset="0"/>
                <a:ea typeface="MS PGothic" panose="020B0600070205080204" pitchFamily="34" charset="-128"/>
              </a:rPr>
              <a:t> </a:t>
            </a:r>
            <a:r>
              <a:rPr lang="es-ES" altLang="es-ES_tradnl" b="1">
                <a:latin typeface="Arial Narrow" panose="020B0606020202030204" pitchFamily="34" charset="0"/>
                <a:ea typeface="MS PGothic" panose="020B0600070205080204" pitchFamily="34" charset="-128"/>
              </a:rPr>
              <a:t>Conclusión Análisis </a:t>
            </a:r>
          </a:p>
        </p:txBody>
      </p:sp>
      <p:graphicFrame>
        <p:nvGraphicFramePr>
          <p:cNvPr id="6" name="Gráfico 5"/>
          <p:cNvGraphicFramePr/>
          <p:nvPr>
            <p:extLst>
              <p:ext uri="{D42A27DB-BD31-4B8C-83A1-F6EECF244321}">
                <p14:modId xmlns:p14="http://schemas.microsoft.com/office/powerpoint/2010/main" val="3496928985"/>
              </p:ext>
            </p:extLst>
          </p:nvPr>
        </p:nvGraphicFramePr>
        <p:xfrm>
          <a:off x="-907587" y="1366714"/>
          <a:ext cx="7402883" cy="42901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6513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A8FEC99-F570-1943-4BF8-A3112F34E49C}"/>
              </a:ext>
            </a:extLst>
          </p:cNvPr>
          <p:cNvSpPr txBox="1">
            <a:spLocks noChangeArrowheads="1"/>
          </p:cNvSpPr>
          <p:nvPr/>
        </p:nvSpPr>
        <p:spPr bwMode="auto">
          <a:xfrm>
            <a:off x="2793855" y="626939"/>
            <a:ext cx="662305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None/>
            </a:pPr>
            <a:r>
              <a:rPr lang="es-CL" b="1" i="1">
                <a:latin typeface="Arial Narrow" panose="020B0606020202030204" pitchFamily="34" charset="0"/>
                <a:cs typeface="Times New Roman" panose="02020603050405020304" pitchFamily="18" charset="0"/>
              </a:rPr>
              <a:t>Plan de Acción </a:t>
            </a:r>
          </a:p>
        </p:txBody>
      </p:sp>
      <p:graphicFrame>
        <p:nvGraphicFramePr>
          <p:cNvPr id="5" name="Tabla 4"/>
          <p:cNvGraphicFramePr>
            <a:graphicFrameLocks noGrp="1"/>
          </p:cNvGraphicFramePr>
          <p:nvPr>
            <p:extLst>
              <p:ext uri="{D42A27DB-BD31-4B8C-83A1-F6EECF244321}">
                <p14:modId xmlns:p14="http://schemas.microsoft.com/office/powerpoint/2010/main" val="4294724032"/>
              </p:ext>
            </p:extLst>
          </p:nvPr>
        </p:nvGraphicFramePr>
        <p:xfrm>
          <a:off x="912721" y="1726507"/>
          <a:ext cx="10385318" cy="4388292"/>
        </p:xfrm>
        <a:graphic>
          <a:graphicData uri="http://schemas.openxmlformats.org/drawingml/2006/table">
            <a:tbl>
              <a:tblPr firstRow="1" bandRow="1">
                <a:tableStyleId>{5C22544A-7EE6-4342-B048-85BDC9FD1C3A}</a:tableStyleId>
              </a:tblPr>
              <a:tblGrid>
                <a:gridCol w="5192659">
                  <a:extLst>
                    <a:ext uri="{9D8B030D-6E8A-4147-A177-3AD203B41FA5}">
                      <a16:colId xmlns:a16="http://schemas.microsoft.com/office/drawing/2014/main" val="1584427467"/>
                    </a:ext>
                  </a:extLst>
                </a:gridCol>
                <a:gridCol w="5192659">
                  <a:extLst>
                    <a:ext uri="{9D8B030D-6E8A-4147-A177-3AD203B41FA5}">
                      <a16:colId xmlns:a16="http://schemas.microsoft.com/office/drawing/2014/main" val="1462649117"/>
                    </a:ext>
                  </a:extLst>
                </a:gridCol>
              </a:tblGrid>
              <a:tr h="495185">
                <a:tc>
                  <a:txBody>
                    <a:bodyPr/>
                    <a:lstStyle/>
                    <a:p>
                      <a:r>
                        <a:rPr lang="es-CL" sz="2400">
                          <a:latin typeface="Arial Narrow" panose="020B0606020202030204" pitchFamily="34" charset="0"/>
                        </a:rPr>
                        <a:t>Capacitación y Mesas</a:t>
                      </a:r>
                      <a:r>
                        <a:rPr lang="es-CL" sz="2400" baseline="0">
                          <a:latin typeface="Arial Narrow" panose="020B0606020202030204" pitchFamily="34" charset="0"/>
                        </a:rPr>
                        <a:t> de Trabajo</a:t>
                      </a:r>
                      <a:endParaRPr lang="es-CL" sz="2400">
                        <a:latin typeface="Arial Narrow" panose="020B0606020202030204" pitchFamily="34" charset="0"/>
                      </a:endParaRPr>
                    </a:p>
                  </a:txBody>
                  <a:tcPr/>
                </a:tc>
                <a:tc>
                  <a:txBody>
                    <a:bodyPr/>
                    <a:lstStyle/>
                    <a:p>
                      <a:r>
                        <a:rPr lang="es-CL" sz="2400">
                          <a:latin typeface="Arial Narrow" panose="020B0606020202030204" pitchFamily="34" charset="0"/>
                        </a:rPr>
                        <a:t>Plazos</a:t>
                      </a:r>
                    </a:p>
                  </a:txBody>
                  <a:tcPr/>
                </a:tc>
                <a:extLst>
                  <a:ext uri="{0D108BD9-81ED-4DB2-BD59-A6C34878D82A}">
                    <a16:rowId xmlns:a16="http://schemas.microsoft.com/office/drawing/2014/main" val="1314799994"/>
                  </a:ext>
                </a:extLst>
              </a:tr>
              <a:tr h="891333">
                <a:tc>
                  <a:txBody>
                    <a:bodyPr/>
                    <a:lstStyle/>
                    <a:p>
                      <a:r>
                        <a:rPr lang="es-CL" sz="2400">
                          <a:latin typeface="Arial Narrow" panose="020B0606020202030204" pitchFamily="34" charset="0"/>
                        </a:rPr>
                        <a:t>Ejecución</a:t>
                      </a:r>
                      <a:r>
                        <a:rPr lang="es-CL" sz="2400" baseline="0">
                          <a:latin typeface="Arial Narrow" panose="020B0606020202030204" pitchFamily="34" charset="0"/>
                        </a:rPr>
                        <a:t> de mesas de trabajo Programa Semanal de Pagos</a:t>
                      </a:r>
                      <a:endParaRPr lang="es-CL" sz="2400">
                        <a:latin typeface="Arial Narrow" panose="020B0606020202030204" pitchFamily="34" charset="0"/>
                      </a:endParaRPr>
                    </a:p>
                  </a:txBody>
                  <a:tcPr/>
                </a:tc>
                <a:tc>
                  <a:txBody>
                    <a:bodyPr/>
                    <a:lstStyle/>
                    <a:p>
                      <a:r>
                        <a:rPr lang="es-CL" sz="2400">
                          <a:latin typeface="Arial Narrow" panose="020B0606020202030204" pitchFamily="34" charset="0"/>
                        </a:rPr>
                        <a:t>13 de Noviembre 2023</a:t>
                      </a:r>
                    </a:p>
                  </a:txBody>
                  <a:tcPr/>
                </a:tc>
                <a:extLst>
                  <a:ext uri="{0D108BD9-81ED-4DB2-BD59-A6C34878D82A}">
                    <a16:rowId xmlns:a16="http://schemas.microsoft.com/office/drawing/2014/main" val="3051542681"/>
                  </a:ext>
                </a:extLst>
              </a:tr>
              <a:tr h="891333">
                <a:tc>
                  <a:txBody>
                    <a:bodyPr/>
                    <a:lstStyle/>
                    <a:p>
                      <a:r>
                        <a:rPr lang="es-CL" sz="2400">
                          <a:latin typeface="Arial Narrow" panose="020B0606020202030204" pitchFamily="34" charset="0"/>
                        </a:rPr>
                        <a:t>Ejecución de capacitaciones:</a:t>
                      </a:r>
                      <a:r>
                        <a:rPr lang="es-CL" sz="2400" baseline="0">
                          <a:latin typeface="Arial Narrow" panose="020B0606020202030204" pitchFamily="34" charset="0"/>
                        </a:rPr>
                        <a:t> Presupuesto</a:t>
                      </a:r>
                      <a:endParaRPr lang="es-CL" sz="2400">
                        <a:latin typeface="Arial Narrow" panose="020B0606020202030204" pitchFamily="34" charset="0"/>
                      </a:endParaRPr>
                    </a:p>
                  </a:txBody>
                  <a:tcPr/>
                </a:tc>
                <a:tc>
                  <a:txBody>
                    <a:bodyPr/>
                    <a:lstStyle/>
                    <a:p>
                      <a:r>
                        <a:rPr lang="es-CL" sz="2400">
                          <a:latin typeface="Arial Narrow" panose="020B0606020202030204" pitchFamily="34" charset="0"/>
                        </a:rPr>
                        <a:t>30 de Noviembre 2023</a:t>
                      </a:r>
                    </a:p>
                  </a:txBody>
                  <a:tcPr/>
                </a:tc>
                <a:extLst>
                  <a:ext uri="{0D108BD9-81ED-4DB2-BD59-A6C34878D82A}">
                    <a16:rowId xmlns:a16="http://schemas.microsoft.com/office/drawing/2014/main" val="4253416909"/>
                  </a:ext>
                </a:extLst>
              </a:tr>
              <a:tr h="495185">
                <a:tc>
                  <a:txBody>
                    <a:bodyPr/>
                    <a:lstStyle/>
                    <a:p>
                      <a:r>
                        <a:rPr lang="es-CL" sz="2400">
                          <a:latin typeface="Arial Narrow" panose="020B0606020202030204" pitchFamily="34" charset="0"/>
                        </a:rPr>
                        <a:t>Mesa</a:t>
                      </a:r>
                      <a:r>
                        <a:rPr lang="es-CL" sz="2400" baseline="0">
                          <a:latin typeface="Arial Narrow" panose="020B0606020202030204" pitchFamily="34" charset="0"/>
                        </a:rPr>
                        <a:t> de trabajo: </a:t>
                      </a:r>
                      <a:r>
                        <a:rPr lang="es-CL" sz="2400">
                          <a:latin typeface="Arial Narrow" panose="020B0606020202030204" pitchFamily="34" charset="0"/>
                        </a:rPr>
                        <a:t>Visibilización de rol Auditor DAF</a:t>
                      </a:r>
                    </a:p>
                  </a:txBody>
                  <a:tcPr/>
                </a:tc>
                <a:tc>
                  <a:txBody>
                    <a:bodyPr/>
                    <a:lstStyle/>
                    <a:p>
                      <a:r>
                        <a:rPr lang="es-CL" sz="2400">
                          <a:latin typeface="Arial Narrow" panose="020B0606020202030204" pitchFamily="34" charset="0"/>
                        </a:rPr>
                        <a:t>30 de</a:t>
                      </a:r>
                      <a:r>
                        <a:rPr lang="es-CL" sz="2400" baseline="0">
                          <a:latin typeface="Arial Narrow" panose="020B0606020202030204" pitchFamily="34" charset="0"/>
                        </a:rPr>
                        <a:t> Noviembre 2023</a:t>
                      </a:r>
                      <a:endParaRPr lang="es-CL" sz="2400">
                        <a:latin typeface="Arial Narrow" panose="020B0606020202030204" pitchFamily="34" charset="0"/>
                      </a:endParaRPr>
                    </a:p>
                  </a:txBody>
                  <a:tcPr/>
                </a:tc>
                <a:extLst>
                  <a:ext uri="{0D108BD9-81ED-4DB2-BD59-A6C34878D82A}">
                    <a16:rowId xmlns:a16="http://schemas.microsoft.com/office/drawing/2014/main" val="1267413813"/>
                  </a:ext>
                </a:extLst>
              </a:tr>
              <a:tr h="1287481">
                <a:tc>
                  <a:txBody>
                    <a:bodyPr/>
                    <a:lstStyle/>
                    <a:p>
                      <a:r>
                        <a:rPr lang="es-CL" sz="2400">
                          <a:latin typeface="Arial Narrow" panose="020B0606020202030204" pitchFamily="34" charset="0"/>
                        </a:rPr>
                        <a:t>Actualización de documentos,</a:t>
                      </a:r>
                      <a:r>
                        <a:rPr lang="es-CL" sz="2400" baseline="0">
                          <a:latin typeface="Arial Narrow" panose="020B0606020202030204" pitchFamily="34" charset="0"/>
                        </a:rPr>
                        <a:t> instructivos, formularios y procedimientos</a:t>
                      </a:r>
                      <a:endParaRPr lang="es-CL" sz="2400">
                        <a:latin typeface="Arial Narrow" panose="020B0606020202030204" pitchFamily="34" charset="0"/>
                      </a:endParaRPr>
                    </a:p>
                  </a:txBody>
                  <a:tcPr/>
                </a:tc>
                <a:tc>
                  <a:txBody>
                    <a:bodyPr/>
                    <a:lstStyle/>
                    <a:p>
                      <a:r>
                        <a:rPr lang="es-CL" sz="2400">
                          <a:latin typeface="Arial Narrow" panose="020B0606020202030204" pitchFamily="34" charset="0"/>
                        </a:rPr>
                        <a:t>Permanente</a:t>
                      </a:r>
                    </a:p>
                  </a:txBody>
                  <a:tcPr/>
                </a:tc>
                <a:extLst>
                  <a:ext uri="{0D108BD9-81ED-4DB2-BD59-A6C34878D82A}">
                    <a16:rowId xmlns:a16="http://schemas.microsoft.com/office/drawing/2014/main" val="2762485367"/>
                  </a:ext>
                </a:extLst>
              </a:tr>
            </a:tbl>
          </a:graphicData>
        </a:graphic>
      </p:graphicFrame>
      <p:pic>
        <p:nvPicPr>
          <p:cNvPr id="6" name="Imagen 5"/>
          <p:cNvPicPr>
            <a:picLocks noChangeAspect="1"/>
          </p:cNvPicPr>
          <p:nvPr/>
        </p:nvPicPr>
        <p:blipFill>
          <a:blip r:embed="rId2"/>
          <a:stretch>
            <a:fillRect/>
          </a:stretch>
        </p:blipFill>
        <p:spPr>
          <a:xfrm>
            <a:off x="10194212" y="4650346"/>
            <a:ext cx="2207654" cy="2207654"/>
          </a:xfrm>
          <a:prstGeom prst="rect">
            <a:avLst/>
          </a:prstGeom>
        </p:spPr>
      </p:pic>
    </p:spTree>
    <p:extLst>
      <p:ext uri="{BB962C8B-B14F-4D97-AF65-F5344CB8AC3E}">
        <p14:creationId xmlns:p14="http://schemas.microsoft.com/office/powerpoint/2010/main" val="27077237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2471316943"/>
              </p:ext>
            </p:extLst>
          </p:nvPr>
        </p:nvGraphicFramePr>
        <p:xfrm>
          <a:off x="1014719" y="2236164"/>
          <a:ext cx="9734846" cy="3528060"/>
        </p:xfrm>
        <a:graphic>
          <a:graphicData uri="http://schemas.openxmlformats.org/drawingml/2006/table">
            <a:tbl>
              <a:tblPr/>
              <a:tblGrid>
                <a:gridCol w="2559254">
                  <a:extLst>
                    <a:ext uri="{9D8B030D-6E8A-4147-A177-3AD203B41FA5}">
                      <a16:colId xmlns:a16="http://schemas.microsoft.com/office/drawing/2014/main" val="1946645185"/>
                    </a:ext>
                  </a:extLst>
                </a:gridCol>
                <a:gridCol w="746657">
                  <a:extLst>
                    <a:ext uri="{9D8B030D-6E8A-4147-A177-3AD203B41FA5}">
                      <a16:colId xmlns:a16="http://schemas.microsoft.com/office/drawing/2014/main" val="1753853918"/>
                    </a:ext>
                  </a:extLst>
                </a:gridCol>
                <a:gridCol w="90308">
                  <a:extLst>
                    <a:ext uri="{9D8B030D-6E8A-4147-A177-3AD203B41FA5}">
                      <a16:colId xmlns:a16="http://schemas.microsoft.com/office/drawing/2014/main" val="1022653212"/>
                    </a:ext>
                  </a:extLst>
                </a:gridCol>
                <a:gridCol w="371985">
                  <a:extLst>
                    <a:ext uri="{9D8B030D-6E8A-4147-A177-3AD203B41FA5}">
                      <a16:colId xmlns:a16="http://schemas.microsoft.com/office/drawing/2014/main" val="1579043805"/>
                    </a:ext>
                  </a:extLst>
                </a:gridCol>
                <a:gridCol w="788609">
                  <a:extLst>
                    <a:ext uri="{9D8B030D-6E8A-4147-A177-3AD203B41FA5}">
                      <a16:colId xmlns:a16="http://schemas.microsoft.com/office/drawing/2014/main" val="2463983845"/>
                    </a:ext>
                  </a:extLst>
                </a:gridCol>
                <a:gridCol w="833246">
                  <a:extLst>
                    <a:ext uri="{9D8B030D-6E8A-4147-A177-3AD203B41FA5}">
                      <a16:colId xmlns:a16="http://schemas.microsoft.com/office/drawing/2014/main" val="1169669398"/>
                    </a:ext>
                  </a:extLst>
                </a:gridCol>
                <a:gridCol w="461262">
                  <a:extLst>
                    <a:ext uri="{9D8B030D-6E8A-4147-A177-3AD203B41FA5}">
                      <a16:colId xmlns:a16="http://schemas.microsoft.com/office/drawing/2014/main" val="155229814"/>
                    </a:ext>
                  </a:extLst>
                </a:gridCol>
                <a:gridCol w="461262">
                  <a:extLst>
                    <a:ext uri="{9D8B030D-6E8A-4147-A177-3AD203B41FA5}">
                      <a16:colId xmlns:a16="http://schemas.microsoft.com/office/drawing/2014/main" val="2168156963"/>
                    </a:ext>
                  </a:extLst>
                </a:gridCol>
                <a:gridCol w="461262">
                  <a:extLst>
                    <a:ext uri="{9D8B030D-6E8A-4147-A177-3AD203B41FA5}">
                      <a16:colId xmlns:a16="http://schemas.microsoft.com/office/drawing/2014/main" val="2891276317"/>
                    </a:ext>
                  </a:extLst>
                </a:gridCol>
                <a:gridCol w="833246">
                  <a:extLst>
                    <a:ext uri="{9D8B030D-6E8A-4147-A177-3AD203B41FA5}">
                      <a16:colId xmlns:a16="http://schemas.microsoft.com/office/drawing/2014/main" val="3014733671"/>
                    </a:ext>
                  </a:extLst>
                </a:gridCol>
                <a:gridCol w="461262">
                  <a:extLst>
                    <a:ext uri="{9D8B030D-6E8A-4147-A177-3AD203B41FA5}">
                      <a16:colId xmlns:a16="http://schemas.microsoft.com/office/drawing/2014/main" val="94445176"/>
                    </a:ext>
                  </a:extLst>
                </a:gridCol>
                <a:gridCol w="371985">
                  <a:extLst>
                    <a:ext uri="{9D8B030D-6E8A-4147-A177-3AD203B41FA5}">
                      <a16:colId xmlns:a16="http://schemas.microsoft.com/office/drawing/2014/main" val="3526900745"/>
                    </a:ext>
                  </a:extLst>
                </a:gridCol>
                <a:gridCol w="461262">
                  <a:extLst>
                    <a:ext uri="{9D8B030D-6E8A-4147-A177-3AD203B41FA5}">
                      <a16:colId xmlns:a16="http://schemas.microsoft.com/office/drawing/2014/main" val="1587723331"/>
                    </a:ext>
                  </a:extLst>
                </a:gridCol>
                <a:gridCol w="833246">
                  <a:extLst>
                    <a:ext uri="{9D8B030D-6E8A-4147-A177-3AD203B41FA5}">
                      <a16:colId xmlns:a16="http://schemas.microsoft.com/office/drawing/2014/main" val="1591275857"/>
                    </a:ext>
                  </a:extLst>
                </a:gridCol>
              </a:tblGrid>
              <a:tr h="221678">
                <a:tc>
                  <a:txBody>
                    <a:bodyPr/>
                    <a:lstStyle/>
                    <a:p>
                      <a:pPr algn="ctr" fontAlgn="b"/>
                      <a:endParaRPr lang="es-CL" sz="1600" b="1" i="0" u="none" strike="noStrike">
                        <a:solidFill>
                          <a:srgbClr val="FFFFFF"/>
                        </a:solidFill>
                        <a:effectLst/>
                        <a:latin typeface="Arial Narrow" panose="020B0606020202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305496"/>
                    </a:solidFill>
                  </a:tcPr>
                </a:tc>
                <a:tc gridSpan="2">
                  <a:txBody>
                    <a:bodyPr/>
                    <a:lstStyle/>
                    <a:p>
                      <a:pPr algn="r" fontAlgn="ctr"/>
                      <a:r>
                        <a:rPr lang="es-CL" sz="1600" b="0" i="0" u="none" strike="noStrike">
                          <a:solidFill>
                            <a:srgbClr val="FFFFFF"/>
                          </a:solidFill>
                          <a:effectLst/>
                          <a:latin typeface="Arial Narrow" panose="020B0606020202030204" pitchFamily="34" charset="0"/>
                        </a:rPr>
                        <a:t>Periodos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305496"/>
                    </a:solidFill>
                  </a:tcPr>
                </a:tc>
                <a:tc hMerge="1">
                  <a:txBody>
                    <a:bodyPr/>
                    <a:lstStyle/>
                    <a:p>
                      <a:endParaRPr lang="es-CL"/>
                    </a:p>
                  </a:txBody>
                  <a:tcPr/>
                </a:tc>
                <a:tc>
                  <a:txBody>
                    <a:bodyPr/>
                    <a:lstStyle/>
                    <a:p>
                      <a:pPr algn="r" fontAlgn="ctr"/>
                      <a:endParaRPr lang="es-CL" sz="1600" b="0" i="0" u="none" strike="noStrike">
                        <a:solidFill>
                          <a:srgbClr val="FFFFFF"/>
                        </a:solidFill>
                        <a:effectLst/>
                        <a:latin typeface="Arial Narrow" panose="020B060602020203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305496"/>
                    </a:solidFill>
                  </a:tcPr>
                </a:tc>
                <a:tc>
                  <a:txBody>
                    <a:bodyPr/>
                    <a:lstStyle/>
                    <a:p>
                      <a:pPr algn="r" fontAlgn="ctr"/>
                      <a:endParaRPr lang="es-CL" sz="1600" b="0" i="0" u="none" strike="noStrike">
                        <a:solidFill>
                          <a:srgbClr val="FFFFFF"/>
                        </a:solidFill>
                        <a:effectLst/>
                        <a:latin typeface="Arial Narrow" panose="020B060602020203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305496"/>
                    </a:solidFill>
                  </a:tcPr>
                </a:tc>
                <a:tc>
                  <a:txBody>
                    <a:bodyPr/>
                    <a:lstStyle/>
                    <a:p>
                      <a:pPr algn="r" fontAlgn="ctr"/>
                      <a:endParaRPr lang="es-CL" sz="1600" b="0" i="0" u="none" strike="noStrike">
                        <a:solidFill>
                          <a:srgbClr val="FFFFFF"/>
                        </a:solidFill>
                        <a:effectLst/>
                        <a:latin typeface="Arial Narrow" panose="020B060602020203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305496"/>
                    </a:solidFill>
                  </a:tcPr>
                </a:tc>
                <a:tc>
                  <a:txBody>
                    <a:bodyPr/>
                    <a:lstStyle/>
                    <a:p>
                      <a:pPr algn="r" fontAlgn="ctr"/>
                      <a:endParaRPr lang="es-CL" sz="1600" b="0" i="0" u="none" strike="noStrike">
                        <a:solidFill>
                          <a:srgbClr val="FFFFFF"/>
                        </a:solidFill>
                        <a:effectLst/>
                        <a:latin typeface="Arial Narrow" panose="020B060602020203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305496"/>
                    </a:solidFill>
                  </a:tcPr>
                </a:tc>
                <a:tc>
                  <a:txBody>
                    <a:bodyPr/>
                    <a:lstStyle/>
                    <a:p>
                      <a:pPr algn="r" fontAlgn="ctr"/>
                      <a:endParaRPr lang="es-CL" sz="1600" b="0" i="0" u="none" strike="noStrike">
                        <a:solidFill>
                          <a:srgbClr val="FFFFFF"/>
                        </a:solidFill>
                        <a:effectLst/>
                        <a:latin typeface="Arial Narrow" panose="020B060602020203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305496"/>
                    </a:solidFill>
                  </a:tcPr>
                </a:tc>
                <a:tc>
                  <a:txBody>
                    <a:bodyPr/>
                    <a:lstStyle/>
                    <a:p>
                      <a:pPr algn="r" fontAlgn="ctr"/>
                      <a:endParaRPr lang="es-CL" sz="1600" b="0" i="0" u="none" strike="noStrike">
                        <a:solidFill>
                          <a:srgbClr val="FFFFFF"/>
                        </a:solidFill>
                        <a:effectLst/>
                        <a:latin typeface="Arial Narrow" panose="020B060602020203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305496"/>
                    </a:solidFill>
                  </a:tcPr>
                </a:tc>
                <a:tc>
                  <a:txBody>
                    <a:bodyPr/>
                    <a:lstStyle/>
                    <a:p>
                      <a:pPr algn="r" fontAlgn="ctr"/>
                      <a:endParaRPr lang="es-CL" sz="1600" b="0" i="0" u="none" strike="noStrike">
                        <a:solidFill>
                          <a:srgbClr val="FFFFFF"/>
                        </a:solidFill>
                        <a:effectLst/>
                        <a:latin typeface="Arial Narrow" panose="020B060602020203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305496"/>
                    </a:solidFill>
                  </a:tcPr>
                </a:tc>
                <a:tc>
                  <a:txBody>
                    <a:bodyPr/>
                    <a:lstStyle/>
                    <a:p>
                      <a:pPr algn="r" fontAlgn="ctr"/>
                      <a:endParaRPr lang="es-CL" sz="1600" b="0" i="0" u="none" strike="noStrike">
                        <a:solidFill>
                          <a:srgbClr val="FFFFFF"/>
                        </a:solidFill>
                        <a:effectLst/>
                        <a:latin typeface="Arial Narrow" panose="020B060602020203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305496"/>
                    </a:solidFill>
                  </a:tcPr>
                </a:tc>
                <a:tc>
                  <a:txBody>
                    <a:bodyPr/>
                    <a:lstStyle/>
                    <a:p>
                      <a:pPr algn="r" fontAlgn="ctr"/>
                      <a:endParaRPr lang="es-CL" sz="1600" b="0" i="0" u="none" strike="noStrike">
                        <a:solidFill>
                          <a:srgbClr val="FFFFFF"/>
                        </a:solidFill>
                        <a:effectLst/>
                        <a:latin typeface="Arial Narrow" panose="020B060602020203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305496"/>
                    </a:solidFill>
                  </a:tcPr>
                </a:tc>
                <a:tc>
                  <a:txBody>
                    <a:bodyPr/>
                    <a:lstStyle/>
                    <a:p>
                      <a:pPr algn="r" fontAlgn="ctr"/>
                      <a:endParaRPr lang="es-CL" sz="1600" b="0" i="0" u="none" strike="noStrike">
                        <a:solidFill>
                          <a:srgbClr val="FFFFFF"/>
                        </a:solidFill>
                        <a:effectLst/>
                        <a:latin typeface="Arial Narrow" panose="020B060602020203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305496"/>
                    </a:solidFill>
                  </a:tcPr>
                </a:tc>
                <a:tc>
                  <a:txBody>
                    <a:bodyPr/>
                    <a:lstStyle/>
                    <a:p>
                      <a:pPr algn="r" fontAlgn="ctr"/>
                      <a:endParaRPr lang="es-CL" sz="1600" b="0" i="0" u="none" strike="noStrike">
                        <a:solidFill>
                          <a:srgbClr val="FFFFFF"/>
                        </a:solidFill>
                        <a:effectLst/>
                        <a:latin typeface="Arial Narrow" panose="020B060602020203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1200510442"/>
                  </a:ext>
                </a:extLst>
              </a:tr>
              <a:tr h="221678">
                <a:tc>
                  <a:txBody>
                    <a:bodyPr/>
                    <a:lstStyle/>
                    <a:p>
                      <a:pPr algn="ctr" fontAlgn="b"/>
                      <a:r>
                        <a:rPr lang="es-CL" sz="1600" b="1" i="0" u="none" strike="noStrike">
                          <a:solidFill>
                            <a:srgbClr val="FFFFFF"/>
                          </a:solidFill>
                          <a:effectLst/>
                          <a:latin typeface="Arial Narrow" panose="020B0606020202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gridSpan="5">
                  <a:txBody>
                    <a:bodyPr/>
                    <a:lstStyle/>
                    <a:p>
                      <a:pPr algn="ctr" fontAlgn="ctr"/>
                      <a:r>
                        <a:rPr lang="es-CL" sz="1600" b="0" i="0" u="none" strike="noStrike">
                          <a:solidFill>
                            <a:srgbClr val="FFFFFF"/>
                          </a:solidFill>
                          <a:effectLst/>
                          <a:latin typeface="Arial Narrow" panose="020B0606020202030204" pitchFamily="34" charset="0"/>
                        </a:rPr>
                        <a:t>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gridSpan="4">
                  <a:txBody>
                    <a:bodyPr/>
                    <a:lstStyle/>
                    <a:p>
                      <a:pPr algn="ctr" fontAlgn="ctr"/>
                      <a:r>
                        <a:rPr lang="es-CL" sz="1600" b="0" i="0" u="none" strike="noStrike">
                          <a:solidFill>
                            <a:srgbClr val="FFFFFF"/>
                          </a:solidFill>
                          <a:effectLst/>
                          <a:latin typeface="Arial Narrow" panose="020B0606020202030204" pitchFamily="34" charset="0"/>
                        </a:rPr>
                        <a:t>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hMerge="1">
                  <a:txBody>
                    <a:bodyPr/>
                    <a:lstStyle/>
                    <a:p>
                      <a:endParaRPr lang="es-CL"/>
                    </a:p>
                  </a:txBody>
                  <a:tcPr/>
                </a:tc>
                <a:tc hMerge="1">
                  <a:txBody>
                    <a:bodyPr/>
                    <a:lstStyle/>
                    <a:p>
                      <a:endParaRPr lang="es-CL"/>
                    </a:p>
                  </a:txBody>
                  <a:tcPr/>
                </a:tc>
                <a:tc hMerge="1">
                  <a:txBody>
                    <a:bodyPr/>
                    <a:lstStyle/>
                    <a:p>
                      <a:endParaRPr lang="es-CL"/>
                    </a:p>
                  </a:txBody>
                  <a:tcPr/>
                </a:tc>
                <a:tc gridSpan="4">
                  <a:txBody>
                    <a:bodyPr/>
                    <a:lstStyle/>
                    <a:p>
                      <a:pPr algn="ctr" fontAlgn="ctr"/>
                      <a:r>
                        <a:rPr lang="es-CL" sz="1600" b="0" i="0" u="none" strike="noStrike">
                          <a:solidFill>
                            <a:srgbClr val="FFFFFF"/>
                          </a:solidFill>
                          <a:effectLst/>
                          <a:latin typeface="Arial Narrow" panose="020B0606020202030204" pitchFamily="34" charset="0"/>
                        </a:rPr>
                        <a:t>2023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3571807822"/>
                  </a:ext>
                </a:extLst>
              </a:tr>
              <a:tr h="443356">
                <a:tc>
                  <a:txBody>
                    <a:bodyPr/>
                    <a:lstStyle/>
                    <a:p>
                      <a:pPr algn="ctr" fontAlgn="ctr"/>
                      <a:r>
                        <a:rPr lang="es-CL" sz="1600" b="0" i="0" u="none" strike="noStrike">
                          <a:solidFill>
                            <a:srgbClr val="FFFFFF"/>
                          </a:solidFill>
                          <a:effectLst/>
                          <a:latin typeface="Arial Narrow" panose="020B0606020202030204" pitchFamily="34" charset="0"/>
                        </a:rPr>
                        <a:t>Ítem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s-CL" sz="1600" b="0" i="0" u="none" strike="noStrike">
                          <a:solidFill>
                            <a:srgbClr val="FFFFFF"/>
                          </a:solidFill>
                          <a:effectLst/>
                          <a:latin typeface="Arial Narrow" panose="020B0606020202030204" pitchFamily="34" charset="0"/>
                        </a:rPr>
                        <a:t>OK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gridSpan="2">
                  <a:txBody>
                    <a:bodyPr/>
                    <a:lstStyle/>
                    <a:p>
                      <a:pPr algn="ctr" fontAlgn="ctr"/>
                      <a:r>
                        <a:rPr lang="es-CL" sz="1600" b="0" i="0" u="none" strike="noStrike">
                          <a:solidFill>
                            <a:srgbClr val="FFFFFF"/>
                          </a:solidFill>
                          <a:effectLst/>
                          <a:latin typeface="Arial Narrow" panose="020B0606020202030204" pitchFamily="34" charset="0"/>
                        </a:rPr>
                        <a:t>NC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hMerge="1">
                  <a:txBody>
                    <a:bodyPr/>
                    <a:lstStyle/>
                    <a:p>
                      <a:pPr algn="ctr" fontAlgn="ctr"/>
                      <a:endParaRPr lang="es-CL" sz="1400" b="0" i="0" u="none" strike="noStrike">
                        <a:solidFill>
                          <a:srgbClr val="FFFFFF"/>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s-CL" sz="1600" b="0" i="0" u="none" strike="noStrike">
                          <a:solidFill>
                            <a:srgbClr val="FFFFFF"/>
                          </a:solidFill>
                          <a:effectLst/>
                          <a:latin typeface="Arial Narrow" panose="020B0606020202030204" pitchFamily="34" charset="0"/>
                        </a:rPr>
                        <a:t>N/A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s-CL" sz="1600" b="0" i="0" u="none" strike="noStrike">
                          <a:solidFill>
                            <a:srgbClr val="FFFFFF"/>
                          </a:solidFill>
                          <a:effectLst/>
                          <a:latin typeface="Arial Narrow" panose="020B0606020202030204" pitchFamily="34" charset="0"/>
                        </a:rPr>
                        <a:t>Resultado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s-CL" sz="1600" b="0" i="0" u="none" strike="noStrike">
                          <a:solidFill>
                            <a:srgbClr val="FFFFFF"/>
                          </a:solidFill>
                          <a:effectLst/>
                          <a:latin typeface="Arial Narrow" panose="020B0606020202030204" pitchFamily="34" charset="0"/>
                        </a:rPr>
                        <a:t>OK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s-CL" sz="1600" b="0" i="0" u="none" strike="noStrike">
                          <a:solidFill>
                            <a:srgbClr val="FFFFFF"/>
                          </a:solidFill>
                          <a:effectLst/>
                          <a:latin typeface="Arial Narrow" panose="020B0606020202030204" pitchFamily="34" charset="0"/>
                        </a:rPr>
                        <a:t>NC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s-CL" sz="1600" b="0" i="0" u="none" strike="noStrike">
                          <a:solidFill>
                            <a:srgbClr val="FFFFFF"/>
                          </a:solidFill>
                          <a:effectLst/>
                          <a:latin typeface="Arial Narrow" panose="020B0606020202030204" pitchFamily="34" charset="0"/>
                        </a:rPr>
                        <a:t>N/A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s-CL" sz="1600" b="0" i="0" u="none" strike="noStrike">
                          <a:solidFill>
                            <a:srgbClr val="FFFFFF"/>
                          </a:solidFill>
                          <a:effectLst/>
                          <a:latin typeface="Arial Narrow" panose="020B0606020202030204" pitchFamily="34" charset="0"/>
                        </a:rPr>
                        <a:t>Resultado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s-CL" sz="1600" b="0" i="0" u="none" strike="noStrike">
                          <a:solidFill>
                            <a:srgbClr val="FFFFFF"/>
                          </a:solidFill>
                          <a:effectLst/>
                          <a:latin typeface="Arial Narrow" panose="020B0606020202030204" pitchFamily="34" charset="0"/>
                        </a:rPr>
                        <a:t>OK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s-CL" sz="1600" b="0" i="0" u="none" strike="noStrike">
                          <a:solidFill>
                            <a:srgbClr val="FFFFFF"/>
                          </a:solidFill>
                          <a:effectLst/>
                          <a:latin typeface="Arial Narrow" panose="020B0606020202030204" pitchFamily="34" charset="0"/>
                        </a:rPr>
                        <a:t>NC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s-CL" sz="1600" b="0" i="0" u="none" strike="noStrike">
                          <a:solidFill>
                            <a:srgbClr val="FFFFFF"/>
                          </a:solidFill>
                          <a:effectLst/>
                          <a:latin typeface="Arial Narrow" panose="020B0606020202030204" pitchFamily="34" charset="0"/>
                        </a:rPr>
                        <a:t>N/A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s-CL" sz="1600" b="0" i="0" u="none" strike="noStrike">
                          <a:solidFill>
                            <a:srgbClr val="FFFFFF"/>
                          </a:solidFill>
                          <a:effectLst/>
                          <a:latin typeface="Arial Narrow" panose="020B0606020202030204" pitchFamily="34" charset="0"/>
                        </a:rPr>
                        <a:t>Resultado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2423600443"/>
                  </a:ext>
                </a:extLst>
              </a:tr>
              <a:tr h="221678">
                <a:tc>
                  <a:txBody>
                    <a:bodyPr/>
                    <a:lstStyle/>
                    <a:p>
                      <a:pPr algn="l" fontAlgn="b"/>
                      <a:r>
                        <a:rPr lang="es-ES" sz="1600" b="0" i="0" u="none" strike="noStrike">
                          <a:solidFill>
                            <a:srgbClr val="000000"/>
                          </a:solidFill>
                          <a:effectLst/>
                          <a:latin typeface="Arial Narrow" panose="020B0606020202030204" pitchFamily="34" charset="0"/>
                        </a:rPr>
                        <a:t>Resumen de Rendición de Cuentas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968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CL" sz="1600" b="0" i="0" u="none" strike="noStrike">
                          <a:solidFill>
                            <a:srgbClr val="000000"/>
                          </a:solidFill>
                          <a:effectLst/>
                          <a:latin typeface="Arial Narrow" panose="020B060602020203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es-CL" sz="1400" b="0" i="0" u="none" strike="noStrike">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136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92,19%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1952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108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283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94,76%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560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126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94,59%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9578171"/>
                  </a:ext>
                </a:extLst>
              </a:tr>
              <a:tr h="221678">
                <a:tc>
                  <a:txBody>
                    <a:bodyPr/>
                    <a:lstStyle/>
                    <a:p>
                      <a:pPr algn="l" fontAlgn="b"/>
                      <a:r>
                        <a:rPr lang="es-CL" sz="1600" b="0" i="0" u="none" strike="noStrike">
                          <a:solidFill>
                            <a:srgbClr val="000000"/>
                          </a:solidFill>
                          <a:effectLst/>
                          <a:latin typeface="Arial Narrow" panose="020B0606020202030204" pitchFamily="34" charset="0"/>
                        </a:rPr>
                        <a:t>Control Financiero Contable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373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CL" sz="1600" b="0" i="0" u="none" strike="noStrike">
                          <a:solidFill>
                            <a:srgbClr val="000000"/>
                          </a:solidFill>
                          <a:effectLst/>
                          <a:latin typeface="Arial Narrow" panose="020B0606020202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es-CL" sz="1400" b="0" i="0" u="none" strike="noStrike">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98,42%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765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98,08%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220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99,10%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4599572"/>
                  </a:ext>
                </a:extLst>
              </a:tr>
              <a:tr h="221678">
                <a:tc>
                  <a:txBody>
                    <a:bodyPr/>
                    <a:lstStyle/>
                    <a:p>
                      <a:pPr algn="l" fontAlgn="b"/>
                      <a:r>
                        <a:rPr lang="es-ES" sz="1600" b="0" i="0" u="none" strike="noStrike">
                          <a:solidFill>
                            <a:srgbClr val="000000"/>
                          </a:solidFill>
                          <a:effectLst/>
                          <a:latin typeface="Arial Narrow" panose="020B0606020202030204" pitchFamily="34" charset="0"/>
                        </a:rPr>
                        <a:t>Control de Bienes de Uso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CL" sz="1600" b="0" i="0" u="none" strike="noStrike">
                          <a:solidFill>
                            <a:srgbClr val="000000"/>
                          </a:solidFill>
                          <a:effectLst/>
                          <a:latin typeface="Arial Narrow" panose="020B0606020202030204" pitchFamily="34" charset="0"/>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es-CL" sz="1400" b="0" i="0" u="none" strike="noStrike">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353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56,96%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348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450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86,57%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142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107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86,06%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5952741"/>
                  </a:ext>
                </a:extLst>
              </a:tr>
              <a:tr h="221678">
                <a:tc>
                  <a:txBody>
                    <a:bodyPr/>
                    <a:lstStyle/>
                    <a:p>
                      <a:pPr algn="l" fontAlgn="b"/>
                      <a:r>
                        <a:rPr lang="es-ES" sz="1600" b="0" i="0" u="none" strike="noStrike">
                          <a:solidFill>
                            <a:srgbClr val="000000"/>
                          </a:solidFill>
                          <a:effectLst/>
                          <a:latin typeface="Arial Narrow" panose="020B0606020202030204" pitchFamily="34" charset="0"/>
                        </a:rPr>
                        <a:t>Bodegas y Control de Existencias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CL" sz="1600" b="0" i="0" u="none" strike="noStrike">
                          <a:solidFill>
                            <a:srgbClr val="000000"/>
                          </a:solidFill>
                          <a:effectLst/>
                          <a:latin typeface="Arial Narrow" panose="020B060602020203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es-CL" sz="1400" b="0" i="0" u="none" strike="noStrike">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626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59,09%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194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1066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91,51%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284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92,31%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7819894"/>
                  </a:ext>
                </a:extLst>
              </a:tr>
              <a:tr h="221678">
                <a:tc>
                  <a:txBody>
                    <a:bodyPr/>
                    <a:lstStyle/>
                    <a:p>
                      <a:pPr algn="l" fontAlgn="b"/>
                      <a:r>
                        <a:rPr lang="es-CL" sz="1600" b="0" i="0" u="none" strike="noStrike">
                          <a:solidFill>
                            <a:srgbClr val="000000"/>
                          </a:solidFill>
                          <a:effectLst/>
                          <a:latin typeface="Arial Narrow" panose="020B0606020202030204" pitchFamily="34" charset="0"/>
                        </a:rPr>
                        <a:t>Caja Chica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CL" sz="1600" b="0" i="0" u="none" strike="noStrike">
                          <a:solidFill>
                            <a:srgbClr val="000000"/>
                          </a:solidFill>
                          <a:effectLst/>
                          <a:latin typeface="Arial Narrow" panose="020B0606020202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es-CL" sz="1400" b="0" i="0" u="none" strike="noStrike">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368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87,50%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428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416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98,17%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176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97,78%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008686"/>
                  </a:ext>
                </a:extLst>
              </a:tr>
              <a:tr h="221678">
                <a:tc>
                  <a:txBody>
                    <a:bodyPr/>
                    <a:lstStyle/>
                    <a:p>
                      <a:pPr algn="l" fontAlgn="b"/>
                      <a:r>
                        <a:rPr lang="es-CL" sz="1600" b="0" i="0" u="none" strike="noStrike">
                          <a:solidFill>
                            <a:srgbClr val="000000"/>
                          </a:solidFill>
                          <a:effectLst/>
                          <a:latin typeface="Arial Narrow" panose="020B0606020202030204" pitchFamily="34" charset="0"/>
                        </a:rPr>
                        <a:t>Vehículos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CL" sz="1600" b="0" i="0" u="none" strike="noStrike">
                          <a:solidFill>
                            <a:srgbClr val="000000"/>
                          </a:solidFill>
                          <a:effectLst/>
                          <a:latin typeface="Arial Narrow" panose="020B0606020202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es-CL" sz="1400" b="0" i="0" u="none" strike="noStrike">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319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100,00%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535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95,19%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155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100,00%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1743277"/>
                  </a:ext>
                </a:extLst>
              </a:tr>
              <a:tr h="221678">
                <a:tc>
                  <a:txBody>
                    <a:bodyPr/>
                    <a:lstStyle/>
                    <a:p>
                      <a:pPr algn="l" fontAlgn="b"/>
                      <a:r>
                        <a:rPr lang="es-CL" sz="1600" b="0" i="0" u="none" strike="noStrike">
                          <a:solidFill>
                            <a:srgbClr val="000000"/>
                          </a:solidFill>
                          <a:effectLst/>
                          <a:latin typeface="Arial Narrow" panose="020B0606020202030204" pitchFamily="34" charset="0"/>
                        </a:rPr>
                        <a:t>Personal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CL" sz="1600" b="0" i="0" u="none" strike="noStrike">
                          <a:solidFill>
                            <a:srgbClr val="000000"/>
                          </a:solidFill>
                          <a:effectLst/>
                          <a:latin typeface="Arial Narrow" panose="020B0606020202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es-CL" sz="1400" b="0" i="0" u="none" strike="noStrike">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296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75,00%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359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88,97%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118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117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86,13%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8860678"/>
                  </a:ext>
                </a:extLst>
              </a:tr>
              <a:tr h="221678">
                <a:tc>
                  <a:txBody>
                    <a:bodyPr/>
                    <a:lstStyle/>
                    <a:p>
                      <a:pPr algn="l" fontAlgn="b"/>
                      <a:r>
                        <a:rPr lang="es-CL" sz="1600" b="0" i="0" u="none" strike="noStrike">
                          <a:solidFill>
                            <a:srgbClr val="000000"/>
                          </a:solidFill>
                          <a:effectLst/>
                          <a:latin typeface="Arial Narrow" panose="020B0606020202030204" pitchFamily="34" charset="0"/>
                        </a:rPr>
                        <a:t>Aporte a Adm Central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CL" sz="1600" b="0" i="0" u="none" strike="noStrike">
                          <a:solidFill>
                            <a:srgbClr val="000000"/>
                          </a:solidFill>
                          <a:effectLst/>
                          <a:latin typeface="Arial Narrow" panose="020B0606020202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es-CL" sz="1400" b="0" i="0" u="none" strike="noStrike">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100,00%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100,00%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Arial Narrow" panose="020B0606020202030204" pitchFamily="34" charset="0"/>
                        </a:rPr>
                        <a:t>100,00%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391197"/>
                  </a:ext>
                </a:extLst>
              </a:tr>
              <a:tr h="221678">
                <a:tc>
                  <a:txBody>
                    <a:bodyPr/>
                    <a:lstStyle/>
                    <a:p>
                      <a:pPr algn="l" fontAlgn="b"/>
                      <a:r>
                        <a:rPr lang="es-CL" sz="1600" b="1" i="0" u="none" strike="noStrike">
                          <a:solidFill>
                            <a:srgbClr val="000000"/>
                          </a:solidFill>
                          <a:effectLst/>
                          <a:latin typeface="Arial Narrow" panose="020B0606020202030204" pitchFamily="34" charset="0"/>
                        </a:rPr>
                        <a:t>Total general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1" i="0" u="none" strike="noStrike">
                          <a:solidFill>
                            <a:srgbClr val="000000"/>
                          </a:solidFill>
                          <a:effectLst/>
                          <a:latin typeface="Arial Narrow" panose="020B0606020202030204" pitchFamily="34" charset="0"/>
                        </a:rPr>
                        <a:t>1481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CL" sz="1600" b="1" i="0" u="none" strike="noStrike">
                          <a:solidFill>
                            <a:srgbClr val="000000"/>
                          </a:solidFill>
                          <a:effectLst/>
                          <a:latin typeface="Arial Narrow" panose="020B0606020202030204" pitchFamily="34" charset="0"/>
                        </a:rPr>
                        <a:t>146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ctr"/>
                      <a:endParaRPr lang="es-CL" sz="1400" b="1" i="0" u="none" strike="noStrike">
                        <a:solidFill>
                          <a:srgbClr val="000000"/>
                        </a:solidFill>
                        <a:effectLst/>
                        <a:latin typeface="Arial Narrow" panose="020B0606020202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1" i="0" u="none" strike="noStrike">
                          <a:solidFill>
                            <a:srgbClr val="000000"/>
                          </a:solidFill>
                          <a:effectLst/>
                          <a:latin typeface="Arial Narrow" panose="020B0606020202030204" pitchFamily="34" charset="0"/>
                        </a:rPr>
                        <a:t>2151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1" i="0" u="none" strike="noStrike">
                          <a:solidFill>
                            <a:srgbClr val="000000"/>
                          </a:solidFill>
                          <a:effectLst/>
                          <a:latin typeface="Arial Narrow" panose="020B0606020202030204" pitchFamily="34" charset="0"/>
                        </a:rPr>
                        <a:t>91,03%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1" i="0" u="none" strike="noStrike">
                          <a:solidFill>
                            <a:srgbClr val="000000"/>
                          </a:solidFill>
                          <a:effectLst/>
                          <a:latin typeface="Arial Narrow" panose="020B0606020202030204" pitchFamily="34" charset="0"/>
                        </a:rPr>
                        <a:t>4036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1" i="0" u="none" strike="noStrike">
                          <a:solidFill>
                            <a:srgbClr val="000000"/>
                          </a:solidFill>
                          <a:effectLst/>
                          <a:latin typeface="Arial Narrow" panose="020B0606020202030204" pitchFamily="34" charset="0"/>
                        </a:rPr>
                        <a:t>239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1" i="0" u="none" strike="noStrike">
                          <a:solidFill>
                            <a:srgbClr val="000000"/>
                          </a:solidFill>
                          <a:effectLst/>
                          <a:latin typeface="Arial Narrow" panose="020B0606020202030204" pitchFamily="34" charset="0"/>
                        </a:rPr>
                        <a:t>3181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1" i="0" u="none" strike="noStrike">
                          <a:solidFill>
                            <a:srgbClr val="000000"/>
                          </a:solidFill>
                          <a:effectLst/>
                          <a:latin typeface="Arial Narrow" panose="020B0606020202030204" pitchFamily="34" charset="0"/>
                        </a:rPr>
                        <a:t>94,41%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1" i="0" u="none" strike="noStrike">
                          <a:solidFill>
                            <a:srgbClr val="000000"/>
                          </a:solidFill>
                          <a:effectLst/>
                          <a:latin typeface="Arial Narrow" panose="020B0606020202030204" pitchFamily="34" charset="0"/>
                        </a:rPr>
                        <a:t>1371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1" i="0" u="none" strike="noStrike">
                          <a:solidFill>
                            <a:srgbClr val="000000"/>
                          </a:solidFill>
                          <a:effectLst/>
                          <a:latin typeface="Arial Narrow" panose="020B0606020202030204" pitchFamily="34" charset="0"/>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1" i="0" u="none" strike="noStrike">
                          <a:solidFill>
                            <a:srgbClr val="000000"/>
                          </a:solidFill>
                          <a:effectLst/>
                          <a:latin typeface="Arial Narrow" panose="020B0606020202030204" pitchFamily="34" charset="0"/>
                        </a:rPr>
                        <a:t>1011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1" i="0" u="none" strike="noStrike">
                          <a:solidFill>
                            <a:srgbClr val="000000"/>
                          </a:solidFill>
                          <a:effectLst/>
                          <a:latin typeface="Arial Narrow" panose="020B0606020202030204" pitchFamily="34" charset="0"/>
                        </a:rPr>
                        <a:t>93,97%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7306853"/>
                  </a:ext>
                </a:extLst>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2251562564"/>
              </p:ext>
            </p:extLst>
          </p:nvPr>
        </p:nvGraphicFramePr>
        <p:xfrm>
          <a:off x="3845168" y="1259386"/>
          <a:ext cx="4073948" cy="683895"/>
        </p:xfrm>
        <a:graphic>
          <a:graphicData uri="http://schemas.openxmlformats.org/drawingml/2006/table">
            <a:tbl>
              <a:tblPr/>
              <a:tblGrid>
                <a:gridCol w="1919471">
                  <a:extLst>
                    <a:ext uri="{9D8B030D-6E8A-4147-A177-3AD203B41FA5}">
                      <a16:colId xmlns:a16="http://schemas.microsoft.com/office/drawing/2014/main" val="3656496247"/>
                    </a:ext>
                  </a:extLst>
                </a:gridCol>
                <a:gridCol w="677373">
                  <a:extLst>
                    <a:ext uri="{9D8B030D-6E8A-4147-A177-3AD203B41FA5}">
                      <a16:colId xmlns:a16="http://schemas.microsoft.com/office/drawing/2014/main" val="8518964"/>
                    </a:ext>
                  </a:extLst>
                </a:gridCol>
                <a:gridCol w="738552">
                  <a:extLst>
                    <a:ext uri="{9D8B030D-6E8A-4147-A177-3AD203B41FA5}">
                      <a16:colId xmlns:a16="http://schemas.microsoft.com/office/drawing/2014/main" val="2053815701"/>
                    </a:ext>
                  </a:extLst>
                </a:gridCol>
                <a:gridCol w="738552">
                  <a:extLst>
                    <a:ext uri="{9D8B030D-6E8A-4147-A177-3AD203B41FA5}">
                      <a16:colId xmlns:a16="http://schemas.microsoft.com/office/drawing/2014/main" val="3140087523"/>
                    </a:ext>
                  </a:extLst>
                </a:gridCol>
              </a:tblGrid>
              <a:tr h="200025">
                <a:tc>
                  <a:txBody>
                    <a:bodyPr/>
                    <a:lstStyle/>
                    <a:p>
                      <a:pPr algn="l" fontAlgn="b"/>
                      <a:r>
                        <a:rPr lang="es-CL" sz="1800" b="0" i="0" u="none" strike="noStrike">
                          <a:solidFill>
                            <a:srgbClr val="FFFFFF"/>
                          </a:solidFill>
                          <a:effectLst/>
                          <a:latin typeface="Arial Narrow" panose="020B0606020202030204" pitchFamily="34" charset="0"/>
                        </a:rPr>
                        <a:t> ISF por</a:t>
                      </a:r>
                      <a:r>
                        <a:rPr lang="es-CL" sz="1800" b="0" i="0" u="none" strike="noStrike" baseline="0">
                          <a:solidFill>
                            <a:srgbClr val="FFFFFF"/>
                          </a:solidFill>
                          <a:effectLst/>
                          <a:latin typeface="Arial Narrow" panose="020B0606020202030204" pitchFamily="34" charset="0"/>
                        </a:rPr>
                        <a:t> </a:t>
                      </a:r>
                      <a:r>
                        <a:rPr lang="es-CL" sz="1800" b="0" i="0" u="none" strike="noStrike">
                          <a:solidFill>
                            <a:srgbClr val="FFFFFF"/>
                          </a:solidFill>
                          <a:effectLst/>
                          <a:latin typeface="Arial Narrow" panose="020B0606020202030204" pitchFamily="34" charset="0"/>
                        </a:rPr>
                        <a:t>Periodo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b"/>
                      <a:r>
                        <a:rPr lang="es-CL" sz="1800" b="0" i="0" u="none" strike="noStrike">
                          <a:solidFill>
                            <a:srgbClr val="FFFFFF"/>
                          </a:solidFill>
                          <a:effectLst/>
                          <a:latin typeface="Arial Narrow" panose="020B0606020202030204" pitchFamily="34" charset="0"/>
                        </a:rPr>
                        <a:t>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b"/>
                      <a:r>
                        <a:rPr lang="es-CL" sz="1800" b="0" i="0" u="none" strike="noStrike">
                          <a:solidFill>
                            <a:srgbClr val="FFFFFF"/>
                          </a:solidFill>
                          <a:effectLst/>
                          <a:latin typeface="Arial Narrow" panose="020B0606020202030204" pitchFamily="34" charset="0"/>
                        </a:rPr>
                        <a:t>2022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fontAlgn="b"/>
                      <a:r>
                        <a:rPr lang="es-CL" sz="1800" b="0" i="0" u="none" strike="noStrike">
                          <a:solidFill>
                            <a:srgbClr val="FFFFFF"/>
                          </a:solidFill>
                          <a:effectLst/>
                          <a:latin typeface="Arial Narrow" panose="020B0606020202030204" pitchFamily="34" charset="0"/>
                        </a:rPr>
                        <a:t>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2218655156"/>
                  </a:ext>
                </a:extLst>
              </a:tr>
              <a:tr h="400050">
                <a:tc>
                  <a:txBody>
                    <a:bodyPr/>
                    <a:lstStyle/>
                    <a:p>
                      <a:pPr algn="l" fontAlgn="t"/>
                      <a:r>
                        <a:rPr lang="es-CL" sz="1800" b="1" i="0" u="none" strike="noStrike">
                          <a:solidFill>
                            <a:srgbClr val="000000"/>
                          </a:solidFill>
                          <a:effectLst/>
                          <a:latin typeface="Arial Narrow" panose="020B0606020202030204" pitchFamily="34" charset="0"/>
                        </a:rPr>
                        <a:t>Cantidad de ISF</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CL" sz="1800" b="0" i="0" u="none" strike="noStrike">
                          <a:solidFill>
                            <a:srgbClr val="000000"/>
                          </a:solidFill>
                          <a:effectLst/>
                          <a:latin typeface="Arial Narrow" panose="020B0606020202030204" pitchFamily="34" charset="0"/>
                        </a:rPr>
                        <a:t>108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CL" sz="1800" b="0" i="0" u="none" strike="noStrike">
                          <a:solidFill>
                            <a:srgbClr val="000000"/>
                          </a:solidFill>
                          <a:effectLst/>
                          <a:latin typeface="Arial Narrow" panose="020B0606020202030204" pitchFamily="34" charset="0"/>
                        </a:rPr>
                        <a:t>213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CL" sz="1800" b="0" i="0" u="none" strike="noStrike">
                          <a:solidFill>
                            <a:srgbClr val="000000"/>
                          </a:solidFill>
                          <a:effectLst/>
                          <a:latin typeface="Arial Narrow" panose="020B0606020202030204" pitchFamily="34" charset="0"/>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937145840"/>
                  </a:ext>
                </a:extLst>
              </a:tr>
            </a:tbl>
          </a:graphicData>
        </a:graphic>
      </p:graphicFrame>
      <p:sp>
        <p:nvSpPr>
          <p:cNvPr id="10" name="Rectangle 2">
            <a:extLst>
              <a:ext uri="{FF2B5EF4-FFF2-40B4-BE49-F238E27FC236}">
                <a16:creationId xmlns:a16="http://schemas.microsoft.com/office/drawing/2014/main" id="{5A8FEC99-F570-1943-4BF8-A3112F34E49C}"/>
              </a:ext>
            </a:extLst>
          </p:cNvPr>
          <p:cNvSpPr txBox="1">
            <a:spLocks noChangeArrowheads="1"/>
          </p:cNvSpPr>
          <p:nvPr/>
        </p:nvSpPr>
        <p:spPr bwMode="auto">
          <a:xfrm>
            <a:off x="1321191" y="282608"/>
            <a:ext cx="9906000" cy="976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s-ES" altLang="es-ES_tradnl" b="1">
                <a:latin typeface="Arial Narrow" panose="020B0606020202030204" pitchFamily="34" charset="0"/>
                <a:ea typeface="MS PGothic" panose="020B0600070205080204" pitchFamily="34" charset="-128"/>
              </a:rPr>
              <a:t>Resultados Auditoría Externa: Informe Supervisión Financiera</a:t>
            </a:r>
          </a:p>
        </p:txBody>
      </p:sp>
      <p:sp>
        <p:nvSpPr>
          <p:cNvPr id="2" name="Rectángulo redondeado 1"/>
          <p:cNvSpPr/>
          <p:nvPr/>
        </p:nvSpPr>
        <p:spPr>
          <a:xfrm>
            <a:off x="9916871" y="3973876"/>
            <a:ext cx="832693" cy="313151"/>
          </a:xfrm>
          <a:prstGeom prst="round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Rectángulo redondeado 7"/>
          <p:cNvSpPr/>
          <p:nvPr/>
        </p:nvSpPr>
        <p:spPr>
          <a:xfrm>
            <a:off x="9916872" y="4976972"/>
            <a:ext cx="832693" cy="313151"/>
          </a:xfrm>
          <a:prstGeom prst="round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CuadroTexto 10"/>
          <p:cNvSpPr txBox="1"/>
          <p:nvPr/>
        </p:nvSpPr>
        <p:spPr>
          <a:xfrm>
            <a:off x="1014719" y="6076763"/>
            <a:ext cx="11155680" cy="461665"/>
          </a:xfrm>
          <a:prstGeom prst="rect">
            <a:avLst/>
          </a:prstGeom>
          <a:noFill/>
        </p:spPr>
        <p:txBody>
          <a:bodyPr wrap="square" rtlCol="0">
            <a:spAutoFit/>
          </a:bodyPr>
          <a:lstStyle/>
          <a:p>
            <a:pPr marL="342900" indent="-342900" algn="just">
              <a:buFont typeface="Arial" panose="020B0604020202020204" pitchFamily="34" charset="0"/>
              <a:buChar char="•"/>
            </a:pPr>
            <a:r>
              <a:rPr lang="es-CL" sz="2400">
                <a:latin typeface="Arial Narrow" panose="020B0606020202030204" pitchFamily="34" charset="0"/>
                <a:cs typeface="Times New Roman" panose="02020603050405020304" pitchFamily="18" charset="0"/>
              </a:rPr>
              <a:t>Reporte actualizado a Septiembre 2023</a:t>
            </a:r>
          </a:p>
        </p:txBody>
      </p:sp>
    </p:spTree>
    <p:extLst>
      <p:ext uri="{BB962C8B-B14F-4D97-AF65-F5344CB8AC3E}">
        <p14:creationId xmlns:p14="http://schemas.microsoft.com/office/powerpoint/2010/main" val="119799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321191" y="1378634"/>
            <a:ext cx="9134485" cy="3231654"/>
          </a:xfrm>
          <a:prstGeom prst="rect">
            <a:avLst/>
          </a:prstGeom>
          <a:noFill/>
        </p:spPr>
        <p:txBody>
          <a:bodyPr wrap="square" rtlCol="0">
            <a:spAutoFit/>
          </a:bodyPr>
          <a:lstStyle/>
          <a:p>
            <a:pPr algn="just"/>
            <a:r>
              <a:rPr lang="es-CL" sz="2400" b="1">
                <a:latin typeface="Arial Narrow" panose="020B0606020202030204" pitchFamily="34" charset="0"/>
                <a:cs typeface="Times New Roman" panose="02020603050405020304" pitchFamily="18" charset="0"/>
              </a:rPr>
              <a:t>Conclusiones: Análisis comparativo entre 30 de Mayo a 31 de Agosto 2023.</a:t>
            </a:r>
          </a:p>
          <a:p>
            <a:pPr marL="342900" lvl="0" indent="-342900" algn="just">
              <a:buFont typeface="Arial" panose="020B0604020202020204" pitchFamily="34" charset="0"/>
              <a:buChar char="•"/>
            </a:pPr>
            <a:r>
              <a:rPr lang="es-CL" sz="2000">
                <a:latin typeface="Arial Narrow" panose="020B0606020202030204" pitchFamily="34" charset="0"/>
              </a:rPr>
              <a:t>Incremento de un 52,6% (20 informes) de supervisiones a los Programas.(de 38 a 58 Informes)(35% a RPA  (7)  y 65% a Protección (13) ).</a:t>
            </a:r>
          </a:p>
          <a:p>
            <a:pPr marL="342900" lvl="0" indent="-342900" algn="just">
              <a:buFont typeface="Arial" panose="020B0604020202020204" pitchFamily="34" charset="0"/>
              <a:buChar char="•"/>
            </a:pPr>
            <a:r>
              <a:rPr lang="es-CL" sz="2000">
                <a:latin typeface="Arial Narrow" panose="020B0606020202030204" pitchFamily="34" charset="0"/>
              </a:rPr>
              <a:t>Los informes </a:t>
            </a:r>
            <a:r>
              <a:rPr lang="es-CL" sz="2000" err="1">
                <a:latin typeface="Arial Narrow" panose="020B0606020202030204" pitchFamily="34" charset="0"/>
              </a:rPr>
              <a:t>recepcionados</a:t>
            </a:r>
            <a:r>
              <a:rPr lang="es-CL" sz="2000">
                <a:latin typeface="Arial Narrow" panose="020B0606020202030204" pitchFamily="34" charset="0"/>
              </a:rPr>
              <a:t> alcanzan un 27% a la fecha, respecto del año 2022 (213).</a:t>
            </a:r>
          </a:p>
          <a:p>
            <a:pPr marL="342900" lvl="0" indent="-342900" algn="just">
              <a:buFont typeface="Arial" panose="020B0604020202020204" pitchFamily="34" charset="0"/>
              <a:buChar char="•"/>
            </a:pPr>
            <a:r>
              <a:rPr lang="es-CL" sz="2000">
                <a:latin typeface="Arial Narrow" panose="020B0606020202030204" pitchFamily="34" charset="0"/>
              </a:rPr>
              <a:t>Conclusiones por Ítem, últimos 3 meses:</a:t>
            </a:r>
          </a:p>
          <a:p>
            <a:pPr marL="800100" lvl="1" indent="-342900" algn="just">
              <a:buFont typeface="Wingdings" panose="05000000000000000000" pitchFamily="2" charset="2"/>
              <a:buChar char="Ø"/>
            </a:pPr>
            <a:r>
              <a:rPr lang="es-CL" sz="2000">
                <a:latin typeface="Arial Narrow" panose="020B0606020202030204" pitchFamily="34" charset="0"/>
              </a:rPr>
              <a:t>Aumento de un 108% Ítem Rendiciones de Cuentas, Gastos por aclarar</a:t>
            </a:r>
          </a:p>
          <a:p>
            <a:pPr marL="800100" lvl="1" indent="-342900" algn="just">
              <a:buFont typeface="Wingdings" panose="05000000000000000000" pitchFamily="2" charset="2"/>
              <a:buChar char="Ø"/>
            </a:pPr>
            <a:r>
              <a:rPr lang="es-CL" sz="2000">
                <a:latin typeface="Arial Narrow" panose="020B0606020202030204" pitchFamily="34" charset="0"/>
              </a:rPr>
              <a:t>Aumento de un 312% Ítem Personal, Gastos por aclarar</a:t>
            </a:r>
          </a:p>
          <a:p>
            <a:pPr marL="800100" lvl="1" indent="-342900" algn="just">
              <a:buFont typeface="Wingdings" panose="05000000000000000000" pitchFamily="2" charset="2"/>
              <a:buChar char="Ø"/>
            </a:pPr>
            <a:r>
              <a:rPr lang="es-CL" sz="2000">
                <a:latin typeface="Arial Narrow" panose="020B0606020202030204" pitchFamily="34" charset="0"/>
              </a:rPr>
              <a:t>Aumento de un 173% Ítem rendiciones de cuenta, Gastos rechazados</a:t>
            </a:r>
          </a:p>
          <a:p>
            <a:pPr marL="800100" lvl="1" indent="-342900" algn="just">
              <a:buFont typeface="Wingdings" panose="05000000000000000000" pitchFamily="2" charset="2"/>
              <a:buChar char="Ø"/>
            </a:pPr>
            <a:r>
              <a:rPr lang="es-CL" sz="2000">
                <a:latin typeface="Arial Narrow" panose="020B0606020202030204" pitchFamily="34" charset="0"/>
              </a:rPr>
              <a:t>Aumento de un 12% Ítem Personal, Gastos rechazados</a:t>
            </a:r>
          </a:p>
          <a:p>
            <a:pPr marL="800100" lvl="1" indent="-342900" algn="just">
              <a:buFont typeface="Wingdings" panose="05000000000000000000" pitchFamily="2" charset="2"/>
              <a:buChar char="Ø"/>
            </a:pPr>
            <a:r>
              <a:rPr lang="es-CL" sz="2000">
                <a:latin typeface="Arial Narrow" panose="020B0606020202030204" pitchFamily="34" charset="0"/>
              </a:rPr>
              <a:t>Aumento de un 23% Ítem Traspasos, Gastos rechazados</a:t>
            </a:r>
            <a:endParaRPr lang="es-CL" sz="2400" b="1">
              <a:latin typeface="Times New Roman" panose="02020603050405020304" pitchFamily="18" charset="0"/>
              <a:cs typeface="Times New Roman" panose="02020603050405020304" pitchFamily="18" charset="0"/>
            </a:endParaRPr>
          </a:p>
        </p:txBody>
      </p:sp>
      <p:sp>
        <p:nvSpPr>
          <p:cNvPr id="4" name="Rectangle 2">
            <a:extLst>
              <a:ext uri="{FF2B5EF4-FFF2-40B4-BE49-F238E27FC236}">
                <a16:creationId xmlns:a16="http://schemas.microsoft.com/office/drawing/2014/main" id="{5A8FEC99-F570-1943-4BF8-A3112F34E49C}"/>
              </a:ext>
            </a:extLst>
          </p:cNvPr>
          <p:cNvSpPr txBox="1">
            <a:spLocks noChangeArrowheads="1"/>
          </p:cNvSpPr>
          <p:nvPr/>
        </p:nvSpPr>
        <p:spPr bwMode="auto">
          <a:xfrm>
            <a:off x="1321191" y="282608"/>
            <a:ext cx="9906000" cy="976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s-ES" altLang="es-ES_tradnl" b="1">
                <a:latin typeface="Arial Narrow" panose="020B0606020202030204" pitchFamily="34" charset="0"/>
                <a:ea typeface="MS PGothic" panose="020B0600070205080204" pitchFamily="34" charset="-128"/>
              </a:rPr>
              <a:t>Resultados Auditoría Externa: Informe Supervisión Financiera</a:t>
            </a:r>
          </a:p>
        </p:txBody>
      </p:sp>
    </p:spTree>
    <p:extLst>
      <p:ext uri="{BB962C8B-B14F-4D97-AF65-F5344CB8AC3E}">
        <p14:creationId xmlns:p14="http://schemas.microsoft.com/office/powerpoint/2010/main" val="13595058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A8FEC99-F570-1943-4BF8-A3112F34E49C}"/>
              </a:ext>
            </a:extLst>
          </p:cNvPr>
          <p:cNvSpPr txBox="1">
            <a:spLocks noChangeArrowheads="1"/>
          </p:cNvSpPr>
          <p:nvPr/>
        </p:nvSpPr>
        <p:spPr bwMode="auto">
          <a:xfrm>
            <a:off x="2502291" y="282608"/>
            <a:ext cx="9906000" cy="976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s-ES" altLang="es-ES_tradnl" b="1">
                <a:latin typeface="Arial Narrow" panose="020B0606020202030204" pitchFamily="34" charset="0"/>
                <a:ea typeface="MS PGothic" panose="020B0600070205080204" pitchFamily="34" charset="-128"/>
              </a:rPr>
              <a:t>Resultados Auditoría Externa: Plan de Acción</a:t>
            </a:r>
          </a:p>
        </p:txBody>
      </p:sp>
      <p:graphicFrame>
        <p:nvGraphicFramePr>
          <p:cNvPr id="5" name="Tabla 4"/>
          <p:cNvGraphicFramePr>
            <a:graphicFrameLocks noGrp="1"/>
          </p:cNvGraphicFramePr>
          <p:nvPr>
            <p:extLst>
              <p:ext uri="{D42A27DB-BD31-4B8C-83A1-F6EECF244321}">
                <p14:modId xmlns:p14="http://schemas.microsoft.com/office/powerpoint/2010/main" val="195634634"/>
              </p:ext>
            </p:extLst>
          </p:nvPr>
        </p:nvGraphicFramePr>
        <p:xfrm>
          <a:off x="596897" y="1425204"/>
          <a:ext cx="10934701" cy="2565462"/>
        </p:xfrm>
        <a:graphic>
          <a:graphicData uri="http://schemas.openxmlformats.org/drawingml/2006/table">
            <a:tbl>
              <a:tblPr firstRow="1" bandRow="1">
                <a:tableStyleId>{5C22544A-7EE6-4342-B048-85BDC9FD1C3A}</a:tableStyleId>
              </a:tblPr>
              <a:tblGrid>
                <a:gridCol w="8765729">
                  <a:extLst>
                    <a:ext uri="{9D8B030D-6E8A-4147-A177-3AD203B41FA5}">
                      <a16:colId xmlns:a16="http://schemas.microsoft.com/office/drawing/2014/main" val="1584427467"/>
                    </a:ext>
                  </a:extLst>
                </a:gridCol>
                <a:gridCol w="2168972">
                  <a:extLst>
                    <a:ext uri="{9D8B030D-6E8A-4147-A177-3AD203B41FA5}">
                      <a16:colId xmlns:a16="http://schemas.microsoft.com/office/drawing/2014/main" val="1462649117"/>
                    </a:ext>
                  </a:extLst>
                </a:gridCol>
              </a:tblGrid>
              <a:tr h="314814">
                <a:tc>
                  <a:txBody>
                    <a:bodyPr/>
                    <a:lstStyle/>
                    <a:p>
                      <a:r>
                        <a:rPr lang="es-CL" sz="1800">
                          <a:latin typeface="Arial Narrow" panose="020B0606020202030204" pitchFamily="34" charset="0"/>
                        </a:rPr>
                        <a:t>Rendiciones</a:t>
                      </a:r>
                      <a:r>
                        <a:rPr lang="es-CL" sz="1800" baseline="0">
                          <a:latin typeface="Arial Narrow" panose="020B0606020202030204" pitchFamily="34" charset="0"/>
                        </a:rPr>
                        <a:t> de cuentas y Control  de bienes de Uso</a:t>
                      </a:r>
                      <a:endParaRPr lang="es-CL" sz="1800">
                        <a:latin typeface="Arial Narrow" panose="020B0606020202030204" pitchFamily="34" charset="0"/>
                      </a:endParaRPr>
                    </a:p>
                  </a:txBody>
                  <a:tcPr/>
                </a:tc>
                <a:tc>
                  <a:txBody>
                    <a:bodyPr/>
                    <a:lstStyle/>
                    <a:p>
                      <a:r>
                        <a:rPr lang="es-CL" sz="1800">
                          <a:latin typeface="Arial Narrow" panose="020B0606020202030204" pitchFamily="34" charset="0"/>
                        </a:rPr>
                        <a:t>Plazos</a:t>
                      </a:r>
                    </a:p>
                  </a:txBody>
                  <a:tcPr/>
                </a:tc>
                <a:extLst>
                  <a:ext uri="{0D108BD9-81ED-4DB2-BD59-A6C34878D82A}">
                    <a16:rowId xmlns:a16="http://schemas.microsoft.com/office/drawing/2014/main" val="1314799994"/>
                  </a:ext>
                </a:extLst>
              </a:tr>
              <a:tr h="691712">
                <a:tc>
                  <a:txBody>
                    <a:bodyPr/>
                    <a:lstStyle/>
                    <a:p>
                      <a:r>
                        <a:rPr lang="es-CL" sz="1600">
                          <a:latin typeface="Arial Narrow" panose="020B0606020202030204" pitchFamily="34" charset="0"/>
                        </a:rPr>
                        <a:t>Mejoras SAG: Se cuenta con una planilla de control y seguimiento de mejoras SAG.</a:t>
                      </a:r>
                      <a:r>
                        <a:rPr lang="es-CL" sz="1600" baseline="0">
                          <a:latin typeface="Arial Narrow" panose="020B0606020202030204" pitchFamily="34" charset="0"/>
                        </a:rPr>
                        <a:t> S</a:t>
                      </a:r>
                      <a:r>
                        <a:rPr lang="es-CL" sz="1600">
                          <a:latin typeface="Arial Narrow" panose="020B0606020202030204" pitchFamily="34" charset="0"/>
                        </a:rPr>
                        <a:t>e esta trabajando en Gestión</a:t>
                      </a:r>
                      <a:r>
                        <a:rPr lang="es-CL" sz="1600" baseline="0">
                          <a:latin typeface="Arial Narrow" panose="020B0606020202030204" pitchFamily="34" charset="0"/>
                        </a:rPr>
                        <a:t> de Inventario</a:t>
                      </a:r>
                      <a:endParaRPr lang="es-CL" sz="1600">
                        <a:latin typeface="Arial Narrow" panose="020B0606020202030204" pitchFamily="34" charset="0"/>
                      </a:endParaRPr>
                    </a:p>
                  </a:txBody>
                  <a:tcPr/>
                </a:tc>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s-CL" sz="1600">
                          <a:latin typeface="Arial Narrow" panose="020B0606020202030204" pitchFamily="34" charset="0"/>
                        </a:rPr>
                        <a:t>(En desarrollo, plazo de entrega, Dic 2023)</a:t>
                      </a:r>
                    </a:p>
                  </a:txBody>
                  <a:tcPr/>
                </a:tc>
                <a:extLst>
                  <a:ext uri="{0D108BD9-81ED-4DB2-BD59-A6C34878D82A}">
                    <a16:rowId xmlns:a16="http://schemas.microsoft.com/office/drawing/2014/main" val="3051542681"/>
                  </a:ext>
                </a:extLst>
              </a:tr>
              <a:tr h="550596">
                <a:tc>
                  <a:txBody>
                    <a:bodyPr/>
                    <a:lstStyle/>
                    <a:p>
                      <a:r>
                        <a:rPr lang="es-CL" sz="1600">
                          <a:latin typeface="Arial Narrow" panose="020B0606020202030204" pitchFamily="34" charset="0"/>
                        </a:rPr>
                        <a:t>Focos en Auditoria: Cada mes se realizan reuniones con la Jefatura de Auditores y se revisa el reporte entregado por SGC, para generar focos de atención respecto de los cambios en el reporte</a:t>
                      </a:r>
                    </a:p>
                  </a:txBody>
                  <a:tcPr/>
                </a:tc>
                <a:tc>
                  <a:txBody>
                    <a:bodyPr/>
                    <a:lstStyle/>
                    <a:p>
                      <a:r>
                        <a:rPr lang="es-CL" sz="1600">
                          <a:latin typeface="Arial Narrow" panose="020B0606020202030204" pitchFamily="34" charset="0"/>
                        </a:rPr>
                        <a:t>Mensualmente</a:t>
                      </a:r>
                    </a:p>
                  </a:txBody>
                  <a:tcPr/>
                </a:tc>
                <a:extLst>
                  <a:ext uri="{0D108BD9-81ED-4DB2-BD59-A6C34878D82A}">
                    <a16:rowId xmlns:a16="http://schemas.microsoft.com/office/drawing/2014/main" val="4253416909"/>
                  </a:ext>
                </a:extLst>
              </a:tr>
              <a:tr h="928870">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s-CL" sz="1600">
                          <a:latin typeface="Arial Narrow" panose="020B0606020202030204" pitchFamily="34" charset="0"/>
                        </a:rPr>
                        <a:t>Capacitaciones: Se ha mejorado la gestión de las inducciones realizadas por el DAF a programas, y según los focos detectados, esta en ejecución</a:t>
                      </a:r>
                      <a:r>
                        <a:rPr lang="es-CL" sz="1600" baseline="0">
                          <a:latin typeface="Arial Narrow" panose="020B0606020202030204" pitchFamily="34" charset="0"/>
                        </a:rPr>
                        <a:t>, Mesa de Trabajo Programa Semanal de Pagos,</a:t>
                      </a:r>
                      <a:r>
                        <a:rPr lang="es-CL" sz="1600">
                          <a:latin typeface="Arial Narrow" panose="020B0606020202030204" pitchFamily="34" charset="0"/>
                        </a:rPr>
                        <a:t> con un total a la fecha del 60% ejecutadas.</a:t>
                      </a:r>
                    </a:p>
                  </a:txBody>
                  <a:tcPr/>
                </a:tc>
                <a:tc>
                  <a:txBody>
                    <a:bodyPr/>
                    <a:lstStyle/>
                    <a:p>
                      <a:r>
                        <a:rPr lang="es-CL" sz="1600">
                          <a:latin typeface="Arial Narrow" panose="020B0606020202030204" pitchFamily="34" charset="0"/>
                        </a:rPr>
                        <a:t>Mensualmente</a:t>
                      </a:r>
                    </a:p>
                  </a:txBody>
                  <a:tcPr/>
                </a:tc>
                <a:extLst>
                  <a:ext uri="{0D108BD9-81ED-4DB2-BD59-A6C34878D82A}">
                    <a16:rowId xmlns:a16="http://schemas.microsoft.com/office/drawing/2014/main" val="1267413813"/>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739906585"/>
              </p:ext>
            </p:extLst>
          </p:nvPr>
        </p:nvGraphicFramePr>
        <p:xfrm>
          <a:off x="596897" y="4156484"/>
          <a:ext cx="10934701" cy="2581713"/>
        </p:xfrm>
        <a:graphic>
          <a:graphicData uri="http://schemas.openxmlformats.org/drawingml/2006/table">
            <a:tbl>
              <a:tblPr firstRow="1" bandRow="1">
                <a:tableStyleId>{5C22544A-7EE6-4342-B048-85BDC9FD1C3A}</a:tableStyleId>
              </a:tblPr>
              <a:tblGrid>
                <a:gridCol w="8765729">
                  <a:extLst>
                    <a:ext uri="{9D8B030D-6E8A-4147-A177-3AD203B41FA5}">
                      <a16:colId xmlns:a16="http://schemas.microsoft.com/office/drawing/2014/main" val="1584427467"/>
                    </a:ext>
                  </a:extLst>
                </a:gridCol>
                <a:gridCol w="2168972">
                  <a:extLst>
                    <a:ext uri="{9D8B030D-6E8A-4147-A177-3AD203B41FA5}">
                      <a16:colId xmlns:a16="http://schemas.microsoft.com/office/drawing/2014/main" val="1462649117"/>
                    </a:ext>
                  </a:extLst>
                </a:gridCol>
              </a:tblGrid>
              <a:tr h="339918">
                <a:tc>
                  <a:txBody>
                    <a:bodyPr/>
                    <a:lstStyle/>
                    <a:p>
                      <a:r>
                        <a:rPr lang="es-CL" sz="1800">
                          <a:latin typeface="Arial Narrow" panose="020B0606020202030204" pitchFamily="34" charset="0"/>
                        </a:rPr>
                        <a:t>Personal</a:t>
                      </a:r>
                    </a:p>
                  </a:txBody>
                  <a:tcPr/>
                </a:tc>
                <a:tc>
                  <a:txBody>
                    <a:bodyPr/>
                    <a:lstStyle/>
                    <a:p>
                      <a:r>
                        <a:rPr lang="es-CL" sz="1800">
                          <a:latin typeface="Arial Narrow" panose="020B0606020202030204" pitchFamily="34" charset="0"/>
                        </a:rPr>
                        <a:t>Plazos</a:t>
                      </a:r>
                    </a:p>
                  </a:txBody>
                  <a:tcPr/>
                </a:tc>
                <a:extLst>
                  <a:ext uri="{0D108BD9-81ED-4DB2-BD59-A6C34878D82A}">
                    <a16:rowId xmlns:a16="http://schemas.microsoft.com/office/drawing/2014/main" val="1314799994"/>
                  </a:ext>
                </a:extLst>
              </a:tr>
              <a:tr h="311592">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s-CL" sz="1600">
                          <a:latin typeface="Arial Narrow" panose="020B0606020202030204" pitchFamily="34" charset="0"/>
                          <a:cs typeface="Times New Roman" panose="02020603050405020304" pitchFamily="18" charset="0"/>
                        </a:rPr>
                        <a:t>Anexos, contratos y antecedentes</a:t>
                      </a:r>
                      <a:endParaRPr lang="es-CL" sz="1600">
                        <a:latin typeface="Arial Narrow" panose="020B0606020202030204" pitchFamily="34" charset="0"/>
                      </a:endParaRPr>
                    </a:p>
                  </a:txBody>
                  <a:tcPr/>
                </a:tc>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s-CL" sz="1600">
                          <a:latin typeface="Arial Narrow" panose="020B0606020202030204" pitchFamily="34" charset="0"/>
                          <a:cs typeface="Times New Roman" panose="02020603050405020304" pitchFamily="18" charset="0"/>
                        </a:rPr>
                        <a:t>Entrega Noviembre 2023</a:t>
                      </a:r>
                    </a:p>
                  </a:txBody>
                  <a:tcPr/>
                </a:tc>
                <a:extLst>
                  <a:ext uri="{0D108BD9-81ED-4DB2-BD59-A6C34878D82A}">
                    <a16:rowId xmlns:a16="http://schemas.microsoft.com/office/drawing/2014/main" val="3051542681"/>
                  </a:ext>
                </a:extLst>
              </a:tr>
              <a:tr h="311592">
                <a:tc>
                  <a:txBody>
                    <a:bodyPr/>
                    <a:lstStyle/>
                    <a:p>
                      <a:r>
                        <a:rPr lang="es-CL" sz="1600">
                          <a:latin typeface="Arial Narrow" panose="020B0606020202030204" pitchFamily="34" charset="0"/>
                          <a:cs typeface="Times New Roman" panose="02020603050405020304" pitchFamily="18" charset="0"/>
                        </a:rPr>
                        <a:t>Bonos de Teletrabajo</a:t>
                      </a:r>
                      <a:endParaRPr lang="es-CL" sz="1600">
                        <a:latin typeface="Arial Narrow" panose="020B0606020202030204" pitchFamily="34" charset="0"/>
                      </a:endParaRPr>
                    </a:p>
                  </a:txBody>
                  <a:tcPr/>
                </a:tc>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s-CL" sz="1600">
                          <a:latin typeface="Arial Narrow" panose="020B0606020202030204" pitchFamily="34" charset="0"/>
                          <a:cs typeface="Times New Roman" panose="02020603050405020304" pitchFamily="18" charset="0"/>
                        </a:rPr>
                        <a:t>Entrega Noviembre 2023</a:t>
                      </a:r>
                    </a:p>
                  </a:txBody>
                  <a:tcPr/>
                </a:tc>
                <a:extLst>
                  <a:ext uri="{0D108BD9-81ED-4DB2-BD59-A6C34878D82A}">
                    <a16:rowId xmlns:a16="http://schemas.microsoft.com/office/drawing/2014/main" val="4253416909"/>
                  </a:ext>
                </a:extLst>
              </a:tr>
              <a:tr h="311592">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s-CL" sz="1600">
                          <a:latin typeface="Arial Narrow" panose="020B0606020202030204" pitchFamily="34" charset="0"/>
                          <a:cs typeface="Times New Roman" panose="02020603050405020304" pitchFamily="18" charset="0"/>
                        </a:rPr>
                        <a:t>Cálculos de finiquito</a:t>
                      </a:r>
                      <a:endParaRPr lang="es-CL" sz="1600">
                        <a:latin typeface="Arial Narrow" panose="020B0606020202030204" pitchFamily="34" charset="0"/>
                      </a:endParaRPr>
                    </a:p>
                  </a:txBody>
                  <a:tcPr/>
                </a:tc>
                <a:tc>
                  <a:txBody>
                    <a:bodyPr/>
                    <a:lstStyle/>
                    <a:p>
                      <a:r>
                        <a:rPr lang="es-CL" sz="1600">
                          <a:latin typeface="Arial Narrow" panose="020B0606020202030204" pitchFamily="34" charset="0"/>
                        </a:rPr>
                        <a:t>Septiembre 2023</a:t>
                      </a:r>
                    </a:p>
                  </a:txBody>
                  <a:tcPr/>
                </a:tc>
                <a:extLst>
                  <a:ext uri="{0D108BD9-81ED-4DB2-BD59-A6C34878D82A}">
                    <a16:rowId xmlns:a16="http://schemas.microsoft.com/office/drawing/2014/main" val="1267413813"/>
                  </a:ext>
                </a:extLst>
              </a:tr>
              <a:tr h="403371">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s-CL" sz="1600">
                          <a:latin typeface="Arial Narrow" panose="020B0606020202030204" pitchFamily="34" charset="0"/>
                          <a:cs typeface="Times New Roman" panose="02020603050405020304" pitchFamily="18" charset="0"/>
                        </a:rPr>
                        <a:t>Registros de Asistencia</a:t>
                      </a:r>
                      <a:endParaRPr lang="es-CL" sz="1600">
                        <a:latin typeface="Arial Narrow" panose="020B0606020202030204" pitchFamily="34" charset="0"/>
                      </a:endParaRPr>
                    </a:p>
                  </a:txBody>
                  <a:tcPr/>
                </a:tc>
                <a:tc>
                  <a:txBody>
                    <a:bodyPr/>
                    <a:lstStyle/>
                    <a:p>
                      <a:r>
                        <a:rPr lang="es-CL" sz="1600">
                          <a:latin typeface="Arial Narrow" panose="020B0606020202030204" pitchFamily="34" charset="0"/>
                        </a:rPr>
                        <a:t>Mayo</a:t>
                      </a:r>
                      <a:r>
                        <a:rPr lang="es-CL" sz="1600" baseline="0">
                          <a:latin typeface="Arial Narrow" panose="020B0606020202030204" pitchFamily="34" charset="0"/>
                        </a:rPr>
                        <a:t> 2023</a:t>
                      </a:r>
                      <a:endParaRPr lang="es-CL" sz="1600">
                        <a:latin typeface="Arial Narrow" panose="020B0606020202030204" pitchFamily="34" charset="0"/>
                      </a:endParaRPr>
                    </a:p>
                  </a:txBody>
                  <a:tcPr/>
                </a:tc>
                <a:extLst>
                  <a:ext uri="{0D108BD9-81ED-4DB2-BD59-A6C34878D82A}">
                    <a16:rowId xmlns:a16="http://schemas.microsoft.com/office/drawing/2014/main" val="1699713348"/>
                  </a:ext>
                </a:extLst>
              </a:tr>
              <a:tr h="403371">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s-CL" sz="1600">
                          <a:latin typeface="Arial Narrow" panose="020B0606020202030204" pitchFamily="34" charset="0"/>
                        </a:rPr>
                        <a:t>Capacitación delitos</a:t>
                      </a:r>
                      <a:r>
                        <a:rPr lang="es-CL" sz="1600" baseline="0">
                          <a:latin typeface="Arial Narrow" panose="020B0606020202030204" pitchFamily="34" charset="0"/>
                        </a:rPr>
                        <a:t> económicos</a:t>
                      </a:r>
                      <a:endParaRPr lang="es-CL" sz="1600">
                        <a:latin typeface="Arial Narrow" panose="020B0606020202030204" pitchFamily="34" charset="0"/>
                      </a:endParaRPr>
                    </a:p>
                  </a:txBody>
                  <a:tcPr/>
                </a:tc>
                <a:tc>
                  <a:txBody>
                    <a:bodyPr/>
                    <a:lstStyle/>
                    <a:p>
                      <a:r>
                        <a:rPr lang="es-CL" sz="1600">
                          <a:latin typeface="Arial Narrow" panose="020B0606020202030204" pitchFamily="34" charset="0"/>
                        </a:rPr>
                        <a:t>Cumplido</a:t>
                      </a:r>
                    </a:p>
                  </a:txBody>
                  <a:tcPr/>
                </a:tc>
                <a:extLst>
                  <a:ext uri="{0D108BD9-81ED-4DB2-BD59-A6C34878D82A}">
                    <a16:rowId xmlns:a16="http://schemas.microsoft.com/office/drawing/2014/main" val="3593902684"/>
                  </a:ext>
                </a:extLst>
              </a:tr>
              <a:tr h="403371">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s-CL" sz="1600">
                          <a:latin typeface="Arial Narrow" panose="020B0606020202030204" pitchFamily="34" charset="0"/>
                          <a:cs typeface="Times New Roman" panose="02020603050405020304" pitchFamily="18" charset="0"/>
                        </a:rPr>
                        <a:t>Certificados de Antecedentes, inhabilidades, </a:t>
                      </a:r>
                      <a:r>
                        <a:rPr lang="es-CL" sz="1600" err="1">
                          <a:latin typeface="Arial Narrow" panose="020B0606020202030204" pitchFamily="34" charset="0"/>
                          <a:cs typeface="Times New Roman" panose="02020603050405020304" pitchFamily="18" charset="0"/>
                        </a:rPr>
                        <a:t>etc</a:t>
                      </a:r>
                      <a:endParaRPr lang="es-CL" sz="1600">
                        <a:latin typeface="Arial Narrow" panose="020B0606020202030204" pitchFamily="34" charset="0"/>
                      </a:endParaRPr>
                    </a:p>
                  </a:txBody>
                  <a:tcPr/>
                </a:tc>
                <a:tc>
                  <a:txBody>
                    <a:bodyPr/>
                    <a:lstStyle/>
                    <a:p>
                      <a:r>
                        <a:rPr lang="es-CL" sz="1600">
                          <a:latin typeface="Arial Narrow" panose="020B0606020202030204" pitchFamily="34" charset="0"/>
                        </a:rPr>
                        <a:t>2 veces por año</a:t>
                      </a:r>
                    </a:p>
                  </a:txBody>
                  <a:tcPr/>
                </a:tc>
                <a:extLst>
                  <a:ext uri="{0D108BD9-81ED-4DB2-BD59-A6C34878D82A}">
                    <a16:rowId xmlns:a16="http://schemas.microsoft.com/office/drawing/2014/main" val="2689305159"/>
                  </a:ext>
                </a:extLst>
              </a:tr>
            </a:tbl>
          </a:graphicData>
        </a:graphic>
      </p:graphicFrame>
    </p:spTree>
    <p:extLst>
      <p:ext uri="{BB962C8B-B14F-4D97-AF65-F5344CB8AC3E}">
        <p14:creationId xmlns:p14="http://schemas.microsoft.com/office/powerpoint/2010/main" val="25049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B0F7692D-83CC-9E15-7130-94B7F4DCB904}"/>
              </a:ext>
            </a:extLst>
          </p:cNvPr>
          <p:cNvSpPr txBox="1">
            <a:spLocks/>
          </p:cNvSpPr>
          <p:nvPr/>
        </p:nvSpPr>
        <p:spPr bwMode="auto">
          <a:xfrm>
            <a:off x="614819" y="1892056"/>
            <a:ext cx="11336055" cy="3128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US" altLang="es-CL" sz="4000">
                <a:latin typeface="Arial Narrow" panose="020B0606020202030204" pitchFamily="34" charset="0"/>
              </a:rPr>
              <a:t>2.2 </a:t>
            </a:r>
            <a:r>
              <a:rPr lang="es-CL" altLang="es-CL" sz="4000">
                <a:latin typeface="Arial Narrow" panose="020B0606020202030204" pitchFamily="34" charset="0"/>
              </a:rPr>
              <a:t>Información sobre el desempeño y la Eficacia del SGC:</a:t>
            </a:r>
          </a:p>
          <a:p>
            <a:pPr marL="1200150" lvl="1" indent="-742950" eaLnBrk="1" hangingPunct="1">
              <a:buFont typeface="+mj-lt"/>
              <a:buAutoNum type="alphaUcPeriod" startAt="4"/>
            </a:pPr>
            <a:r>
              <a:rPr lang="es-CL" altLang="es-CL" sz="4000">
                <a:latin typeface="Arial Narrow" panose="020B0606020202030204" pitchFamily="34" charset="0"/>
              </a:rPr>
              <a:t>Resultado de Auditorías SGC Interna y Externa</a:t>
            </a:r>
          </a:p>
        </p:txBody>
      </p:sp>
    </p:spTree>
    <p:extLst>
      <p:ext uri="{BB962C8B-B14F-4D97-AF65-F5344CB8AC3E}">
        <p14:creationId xmlns:p14="http://schemas.microsoft.com/office/powerpoint/2010/main" val="36800192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a:extLst>
              <a:ext uri="{FF2B5EF4-FFF2-40B4-BE49-F238E27FC236}">
                <a16:creationId xmlns:a16="http://schemas.microsoft.com/office/drawing/2014/main" id="{DEA0FC47-F7EF-198F-357B-0B35D682D32C}"/>
              </a:ext>
            </a:extLst>
          </p:cNvPr>
          <p:cNvSpPr txBox="1">
            <a:spLocks/>
          </p:cNvSpPr>
          <p:nvPr/>
        </p:nvSpPr>
        <p:spPr bwMode="auto">
          <a:xfrm>
            <a:off x="956602" y="1752942"/>
            <a:ext cx="10550769" cy="293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s-CL" altLang="es-CL" sz="2400">
                <a:latin typeface="Arial Narrow" panose="020B0604020202020204" pitchFamily="34" charset="0"/>
              </a:rPr>
              <a:t>En 2021 se realizo una Auditoría de Recertificación al SGC en la cual se involucran Programas y Administración Central. Se obtuvo la recertificación con 2 hallazgos que formaron parte como una Mejora del Sistema de Gestión de Calidad. En el 2022 se realizó el primer de dos seguimientos de este proceso. </a:t>
            </a:r>
            <a:r>
              <a:rPr lang="es-CL" altLang="es-CL" sz="2400" b="1">
                <a:latin typeface="Arial Narrow" panose="020B0604020202020204" pitchFamily="34" charset="0"/>
              </a:rPr>
              <a:t>No se detectaron Hallazgos.</a:t>
            </a:r>
            <a:endParaRPr lang="es-ES" altLang="es-CL" sz="2400" b="1">
              <a:latin typeface="Arial Narrow" panose="020B0604020202020204" pitchFamily="34" charset="0"/>
            </a:endParaRPr>
          </a:p>
          <a:p>
            <a:pPr algn="just">
              <a:lnSpc>
                <a:spcPct val="100000"/>
              </a:lnSpc>
            </a:pPr>
            <a:r>
              <a:rPr lang="es-CL" altLang="es-CL" sz="2400">
                <a:latin typeface="Arial Narrow" panose="020B0604020202020204" pitchFamily="34" charset="0"/>
              </a:rPr>
              <a:t>El según segundo seguimiento se realizará </a:t>
            </a:r>
            <a:r>
              <a:rPr lang="es-CL" altLang="es-CL" sz="2400" b="1">
                <a:latin typeface="Arial Narrow" panose="020B0604020202020204" pitchFamily="34" charset="0"/>
              </a:rPr>
              <a:t>del 20 al 23 de Noviembre del 2023</a:t>
            </a:r>
            <a:r>
              <a:rPr lang="es-CL" altLang="es-CL" sz="2400">
                <a:latin typeface="Arial Narrow" panose="020B0604020202020204" pitchFamily="34" charset="0"/>
              </a:rPr>
              <a:t>. Se reportarán los resultados en Diciembre 2023.</a:t>
            </a:r>
          </a:p>
        </p:txBody>
      </p:sp>
      <p:graphicFrame>
        <p:nvGraphicFramePr>
          <p:cNvPr id="3" name="Tabla 2">
            <a:extLst>
              <a:ext uri="{FF2B5EF4-FFF2-40B4-BE49-F238E27FC236}">
                <a16:creationId xmlns:a16="http://schemas.microsoft.com/office/drawing/2014/main" id="{31F12C60-4B4D-8FD6-2178-3A2797384B75}"/>
              </a:ext>
            </a:extLst>
          </p:cNvPr>
          <p:cNvGraphicFramePr>
            <a:graphicFrameLocks noGrp="1"/>
          </p:cNvGraphicFramePr>
          <p:nvPr>
            <p:extLst>
              <p:ext uri="{D42A27DB-BD31-4B8C-83A1-F6EECF244321}">
                <p14:modId xmlns:p14="http://schemas.microsoft.com/office/powerpoint/2010/main" val="1476565332"/>
              </p:ext>
            </p:extLst>
          </p:nvPr>
        </p:nvGraphicFramePr>
        <p:xfrm>
          <a:off x="3896750" y="4512570"/>
          <a:ext cx="4670472" cy="1505241"/>
        </p:xfrm>
        <a:graphic>
          <a:graphicData uri="http://schemas.openxmlformats.org/drawingml/2006/table">
            <a:tbl>
              <a:tblPr/>
              <a:tblGrid>
                <a:gridCol w="1556824">
                  <a:extLst>
                    <a:ext uri="{9D8B030D-6E8A-4147-A177-3AD203B41FA5}">
                      <a16:colId xmlns:a16="http://schemas.microsoft.com/office/drawing/2014/main" val="20000"/>
                    </a:ext>
                  </a:extLst>
                </a:gridCol>
                <a:gridCol w="1556824">
                  <a:extLst>
                    <a:ext uri="{9D8B030D-6E8A-4147-A177-3AD203B41FA5}">
                      <a16:colId xmlns:a16="http://schemas.microsoft.com/office/drawing/2014/main" val="20001"/>
                    </a:ext>
                  </a:extLst>
                </a:gridCol>
                <a:gridCol w="1556824">
                  <a:extLst>
                    <a:ext uri="{9D8B030D-6E8A-4147-A177-3AD203B41FA5}">
                      <a16:colId xmlns:a16="http://schemas.microsoft.com/office/drawing/2014/main" val="20002"/>
                    </a:ext>
                  </a:extLst>
                </a:gridCol>
              </a:tblGrid>
              <a:tr h="302289">
                <a:tc>
                  <a:txBody>
                    <a:bodyPr/>
                    <a:lstStyle/>
                    <a:p>
                      <a:pPr algn="ctr" fontAlgn="b"/>
                      <a:r>
                        <a:rPr lang="es-CL" sz="1600" b="0" i="0" u="none" strike="noStrike">
                          <a:solidFill>
                            <a:srgbClr val="000000"/>
                          </a:solidFill>
                          <a:effectLst/>
                          <a:latin typeface="Arial Narrow" panose="020B0606020202030204" pitchFamily="34" charset="0"/>
                        </a:rPr>
                        <a:t>Años</a:t>
                      </a:r>
                      <a:r>
                        <a:rPr lang="es-CL" sz="1600" b="0" i="0" u="none" strike="noStrike" baseline="0">
                          <a:solidFill>
                            <a:srgbClr val="000000"/>
                          </a:solidFill>
                          <a:effectLst/>
                          <a:latin typeface="Arial Narrow" panose="020B0606020202030204" pitchFamily="34" charset="0"/>
                        </a:rPr>
                        <a:t> - Cantidad</a:t>
                      </a:r>
                      <a:endParaRPr lang="es-CL" sz="1600" b="0" i="0" u="none" strike="noStrike">
                        <a:solidFill>
                          <a:srgbClr val="000000"/>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1" i="0" u="none" strike="noStrike">
                          <a:solidFill>
                            <a:srgbClr val="FFFFFF"/>
                          </a:solidFill>
                          <a:effectLst/>
                          <a:latin typeface="Arial Narrow" panose="020B0606020202030204" pitchFamily="34" charset="0"/>
                        </a:rPr>
                        <a:t>Auditorias</a:t>
                      </a:r>
                      <a:r>
                        <a:rPr lang="es-CL" sz="1600" b="1" i="0" u="none" strike="noStrike" baseline="0">
                          <a:solidFill>
                            <a:srgbClr val="FFFFFF"/>
                          </a:solidFill>
                          <a:effectLst/>
                          <a:latin typeface="Arial Narrow" panose="020B0606020202030204" pitchFamily="34" charset="0"/>
                        </a:rPr>
                        <a:t> SGC</a:t>
                      </a:r>
                      <a:endParaRPr lang="es-CL" sz="1600" b="1" i="0" u="none" strike="noStrike">
                        <a:solidFill>
                          <a:srgbClr val="FFFFFF"/>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CL" sz="1600" b="1" i="0" u="none" strike="noStrike">
                          <a:solidFill>
                            <a:srgbClr val="FFFFFF"/>
                          </a:solidFill>
                          <a:effectLst/>
                          <a:latin typeface="Arial Narrow" panose="020B0606020202030204" pitchFamily="34" charset="0"/>
                        </a:rPr>
                        <a:t>NC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400984">
                <a:tc>
                  <a:txBody>
                    <a:bodyPr/>
                    <a:lstStyle/>
                    <a:p>
                      <a:pPr algn="ctr" fontAlgn="b"/>
                      <a:r>
                        <a:rPr lang="es-CL" sz="1600" b="1" i="0" u="none" strike="noStrike">
                          <a:solidFill>
                            <a:srgbClr val="FFFFFF"/>
                          </a:solidFill>
                          <a:effectLst/>
                          <a:latin typeface="Arial Narrow" panose="020B0606020202030204" pitchFamily="34" charset="0"/>
                        </a:rPr>
                        <a:t>2021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CL" sz="1600" b="0" i="0" u="none" strike="noStrike">
                          <a:solidFill>
                            <a:srgbClr val="000000"/>
                          </a:solidFill>
                          <a:effectLst/>
                          <a:latin typeface="Arial Narrow" panose="020B0606020202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a:solidFill>
                            <a:srgbClr val="000000"/>
                          </a:solidFill>
                          <a:effectLst/>
                          <a:latin typeface="Arial Narrow" panose="020B0606020202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0984">
                <a:tc>
                  <a:txBody>
                    <a:bodyPr/>
                    <a:lstStyle/>
                    <a:p>
                      <a:pPr algn="ctr" fontAlgn="b"/>
                      <a:r>
                        <a:rPr lang="es-CL" sz="1600" b="1" i="0" u="none" strike="noStrike">
                          <a:solidFill>
                            <a:srgbClr val="FFFFFF"/>
                          </a:solidFill>
                          <a:effectLst/>
                          <a:latin typeface="Arial Narrow" panose="020B0606020202030204" pitchFamily="34" charset="0"/>
                        </a:rPr>
                        <a:t>2022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CL" sz="1600" b="0" i="0" u="none" strike="noStrike">
                          <a:solidFill>
                            <a:srgbClr val="000000"/>
                          </a:solidFill>
                          <a:effectLst/>
                          <a:latin typeface="Arial Narrow" panose="020B0606020202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a:solidFill>
                            <a:srgbClr val="000000"/>
                          </a:solidFill>
                          <a:effectLst/>
                          <a:latin typeface="Arial Narrow" panose="020B0606020202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0984">
                <a:tc>
                  <a:txBody>
                    <a:bodyPr/>
                    <a:lstStyle/>
                    <a:p>
                      <a:pPr algn="ctr" fontAlgn="b"/>
                      <a:r>
                        <a:rPr lang="es-CL" sz="1600" b="1" i="0" u="none" strike="noStrike">
                          <a:solidFill>
                            <a:srgbClr val="FFFFFF"/>
                          </a:solidFill>
                          <a:effectLst/>
                          <a:latin typeface="Arial Narrow" panose="020B0606020202030204" pitchFamily="34" charset="0"/>
                        </a:rPr>
                        <a:t>%Delta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CL" sz="1600" b="0" i="0" u="none" strike="noStrike">
                          <a:solidFill>
                            <a:srgbClr val="000000"/>
                          </a:solidFill>
                          <a:effectLst/>
                          <a:latin typeface="Arial Narrow" panose="020B060602020203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a:solidFill>
                            <a:srgbClr val="000000"/>
                          </a:solidFill>
                          <a:effectLst/>
                          <a:latin typeface="Arial Narrow" panose="020B0606020202030204"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Título 1"/>
          <p:cNvSpPr txBox="1">
            <a:spLocks/>
          </p:cNvSpPr>
          <p:nvPr/>
        </p:nvSpPr>
        <p:spPr>
          <a:xfrm>
            <a:off x="1676400" y="829359"/>
            <a:ext cx="7144043" cy="9235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a:latin typeface="Arial Narrow" panose="020B0606020202030204" pitchFamily="34" charset="0"/>
              </a:rPr>
              <a:t>Auditoria SGC Externa</a:t>
            </a:r>
          </a:p>
        </p:txBody>
      </p:sp>
      <p:pic>
        <p:nvPicPr>
          <p:cNvPr id="5" name="Picture 2" descr="Imágenes de Visto Bueno - Descarga gratuita en Freepi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6818" y="2908458"/>
            <a:ext cx="417367" cy="41736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3"/>
          <a:stretch>
            <a:fillRect/>
          </a:stretch>
        </p:blipFill>
        <p:spPr>
          <a:xfrm>
            <a:off x="10036818" y="5052611"/>
            <a:ext cx="1930400" cy="1930400"/>
          </a:xfrm>
          <a:prstGeom prst="rect">
            <a:avLst/>
          </a:prstGeom>
        </p:spPr>
      </p:pic>
    </p:spTree>
    <p:extLst>
      <p:ext uri="{BB962C8B-B14F-4D97-AF65-F5344CB8AC3E}">
        <p14:creationId xmlns:p14="http://schemas.microsoft.com/office/powerpoint/2010/main" val="4283276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5DA9990-D352-E523-A947-9AB19F79E093}"/>
              </a:ext>
            </a:extLst>
          </p:cNvPr>
          <p:cNvSpPr txBox="1">
            <a:spLocks noChangeArrowheads="1"/>
          </p:cNvSpPr>
          <p:nvPr/>
        </p:nvSpPr>
        <p:spPr bwMode="auto">
          <a:xfrm>
            <a:off x="2542979" y="167775"/>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s-ES_tradnl" sz="1800">
                <a:solidFill>
                  <a:srgbClr val="000000"/>
                </a:solidFill>
                <a:latin typeface="Arial" panose="020B0604020202020204" pitchFamily="34" charset="0"/>
                <a:ea typeface="MS PGothic" panose="020B0600070205080204" pitchFamily="34" charset="-128"/>
              </a:rPr>
              <a:t> </a:t>
            </a:r>
            <a:r>
              <a:rPr lang="es-ES" altLang="es-ES_tradnl" sz="1800" b="1">
                <a:latin typeface="Arial Black" panose="020B0604020202020204" pitchFamily="34" charset="0"/>
                <a:ea typeface="MS PGothic" panose="020B0600070205080204" pitchFamily="34" charset="-128"/>
              </a:rPr>
              <a:t>Seguimiento de los Acuerdos de la Reunión Anterior</a:t>
            </a:r>
          </a:p>
        </p:txBody>
      </p:sp>
      <p:graphicFrame>
        <p:nvGraphicFramePr>
          <p:cNvPr id="3" name="Tabla 2"/>
          <p:cNvGraphicFramePr>
            <a:graphicFrameLocks noGrp="1"/>
          </p:cNvGraphicFramePr>
          <p:nvPr>
            <p:extLst>
              <p:ext uri="{D42A27DB-BD31-4B8C-83A1-F6EECF244321}">
                <p14:modId xmlns:p14="http://schemas.microsoft.com/office/powerpoint/2010/main" val="139926823"/>
              </p:ext>
            </p:extLst>
          </p:nvPr>
        </p:nvGraphicFramePr>
        <p:xfrm>
          <a:off x="1542855" y="1190125"/>
          <a:ext cx="8855075" cy="1272211"/>
        </p:xfrm>
        <a:graphic>
          <a:graphicData uri="http://schemas.openxmlformats.org/drawingml/2006/table">
            <a:tbl>
              <a:tblPr/>
              <a:tblGrid>
                <a:gridCol w="3306369">
                  <a:extLst>
                    <a:ext uri="{9D8B030D-6E8A-4147-A177-3AD203B41FA5}">
                      <a16:colId xmlns:a16="http://schemas.microsoft.com/office/drawing/2014/main" val="20000"/>
                    </a:ext>
                  </a:extLst>
                </a:gridCol>
                <a:gridCol w="1612235">
                  <a:extLst>
                    <a:ext uri="{9D8B030D-6E8A-4147-A177-3AD203B41FA5}">
                      <a16:colId xmlns:a16="http://schemas.microsoft.com/office/drawing/2014/main" val="20001"/>
                    </a:ext>
                  </a:extLst>
                </a:gridCol>
                <a:gridCol w="3936471">
                  <a:extLst>
                    <a:ext uri="{9D8B030D-6E8A-4147-A177-3AD203B41FA5}">
                      <a16:colId xmlns:a16="http://schemas.microsoft.com/office/drawing/2014/main" val="20002"/>
                    </a:ext>
                  </a:extLst>
                </a:gridCol>
              </a:tblGrid>
              <a:tr h="290104">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altLang="es-ES" sz="1400" b="1" i="0" u="none" strike="noStrike" cap="none" normalizeH="0" baseline="0">
                          <a:ln>
                            <a:noFill/>
                          </a:ln>
                          <a:solidFill>
                            <a:schemeClr val="bg1"/>
                          </a:solidFill>
                          <a:effectLst/>
                          <a:latin typeface="Arial" panose="020B0604020202020204" pitchFamily="34" charset="0"/>
                          <a:ea typeface="MS PGothic" panose="020B0600070205080204" pitchFamily="34" charset="-128"/>
                        </a:rPr>
                        <a:t>Acciones</a:t>
                      </a:r>
                      <a:endParaRPr kumimoji="0" lang="es-ES" altLang="es-ES" sz="1400" b="1" i="0" u="none" strike="noStrike" cap="none" normalizeH="0" baseline="0">
                        <a:ln>
                          <a:noFill/>
                        </a:ln>
                        <a:solidFill>
                          <a:schemeClr val="bg1"/>
                        </a:solidFill>
                        <a:effectLst/>
                        <a:latin typeface="Arial" panose="020B0604020202020204" pitchFamily="34" charset="0"/>
                        <a:ea typeface="MS PGothic" panose="020B0600070205080204" pitchFamily="34" charset="-128"/>
                      </a:endParaRPr>
                    </a:p>
                  </a:txBody>
                  <a:tcPr marL="25047" marR="250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altLang="es-ES" sz="1400" b="1" i="0" u="none" strike="noStrike" cap="none" normalizeH="0" baseline="0">
                          <a:ln>
                            <a:noFill/>
                          </a:ln>
                          <a:solidFill>
                            <a:schemeClr val="bg1"/>
                          </a:solidFill>
                          <a:effectLst/>
                          <a:latin typeface="Arial" panose="020B0604020202020204" pitchFamily="34" charset="0"/>
                          <a:ea typeface="MS PGothic" panose="020B0600070205080204" pitchFamily="34" charset="-128"/>
                        </a:rPr>
                        <a:t>Responsable</a:t>
                      </a:r>
                      <a:endParaRPr kumimoji="0" lang="es-ES" altLang="es-ES" sz="1400" b="1" i="0" u="none" strike="noStrike" cap="none" normalizeH="0" baseline="0">
                        <a:ln>
                          <a:noFill/>
                        </a:ln>
                        <a:solidFill>
                          <a:schemeClr val="bg1"/>
                        </a:solidFill>
                        <a:effectLst/>
                        <a:latin typeface="Arial" panose="020B0604020202020204" pitchFamily="34" charset="0"/>
                        <a:ea typeface="MS PGothic" panose="020B0600070205080204" pitchFamily="34" charset="-128"/>
                      </a:endParaRPr>
                    </a:p>
                  </a:txBody>
                  <a:tcPr marL="25047" marR="250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lvl1pPr>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L" altLang="es-ES" sz="1400" b="1" i="0" u="none" strike="noStrike" cap="none" normalizeH="0" baseline="0">
                          <a:ln>
                            <a:noFill/>
                          </a:ln>
                          <a:solidFill>
                            <a:schemeClr val="bg1"/>
                          </a:solidFill>
                          <a:effectLst/>
                          <a:latin typeface="Arial" panose="020B0604020202020204" pitchFamily="34" charset="0"/>
                          <a:ea typeface="MS PGothic" panose="020B0600070205080204" pitchFamily="34" charset="-128"/>
                        </a:rPr>
                        <a:t>Seguimiento</a:t>
                      </a:r>
                      <a:endParaRPr kumimoji="0" lang="es-ES" altLang="es-ES" sz="1400" b="1" i="0" u="none" strike="noStrike" cap="none" normalizeH="0" baseline="0">
                        <a:ln>
                          <a:noFill/>
                        </a:ln>
                        <a:solidFill>
                          <a:schemeClr val="bg1"/>
                        </a:solidFill>
                        <a:effectLst/>
                        <a:latin typeface="Arial" panose="020B0604020202020204" pitchFamily="34" charset="0"/>
                        <a:ea typeface="MS PGothic" panose="020B0600070205080204" pitchFamily="34" charset="-128"/>
                      </a:endParaRPr>
                    </a:p>
                  </a:txBody>
                  <a:tcPr marL="25047" marR="2504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0"/>
                  </a:ext>
                </a:extLst>
              </a:tr>
              <a:tr h="982107">
                <a:tc>
                  <a:txBody>
                    <a:bodyPr/>
                    <a:lstStyle/>
                    <a:p>
                      <a:pPr marL="0" lvl="0" indent="0">
                        <a:spcAft>
                          <a:spcPts val="0"/>
                        </a:spcAft>
                        <a:buFont typeface="+mj-lt"/>
                        <a:buNone/>
                      </a:pPr>
                      <a:r>
                        <a:rPr lang="es-ES" sz="1400" kern="12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Revisión de Matriz de Oportunidades y Matriz de Riesgo. Se deben incorporar correcciones entregadas por Director Ejecutivo</a:t>
                      </a:r>
                      <a:endParaRPr lang="es-CL" sz="1400" kern="120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r>
                        <a:rPr lang="es-CL" sz="1400" kern="1200" baseline="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Direcciones Administración Central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7800" marR="0" lvl="0" indent="-177800" algn="l" defTabSz="914400" rtl="0" eaLnBrk="1" fontAlgn="base" latinLnBrk="0" hangingPunct="1">
                        <a:lnSpc>
                          <a:spcPct val="100000"/>
                        </a:lnSpc>
                        <a:spcBef>
                          <a:spcPct val="0"/>
                        </a:spcBef>
                        <a:spcAft>
                          <a:spcPts val="600"/>
                        </a:spcAft>
                        <a:buClr>
                          <a:srgbClr val="000000"/>
                        </a:buClr>
                        <a:buSzPts val="1100"/>
                        <a:buFont typeface="Wingdings" panose="05000000000000000000" pitchFamily="2" charset="2"/>
                        <a:buChar char="q"/>
                        <a:tabLst/>
                        <a:defRPr/>
                      </a:pPr>
                      <a:r>
                        <a:rPr kumimoji="0" lang="es-CL" altLang="es-ES_tradnl" sz="1400" b="0" i="0" u="none" strike="noStrike" cap="none" normalizeH="0" baseline="0" noProof="0">
                          <a:ln>
                            <a:noFill/>
                          </a:ln>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Se incorporan correcciones y se presentan documentos finales a Director Ejecutivo.</a:t>
                      </a:r>
                    </a:p>
                  </a:txBody>
                  <a:tcPr marL="68568" marR="68568"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876381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2484120" y="660547"/>
            <a:ext cx="7166317"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a:latin typeface="Arial Narrow" panose="020B0606020202030204" pitchFamily="34" charset="0"/>
              </a:rPr>
              <a:t>Auditoria SGC Interna</a:t>
            </a:r>
          </a:p>
        </p:txBody>
      </p:sp>
      <p:sp>
        <p:nvSpPr>
          <p:cNvPr id="4" name="Marcador de contenido 2">
            <a:extLst>
              <a:ext uri="{FF2B5EF4-FFF2-40B4-BE49-F238E27FC236}">
                <a16:creationId xmlns:a16="http://schemas.microsoft.com/office/drawing/2014/main" id="{DEA0FC47-F7EF-198F-357B-0B35D682D32C}"/>
              </a:ext>
            </a:extLst>
          </p:cNvPr>
          <p:cNvSpPr txBox="1">
            <a:spLocks/>
          </p:cNvSpPr>
          <p:nvPr/>
        </p:nvSpPr>
        <p:spPr bwMode="auto">
          <a:xfrm>
            <a:off x="1210603" y="1729851"/>
            <a:ext cx="9990797" cy="3515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s-CL" altLang="es-CL" sz="2400" b="1">
                <a:latin typeface="Arial Narrow" panose="020B0604020202020204" pitchFamily="34" charset="0"/>
              </a:rPr>
              <a:t>Objetivo Principal.</a:t>
            </a:r>
          </a:p>
          <a:p>
            <a:pPr algn="just">
              <a:lnSpc>
                <a:spcPct val="100000"/>
              </a:lnSpc>
            </a:pPr>
            <a:r>
              <a:rPr lang="es-CL" altLang="es-CL" sz="2400">
                <a:latin typeface="Arial Narrow" panose="020B0604020202020204" pitchFamily="34" charset="0"/>
              </a:rPr>
              <a:t>Verificar el conocimiento y manejo en la ejecución del Sistema de Gestión de Calidad. </a:t>
            </a:r>
          </a:p>
          <a:p>
            <a:pPr algn="just">
              <a:lnSpc>
                <a:spcPct val="100000"/>
              </a:lnSpc>
            </a:pPr>
            <a:r>
              <a:rPr lang="es-CL" altLang="es-CL" sz="2400">
                <a:latin typeface="Arial Narrow" panose="020B0604020202020204" pitchFamily="34" charset="0"/>
              </a:rPr>
              <a:t>En 2022 se realizo una Auditoría Interna al SGC con foco en el seguimiento y cumplimiento Normativo. Durante este año 2023 se realizo el mismo proceso, que como objetivo principal fue mejorar la gestión realizada en la búsqueda constante de la mejora continua de los procesos.</a:t>
            </a:r>
          </a:p>
          <a:p>
            <a:pPr algn="just">
              <a:lnSpc>
                <a:spcPct val="100000"/>
              </a:lnSpc>
            </a:pPr>
            <a:r>
              <a:rPr lang="es-CL" altLang="es-CL" sz="2400">
                <a:latin typeface="Arial Narrow" panose="020B0604020202020204" pitchFamily="34" charset="0"/>
              </a:rPr>
              <a:t>Según lo que indica nuestro procedimiento P-SGC-004, Auditorias Internas, cada programa </a:t>
            </a:r>
            <a:r>
              <a:rPr lang="es-CL" altLang="es-CL" sz="2400" b="1">
                <a:latin typeface="Arial Narrow" panose="020B0604020202020204" pitchFamily="34" charset="0"/>
              </a:rPr>
              <a:t>debe participar de un proceso de Auditoria 1 vez cada tres años. </a:t>
            </a:r>
            <a:endParaRPr lang="es-ES" altLang="es-CL" sz="2000" b="1">
              <a:latin typeface="Arial Narrow" panose="020B0604020202020204" pitchFamily="34" charset="0"/>
            </a:endParaRPr>
          </a:p>
        </p:txBody>
      </p:sp>
    </p:spTree>
    <p:extLst>
      <p:ext uri="{BB962C8B-B14F-4D97-AF65-F5344CB8AC3E}">
        <p14:creationId xmlns:p14="http://schemas.microsoft.com/office/powerpoint/2010/main" val="21532951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528480" y="1717060"/>
            <a:ext cx="6491027" cy="3231654"/>
          </a:xfrm>
          <a:prstGeom prst="rect">
            <a:avLst/>
          </a:prstGeom>
        </p:spPr>
        <p:txBody>
          <a:bodyPr wrap="square">
            <a:spAutoFit/>
          </a:bodyPr>
          <a:lstStyle/>
          <a:p>
            <a:pPr marL="800100" lvl="1" indent="-342900" algn="just">
              <a:lnSpc>
                <a:spcPct val="100000"/>
              </a:lnSpc>
              <a:buFont typeface="Wingdings" panose="05000000000000000000" pitchFamily="2" charset="2"/>
              <a:buChar char="ü"/>
            </a:pPr>
            <a:r>
              <a:rPr lang="es-CL" altLang="es-CL" sz="2400">
                <a:latin typeface="Arial Narrow" panose="020B0604020202020204" pitchFamily="34" charset="0"/>
              </a:rPr>
              <a:t>Básicamente por dos razones:</a:t>
            </a:r>
          </a:p>
          <a:p>
            <a:pPr marL="1257300" lvl="2" indent="-342900" algn="just">
              <a:lnSpc>
                <a:spcPct val="100000"/>
              </a:lnSpc>
              <a:buFont typeface="+mj-lt"/>
              <a:buAutoNum type="arabicPeriod"/>
            </a:pPr>
            <a:r>
              <a:rPr lang="es-CL" altLang="es-CL">
                <a:latin typeface="Arial Narrow" panose="020B0604020202020204" pitchFamily="34" charset="0"/>
              </a:rPr>
              <a:t>Programas que durante este año se han incorporado como programa vigente. (Programas que se encuentra en la programación para este año)</a:t>
            </a:r>
          </a:p>
          <a:p>
            <a:pPr marL="1257300" lvl="2" indent="-342900" algn="just">
              <a:lnSpc>
                <a:spcPct val="100000"/>
              </a:lnSpc>
              <a:buFont typeface="+mj-lt"/>
              <a:buAutoNum type="arabicPeriod"/>
            </a:pPr>
            <a:r>
              <a:rPr lang="es-CL" altLang="es-CL">
                <a:latin typeface="Arial Narrow" panose="020B0604020202020204" pitchFamily="34" charset="0"/>
              </a:rPr>
              <a:t>Programas a los que aún no se ha realizado Auditoria SGC, pero están considerados dentro de la planificación de este año, la cual se realizará entre Noviembre y Diciembre 2023. </a:t>
            </a:r>
          </a:p>
          <a:p>
            <a:pPr lvl="2" algn="just">
              <a:lnSpc>
                <a:spcPct val="100000"/>
              </a:lnSpc>
            </a:pPr>
            <a:r>
              <a:rPr lang="es-CL" altLang="es-CL">
                <a:latin typeface="Arial Narrow" panose="020B0604020202020204" pitchFamily="34" charset="0"/>
              </a:rPr>
              <a:t>Con esto, contaríamos con un 100% de programas a cuales hallan participado de un proceso de Auditoria. De todas formas, </a:t>
            </a:r>
            <a:r>
              <a:rPr lang="es-CL" altLang="es-CL" b="1">
                <a:latin typeface="Arial Narrow" panose="020B0604020202020204" pitchFamily="34" charset="0"/>
              </a:rPr>
              <a:t>a cada Director de Programa se le realiza el proceso de Auditoria al SGC,  coordinado por la Dirección de Personas</a:t>
            </a:r>
            <a:r>
              <a:rPr lang="es-CL" altLang="es-CL">
                <a:latin typeface="Arial Narrow" panose="020B0604020202020204" pitchFamily="34" charset="0"/>
              </a:rPr>
              <a:t>.</a:t>
            </a:r>
          </a:p>
        </p:txBody>
      </p:sp>
      <p:sp>
        <p:nvSpPr>
          <p:cNvPr id="3" name="Título 1"/>
          <p:cNvSpPr txBox="1">
            <a:spLocks/>
          </p:cNvSpPr>
          <p:nvPr/>
        </p:nvSpPr>
        <p:spPr>
          <a:xfrm>
            <a:off x="1535373" y="660547"/>
            <a:ext cx="9075761"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a:latin typeface="Arial Narrow" panose="020B0606020202030204" pitchFamily="34" charset="0"/>
              </a:rPr>
              <a:t>Conclusiones Auditoria Interna SGC</a:t>
            </a:r>
          </a:p>
        </p:txBody>
      </p:sp>
      <p:pic>
        <p:nvPicPr>
          <p:cNvPr id="6" name="Imagen 5"/>
          <p:cNvPicPr>
            <a:picLocks noChangeAspect="1"/>
          </p:cNvPicPr>
          <p:nvPr/>
        </p:nvPicPr>
        <p:blipFill>
          <a:blip r:embed="rId2"/>
          <a:stretch>
            <a:fillRect/>
          </a:stretch>
        </p:blipFill>
        <p:spPr>
          <a:xfrm>
            <a:off x="10248900" y="4890602"/>
            <a:ext cx="2082800" cy="2082800"/>
          </a:xfrm>
          <a:prstGeom prst="rect">
            <a:avLst/>
          </a:prstGeom>
        </p:spPr>
      </p:pic>
      <p:graphicFrame>
        <p:nvGraphicFramePr>
          <p:cNvPr id="9" name="Gráfico 8"/>
          <p:cNvGraphicFramePr/>
          <p:nvPr>
            <p:extLst>
              <p:ext uri="{D42A27DB-BD31-4B8C-83A1-F6EECF244321}">
                <p14:modId xmlns:p14="http://schemas.microsoft.com/office/powerpoint/2010/main" val="2180374350"/>
              </p:ext>
            </p:extLst>
          </p:nvPr>
        </p:nvGraphicFramePr>
        <p:xfrm>
          <a:off x="127000" y="1574175"/>
          <a:ext cx="5549900" cy="52838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870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2484120" y="660547"/>
            <a:ext cx="7166317"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a:latin typeface="Arial Narrow" panose="020B0606020202030204" pitchFamily="34" charset="0"/>
              </a:rPr>
              <a:t>Auditoria SGC Interna</a:t>
            </a:r>
          </a:p>
        </p:txBody>
      </p:sp>
      <p:sp>
        <p:nvSpPr>
          <p:cNvPr id="3" name="Marcador de contenido 2">
            <a:extLst>
              <a:ext uri="{FF2B5EF4-FFF2-40B4-BE49-F238E27FC236}">
                <a16:creationId xmlns:a16="http://schemas.microsoft.com/office/drawing/2014/main" id="{DEA0FC47-F7EF-198F-357B-0B35D682D32C}"/>
              </a:ext>
            </a:extLst>
          </p:cNvPr>
          <p:cNvSpPr txBox="1">
            <a:spLocks/>
          </p:cNvSpPr>
          <p:nvPr/>
        </p:nvSpPr>
        <p:spPr bwMode="auto">
          <a:xfrm>
            <a:off x="903222" y="1469362"/>
            <a:ext cx="10550769" cy="1285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s-CL" altLang="es-CL" sz="2400">
                <a:latin typeface="Arial Narrow" panose="020B0604020202020204" pitchFamily="34" charset="0"/>
              </a:rPr>
              <a:t>Resultados Auditoria SGC a Programas y Administración Central: </a:t>
            </a:r>
            <a:endParaRPr lang="es-CL" altLang="es-CL" sz="1200">
              <a:latin typeface="Arial Narrow" panose="020B0604020202020204" pitchFamily="34" charset="0"/>
            </a:endParaRPr>
          </a:p>
          <a:p>
            <a:pPr lvl="1" algn="just">
              <a:lnSpc>
                <a:spcPct val="100000"/>
              </a:lnSpc>
            </a:pPr>
            <a:endParaRPr lang="es-ES" altLang="es-CL" sz="2000">
              <a:latin typeface="Arial Narrow" panose="020B0604020202020204" pitchFamily="34" charset="0"/>
            </a:endParaRPr>
          </a:p>
        </p:txBody>
      </p:sp>
      <p:graphicFrame>
        <p:nvGraphicFramePr>
          <p:cNvPr id="4" name="Tabla 3">
            <a:extLst>
              <a:ext uri="{FF2B5EF4-FFF2-40B4-BE49-F238E27FC236}">
                <a16:creationId xmlns:a16="http://schemas.microsoft.com/office/drawing/2014/main" id="{31F12C60-4B4D-8FD6-2178-3A2797384B75}"/>
              </a:ext>
            </a:extLst>
          </p:cNvPr>
          <p:cNvGraphicFramePr>
            <a:graphicFrameLocks noGrp="1"/>
          </p:cNvGraphicFramePr>
          <p:nvPr>
            <p:extLst>
              <p:ext uri="{D42A27DB-BD31-4B8C-83A1-F6EECF244321}">
                <p14:modId xmlns:p14="http://schemas.microsoft.com/office/powerpoint/2010/main" val="1084668993"/>
              </p:ext>
            </p:extLst>
          </p:nvPr>
        </p:nvGraphicFramePr>
        <p:xfrm>
          <a:off x="643465" y="2058054"/>
          <a:ext cx="10713157" cy="1992921"/>
        </p:xfrm>
        <a:graphic>
          <a:graphicData uri="http://schemas.openxmlformats.org/drawingml/2006/table">
            <a:tbl>
              <a:tblPr/>
              <a:tblGrid>
                <a:gridCol w="1530451">
                  <a:extLst>
                    <a:ext uri="{9D8B030D-6E8A-4147-A177-3AD203B41FA5}">
                      <a16:colId xmlns:a16="http://schemas.microsoft.com/office/drawing/2014/main" val="20000"/>
                    </a:ext>
                  </a:extLst>
                </a:gridCol>
                <a:gridCol w="1167595">
                  <a:extLst>
                    <a:ext uri="{9D8B030D-6E8A-4147-A177-3AD203B41FA5}">
                      <a16:colId xmlns:a16="http://schemas.microsoft.com/office/drawing/2014/main" val="20001"/>
                    </a:ext>
                  </a:extLst>
                </a:gridCol>
                <a:gridCol w="1893307">
                  <a:extLst>
                    <a:ext uri="{9D8B030D-6E8A-4147-A177-3AD203B41FA5}">
                      <a16:colId xmlns:a16="http://schemas.microsoft.com/office/drawing/2014/main" val="1914422135"/>
                    </a:ext>
                  </a:extLst>
                </a:gridCol>
                <a:gridCol w="1530451">
                  <a:extLst>
                    <a:ext uri="{9D8B030D-6E8A-4147-A177-3AD203B41FA5}">
                      <a16:colId xmlns:a16="http://schemas.microsoft.com/office/drawing/2014/main" val="2064665900"/>
                    </a:ext>
                  </a:extLst>
                </a:gridCol>
                <a:gridCol w="1125664">
                  <a:extLst>
                    <a:ext uri="{9D8B030D-6E8A-4147-A177-3AD203B41FA5}">
                      <a16:colId xmlns:a16="http://schemas.microsoft.com/office/drawing/2014/main" val="20002"/>
                    </a:ext>
                  </a:extLst>
                </a:gridCol>
                <a:gridCol w="1935238">
                  <a:extLst>
                    <a:ext uri="{9D8B030D-6E8A-4147-A177-3AD203B41FA5}">
                      <a16:colId xmlns:a16="http://schemas.microsoft.com/office/drawing/2014/main" val="677453276"/>
                    </a:ext>
                  </a:extLst>
                </a:gridCol>
                <a:gridCol w="1530451">
                  <a:extLst>
                    <a:ext uri="{9D8B030D-6E8A-4147-A177-3AD203B41FA5}">
                      <a16:colId xmlns:a16="http://schemas.microsoft.com/office/drawing/2014/main" val="3098781401"/>
                    </a:ext>
                  </a:extLst>
                </a:gridCol>
              </a:tblGrid>
              <a:tr h="302289">
                <a:tc rowSpan="2">
                  <a:txBody>
                    <a:bodyPr/>
                    <a:lstStyle/>
                    <a:p>
                      <a:pPr algn="ctr" fontAlgn="b"/>
                      <a:r>
                        <a:rPr lang="es-CL" sz="1600" b="0" i="0" u="none" strike="noStrike">
                          <a:solidFill>
                            <a:srgbClr val="000000"/>
                          </a:solidFill>
                          <a:effectLst/>
                          <a:latin typeface="Arial Narrow" panose="020B0606020202030204" pitchFamily="34" charset="0"/>
                        </a:rPr>
                        <a:t>Años /Auditorías SGC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b"/>
                      <a:r>
                        <a:rPr lang="es-CL" sz="1600" b="1" i="0" u="none" strike="noStrike">
                          <a:solidFill>
                            <a:srgbClr val="FFFFFF"/>
                          </a:solidFill>
                          <a:effectLst/>
                          <a:latin typeface="Arial Narrow" panose="020B0606020202030204" pitchFamily="34" charset="0"/>
                        </a:rPr>
                        <a:t> Auditorías SGC Programas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pPr algn="ctr" fontAlgn="b"/>
                      <a:endParaRPr lang="es-CL" sz="1600" b="1" i="0" u="none" strike="noStrike">
                        <a:solidFill>
                          <a:srgbClr val="FFFFFF"/>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pPr algn="ctr" fontAlgn="b"/>
                      <a:endParaRPr lang="es-CL" sz="1600" b="1" i="0" u="none" strike="noStrike">
                        <a:solidFill>
                          <a:srgbClr val="FFFFFF"/>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gridSpan="3">
                  <a:txBody>
                    <a:bodyPr/>
                    <a:lstStyle/>
                    <a:p>
                      <a:pPr algn="l" fontAlgn="b"/>
                      <a:r>
                        <a:rPr lang="es-CL" sz="1600" b="1" i="0" u="none" strike="noStrike">
                          <a:solidFill>
                            <a:srgbClr val="FFFFFF"/>
                          </a:solidFill>
                          <a:effectLst/>
                          <a:latin typeface="Arial Narrow" panose="020B0606020202030204" pitchFamily="34" charset="0"/>
                        </a:rPr>
                        <a:t> Auditorias SGC </a:t>
                      </a:r>
                      <a:r>
                        <a:rPr lang="es-CL" sz="1600" b="1" i="0" u="none" strike="noStrike" err="1">
                          <a:solidFill>
                            <a:srgbClr val="FFFFFF"/>
                          </a:solidFill>
                          <a:effectLst/>
                          <a:latin typeface="Arial Narrow" panose="020B0606020202030204" pitchFamily="34" charset="0"/>
                        </a:rPr>
                        <a:t>Adm</a:t>
                      </a:r>
                      <a:r>
                        <a:rPr lang="es-CL" sz="1600" b="1" i="0" u="none" strike="noStrike">
                          <a:solidFill>
                            <a:srgbClr val="FFFFFF"/>
                          </a:solidFill>
                          <a:effectLst/>
                          <a:latin typeface="Arial Narrow" panose="020B0606020202030204" pitchFamily="34" charset="0"/>
                        </a:rPr>
                        <a:t>.</a:t>
                      </a:r>
                      <a:r>
                        <a:rPr lang="es-CL" sz="1600" b="1" i="0" u="none" strike="noStrike" baseline="0">
                          <a:solidFill>
                            <a:srgbClr val="FFFFFF"/>
                          </a:solidFill>
                          <a:effectLst/>
                          <a:latin typeface="Arial Narrow" panose="020B0606020202030204" pitchFamily="34" charset="0"/>
                        </a:rPr>
                        <a:t> </a:t>
                      </a:r>
                      <a:r>
                        <a:rPr lang="es-CL" sz="1600" b="1" i="0" u="none" strike="noStrike">
                          <a:solidFill>
                            <a:srgbClr val="FFFFFF"/>
                          </a:solidFill>
                          <a:effectLst/>
                          <a:latin typeface="Arial Narrow" panose="020B0606020202030204" pitchFamily="34" charset="0"/>
                        </a:rPr>
                        <a:t>Central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pPr algn="ctr" fontAlgn="b"/>
                      <a:endParaRPr lang="es-CL" sz="1600" b="1" i="0" u="none" strike="noStrike">
                        <a:solidFill>
                          <a:srgbClr val="FFFFFF"/>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pPr algn="ctr" fontAlgn="b"/>
                      <a:endParaRPr lang="es-CL" sz="1600" b="1" i="0" u="none" strike="noStrike">
                        <a:solidFill>
                          <a:srgbClr val="FFFFFF"/>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400984">
                <a:tc vMerge="1">
                  <a:txBody>
                    <a:bodyPr/>
                    <a:lstStyle/>
                    <a:p>
                      <a:pPr algn="ctr" fontAlgn="b"/>
                      <a:endParaRPr lang="es-CL" sz="1600" b="1" i="0" u="none" strike="noStrike">
                        <a:solidFill>
                          <a:srgbClr val="FFFFFF"/>
                        </a:solidFill>
                        <a:effectLst/>
                        <a:latin typeface="Arial Narrow" panose="020B0606020202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CL" sz="1600" b="0" i="0" u="none" strike="noStrike">
                          <a:solidFill>
                            <a:srgbClr val="000000"/>
                          </a:solidFill>
                          <a:effectLst/>
                          <a:latin typeface="Arial Narrow" panose="020B0606020202030204" pitchFamily="34" charset="0"/>
                        </a:rPr>
                        <a:t>Cantidad Auditorias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a:solidFill>
                            <a:srgbClr val="000000"/>
                          </a:solidFill>
                          <a:effectLst/>
                          <a:latin typeface="Arial Narrow" panose="020B0606020202030204" pitchFamily="34" charset="0"/>
                        </a:rPr>
                        <a:t>Cantidad de Hallazgos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a:solidFill>
                            <a:srgbClr val="000000"/>
                          </a:solidFill>
                          <a:effectLst/>
                          <a:latin typeface="Arial Narrow" panose="020B0606020202030204" pitchFamily="34" charset="0"/>
                        </a:rPr>
                        <a:t>Estado</a:t>
                      </a:r>
                      <a:r>
                        <a:rPr lang="es-CL" sz="1600" b="0" i="0" u="none" strike="noStrike" baseline="0">
                          <a:solidFill>
                            <a:srgbClr val="000000"/>
                          </a:solidFill>
                          <a:effectLst/>
                          <a:latin typeface="Arial Narrow" panose="020B0606020202030204" pitchFamily="34" charset="0"/>
                        </a:rPr>
                        <a:t> Seguimiento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a:solidFill>
                            <a:srgbClr val="000000"/>
                          </a:solidFill>
                          <a:effectLst/>
                          <a:latin typeface="Arial Narrow" panose="020B0606020202030204" pitchFamily="34" charset="0"/>
                        </a:rPr>
                        <a:t>Cantidad Auditorias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a:solidFill>
                            <a:srgbClr val="000000"/>
                          </a:solidFill>
                          <a:effectLst/>
                          <a:latin typeface="Arial Narrow" panose="020B0606020202030204" pitchFamily="34" charset="0"/>
                        </a:rPr>
                        <a:t>Cantidad de Hallazgos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a:solidFill>
                            <a:srgbClr val="000000"/>
                          </a:solidFill>
                          <a:effectLst/>
                          <a:latin typeface="Arial Narrow" panose="020B0606020202030204" pitchFamily="34" charset="0"/>
                        </a:rPr>
                        <a:t>Estado</a:t>
                      </a:r>
                      <a:r>
                        <a:rPr lang="es-CL" sz="1600" b="0" i="0" u="none" strike="noStrike" baseline="0">
                          <a:solidFill>
                            <a:srgbClr val="000000"/>
                          </a:solidFill>
                          <a:effectLst/>
                          <a:latin typeface="Arial Narrow" panose="020B0606020202030204" pitchFamily="34" charset="0"/>
                        </a:rPr>
                        <a:t> Seguimiento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6195422"/>
                  </a:ext>
                </a:extLst>
              </a:tr>
              <a:tr h="400984">
                <a:tc>
                  <a:txBody>
                    <a:bodyPr/>
                    <a:lstStyle/>
                    <a:p>
                      <a:pPr algn="ctr" fontAlgn="b"/>
                      <a:r>
                        <a:rPr lang="es-CL" sz="1600" b="1" i="0" u="none" strike="noStrike">
                          <a:solidFill>
                            <a:srgbClr val="FFFFFF"/>
                          </a:solidFill>
                          <a:effectLst/>
                          <a:latin typeface="Arial Narrow" panose="020B0606020202030204" pitchFamily="34" charset="0"/>
                        </a:rPr>
                        <a:t>2021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CL" sz="1600" b="0" i="0" u="none" strike="noStrike">
                          <a:solidFill>
                            <a:srgbClr val="000000"/>
                          </a:solidFill>
                          <a:effectLst/>
                          <a:latin typeface="Arial Narrow" panose="020B060602020203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a:solidFill>
                            <a:srgbClr val="000000"/>
                          </a:solidFill>
                          <a:effectLst/>
                          <a:latin typeface="Arial Narrow" panose="020B060602020203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CL" sz="1600" b="0" i="0" u="none" strike="noStrike">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a:solidFill>
                            <a:srgbClr val="000000"/>
                          </a:solidFill>
                          <a:effectLst/>
                          <a:latin typeface="Arial Narrow" panose="020B0606020202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a:solidFill>
                            <a:srgbClr val="000000"/>
                          </a:solidFill>
                          <a:effectLst/>
                          <a:latin typeface="Arial Narrow" panose="020B0606020202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CL" sz="1600" b="0" i="0" u="none" strike="noStrike">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0984">
                <a:tc>
                  <a:txBody>
                    <a:bodyPr/>
                    <a:lstStyle/>
                    <a:p>
                      <a:pPr algn="ctr" fontAlgn="b"/>
                      <a:r>
                        <a:rPr lang="es-CL" sz="1600" b="1" i="0" u="none" strike="noStrike">
                          <a:solidFill>
                            <a:srgbClr val="FFFFFF"/>
                          </a:solidFill>
                          <a:effectLst/>
                          <a:latin typeface="Arial Narrow" panose="020B0606020202030204" pitchFamily="34" charset="0"/>
                        </a:rPr>
                        <a:t>2022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CL" sz="1600" b="0" i="0" u="none" strike="noStrike">
                          <a:solidFill>
                            <a:srgbClr val="000000"/>
                          </a:solidFill>
                          <a:effectLst/>
                          <a:latin typeface="Arial Narrow" panose="020B060602020203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a:solidFill>
                            <a:srgbClr val="000000"/>
                          </a:solidFill>
                          <a:effectLst/>
                          <a:latin typeface="Arial Narrow" panose="020B0606020202030204" pitchFamily="34" charset="0"/>
                        </a:rPr>
                        <a:t>63 (41 NC y 22 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CL" sz="1600" b="0" i="0" u="none" strike="noStrike">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a:solidFill>
                            <a:srgbClr val="000000"/>
                          </a:solidFill>
                          <a:effectLst/>
                          <a:latin typeface="Arial Narrow" panose="020B0606020202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a:solidFill>
                            <a:srgbClr val="000000"/>
                          </a:solidFill>
                          <a:effectLst/>
                          <a:latin typeface="Arial Narrow" panose="020B0606020202030204" pitchFamily="34" charset="0"/>
                        </a:rPr>
                        <a:t>19 (13 NC y 6 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CL" sz="1600" b="0" i="0" u="none" strike="noStrike">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0984">
                <a:tc>
                  <a:txBody>
                    <a:bodyPr/>
                    <a:lstStyle/>
                    <a:p>
                      <a:pPr algn="ctr" fontAlgn="b"/>
                      <a:r>
                        <a:rPr lang="es-CL" sz="1600" b="1" i="0" u="none" strike="noStrike">
                          <a:solidFill>
                            <a:srgbClr val="FFFFFF"/>
                          </a:solidFill>
                          <a:effectLst/>
                          <a:latin typeface="Arial Narrow" panose="020B0606020202030204" pitchFamily="34" charset="0"/>
                        </a:rPr>
                        <a:t>2023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CL" sz="1600" b="0" i="0" u="none" strike="noStrike">
                          <a:solidFill>
                            <a:srgbClr val="000000"/>
                          </a:solidFill>
                          <a:effectLst/>
                          <a:latin typeface="Arial Narrow" panose="020B0606020202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a:solidFill>
                            <a:srgbClr val="000000"/>
                          </a:solidFill>
                          <a:effectLst/>
                          <a:latin typeface="Arial Narrow" panose="020B0606020202030204" pitchFamily="34" charset="0"/>
                        </a:rPr>
                        <a:t>29</a:t>
                      </a:r>
                      <a:r>
                        <a:rPr lang="es-CL" sz="1600" b="0" i="0" u="none" strike="noStrike" baseline="0">
                          <a:solidFill>
                            <a:srgbClr val="000000"/>
                          </a:solidFill>
                          <a:effectLst/>
                          <a:latin typeface="Arial Narrow" panose="020B0606020202030204" pitchFamily="34" charset="0"/>
                        </a:rPr>
                        <a:t> (13 NC y 16 OM )</a:t>
                      </a:r>
                      <a:endParaRPr lang="es-CL" sz="1600" b="0" i="0" u="none" strike="noStrike">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a:solidFill>
                            <a:srgbClr val="000000"/>
                          </a:solidFill>
                          <a:effectLst/>
                          <a:latin typeface="Arial Narrow" panose="020B0606020202030204" pitchFamily="34" charset="0"/>
                        </a:rPr>
                        <a:t>En Proceso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a:solidFill>
                            <a:srgbClr val="000000"/>
                          </a:solidFill>
                          <a:effectLst/>
                          <a:latin typeface="Arial Narrow" panose="020B0606020202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a:solidFill>
                            <a:srgbClr val="000000"/>
                          </a:solidFill>
                          <a:effectLst/>
                          <a:latin typeface="Arial Narrow" panose="020B0606020202030204" pitchFamily="34" charset="0"/>
                        </a:rPr>
                        <a:t>42 (</a:t>
                      </a:r>
                      <a:r>
                        <a:rPr lang="es-CL" sz="1600" b="0" i="0" u="none" strike="noStrike" baseline="0">
                          <a:solidFill>
                            <a:srgbClr val="000000"/>
                          </a:solidFill>
                          <a:effectLst/>
                          <a:latin typeface="Arial Narrow" panose="020B0606020202030204" pitchFamily="34" charset="0"/>
                        </a:rPr>
                        <a:t>17 NC y 25 OM)</a:t>
                      </a:r>
                      <a:endParaRPr lang="es-CL" sz="1600" b="0" i="0" u="none" strike="noStrike">
                        <a:solidFill>
                          <a:srgbClr val="000000"/>
                        </a:solidFill>
                        <a:effectLst/>
                        <a:latin typeface="Arial Narrow" panose="020B06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a:solidFill>
                            <a:srgbClr val="000000"/>
                          </a:solidFill>
                          <a:effectLst/>
                          <a:latin typeface="Arial Narrow" panose="020B0606020202030204" pitchFamily="34" charset="0"/>
                        </a:rPr>
                        <a:t>En Proceso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6" name="Picture 2" descr="Imágenes de Visto Bueno - Descarga gratuita en Freepi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69146" y="2954682"/>
            <a:ext cx="277495" cy="2490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ágenes de Visto Bueno - Descarga gratuita en Freepi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68103" y="3329875"/>
            <a:ext cx="277495" cy="249030"/>
          </a:xfrm>
          <a:prstGeom prst="rect">
            <a:avLst/>
          </a:prstGeom>
          <a:noFill/>
          <a:extLst>
            <a:ext uri="{909E8E84-426E-40DD-AFC4-6F175D3DCCD1}">
              <a14:hiddenFill xmlns:a14="http://schemas.microsoft.com/office/drawing/2010/main">
                <a:solidFill>
                  <a:srgbClr val="FFFFFF"/>
                </a:solidFill>
              </a14:hiddenFill>
            </a:ext>
          </a:extLst>
        </p:spPr>
      </p:pic>
      <p:sp>
        <p:nvSpPr>
          <p:cNvPr id="10" name="Marcador de contenido 2">
            <a:extLst>
              <a:ext uri="{FF2B5EF4-FFF2-40B4-BE49-F238E27FC236}">
                <a16:creationId xmlns:a16="http://schemas.microsoft.com/office/drawing/2014/main" id="{DEA0FC47-F7EF-198F-357B-0B35D682D32C}"/>
              </a:ext>
            </a:extLst>
          </p:cNvPr>
          <p:cNvSpPr txBox="1">
            <a:spLocks/>
          </p:cNvSpPr>
          <p:nvPr/>
        </p:nvSpPr>
        <p:spPr bwMode="auto">
          <a:xfrm>
            <a:off x="724658" y="4215189"/>
            <a:ext cx="10550769" cy="82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s-CL" altLang="es-CL" sz="2000">
                <a:latin typeface="Arial Narrow" panose="020B0604020202020204" pitchFamily="34" charset="0"/>
              </a:rPr>
              <a:t>El año 2023 presenta una disminución de un 68% en No Conformidades, respecto de las auditorias realizadas en los Programas, comparando el 2022.</a:t>
            </a:r>
          </a:p>
        </p:txBody>
      </p:sp>
      <p:pic>
        <p:nvPicPr>
          <p:cNvPr id="11" name="Picture 2" descr="Imágenes de Visto Bueno - Descarga gratuita en Freepi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8507" y="2931140"/>
            <a:ext cx="277495" cy="2490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ágenes de Visto Bueno - Descarga gratuita en Freepi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7464" y="3306333"/>
            <a:ext cx="277495" cy="249030"/>
          </a:xfrm>
          <a:prstGeom prst="rect">
            <a:avLst/>
          </a:prstGeom>
          <a:noFill/>
          <a:extLst>
            <a:ext uri="{909E8E84-426E-40DD-AFC4-6F175D3DCCD1}">
              <a14:hiddenFill xmlns:a14="http://schemas.microsoft.com/office/drawing/2010/main">
                <a:solidFill>
                  <a:srgbClr val="FFFFFF"/>
                </a:solidFill>
              </a14:hiddenFill>
            </a:ext>
          </a:extLst>
        </p:spPr>
      </p:pic>
      <p:sp>
        <p:nvSpPr>
          <p:cNvPr id="13" name="Marcador de contenido 2">
            <a:extLst>
              <a:ext uri="{FF2B5EF4-FFF2-40B4-BE49-F238E27FC236}">
                <a16:creationId xmlns:a16="http://schemas.microsoft.com/office/drawing/2014/main" id="{DEA0FC47-F7EF-198F-357B-0B35D682D32C}"/>
              </a:ext>
            </a:extLst>
          </p:cNvPr>
          <p:cNvSpPr txBox="1">
            <a:spLocks/>
          </p:cNvSpPr>
          <p:nvPr/>
        </p:nvSpPr>
        <p:spPr bwMode="auto">
          <a:xfrm>
            <a:off x="724657" y="5044327"/>
            <a:ext cx="10550769" cy="162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s-CL" altLang="es-CL" sz="2000">
                <a:latin typeface="Arial Narrow" panose="020B0604020202020204" pitchFamily="34" charset="0"/>
              </a:rPr>
              <a:t>El año 2023 la Administración Central presenta un incremento de un 30% de No Conformidades y un Aumento de un 316% de Oportunidades de Mejoras, comparando el 2022. El cambio de Seguimiento a Mejora Continua ha permitido identificar las opciones de mejora bajos los entornos dinámicos en los que se mide el cumplimiento de cada Dirección. Es decir, la búsqueda no es en las fallas, sino en las Oportunidades de Mejoras en razón al entorno cambiante y nuevos requerimientos.</a:t>
            </a:r>
            <a:endParaRPr lang="es-ES" altLang="es-CL" sz="1800">
              <a:latin typeface="Arial Narrow" panose="020B0604020202020204" pitchFamily="34" charset="0"/>
            </a:endParaRPr>
          </a:p>
        </p:txBody>
      </p:sp>
    </p:spTree>
    <p:extLst>
      <p:ext uri="{BB962C8B-B14F-4D97-AF65-F5344CB8AC3E}">
        <p14:creationId xmlns:p14="http://schemas.microsoft.com/office/powerpoint/2010/main" val="186775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2811440" y="469479"/>
            <a:ext cx="7753398"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a:latin typeface="Arial Narrow" panose="020B0606020202030204" pitchFamily="34" charset="0"/>
              </a:rPr>
              <a:t>Resultados Auditorias SGC</a:t>
            </a:r>
          </a:p>
        </p:txBody>
      </p:sp>
      <p:graphicFrame>
        <p:nvGraphicFramePr>
          <p:cNvPr id="3" name="Tabla 2"/>
          <p:cNvGraphicFramePr>
            <a:graphicFrameLocks noGrp="1"/>
          </p:cNvGraphicFramePr>
          <p:nvPr>
            <p:extLst>
              <p:ext uri="{D42A27DB-BD31-4B8C-83A1-F6EECF244321}">
                <p14:modId xmlns:p14="http://schemas.microsoft.com/office/powerpoint/2010/main" val="3852705436"/>
              </p:ext>
            </p:extLst>
          </p:nvPr>
        </p:nvGraphicFramePr>
        <p:xfrm>
          <a:off x="631423" y="1463651"/>
          <a:ext cx="10878352" cy="3749040"/>
        </p:xfrm>
        <a:graphic>
          <a:graphicData uri="http://schemas.openxmlformats.org/drawingml/2006/table">
            <a:tbl>
              <a:tblPr firstRow="1" bandRow="1">
                <a:tableStyleId>{5C22544A-7EE6-4342-B048-85BDC9FD1C3A}</a:tableStyleId>
              </a:tblPr>
              <a:tblGrid>
                <a:gridCol w="3389597">
                  <a:extLst>
                    <a:ext uri="{9D8B030D-6E8A-4147-A177-3AD203B41FA5}">
                      <a16:colId xmlns:a16="http://schemas.microsoft.com/office/drawing/2014/main" val="2845257648"/>
                    </a:ext>
                  </a:extLst>
                </a:gridCol>
                <a:gridCol w="765734">
                  <a:extLst>
                    <a:ext uri="{9D8B030D-6E8A-4147-A177-3AD203B41FA5}">
                      <a16:colId xmlns:a16="http://schemas.microsoft.com/office/drawing/2014/main" val="408305611"/>
                    </a:ext>
                  </a:extLst>
                </a:gridCol>
                <a:gridCol w="791037">
                  <a:extLst>
                    <a:ext uri="{9D8B030D-6E8A-4147-A177-3AD203B41FA5}">
                      <a16:colId xmlns:a16="http://schemas.microsoft.com/office/drawing/2014/main" val="928400741"/>
                    </a:ext>
                  </a:extLst>
                </a:gridCol>
                <a:gridCol w="791037">
                  <a:extLst>
                    <a:ext uri="{9D8B030D-6E8A-4147-A177-3AD203B41FA5}">
                      <a16:colId xmlns:a16="http://schemas.microsoft.com/office/drawing/2014/main" val="1104633544"/>
                    </a:ext>
                  </a:extLst>
                </a:gridCol>
                <a:gridCol w="791037">
                  <a:extLst>
                    <a:ext uri="{9D8B030D-6E8A-4147-A177-3AD203B41FA5}">
                      <a16:colId xmlns:a16="http://schemas.microsoft.com/office/drawing/2014/main" val="1755076349"/>
                    </a:ext>
                  </a:extLst>
                </a:gridCol>
                <a:gridCol w="791037">
                  <a:extLst>
                    <a:ext uri="{9D8B030D-6E8A-4147-A177-3AD203B41FA5}">
                      <a16:colId xmlns:a16="http://schemas.microsoft.com/office/drawing/2014/main" val="4262081618"/>
                    </a:ext>
                  </a:extLst>
                </a:gridCol>
                <a:gridCol w="819900">
                  <a:extLst>
                    <a:ext uri="{9D8B030D-6E8A-4147-A177-3AD203B41FA5}">
                      <a16:colId xmlns:a16="http://schemas.microsoft.com/office/drawing/2014/main" val="1652780336"/>
                    </a:ext>
                  </a:extLst>
                </a:gridCol>
                <a:gridCol w="504796">
                  <a:extLst>
                    <a:ext uri="{9D8B030D-6E8A-4147-A177-3AD203B41FA5}">
                      <a16:colId xmlns:a16="http://schemas.microsoft.com/office/drawing/2014/main" val="3734077029"/>
                    </a:ext>
                  </a:extLst>
                </a:gridCol>
                <a:gridCol w="587031">
                  <a:extLst>
                    <a:ext uri="{9D8B030D-6E8A-4147-A177-3AD203B41FA5}">
                      <a16:colId xmlns:a16="http://schemas.microsoft.com/office/drawing/2014/main" val="190224661"/>
                    </a:ext>
                  </a:extLst>
                </a:gridCol>
                <a:gridCol w="791037">
                  <a:extLst>
                    <a:ext uri="{9D8B030D-6E8A-4147-A177-3AD203B41FA5}">
                      <a16:colId xmlns:a16="http://schemas.microsoft.com/office/drawing/2014/main" val="4289858046"/>
                    </a:ext>
                  </a:extLst>
                </a:gridCol>
                <a:gridCol w="856109">
                  <a:extLst>
                    <a:ext uri="{9D8B030D-6E8A-4147-A177-3AD203B41FA5}">
                      <a16:colId xmlns:a16="http://schemas.microsoft.com/office/drawing/2014/main" val="1149454030"/>
                    </a:ext>
                  </a:extLst>
                </a:gridCol>
              </a:tblGrid>
              <a:tr h="298380">
                <a:tc>
                  <a:txBody>
                    <a:bodyPr/>
                    <a:lstStyle/>
                    <a:p>
                      <a:pPr algn="r"/>
                      <a:r>
                        <a:rPr lang="es-CL"/>
                        <a:t>Años</a:t>
                      </a:r>
                      <a:r>
                        <a:rPr lang="es-CL" baseline="0"/>
                        <a:t> Auditados</a:t>
                      </a:r>
                      <a:endParaRPr lang="es-C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pPr algn="ctr"/>
                      <a:r>
                        <a:rPr lang="es-CL" sz="2000"/>
                        <a:t>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s-CL"/>
                    </a:p>
                  </a:txBody>
                  <a:tcPr/>
                </a:tc>
                <a:tc gridSpan="2">
                  <a:txBody>
                    <a:bodyPr/>
                    <a:lstStyle/>
                    <a:p>
                      <a:pPr algn="ctr"/>
                      <a:r>
                        <a:rPr lang="es-CL" sz="2000"/>
                        <a:t>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s-CL"/>
                    </a:p>
                  </a:txBody>
                  <a:tcPr/>
                </a:tc>
                <a:tc gridSpan="2">
                  <a:txBody>
                    <a:bodyPr/>
                    <a:lstStyle/>
                    <a:p>
                      <a:pPr algn="ctr"/>
                      <a:r>
                        <a:rPr lang="es-CL" sz="2000"/>
                        <a:t>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s-CL"/>
                    </a:p>
                  </a:txBody>
                  <a:tcPr/>
                </a:tc>
                <a:tc gridSpan="2">
                  <a:txBody>
                    <a:bodyPr/>
                    <a:lstStyle/>
                    <a:p>
                      <a:pPr algn="ctr"/>
                      <a:r>
                        <a:rPr lang="es-CL" sz="2000"/>
                        <a:t>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s-CL"/>
                    </a:p>
                  </a:txBody>
                  <a:tcPr/>
                </a:tc>
                <a:tc gridSpan="2">
                  <a:txBody>
                    <a:bodyPr/>
                    <a:lstStyle/>
                    <a:p>
                      <a:pPr algn="ctr"/>
                      <a:r>
                        <a:rPr lang="es-CL" sz="2000"/>
                        <a:t>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s-CL"/>
                    </a:p>
                  </a:txBody>
                  <a:tcPr/>
                </a:tc>
                <a:extLst>
                  <a:ext uri="{0D108BD9-81ED-4DB2-BD59-A6C34878D82A}">
                    <a16:rowId xmlns:a16="http://schemas.microsoft.com/office/drawing/2014/main" val="2702096585"/>
                  </a:ext>
                </a:extLst>
              </a:tr>
              <a:tr h="3118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L" sz="1600" b="1" i="0" u="non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lToBr w="12700" cap="flat" cmpd="sng" algn="ctr">
                      <a:solidFill>
                        <a:schemeClr val="tx1"/>
                      </a:solidFill>
                      <a:prstDash val="solid"/>
                      <a:round/>
                      <a:headEnd type="none" w="med" len="med"/>
                      <a:tailEnd type="none" w="med" len="med"/>
                    </a:lnTlToBr>
                  </a:tcPr>
                </a:tc>
                <a:tc>
                  <a:txBody>
                    <a:bodyPr/>
                    <a:lstStyle/>
                    <a:p>
                      <a:pPr algn="ctr"/>
                      <a:r>
                        <a:rPr lang="es-CL" sz="1600" b="1"/>
                        <a:t>NC</a:t>
                      </a:r>
                    </a:p>
                  </a:txBody>
                  <a:tcPr>
                    <a:lnL w="12700" cap="flat" cmpd="sng" algn="ctr">
                      <a:solidFill>
                        <a:schemeClr val="tx1"/>
                      </a:solidFill>
                      <a:prstDash val="solid"/>
                      <a:round/>
                      <a:headEnd type="none" w="med" len="med"/>
                      <a:tailEnd type="none" w="med" len="med"/>
                    </a:lnL>
                  </a:tcPr>
                </a:tc>
                <a:tc>
                  <a:txBody>
                    <a:bodyPr/>
                    <a:lstStyle/>
                    <a:p>
                      <a:pPr algn="ctr"/>
                      <a:r>
                        <a:rPr lang="es-CL" sz="1600" b="1"/>
                        <a:t>OM</a:t>
                      </a:r>
                    </a:p>
                  </a:txBody>
                  <a:tcPr>
                    <a:lnR w="12700" cap="flat" cmpd="sng" algn="ctr">
                      <a:solidFill>
                        <a:schemeClr val="tx1"/>
                      </a:solidFill>
                      <a:prstDash val="solid"/>
                      <a:round/>
                      <a:headEnd type="none" w="med" len="med"/>
                      <a:tailEnd type="none" w="med" len="med"/>
                    </a:lnR>
                  </a:tcPr>
                </a:tc>
                <a:tc>
                  <a:txBody>
                    <a:bodyPr/>
                    <a:lstStyle/>
                    <a:p>
                      <a:pPr algn="ctr"/>
                      <a:r>
                        <a:rPr lang="es-CL" sz="1600" b="1"/>
                        <a:t>NC</a:t>
                      </a:r>
                    </a:p>
                  </a:txBody>
                  <a:tcPr>
                    <a:lnL w="12700" cap="flat" cmpd="sng" algn="ctr">
                      <a:solidFill>
                        <a:schemeClr val="tx1"/>
                      </a:solidFill>
                      <a:prstDash val="solid"/>
                      <a:round/>
                      <a:headEnd type="none" w="med" len="med"/>
                      <a:tailEnd type="none" w="med" len="med"/>
                    </a:lnL>
                  </a:tcPr>
                </a:tc>
                <a:tc>
                  <a:txBody>
                    <a:bodyPr/>
                    <a:lstStyle/>
                    <a:p>
                      <a:pPr algn="ctr"/>
                      <a:r>
                        <a:rPr lang="es-CL" sz="1600" b="1"/>
                        <a:t>OM</a:t>
                      </a:r>
                    </a:p>
                  </a:txBody>
                  <a:tcPr>
                    <a:lnR w="12700" cap="flat" cmpd="sng" algn="ctr">
                      <a:solidFill>
                        <a:schemeClr val="tx1"/>
                      </a:solidFill>
                      <a:prstDash val="solid"/>
                      <a:round/>
                      <a:headEnd type="none" w="med" len="med"/>
                      <a:tailEnd type="none" w="med" len="med"/>
                    </a:lnR>
                  </a:tcPr>
                </a:tc>
                <a:tc>
                  <a:txBody>
                    <a:bodyPr/>
                    <a:lstStyle/>
                    <a:p>
                      <a:pPr algn="ctr"/>
                      <a:r>
                        <a:rPr lang="es-CL" sz="1600" b="1"/>
                        <a:t>NC</a:t>
                      </a:r>
                    </a:p>
                  </a:txBody>
                  <a:tcPr>
                    <a:lnL w="12700" cap="flat" cmpd="sng" algn="ctr">
                      <a:solidFill>
                        <a:schemeClr val="tx1"/>
                      </a:solidFill>
                      <a:prstDash val="solid"/>
                      <a:round/>
                      <a:headEnd type="none" w="med" len="med"/>
                      <a:tailEnd type="none" w="med" len="med"/>
                    </a:lnL>
                  </a:tcPr>
                </a:tc>
                <a:tc>
                  <a:txBody>
                    <a:bodyPr/>
                    <a:lstStyle/>
                    <a:p>
                      <a:pPr algn="ctr"/>
                      <a:r>
                        <a:rPr lang="es-CL" sz="1600" b="1"/>
                        <a:t>OM</a:t>
                      </a:r>
                    </a:p>
                  </a:txBody>
                  <a:tcPr>
                    <a:lnR w="12700" cap="flat" cmpd="sng" algn="ctr">
                      <a:solidFill>
                        <a:schemeClr val="tx1"/>
                      </a:solidFill>
                      <a:prstDash val="solid"/>
                      <a:round/>
                      <a:headEnd type="none" w="med" len="med"/>
                      <a:tailEnd type="none" w="med" len="med"/>
                    </a:lnR>
                  </a:tcPr>
                </a:tc>
                <a:tc>
                  <a:txBody>
                    <a:bodyPr/>
                    <a:lstStyle/>
                    <a:p>
                      <a:pPr algn="ctr"/>
                      <a:r>
                        <a:rPr lang="es-CL" sz="1600" b="1"/>
                        <a:t>NC</a:t>
                      </a:r>
                    </a:p>
                  </a:txBody>
                  <a:tcPr>
                    <a:lnL w="12700" cap="flat" cmpd="sng" algn="ctr">
                      <a:solidFill>
                        <a:schemeClr val="tx1"/>
                      </a:solidFill>
                      <a:prstDash val="solid"/>
                      <a:round/>
                      <a:headEnd type="none" w="med" len="med"/>
                      <a:tailEnd type="none" w="med" len="med"/>
                    </a:lnL>
                  </a:tcPr>
                </a:tc>
                <a:tc>
                  <a:txBody>
                    <a:bodyPr/>
                    <a:lstStyle/>
                    <a:p>
                      <a:pPr algn="ctr"/>
                      <a:r>
                        <a:rPr lang="es-CL" sz="1600" b="1"/>
                        <a:t>OM</a:t>
                      </a:r>
                    </a:p>
                  </a:txBody>
                  <a:tcPr>
                    <a:lnR w="12700" cap="flat" cmpd="sng" algn="ctr">
                      <a:solidFill>
                        <a:schemeClr val="tx1"/>
                      </a:solidFill>
                      <a:prstDash val="solid"/>
                      <a:round/>
                      <a:headEnd type="none" w="med" len="med"/>
                      <a:tailEnd type="none" w="med" len="med"/>
                    </a:lnR>
                  </a:tcPr>
                </a:tc>
                <a:tc>
                  <a:txBody>
                    <a:bodyPr/>
                    <a:lstStyle/>
                    <a:p>
                      <a:pPr algn="ctr"/>
                      <a:r>
                        <a:rPr lang="es-CL" sz="1600" b="1"/>
                        <a:t>NC</a:t>
                      </a:r>
                    </a:p>
                  </a:txBody>
                  <a:tcPr>
                    <a:lnL w="12700" cap="flat" cmpd="sng" algn="ctr">
                      <a:solidFill>
                        <a:schemeClr val="tx1"/>
                      </a:solidFill>
                      <a:prstDash val="solid"/>
                      <a:round/>
                      <a:headEnd type="none" w="med" len="med"/>
                      <a:tailEnd type="none" w="med" len="med"/>
                    </a:lnL>
                  </a:tcPr>
                </a:tc>
                <a:tc>
                  <a:txBody>
                    <a:bodyPr/>
                    <a:lstStyle/>
                    <a:p>
                      <a:pPr algn="ctr"/>
                      <a:r>
                        <a:rPr lang="es-CL" sz="1600" b="1"/>
                        <a:t>OM</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75293677"/>
                  </a:ext>
                </a:extLst>
              </a:tr>
              <a:tr h="252475">
                <a:tc>
                  <a:txBody>
                    <a:bodyPr/>
                    <a:lstStyle/>
                    <a:p>
                      <a:r>
                        <a:rPr lang="es-CL" sz="1600"/>
                        <a:t>Dirección</a:t>
                      </a:r>
                      <a:r>
                        <a:rPr lang="es-CL" sz="1600" baseline="0"/>
                        <a:t> de </a:t>
                      </a:r>
                      <a:r>
                        <a:rPr lang="es-CL" sz="1600" baseline="0" err="1"/>
                        <a:t>Adm</a:t>
                      </a:r>
                      <a:r>
                        <a:rPr lang="es-CL" sz="1600" baseline="0"/>
                        <a:t>. y </a:t>
                      </a:r>
                      <a:r>
                        <a:rPr lang="es-CL" sz="1600" baseline="0" err="1"/>
                        <a:t>Fzas</a:t>
                      </a:r>
                      <a:endParaRPr lang="es-CL"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s-CL" sz="1600"/>
                        <a:t>0</a:t>
                      </a:r>
                    </a:p>
                  </a:txBody>
                  <a:tcPr>
                    <a:lnL w="12700" cap="flat" cmpd="sng" algn="ctr">
                      <a:solidFill>
                        <a:schemeClr val="tx1"/>
                      </a:solidFill>
                      <a:prstDash val="solid"/>
                      <a:round/>
                      <a:headEnd type="none" w="med" len="med"/>
                      <a:tailEnd type="none" w="med" len="med"/>
                    </a:lnL>
                  </a:tcPr>
                </a:tc>
                <a:tc>
                  <a:txBody>
                    <a:bodyPr/>
                    <a:lstStyle/>
                    <a:p>
                      <a:pPr algn="ctr"/>
                      <a:r>
                        <a:rPr lang="es-CL" sz="1600"/>
                        <a:t>3</a:t>
                      </a:r>
                    </a:p>
                  </a:txBody>
                  <a:tcPr>
                    <a:lnR w="12700" cap="flat" cmpd="sng" algn="ctr">
                      <a:solidFill>
                        <a:schemeClr val="tx1"/>
                      </a:solidFill>
                      <a:prstDash val="solid"/>
                      <a:round/>
                      <a:headEnd type="none" w="med" len="med"/>
                      <a:tailEnd type="none" w="med" len="med"/>
                    </a:lnR>
                  </a:tcPr>
                </a:tc>
                <a:tc>
                  <a:txBody>
                    <a:bodyPr/>
                    <a:lstStyle/>
                    <a:p>
                      <a:pPr algn="ctr"/>
                      <a:r>
                        <a:rPr lang="es-CL" sz="1600"/>
                        <a:t>0</a:t>
                      </a:r>
                    </a:p>
                  </a:txBody>
                  <a:tcPr>
                    <a:lnL w="12700" cap="flat" cmpd="sng" algn="ctr">
                      <a:solidFill>
                        <a:schemeClr val="tx1"/>
                      </a:solidFill>
                      <a:prstDash val="solid"/>
                      <a:round/>
                      <a:headEnd type="none" w="med" len="med"/>
                      <a:tailEnd type="none" w="med" len="med"/>
                    </a:lnL>
                  </a:tcPr>
                </a:tc>
                <a:tc>
                  <a:txBody>
                    <a:bodyPr/>
                    <a:lstStyle/>
                    <a:p>
                      <a:pPr algn="ctr"/>
                      <a:r>
                        <a:rPr lang="es-CL" sz="1600"/>
                        <a:t>0</a:t>
                      </a:r>
                    </a:p>
                  </a:txBody>
                  <a:tcPr>
                    <a:lnR w="12700" cap="flat" cmpd="sng" algn="ctr">
                      <a:solidFill>
                        <a:schemeClr val="tx1"/>
                      </a:solidFill>
                      <a:prstDash val="solid"/>
                      <a:round/>
                      <a:headEnd type="none" w="med" len="med"/>
                      <a:tailEnd type="none" w="med" len="med"/>
                    </a:lnR>
                  </a:tcPr>
                </a:tc>
                <a:tc>
                  <a:txBody>
                    <a:bodyPr/>
                    <a:lstStyle/>
                    <a:p>
                      <a:pPr algn="ctr"/>
                      <a:r>
                        <a:rPr lang="es-CL" sz="1600"/>
                        <a:t>0</a:t>
                      </a:r>
                    </a:p>
                  </a:txBody>
                  <a:tcPr>
                    <a:lnL w="12700" cap="flat" cmpd="sng" algn="ctr">
                      <a:solidFill>
                        <a:schemeClr val="tx1"/>
                      </a:solidFill>
                      <a:prstDash val="solid"/>
                      <a:round/>
                      <a:headEnd type="none" w="med" len="med"/>
                      <a:tailEnd type="none" w="med" len="med"/>
                    </a:lnL>
                  </a:tcPr>
                </a:tc>
                <a:tc>
                  <a:txBody>
                    <a:bodyPr/>
                    <a:lstStyle/>
                    <a:p>
                      <a:pPr algn="ctr"/>
                      <a:r>
                        <a:rPr lang="es-CL" sz="1600"/>
                        <a:t>2</a:t>
                      </a:r>
                    </a:p>
                  </a:txBody>
                  <a:tcPr>
                    <a:lnR w="12700" cap="flat" cmpd="sng" algn="ctr">
                      <a:solidFill>
                        <a:schemeClr val="tx1"/>
                      </a:solidFill>
                      <a:prstDash val="solid"/>
                      <a:round/>
                      <a:headEnd type="none" w="med" len="med"/>
                      <a:tailEnd type="none" w="med" len="med"/>
                    </a:lnR>
                  </a:tcPr>
                </a:tc>
                <a:tc>
                  <a:txBody>
                    <a:bodyPr/>
                    <a:lstStyle/>
                    <a:p>
                      <a:pPr algn="ctr"/>
                      <a:r>
                        <a:rPr lang="es-CL" sz="1600"/>
                        <a:t>2</a:t>
                      </a:r>
                    </a:p>
                  </a:txBody>
                  <a:tcPr>
                    <a:lnL w="12700" cap="flat" cmpd="sng" algn="ctr">
                      <a:solidFill>
                        <a:schemeClr val="tx1"/>
                      </a:solidFill>
                      <a:prstDash val="solid"/>
                      <a:round/>
                      <a:headEnd type="none" w="med" len="med"/>
                      <a:tailEnd type="none" w="med" len="med"/>
                    </a:lnL>
                  </a:tcPr>
                </a:tc>
                <a:tc>
                  <a:txBody>
                    <a:bodyPr/>
                    <a:lstStyle/>
                    <a:p>
                      <a:pPr algn="ctr"/>
                      <a:r>
                        <a:rPr lang="es-CL" sz="1600"/>
                        <a:t>1</a:t>
                      </a:r>
                    </a:p>
                  </a:txBody>
                  <a:tcPr>
                    <a:lnR w="12700" cap="flat" cmpd="sng" algn="ctr">
                      <a:solidFill>
                        <a:schemeClr val="tx1"/>
                      </a:solidFill>
                      <a:prstDash val="solid"/>
                      <a:round/>
                      <a:headEnd type="none" w="med" len="med"/>
                      <a:tailEnd type="none" w="med" len="med"/>
                    </a:lnR>
                  </a:tcPr>
                </a:tc>
                <a:tc>
                  <a:txBody>
                    <a:bodyPr/>
                    <a:lstStyle/>
                    <a:p>
                      <a:pPr algn="ctr"/>
                      <a:r>
                        <a:rPr lang="es-CL" sz="1600"/>
                        <a:t>0</a:t>
                      </a:r>
                    </a:p>
                  </a:txBody>
                  <a:tcPr>
                    <a:lnL w="12700" cap="flat" cmpd="sng" algn="ctr">
                      <a:solidFill>
                        <a:schemeClr val="tx1"/>
                      </a:solidFill>
                      <a:prstDash val="solid"/>
                      <a:round/>
                      <a:headEnd type="none" w="med" len="med"/>
                      <a:tailEnd type="none" w="med" len="med"/>
                    </a:lnL>
                  </a:tcPr>
                </a:tc>
                <a:tc>
                  <a:txBody>
                    <a:bodyPr/>
                    <a:lstStyle/>
                    <a:p>
                      <a:pPr algn="ctr"/>
                      <a:r>
                        <a:rPr lang="es-CL" sz="1600"/>
                        <a:t>3</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4972195"/>
                  </a:ext>
                </a:extLst>
              </a:tr>
              <a:tr h="252475">
                <a:tc>
                  <a:txBody>
                    <a:bodyPr/>
                    <a:lstStyle/>
                    <a:p>
                      <a:r>
                        <a:rPr lang="es-CL" sz="1600"/>
                        <a:t>Procesos</a:t>
                      </a:r>
                      <a:r>
                        <a:rPr lang="es-CL" sz="1600" baseline="0"/>
                        <a:t> de gestión de Calidad</a:t>
                      </a:r>
                      <a:endParaRPr lang="es-CL"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s-CL" sz="1600"/>
                        <a:t>0</a:t>
                      </a:r>
                    </a:p>
                  </a:txBody>
                  <a:tcPr>
                    <a:lnL w="12700" cap="flat" cmpd="sng" algn="ctr">
                      <a:solidFill>
                        <a:schemeClr val="tx1"/>
                      </a:solidFill>
                      <a:prstDash val="solid"/>
                      <a:round/>
                      <a:headEnd type="none" w="med" len="med"/>
                      <a:tailEnd type="none" w="med" len="med"/>
                    </a:lnL>
                  </a:tcPr>
                </a:tc>
                <a:tc>
                  <a:txBody>
                    <a:bodyPr/>
                    <a:lstStyle/>
                    <a:p>
                      <a:pPr algn="ctr"/>
                      <a:r>
                        <a:rPr lang="es-CL" sz="1600"/>
                        <a:t>2</a:t>
                      </a:r>
                    </a:p>
                  </a:txBody>
                  <a:tcPr>
                    <a:lnR w="12700" cap="flat" cmpd="sng" algn="ctr">
                      <a:solidFill>
                        <a:schemeClr val="tx1"/>
                      </a:solidFill>
                      <a:prstDash val="solid"/>
                      <a:round/>
                      <a:headEnd type="none" w="med" len="med"/>
                      <a:tailEnd type="none" w="med" len="med"/>
                    </a:lnR>
                  </a:tcPr>
                </a:tc>
                <a:tc>
                  <a:txBody>
                    <a:bodyPr/>
                    <a:lstStyle/>
                    <a:p>
                      <a:pPr algn="ctr"/>
                      <a:r>
                        <a:rPr lang="es-CL" sz="1600"/>
                        <a:t>2</a:t>
                      </a:r>
                    </a:p>
                  </a:txBody>
                  <a:tcPr>
                    <a:lnL w="12700" cap="flat" cmpd="sng" algn="ctr">
                      <a:solidFill>
                        <a:schemeClr val="tx1"/>
                      </a:solidFill>
                      <a:prstDash val="solid"/>
                      <a:round/>
                      <a:headEnd type="none" w="med" len="med"/>
                      <a:tailEnd type="none" w="med" len="med"/>
                    </a:lnL>
                  </a:tcPr>
                </a:tc>
                <a:tc>
                  <a:txBody>
                    <a:bodyPr/>
                    <a:lstStyle/>
                    <a:p>
                      <a:pPr algn="ctr"/>
                      <a:r>
                        <a:rPr lang="es-CL" sz="1600"/>
                        <a:t>0</a:t>
                      </a:r>
                    </a:p>
                  </a:txBody>
                  <a:tcPr>
                    <a:lnR w="12700" cap="flat" cmpd="sng" algn="ctr">
                      <a:solidFill>
                        <a:schemeClr val="tx1"/>
                      </a:solidFill>
                      <a:prstDash val="solid"/>
                      <a:round/>
                      <a:headEnd type="none" w="med" len="med"/>
                      <a:tailEnd type="none" w="med" len="med"/>
                    </a:lnR>
                  </a:tcPr>
                </a:tc>
                <a:tc>
                  <a:txBody>
                    <a:bodyPr/>
                    <a:lstStyle/>
                    <a:p>
                      <a:pPr algn="ctr"/>
                      <a:r>
                        <a:rPr lang="es-CL" sz="1600"/>
                        <a:t>0</a:t>
                      </a:r>
                    </a:p>
                  </a:txBody>
                  <a:tcPr>
                    <a:lnL w="12700" cap="flat" cmpd="sng" algn="ctr">
                      <a:solidFill>
                        <a:schemeClr val="tx1"/>
                      </a:solidFill>
                      <a:prstDash val="solid"/>
                      <a:round/>
                      <a:headEnd type="none" w="med" len="med"/>
                      <a:tailEnd type="none" w="med" len="med"/>
                    </a:lnL>
                  </a:tcPr>
                </a:tc>
                <a:tc>
                  <a:txBody>
                    <a:bodyPr/>
                    <a:lstStyle/>
                    <a:p>
                      <a:pPr algn="ctr"/>
                      <a:r>
                        <a:rPr lang="es-CL" sz="1600"/>
                        <a:t>3</a:t>
                      </a:r>
                    </a:p>
                  </a:txBody>
                  <a:tcPr>
                    <a:lnR w="12700" cap="flat" cmpd="sng" algn="ctr">
                      <a:solidFill>
                        <a:schemeClr val="tx1"/>
                      </a:solidFill>
                      <a:prstDash val="solid"/>
                      <a:round/>
                      <a:headEnd type="none" w="med" len="med"/>
                      <a:tailEnd type="none" w="med" len="med"/>
                    </a:lnR>
                  </a:tcPr>
                </a:tc>
                <a:tc>
                  <a:txBody>
                    <a:bodyPr/>
                    <a:lstStyle/>
                    <a:p>
                      <a:pPr algn="ctr"/>
                      <a:r>
                        <a:rPr lang="es-CL" sz="1600"/>
                        <a:t>0</a:t>
                      </a:r>
                    </a:p>
                  </a:txBody>
                  <a:tcPr>
                    <a:lnL w="12700" cap="flat" cmpd="sng" algn="ctr">
                      <a:solidFill>
                        <a:schemeClr val="tx1"/>
                      </a:solidFill>
                      <a:prstDash val="solid"/>
                      <a:round/>
                      <a:headEnd type="none" w="med" len="med"/>
                      <a:tailEnd type="none" w="med" len="med"/>
                    </a:lnL>
                  </a:tcPr>
                </a:tc>
                <a:tc>
                  <a:txBody>
                    <a:bodyPr/>
                    <a:lstStyle/>
                    <a:p>
                      <a:pPr algn="ctr"/>
                      <a:r>
                        <a:rPr lang="es-CL" sz="1600"/>
                        <a:t>1</a:t>
                      </a:r>
                    </a:p>
                  </a:txBody>
                  <a:tcPr>
                    <a:lnR w="12700" cap="flat" cmpd="sng" algn="ctr">
                      <a:solidFill>
                        <a:schemeClr val="tx1"/>
                      </a:solidFill>
                      <a:prstDash val="solid"/>
                      <a:round/>
                      <a:headEnd type="none" w="med" len="med"/>
                      <a:tailEnd type="none" w="med" len="med"/>
                    </a:lnR>
                  </a:tcPr>
                </a:tc>
                <a:tc>
                  <a:txBody>
                    <a:bodyPr/>
                    <a:lstStyle/>
                    <a:p>
                      <a:pPr algn="ctr"/>
                      <a:r>
                        <a:rPr lang="es-CL" sz="1600"/>
                        <a:t>-</a:t>
                      </a:r>
                    </a:p>
                  </a:txBody>
                  <a:tcPr>
                    <a:lnL w="12700" cap="flat" cmpd="sng" algn="ctr">
                      <a:solidFill>
                        <a:schemeClr val="tx1"/>
                      </a:solidFill>
                      <a:prstDash val="solid"/>
                      <a:round/>
                      <a:headEnd type="none" w="med" len="med"/>
                      <a:tailEnd type="none" w="med" len="med"/>
                    </a:lnL>
                  </a:tcPr>
                </a:tc>
                <a:tc>
                  <a:txBody>
                    <a:bodyPr/>
                    <a:lstStyle/>
                    <a:p>
                      <a:pPr algn="ctr"/>
                      <a:r>
                        <a:rPr lang="es-CL" sz="1600"/>
                        <a:t>-</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29555203"/>
                  </a:ext>
                </a:extLst>
              </a:tr>
              <a:tr h="252475">
                <a:tc>
                  <a:txBody>
                    <a:bodyPr/>
                    <a:lstStyle/>
                    <a:p>
                      <a:r>
                        <a:rPr lang="es-CL" sz="1600"/>
                        <a:t>Dirección</a:t>
                      </a:r>
                      <a:r>
                        <a:rPr lang="es-CL" sz="1600" baseline="0"/>
                        <a:t> de Estudios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s-CL" sz="1600"/>
                        <a:t>0</a:t>
                      </a:r>
                    </a:p>
                  </a:txBody>
                  <a:tcPr>
                    <a:lnL w="12700" cap="flat" cmpd="sng" algn="ctr">
                      <a:solidFill>
                        <a:schemeClr val="tx1"/>
                      </a:solidFill>
                      <a:prstDash val="solid"/>
                      <a:round/>
                      <a:headEnd type="none" w="med" len="med"/>
                      <a:tailEnd type="none" w="med" len="med"/>
                    </a:lnL>
                  </a:tcPr>
                </a:tc>
                <a:tc>
                  <a:txBody>
                    <a:bodyPr/>
                    <a:lstStyle/>
                    <a:p>
                      <a:pPr algn="ctr"/>
                      <a:r>
                        <a:rPr lang="es-CL" sz="1600"/>
                        <a:t>2</a:t>
                      </a:r>
                    </a:p>
                  </a:txBody>
                  <a:tcPr>
                    <a:lnR w="12700" cap="flat" cmpd="sng" algn="ctr">
                      <a:solidFill>
                        <a:schemeClr val="tx1"/>
                      </a:solidFill>
                      <a:prstDash val="solid"/>
                      <a:round/>
                      <a:headEnd type="none" w="med" len="med"/>
                      <a:tailEnd type="none" w="med" len="med"/>
                    </a:lnR>
                  </a:tcPr>
                </a:tc>
                <a:tc>
                  <a:txBody>
                    <a:bodyPr/>
                    <a:lstStyle/>
                    <a:p>
                      <a:pPr algn="ctr"/>
                      <a:r>
                        <a:rPr lang="es-CL" sz="1600"/>
                        <a:t>0</a:t>
                      </a:r>
                    </a:p>
                  </a:txBody>
                  <a:tcPr>
                    <a:lnL w="12700" cap="flat" cmpd="sng" algn="ctr">
                      <a:solidFill>
                        <a:schemeClr val="tx1"/>
                      </a:solidFill>
                      <a:prstDash val="solid"/>
                      <a:round/>
                      <a:headEnd type="none" w="med" len="med"/>
                      <a:tailEnd type="none" w="med" len="med"/>
                    </a:lnL>
                  </a:tcPr>
                </a:tc>
                <a:tc>
                  <a:txBody>
                    <a:bodyPr/>
                    <a:lstStyle/>
                    <a:p>
                      <a:pPr algn="ctr"/>
                      <a:r>
                        <a:rPr lang="es-CL" sz="1600"/>
                        <a:t>0</a:t>
                      </a:r>
                    </a:p>
                  </a:txBody>
                  <a:tcPr>
                    <a:lnR w="12700" cap="flat" cmpd="sng" algn="ctr">
                      <a:solidFill>
                        <a:schemeClr val="tx1"/>
                      </a:solidFill>
                      <a:prstDash val="solid"/>
                      <a:round/>
                      <a:headEnd type="none" w="med" len="med"/>
                      <a:tailEnd type="none" w="med" len="med"/>
                    </a:lnR>
                  </a:tcPr>
                </a:tc>
                <a:tc>
                  <a:txBody>
                    <a:bodyPr/>
                    <a:lstStyle/>
                    <a:p>
                      <a:pPr algn="ctr"/>
                      <a:r>
                        <a:rPr lang="es-CL" sz="1600"/>
                        <a:t>0</a:t>
                      </a:r>
                    </a:p>
                  </a:txBody>
                  <a:tcPr>
                    <a:lnL w="12700" cap="flat" cmpd="sng" algn="ctr">
                      <a:solidFill>
                        <a:schemeClr val="tx1"/>
                      </a:solidFill>
                      <a:prstDash val="solid"/>
                      <a:round/>
                      <a:headEnd type="none" w="med" len="med"/>
                      <a:tailEnd type="none" w="med" len="med"/>
                    </a:lnL>
                  </a:tcPr>
                </a:tc>
                <a:tc>
                  <a:txBody>
                    <a:bodyPr/>
                    <a:lstStyle/>
                    <a:p>
                      <a:pPr algn="ctr"/>
                      <a:r>
                        <a:rPr lang="es-CL" sz="1600"/>
                        <a:t>2</a:t>
                      </a:r>
                    </a:p>
                  </a:txBody>
                  <a:tcPr>
                    <a:lnR w="12700" cap="flat" cmpd="sng" algn="ctr">
                      <a:solidFill>
                        <a:schemeClr val="tx1"/>
                      </a:solidFill>
                      <a:prstDash val="solid"/>
                      <a:round/>
                      <a:headEnd type="none" w="med" len="med"/>
                      <a:tailEnd type="none" w="med" len="med"/>
                    </a:lnR>
                  </a:tcPr>
                </a:tc>
                <a:tc>
                  <a:txBody>
                    <a:bodyPr/>
                    <a:lstStyle/>
                    <a:p>
                      <a:pPr algn="ctr"/>
                      <a:r>
                        <a:rPr lang="es-CL" sz="1600"/>
                        <a:t>2</a:t>
                      </a:r>
                    </a:p>
                  </a:txBody>
                  <a:tcPr>
                    <a:lnL w="12700" cap="flat" cmpd="sng" algn="ctr">
                      <a:solidFill>
                        <a:schemeClr val="tx1"/>
                      </a:solidFill>
                      <a:prstDash val="solid"/>
                      <a:round/>
                      <a:headEnd type="none" w="med" len="med"/>
                      <a:tailEnd type="none" w="med" len="med"/>
                    </a:lnL>
                  </a:tcPr>
                </a:tc>
                <a:tc>
                  <a:txBody>
                    <a:bodyPr/>
                    <a:lstStyle/>
                    <a:p>
                      <a:pPr algn="ctr"/>
                      <a:r>
                        <a:rPr lang="es-CL" sz="1600"/>
                        <a:t>1</a:t>
                      </a:r>
                    </a:p>
                  </a:txBody>
                  <a:tcPr>
                    <a:lnR w="12700" cap="flat" cmpd="sng" algn="ctr">
                      <a:solidFill>
                        <a:schemeClr val="tx1"/>
                      </a:solidFill>
                      <a:prstDash val="solid"/>
                      <a:round/>
                      <a:headEnd type="none" w="med" len="med"/>
                      <a:tailEnd type="none" w="med" len="med"/>
                    </a:lnR>
                  </a:tcPr>
                </a:tc>
                <a:tc>
                  <a:txBody>
                    <a:bodyPr/>
                    <a:lstStyle/>
                    <a:p>
                      <a:pPr algn="ctr"/>
                      <a:r>
                        <a:rPr lang="es-CL" sz="1600"/>
                        <a:t>1</a:t>
                      </a:r>
                    </a:p>
                  </a:txBody>
                  <a:tcPr>
                    <a:lnL w="12700" cap="flat" cmpd="sng" algn="ctr">
                      <a:solidFill>
                        <a:schemeClr val="tx1"/>
                      </a:solidFill>
                      <a:prstDash val="solid"/>
                      <a:round/>
                      <a:headEnd type="none" w="med" len="med"/>
                      <a:tailEnd type="none" w="med" len="med"/>
                    </a:lnL>
                  </a:tcPr>
                </a:tc>
                <a:tc>
                  <a:txBody>
                    <a:bodyPr/>
                    <a:lstStyle/>
                    <a:p>
                      <a:pPr algn="ctr"/>
                      <a:r>
                        <a:rPr lang="es-CL" sz="1600"/>
                        <a:t>4</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14190992"/>
                  </a:ext>
                </a:extLst>
              </a:tr>
              <a:tr h="252475">
                <a:tc>
                  <a:txBody>
                    <a:bodyPr/>
                    <a:lstStyle/>
                    <a:p>
                      <a:r>
                        <a:rPr lang="es-CL" sz="1600"/>
                        <a:t>Dirección</a:t>
                      </a:r>
                      <a:r>
                        <a:rPr lang="es-CL" sz="1600" baseline="0"/>
                        <a:t> de Comunicaciones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s-CL" sz="1600"/>
                        <a:t>0</a:t>
                      </a:r>
                    </a:p>
                  </a:txBody>
                  <a:tcPr>
                    <a:lnL w="12700" cap="flat" cmpd="sng" algn="ctr">
                      <a:solidFill>
                        <a:schemeClr val="tx1"/>
                      </a:solidFill>
                      <a:prstDash val="solid"/>
                      <a:round/>
                      <a:headEnd type="none" w="med" len="med"/>
                      <a:tailEnd type="none" w="med" len="med"/>
                    </a:lnL>
                  </a:tcPr>
                </a:tc>
                <a:tc>
                  <a:txBody>
                    <a:bodyPr/>
                    <a:lstStyle/>
                    <a:p>
                      <a:pPr algn="ctr"/>
                      <a:r>
                        <a:rPr lang="es-CL" sz="1600"/>
                        <a:t>2</a:t>
                      </a:r>
                    </a:p>
                  </a:txBody>
                  <a:tcPr>
                    <a:lnR w="12700" cap="flat" cmpd="sng" algn="ctr">
                      <a:solidFill>
                        <a:schemeClr val="tx1"/>
                      </a:solidFill>
                      <a:prstDash val="solid"/>
                      <a:round/>
                      <a:headEnd type="none" w="med" len="med"/>
                      <a:tailEnd type="none" w="med" len="med"/>
                    </a:lnR>
                  </a:tcPr>
                </a:tc>
                <a:tc>
                  <a:txBody>
                    <a:bodyPr/>
                    <a:lstStyle/>
                    <a:p>
                      <a:pPr algn="ctr"/>
                      <a:r>
                        <a:rPr lang="es-CL" sz="1600"/>
                        <a:t>0</a:t>
                      </a:r>
                    </a:p>
                  </a:txBody>
                  <a:tcPr>
                    <a:lnL w="12700" cap="flat" cmpd="sng" algn="ctr">
                      <a:solidFill>
                        <a:schemeClr val="tx1"/>
                      </a:solidFill>
                      <a:prstDash val="solid"/>
                      <a:round/>
                      <a:headEnd type="none" w="med" len="med"/>
                      <a:tailEnd type="none" w="med" len="med"/>
                    </a:lnL>
                  </a:tcPr>
                </a:tc>
                <a:tc>
                  <a:txBody>
                    <a:bodyPr/>
                    <a:lstStyle/>
                    <a:p>
                      <a:pPr algn="ctr"/>
                      <a:r>
                        <a:rPr lang="es-CL" sz="1600"/>
                        <a:t>0</a:t>
                      </a:r>
                    </a:p>
                  </a:txBody>
                  <a:tcPr>
                    <a:lnR w="12700" cap="flat" cmpd="sng" algn="ctr">
                      <a:solidFill>
                        <a:schemeClr val="tx1"/>
                      </a:solidFill>
                      <a:prstDash val="solid"/>
                      <a:round/>
                      <a:headEnd type="none" w="med" len="med"/>
                      <a:tailEnd type="none" w="med" len="med"/>
                    </a:lnR>
                  </a:tcPr>
                </a:tc>
                <a:tc>
                  <a:txBody>
                    <a:bodyPr/>
                    <a:lstStyle/>
                    <a:p>
                      <a:pPr algn="ctr"/>
                      <a:r>
                        <a:rPr lang="es-CL" sz="1600"/>
                        <a:t>0</a:t>
                      </a:r>
                    </a:p>
                  </a:txBody>
                  <a:tcPr>
                    <a:lnL w="12700" cap="flat" cmpd="sng" algn="ctr">
                      <a:solidFill>
                        <a:schemeClr val="tx1"/>
                      </a:solidFill>
                      <a:prstDash val="solid"/>
                      <a:round/>
                      <a:headEnd type="none" w="med" len="med"/>
                      <a:tailEnd type="none" w="med" len="med"/>
                    </a:lnL>
                  </a:tcPr>
                </a:tc>
                <a:tc>
                  <a:txBody>
                    <a:bodyPr/>
                    <a:lstStyle/>
                    <a:p>
                      <a:pPr algn="ctr"/>
                      <a:r>
                        <a:rPr lang="es-CL" sz="1600"/>
                        <a:t>2</a:t>
                      </a:r>
                    </a:p>
                  </a:txBody>
                  <a:tcPr>
                    <a:lnR w="12700" cap="flat" cmpd="sng" algn="ctr">
                      <a:solidFill>
                        <a:schemeClr val="tx1"/>
                      </a:solidFill>
                      <a:prstDash val="solid"/>
                      <a:round/>
                      <a:headEnd type="none" w="med" len="med"/>
                      <a:tailEnd type="none" w="med" len="med"/>
                    </a:lnR>
                  </a:tcPr>
                </a:tc>
                <a:tc>
                  <a:txBody>
                    <a:bodyPr/>
                    <a:lstStyle/>
                    <a:p>
                      <a:pPr algn="ctr"/>
                      <a:r>
                        <a:rPr lang="es-CL" sz="1600"/>
                        <a:t>1</a:t>
                      </a:r>
                    </a:p>
                  </a:txBody>
                  <a:tcPr>
                    <a:lnL w="12700" cap="flat" cmpd="sng" algn="ctr">
                      <a:solidFill>
                        <a:schemeClr val="tx1"/>
                      </a:solidFill>
                      <a:prstDash val="solid"/>
                      <a:round/>
                      <a:headEnd type="none" w="med" len="med"/>
                      <a:tailEnd type="none" w="med" len="med"/>
                    </a:lnL>
                  </a:tcPr>
                </a:tc>
                <a:tc>
                  <a:txBody>
                    <a:bodyPr/>
                    <a:lstStyle/>
                    <a:p>
                      <a:pPr algn="ctr"/>
                      <a:r>
                        <a:rPr lang="es-CL" sz="1600"/>
                        <a:t>1</a:t>
                      </a:r>
                    </a:p>
                  </a:txBody>
                  <a:tcPr>
                    <a:lnR w="12700" cap="flat" cmpd="sng" algn="ctr">
                      <a:solidFill>
                        <a:schemeClr val="tx1"/>
                      </a:solidFill>
                      <a:prstDash val="solid"/>
                      <a:round/>
                      <a:headEnd type="none" w="med" len="med"/>
                      <a:tailEnd type="none" w="med" len="med"/>
                    </a:lnR>
                  </a:tcPr>
                </a:tc>
                <a:tc>
                  <a:txBody>
                    <a:bodyPr/>
                    <a:lstStyle/>
                    <a:p>
                      <a:pPr algn="ctr"/>
                      <a:r>
                        <a:rPr lang="es-CL" sz="1600"/>
                        <a:t>2</a:t>
                      </a:r>
                    </a:p>
                  </a:txBody>
                  <a:tcPr>
                    <a:lnL w="12700" cap="flat" cmpd="sng" algn="ctr">
                      <a:solidFill>
                        <a:schemeClr val="tx1"/>
                      </a:solidFill>
                      <a:prstDash val="solid"/>
                      <a:round/>
                      <a:headEnd type="none" w="med" len="med"/>
                      <a:tailEnd type="none" w="med" len="med"/>
                    </a:lnL>
                  </a:tcPr>
                </a:tc>
                <a:tc>
                  <a:txBody>
                    <a:bodyPr/>
                    <a:lstStyle/>
                    <a:p>
                      <a:pPr algn="ctr"/>
                      <a:r>
                        <a:rPr lang="es-CL" sz="1600"/>
                        <a:t>1</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54470849"/>
                  </a:ext>
                </a:extLst>
              </a:tr>
              <a:tr h="252475">
                <a:tc>
                  <a:txBody>
                    <a:bodyPr/>
                    <a:lstStyle/>
                    <a:p>
                      <a:r>
                        <a:rPr lang="es-CL" sz="1600"/>
                        <a:t>Dirección</a:t>
                      </a:r>
                      <a:r>
                        <a:rPr lang="es-CL" sz="1600" baseline="0"/>
                        <a:t> Legal</a:t>
                      </a:r>
                      <a:endParaRPr lang="es-CL"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s-CL" sz="1600"/>
                        <a:t>-</a:t>
                      </a:r>
                    </a:p>
                  </a:txBody>
                  <a:tcPr>
                    <a:lnL w="12700" cap="flat" cmpd="sng" algn="ctr">
                      <a:solidFill>
                        <a:schemeClr val="tx1"/>
                      </a:solidFill>
                      <a:prstDash val="solid"/>
                      <a:round/>
                      <a:headEnd type="none" w="med" len="med"/>
                      <a:tailEnd type="none" w="med" len="med"/>
                    </a:lnL>
                  </a:tcPr>
                </a:tc>
                <a:tc>
                  <a:txBody>
                    <a:bodyPr/>
                    <a:lstStyle/>
                    <a:p>
                      <a:pPr algn="ctr"/>
                      <a:r>
                        <a:rPr lang="es-CL" sz="1600"/>
                        <a:t>-</a:t>
                      </a:r>
                    </a:p>
                  </a:txBody>
                  <a:tcPr>
                    <a:lnR w="12700" cap="flat" cmpd="sng" algn="ctr">
                      <a:solidFill>
                        <a:schemeClr val="tx1"/>
                      </a:solidFill>
                      <a:prstDash val="solid"/>
                      <a:round/>
                      <a:headEnd type="none" w="med" len="med"/>
                      <a:tailEnd type="none" w="med" len="med"/>
                    </a:lnR>
                  </a:tcPr>
                </a:tc>
                <a:tc>
                  <a:txBody>
                    <a:bodyPr/>
                    <a:lstStyle/>
                    <a:p>
                      <a:pPr algn="ctr"/>
                      <a:r>
                        <a:rPr lang="es-CL" sz="1600"/>
                        <a:t>-</a:t>
                      </a:r>
                    </a:p>
                  </a:txBody>
                  <a:tcPr>
                    <a:lnL w="12700" cap="flat" cmpd="sng" algn="ctr">
                      <a:solidFill>
                        <a:schemeClr val="tx1"/>
                      </a:solidFill>
                      <a:prstDash val="solid"/>
                      <a:round/>
                      <a:headEnd type="none" w="med" len="med"/>
                      <a:tailEnd type="none" w="med" len="med"/>
                    </a:lnL>
                  </a:tcPr>
                </a:tc>
                <a:tc>
                  <a:txBody>
                    <a:bodyPr/>
                    <a:lstStyle/>
                    <a:p>
                      <a:pPr algn="ctr"/>
                      <a:r>
                        <a:rPr lang="es-CL" sz="1600"/>
                        <a:t>-</a:t>
                      </a:r>
                    </a:p>
                  </a:txBody>
                  <a:tcPr>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1600"/>
                        <a:t>-</a:t>
                      </a:r>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1600"/>
                        <a:t>-</a:t>
                      </a:r>
                    </a:p>
                  </a:txBody>
                  <a:tcPr>
                    <a:lnR w="12700" cap="flat" cmpd="sng" algn="ctr">
                      <a:solidFill>
                        <a:schemeClr val="tx1"/>
                      </a:solidFill>
                      <a:prstDash val="solid"/>
                      <a:round/>
                      <a:headEnd type="none" w="med" len="med"/>
                      <a:tailEnd type="none" w="med" len="med"/>
                    </a:lnR>
                  </a:tcPr>
                </a:tc>
                <a:tc>
                  <a:txBody>
                    <a:bodyPr/>
                    <a:lstStyle/>
                    <a:p>
                      <a:pPr algn="ctr"/>
                      <a:r>
                        <a:rPr lang="es-CL" sz="1600"/>
                        <a:t>2</a:t>
                      </a:r>
                    </a:p>
                  </a:txBody>
                  <a:tcPr>
                    <a:lnL w="12700" cap="flat" cmpd="sng" algn="ctr">
                      <a:solidFill>
                        <a:schemeClr val="tx1"/>
                      </a:solidFill>
                      <a:prstDash val="solid"/>
                      <a:round/>
                      <a:headEnd type="none" w="med" len="med"/>
                      <a:tailEnd type="none" w="med" len="med"/>
                    </a:lnL>
                  </a:tcPr>
                </a:tc>
                <a:tc>
                  <a:txBody>
                    <a:bodyPr/>
                    <a:lstStyle/>
                    <a:p>
                      <a:pPr algn="ctr"/>
                      <a:r>
                        <a:rPr lang="es-CL" sz="1600"/>
                        <a:t>0</a:t>
                      </a:r>
                    </a:p>
                  </a:txBody>
                  <a:tcPr>
                    <a:lnR w="12700" cap="flat" cmpd="sng" algn="ctr">
                      <a:solidFill>
                        <a:schemeClr val="tx1"/>
                      </a:solidFill>
                      <a:prstDash val="solid"/>
                      <a:round/>
                      <a:headEnd type="none" w="med" len="med"/>
                      <a:tailEnd type="none" w="med" len="med"/>
                    </a:lnR>
                  </a:tcPr>
                </a:tc>
                <a:tc>
                  <a:txBody>
                    <a:bodyPr/>
                    <a:lstStyle/>
                    <a:p>
                      <a:pPr algn="ctr"/>
                      <a:r>
                        <a:rPr lang="es-CL" sz="1600"/>
                        <a:t>1</a:t>
                      </a:r>
                    </a:p>
                  </a:txBody>
                  <a:tcPr>
                    <a:lnL w="12700" cap="flat" cmpd="sng" algn="ctr">
                      <a:solidFill>
                        <a:schemeClr val="tx1"/>
                      </a:solidFill>
                      <a:prstDash val="solid"/>
                      <a:round/>
                      <a:headEnd type="none" w="med" len="med"/>
                      <a:tailEnd type="none" w="med" len="med"/>
                    </a:lnL>
                  </a:tcPr>
                </a:tc>
                <a:tc>
                  <a:txBody>
                    <a:bodyPr/>
                    <a:lstStyle/>
                    <a:p>
                      <a:pPr algn="ctr"/>
                      <a:r>
                        <a:rPr lang="es-CL" sz="1600"/>
                        <a:t>5</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315146"/>
                  </a:ext>
                </a:extLst>
              </a:tr>
              <a:tr h="252475">
                <a:tc>
                  <a:txBody>
                    <a:bodyPr/>
                    <a:lstStyle/>
                    <a:p>
                      <a:r>
                        <a:rPr lang="es-CL" sz="1600"/>
                        <a:t>Dirección</a:t>
                      </a:r>
                      <a:r>
                        <a:rPr lang="es-CL" sz="1600" baseline="0"/>
                        <a:t> Ejecutiva</a:t>
                      </a:r>
                      <a:endParaRPr lang="es-CL"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s-CL" sz="1600"/>
                        <a:t>-</a:t>
                      </a:r>
                    </a:p>
                  </a:txBody>
                  <a:tcPr>
                    <a:lnL w="12700" cap="flat" cmpd="sng" algn="ctr">
                      <a:solidFill>
                        <a:schemeClr val="tx1"/>
                      </a:solidFill>
                      <a:prstDash val="solid"/>
                      <a:round/>
                      <a:headEnd type="none" w="med" len="med"/>
                      <a:tailEnd type="none" w="med" len="med"/>
                    </a:lnL>
                  </a:tcPr>
                </a:tc>
                <a:tc>
                  <a:txBody>
                    <a:bodyPr/>
                    <a:lstStyle/>
                    <a:p>
                      <a:pPr algn="ctr"/>
                      <a:r>
                        <a:rPr lang="es-CL" sz="1600"/>
                        <a:t>-</a:t>
                      </a:r>
                    </a:p>
                  </a:txBody>
                  <a:tcPr>
                    <a:lnR w="12700" cap="flat" cmpd="sng" algn="ctr">
                      <a:solidFill>
                        <a:schemeClr val="tx1"/>
                      </a:solidFill>
                      <a:prstDash val="solid"/>
                      <a:round/>
                      <a:headEnd type="none" w="med" len="med"/>
                      <a:tailEnd type="none" w="med" len="med"/>
                    </a:lnR>
                  </a:tcPr>
                </a:tc>
                <a:tc>
                  <a:txBody>
                    <a:bodyPr/>
                    <a:lstStyle/>
                    <a:p>
                      <a:pPr algn="ctr"/>
                      <a:r>
                        <a:rPr lang="es-CL" sz="1600"/>
                        <a:t>-</a:t>
                      </a:r>
                    </a:p>
                  </a:txBody>
                  <a:tcPr>
                    <a:lnL w="12700" cap="flat" cmpd="sng" algn="ctr">
                      <a:solidFill>
                        <a:schemeClr val="tx1"/>
                      </a:solidFill>
                      <a:prstDash val="solid"/>
                      <a:round/>
                      <a:headEnd type="none" w="med" len="med"/>
                      <a:tailEnd type="none" w="med" len="med"/>
                    </a:lnL>
                  </a:tcPr>
                </a:tc>
                <a:tc>
                  <a:txBody>
                    <a:bodyPr/>
                    <a:lstStyle/>
                    <a:p>
                      <a:pPr algn="ctr"/>
                      <a:r>
                        <a:rPr lang="es-CL" sz="1600"/>
                        <a:t>-</a:t>
                      </a:r>
                    </a:p>
                  </a:txBody>
                  <a:tcPr>
                    <a:lnR w="12700" cap="flat" cmpd="sng" algn="ctr">
                      <a:solidFill>
                        <a:schemeClr val="tx1"/>
                      </a:solidFill>
                      <a:prstDash val="solid"/>
                      <a:round/>
                      <a:headEnd type="none" w="med" len="med"/>
                      <a:tailEnd type="none" w="med" len="med"/>
                    </a:lnR>
                  </a:tcPr>
                </a:tc>
                <a:tc>
                  <a:txBody>
                    <a:bodyPr/>
                    <a:lstStyle/>
                    <a:p>
                      <a:pPr algn="ctr"/>
                      <a:r>
                        <a:rPr lang="es-CL" sz="1600"/>
                        <a:t>0</a:t>
                      </a:r>
                    </a:p>
                  </a:txBody>
                  <a:tcPr>
                    <a:lnL w="12700" cap="flat" cmpd="sng" algn="ctr">
                      <a:solidFill>
                        <a:schemeClr val="tx1"/>
                      </a:solidFill>
                      <a:prstDash val="solid"/>
                      <a:round/>
                      <a:headEnd type="none" w="med" len="med"/>
                      <a:tailEnd type="none" w="med" len="med"/>
                    </a:lnL>
                  </a:tcPr>
                </a:tc>
                <a:tc>
                  <a:txBody>
                    <a:bodyPr/>
                    <a:lstStyle/>
                    <a:p>
                      <a:pPr algn="ctr"/>
                      <a:r>
                        <a:rPr lang="es-CL" sz="1600"/>
                        <a:t>1</a:t>
                      </a:r>
                    </a:p>
                  </a:txBody>
                  <a:tcPr>
                    <a:lnR w="12700" cap="flat" cmpd="sng" algn="ctr">
                      <a:solidFill>
                        <a:schemeClr val="tx1"/>
                      </a:solidFill>
                      <a:prstDash val="solid"/>
                      <a:round/>
                      <a:headEnd type="none" w="med" len="med"/>
                      <a:tailEnd type="none" w="med" len="med"/>
                    </a:lnR>
                  </a:tcPr>
                </a:tc>
                <a:tc>
                  <a:txBody>
                    <a:bodyPr/>
                    <a:lstStyle/>
                    <a:p>
                      <a:pPr algn="ctr"/>
                      <a:r>
                        <a:rPr lang="es-CL" sz="1600"/>
                        <a:t>0</a:t>
                      </a:r>
                    </a:p>
                  </a:txBody>
                  <a:tcPr>
                    <a:lnL w="12700" cap="flat" cmpd="sng" algn="ctr">
                      <a:solidFill>
                        <a:schemeClr val="tx1"/>
                      </a:solidFill>
                      <a:prstDash val="solid"/>
                      <a:round/>
                      <a:headEnd type="none" w="med" len="med"/>
                      <a:tailEnd type="none" w="med" len="med"/>
                    </a:lnL>
                  </a:tcPr>
                </a:tc>
                <a:tc>
                  <a:txBody>
                    <a:bodyPr/>
                    <a:lstStyle/>
                    <a:p>
                      <a:pPr algn="ctr"/>
                      <a:r>
                        <a:rPr lang="es-CL" sz="1600"/>
                        <a:t>0</a:t>
                      </a:r>
                    </a:p>
                  </a:txBody>
                  <a:tcPr>
                    <a:lnR w="12700" cap="flat" cmpd="sng" algn="ctr">
                      <a:solidFill>
                        <a:schemeClr val="tx1"/>
                      </a:solidFill>
                      <a:prstDash val="solid"/>
                      <a:round/>
                      <a:headEnd type="none" w="med" len="med"/>
                      <a:tailEnd type="none" w="med" len="med"/>
                    </a:lnR>
                  </a:tcPr>
                </a:tc>
                <a:tc>
                  <a:txBody>
                    <a:bodyPr/>
                    <a:lstStyle/>
                    <a:p>
                      <a:pPr algn="ctr"/>
                      <a:r>
                        <a:rPr lang="es-CL" sz="1600"/>
                        <a:t>-</a:t>
                      </a:r>
                    </a:p>
                  </a:txBody>
                  <a:tcPr>
                    <a:lnL w="12700" cap="flat" cmpd="sng" algn="ctr">
                      <a:solidFill>
                        <a:schemeClr val="tx1"/>
                      </a:solidFill>
                      <a:prstDash val="solid"/>
                      <a:round/>
                      <a:headEnd type="none" w="med" len="med"/>
                      <a:tailEnd type="none" w="med" len="med"/>
                    </a:lnL>
                  </a:tcPr>
                </a:tc>
                <a:tc>
                  <a:txBody>
                    <a:bodyPr/>
                    <a:lstStyle/>
                    <a:p>
                      <a:pPr algn="ctr"/>
                      <a:r>
                        <a:rPr lang="es-CL" sz="1600"/>
                        <a:t>-</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65730112"/>
                  </a:ext>
                </a:extLst>
              </a:tr>
              <a:tr h="252475">
                <a:tc>
                  <a:txBody>
                    <a:bodyPr/>
                    <a:lstStyle/>
                    <a:p>
                      <a:r>
                        <a:rPr lang="es-CL" sz="1600"/>
                        <a:t>Dirección de Personas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s-CL" sz="1600"/>
                        <a:t>-</a:t>
                      </a:r>
                    </a:p>
                  </a:txBody>
                  <a:tcPr>
                    <a:lnL w="12700" cap="flat" cmpd="sng" algn="ctr">
                      <a:solidFill>
                        <a:schemeClr val="tx1"/>
                      </a:solidFill>
                      <a:prstDash val="solid"/>
                      <a:round/>
                      <a:headEnd type="none" w="med" len="med"/>
                      <a:tailEnd type="none" w="med" len="med"/>
                    </a:lnL>
                  </a:tcPr>
                </a:tc>
                <a:tc>
                  <a:txBody>
                    <a:bodyPr/>
                    <a:lstStyle/>
                    <a:p>
                      <a:pPr algn="ctr"/>
                      <a:r>
                        <a:rPr lang="es-CL" sz="1600"/>
                        <a:t>-</a:t>
                      </a:r>
                    </a:p>
                  </a:txBody>
                  <a:tcPr>
                    <a:lnR w="12700" cap="flat" cmpd="sng" algn="ctr">
                      <a:solidFill>
                        <a:schemeClr val="tx1"/>
                      </a:solidFill>
                      <a:prstDash val="solid"/>
                      <a:round/>
                      <a:headEnd type="none" w="med" len="med"/>
                      <a:tailEnd type="none" w="med" len="med"/>
                    </a:lnR>
                  </a:tcPr>
                </a:tc>
                <a:tc>
                  <a:txBody>
                    <a:bodyPr/>
                    <a:lstStyle/>
                    <a:p>
                      <a:pPr algn="ctr"/>
                      <a:r>
                        <a:rPr lang="es-CL" sz="1600"/>
                        <a:t>-</a:t>
                      </a:r>
                    </a:p>
                  </a:txBody>
                  <a:tcPr>
                    <a:lnL w="12700" cap="flat" cmpd="sng" algn="ctr">
                      <a:solidFill>
                        <a:schemeClr val="tx1"/>
                      </a:solidFill>
                      <a:prstDash val="solid"/>
                      <a:round/>
                      <a:headEnd type="none" w="med" len="med"/>
                      <a:tailEnd type="none" w="med" len="med"/>
                    </a:lnL>
                  </a:tcPr>
                </a:tc>
                <a:tc>
                  <a:txBody>
                    <a:bodyPr/>
                    <a:lstStyle/>
                    <a:p>
                      <a:pPr algn="ctr"/>
                      <a:r>
                        <a:rPr lang="es-CL" sz="1600"/>
                        <a:t>-</a:t>
                      </a:r>
                    </a:p>
                  </a:txBody>
                  <a:tcPr>
                    <a:lnR w="12700" cap="flat" cmpd="sng" algn="ctr">
                      <a:solidFill>
                        <a:schemeClr val="tx1"/>
                      </a:solidFill>
                      <a:prstDash val="solid"/>
                      <a:round/>
                      <a:headEnd type="none" w="med" len="med"/>
                      <a:tailEnd type="none" w="med" len="med"/>
                    </a:lnR>
                  </a:tcPr>
                </a:tc>
                <a:tc>
                  <a:txBody>
                    <a:bodyPr/>
                    <a:lstStyle/>
                    <a:p>
                      <a:pPr algn="ctr"/>
                      <a:r>
                        <a:rPr lang="es-CL" sz="1600"/>
                        <a:t>0</a:t>
                      </a:r>
                    </a:p>
                  </a:txBody>
                  <a:tcPr>
                    <a:lnL w="12700" cap="flat" cmpd="sng" algn="ctr">
                      <a:solidFill>
                        <a:schemeClr val="tx1"/>
                      </a:solidFill>
                      <a:prstDash val="solid"/>
                      <a:round/>
                      <a:headEnd type="none" w="med" len="med"/>
                      <a:tailEnd type="none" w="med" len="med"/>
                    </a:lnL>
                  </a:tcPr>
                </a:tc>
                <a:tc>
                  <a:txBody>
                    <a:bodyPr/>
                    <a:lstStyle/>
                    <a:p>
                      <a:pPr algn="ctr"/>
                      <a:r>
                        <a:rPr lang="es-CL" sz="1600"/>
                        <a:t>0</a:t>
                      </a:r>
                    </a:p>
                  </a:txBody>
                  <a:tcPr>
                    <a:lnR w="12700" cap="flat" cmpd="sng" algn="ctr">
                      <a:solidFill>
                        <a:schemeClr val="tx1"/>
                      </a:solidFill>
                      <a:prstDash val="solid"/>
                      <a:round/>
                      <a:headEnd type="none" w="med" len="med"/>
                      <a:tailEnd type="none" w="med" len="med"/>
                    </a:lnR>
                  </a:tcPr>
                </a:tc>
                <a:tc>
                  <a:txBody>
                    <a:bodyPr/>
                    <a:lstStyle/>
                    <a:p>
                      <a:pPr algn="ctr"/>
                      <a:r>
                        <a:rPr lang="es-CL" sz="1600"/>
                        <a:t>4</a:t>
                      </a:r>
                    </a:p>
                  </a:txBody>
                  <a:tcPr>
                    <a:lnL w="12700" cap="flat" cmpd="sng" algn="ctr">
                      <a:solidFill>
                        <a:schemeClr val="tx1"/>
                      </a:solidFill>
                      <a:prstDash val="solid"/>
                      <a:round/>
                      <a:headEnd type="none" w="med" len="med"/>
                      <a:tailEnd type="none" w="med" len="med"/>
                    </a:lnL>
                  </a:tcPr>
                </a:tc>
                <a:tc>
                  <a:txBody>
                    <a:bodyPr/>
                    <a:lstStyle/>
                    <a:p>
                      <a:pPr algn="ctr"/>
                      <a:r>
                        <a:rPr lang="es-CL" sz="1600"/>
                        <a:t>2</a:t>
                      </a:r>
                    </a:p>
                  </a:txBody>
                  <a:tcPr>
                    <a:lnR w="12700" cap="flat" cmpd="sng" algn="ctr">
                      <a:solidFill>
                        <a:schemeClr val="tx1"/>
                      </a:solidFill>
                      <a:prstDash val="solid"/>
                      <a:round/>
                      <a:headEnd type="none" w="med" len="med"/>
                      <a:tailEnd type="none" w="med" len="med"/>
                    </a:lnR>
                  </a:tcPr>
                </a:tc>
                <a:tc>
                  <a:txBody>
                    <a:bodyPr/>
                    <a:lstStyle/>
                    <a:p>
                      <a:pPr algn="ctr"/>
                      <a:r>
                        <a:rPr lang="es-CL" sz="1600"/>
                        <a:t>4</a:t>
                      </a:r>
                    </a:p>
                  </a:txBody>
                  <a:tcPr>
                    <a:lnL w="12700" cap="flat" cmpd="sng" algn="ctr">
                      <a:solidFill>
                        <a:schemeClr val="tx1"/>
                      </a:solidFill>
                      <a:prstDash val="solid"/>
                      <a:round/>
                      <a:headEnd type="none" w="med" len="med"/>
                      <a:tailEnd type="none" w="med" len="med"/>
                    </a:lnL>
                  </a:tcPr>
                </a:tc>
                <a:tc>
                  <a:txBody>
                    <a:bodyPr/>
                    <a:lstStyle/>
                    <a:p>
                      <a:pPr algn="ctr"/>
                      <a:r>
                        <a:rPr lang="es-CL" sz="1600"/>
                        <a:t>8</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69195246"/>
                  </a:ext>
                </a:extLst>
              </a:tr>
              <a:tr h="252475">
                <a:tc>
                  <a:txBody>
                    <a:bodyPr/>
                    <a:lstStyle/>
                    <a:p>
                      <a:r>
                        <a:rPr lang="es-CL" sz="1600"/>
                        <a:t>Dirección 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s-CL" sz="1600"/>
                        <a:t>0</a:t>
                      </a:r>
                    </a:p>
                  </a:txBody>
                  <a:tcPr>
                    <a:lnL w="12700" cap="flat" cmpd="sng" algn="ctr">
                      <a:solidFill>
                        <a:schemeClr val="tx1"/>
                      </a:solidFill>
                      <a:prstDash val="solid"/>
                      <a:round/>
                      <a:headEnd type="none" w="med" len="med"/>
                      <a:tailEnd type="none" w="med" len="med"/>
                    </a:lnL>
                  </a:tcPr>
                </a:tc>
                <a:tc>
                  <a:txBody>
                    <a:bodyPr/>
                    <a:lstStyle/>
                    <a:p>
                      <a:pPr algn="ctr"/>
                      <a:r>
                        <a:rPr lang="es-CL" sz="1600"/>
                        <a:t>1</a:t>
                      </a:r>
                    </a:p>
                  </a:txBody>
                  <a:tcPr>
                    <a:lnR w="12700" cap="flat" cmpd="sng" algn="ctr">
                      <a:solidFill>
                        <a:schemeClr val="tx1"/>
                      </a:solidFill>
                      <a:prstDash val="solid"/>
                      <a:round/>
                      <a:headEnd type="none" w="med" len="med"/>
                      <a:tailEnd type="none" w="med" len="med"/>
                    </a:lnR>
                  </a:tcPr>
                </a:tc>
                <a:tc>
                  <a:txBody>
                    <a:bodyPr/>
                    <a:lstStyle/>
                    <a:p>
                      <a:pPr algn="ctr"/>
                      <a:r>
                        <a:rPr lang="es-CL" sz="1600"/>
                        <a:t>-</a:t>
                      </a:r>
                    </a:p>
                  </a:txBody>
                  <a:tcPr>
                    <a:lnL w="12700" cap="flat" cmpd="sng" algn="ctr">
                      <a:solidFill>
                        <a:schemeClr val="tx1"/>
                      </a:solidFill>
                      <a:prstDash val="solid"/>
                      <a:round/>
                      <a:headEnd type="none" w="med" len="med"/>
                      <a:tailEnd type="none" w="med" len="med"/>
                    </a:lnL>
                  </a:tcPr>
                </a:tc>
                <a:tc>
                  <a:txBody>
                    <a:bodyPr/>
                    <a:lstStyle/>
                    <a:p>
                      <a:pPr algn="ctr"/>
                      <a:r>
                        <a:rPr lang="es-CL" sz="1600"/>
                        <a:t>-</a:t>
                      </a:r>
                    </a:p>
                  </a:txBody>
                  <a:tcPr>
                    <a:lnR w="12700" cap="flat" cmpd="sng" algn="ctr">
                      <a:solidFill>
                        <a:schemeClr val="tx1"/>
                      </a:solidFill>
                      <a:prstDash val="solid"/>
                      <a:round/>
                      <a:headEnd type="none" w="med" len="med"/>
                      <a:tailEnd type="none" w="med" len="med"/>
                    </a:lnR>
                  </a:tcPr>
                </a:tc>
                <a:tc>
                  <a:txBody>
                    <a:bodyPr/>
                    <a:lstStyle/>
                    <a:p>
                      <a:pPr algn="ctr"/>
                      <a:r>
                        <a:rPr lang="es-CL" sz="1600"/>
                        <a:t>0</a:t>
                      </a:r>
                    </a:p>
                  </a:txBody>
                  <a:tcPr>
                    <a:lnL w="12700" cap="flat" cmpd="sng" algn="ctr">
                      <a:solidFill>
                        <a:schemeClr val="tx1"/>
                      </a:solidFill>
                      <a:prstDash val="solid"/>
                      <a:round/>
                      <a:headEnd type="none" w="med" len="med"/>
                      <a:tailEnd type="none" w="med" len="med"/>
                    </a:lnL>
                  </a:tcPr>
                </a:tc>
                <a:tc>
                  <a:txBody>
                    <a:bodyPr/>
                    <a:lstStyle/>
                    <a:p>
                      <a:pPr algn="ctr"/>
                      <a:r>
                        <a:rPr lang="es-CL" sz="1600"/>
                        <a:t>2</a:t>
                      </a:r>
                    </a:p>
                  </a:txBody>
                  <a:tcPr>
                    <a:lnR w="12700" cap="flat" cmpd="sng" algn="ctr">
                      <a:solidFill>
                        <a:schemeClr val="tx1"/>
                      </a:solidFill>
                      <a:prstDash val="solid"/>
                      <a:round/>
                      <a:headEnd type="none" w="med" len="med"/>
                      <a:tailEnd type="none" w="med" len="med"/>
                    </a:lnR>
                  </a:tcPr>
                </a:tc>
                <a:tc>
                  <a:txBody>
                    <a:bodyPr/>
                    <a:lstStyle/>
                    <a:p>
                      <a:pPr algn="ctr"/>
                      <a:r>
                        <a:rPr lang="es-CL" sz="1600"/>
                        <a:t>1</a:t>
                      </a:r>
                    </a:p>
                  </a:txBody>
                  <a:tcPr>
                    <a:lnL w="12700" cap="flat" cmpd="sng" algn="ctr">
                      <a:solidFill>
                        <a:schemeClr val="tx1"/>
                      </a:solidFill>
                      <a:prstDash val="solid"/>
                      <a:round/>
                      <a:headEnd type="none" w="med" len="med"/>
                      <a:tailEnd type="none" w="med" len="med"/>
                    </a:lnL>
                  </a:tcPr>
                </a:tc>
                <a:tc>
                  <a:txBody>
                    <a:bodyPr/>
                    <a:lstStyle/>
                    <a:p>
                      <a:pPr algn="ctr"/>
                      <a:r>
                        <a:rPr lang="es-CL" sz="1600"/>
                        <a:t>0</a:t>
                      </a:r>
                    </a:p>
                  </a:txBody>
                  <a:tcPr>
                    <a:lnR w="12700" cap="flat" cmpd="sng" algn="ctr">
                      <a:solidFill>
                        <a:schemeClr val="tx1"/>
                      </a:solidFill>
                      <a:prstDash val="solid"/>
                      <a:round/>
                      <a:headEnd type="none" w="med" len="med"/>
                      <a:tailEnd type="none" w="med" len="med"/>
                    </a:lnR>
                  </a:tcPr>
                </a:tc>
                <a:tc>
                  <a:txBody>
                    <a:bodyPr/>
                    <a:lstStyle/>
                    <a:p>
                      <a:pPr algn="ctr"/>
                      <a:r>
                        <a:rPr lang="es-CL" sz="1600"/>
                        <a:t>4</a:t>
                      </a:r>
                    </a:p>
                  </a:txBody>
                  <a:tcPr>
                    <a:lnL w="12700" cap="flat" cmpd="sng" algn="ctr">
                      <a:solidFill>
                        <a:schemeClr val="tx1"/>
                      </a:solidFill>
                      <a:prstDash val="solid"/>
                      <a:round/>
                      <a:headEnd type="none" w="med" len="med"/>
                      <a:tailEnd type="none" w="med" len="med"/>
                    </a:lnL>
                  </a:tcPr>
                </a:tc>
                <a:tc>
                  <a:txBody>
                    <a:bodyPr/>
                    <a:lstStyle/>
                    <a:p>
                      <a:pPr algn="ctr"/>
                      <a:r>
                        <a:rPr lang="es-CL" sz="1600"/>
                        <a:t>1</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62367176"/>
                  </a:ext>
                </a:extLst>
              </a:tr>
              <a:tr h="252475">
                <a:tc>
                  <a:txBody>
                    <a:bodyPr/>
                    <a:lstStyle/>
                    <a:p>
                      <a:r>
                        <a:rPr lang="es-CL" sz="1600"/>
                        <a:t>Dirección de Operaciones Sociales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s-CL" sz="1600"/>
                        <a:t>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s-CL" sz="1600"/>
                        <a:t>2</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s-CL" sz="1600"/>
                        <a:t>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s-CL" sz="1600"/>
                        <a:t>1</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s-CL" sz="1600"/>
                        <a:t>1</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s-CL" sz="1600"/>
                        <a:t>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s-CL" sz="1600"/>
                        <a:t>1</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s-CL" sz="1600"/>
                        <a:t>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s-CL" sz="1600"/>
                        <a:t>4</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s-CL" sz="1600"/>
                        <a:t>3</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0763581"/>
                  </a:ext>
                </a:extLst>
              </a:tr>
            </a:tbl>
          </a:graphicData>
        </a:graphic>
      </p:graphicFrame>
      <p:sp>
        <p:nvSpPr>
          <p:cNvPr id="4" name="Marcador de contenido 2">
            <a:extLst>
              <a:ext uri="{FF2B5EF4-FFF2-40B4-BE49-F238E27FC236}">
                <a16:creationId xmlns:a16="http://schemas.microsoft.com/office/drawing/2014/main" id="{DEA0FC47-F7EF-198F-357B-0B35D682D32C}"/>
              </a:ext>
            </a:extLst>
          </p:cNvPr>
          <p:cNvSpPr txBox="1">
            <a:spLocks/>
          </p:cNvSpPr>
          <p:nvPr/>
        </p:nvSpPr>
        <p:spPr bwMode="auto">
          <a:xfrm>
            <a:off x="0" y="5314291"/>
            <a:ext cx="11963399" cy="1163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s-ES" altLang="es-CL" sz="1600">
                <a:latin typeface="Arial Narrow" panose="020B0604020202020204" pitchFamily="34" charset="0"/>
              </a:rPr>
              <a:t>Respecto de las Oportunidades de Mejora vemos reflejado un aumento durante el 2023, debido al entorno cambiante y las nuevas exigencias que se han impuesto a las distintas Direcciones, tanto por la nueva Normativa como por los nuevos Servicios. Por ejemplo, Matriz de Riesgo a Postular, Proceso de Licitaciones, </a:t>
            </a:r>
            <a:r>
              <a:rPr lang="es-ES" altLang="es-CL" sz="1600" err="1">
                <a:latin typeface="Arial Narrow" panose="020B0604020202020204" pitchFamily="34" charset="0"/>
              </a:rPr>
              <a:t>etc</a:t>
            </a:r>
            <a:endParaRPr lang="es-ES" altLang="es-CL" sz="1600">
              <a:latin typeface="Arial Narrow" panose="020B0604020202020204" pitchFamily="34" charset="0"/>
            </a:endParaRPr>
          </a:p>
          <a:p>
            <a:pPr algn="just">
              <a:lnSpc>
                <a:spcPct val="100000"/>
              </a:lnSpc>
            </a:pPr>
            <a:r>
              <a:rPr lang="es-ES" altLang="es-CL" sz="1600">
                <a:latin typeface="Arial Narrow" panose="020B0604020202020204" pitchFamily="34" charset="0"/>
              </a:rPr>
              <a:t>Respecto de las No Conformidades vemos reflejado un aumento de un 23% durante el 2023, enfocado a 3 clasificaciones principales: 1) Actualización de documentos. 2) Levantamiento de procesos, 3) Gestión del conocimiento SGC</a:t>
            </a:r>
          </a:p>
        </p:txBody>
      </p:sp>
    </p:spTree>
    <p:extLst>
      <p:ext uri="{BB962C8B-B14F-4D97-AF65-F5344CB8AC3E}">
        <p14:creationId xmlns:p14="http://schemas.microsoft.com/office/powerpoint/2010/main" val="580566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2484120" y="388881"/>
            <a:ext cx="7166317"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a:latin typeface="Arial Narrow" panose="020B0606020202030204" pitchFamily="34" charset="0"/>
              </a:rPr>
              <a:t>Clasificación de Hallazgos</a:t>
            </a:r>
          </a:p>
        </p:txBody>
      </p:sp>
      <p:sp>
        <p:nvSpPr>
          <p:cNvPr id="4" name="Marcador de contenido 2">
            <a:extLst>
              <a:ext uri="{FF2B5EF4-FFF2-40B4-BE49-F238E27FC236}">
                <a16:creationId xmlns:a16="http://schemas.microsoft.com/office/drawing/2014/main" id="{DEA0FC47-F7EF-198F-357B-0B35D682D32C}"/>
              </a:ext>
            </a:extLst>
          </p:cNvPr>
          <p:cNvSpPr txBox="1">
            <a:spLocks/>
          </p:cNvSpPr>
          <p:nvPr/>
        </p:nvSpPr>
        <p:spPr bwMode="auto">
          <a:xfrm>
            <a:off x="1254566" y="1208386"/>
            <a:ext cx="4956320" cy="287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s-CL" altLang="es-CL" sz="1800" b="1">
                <a:latin typeface="Arial Narrow" panose="020B0604020202020204" pitchFamily="34" charset="0"/>
              </a:rPr>
              <a:t>No conformidades</a:t>
            </a:r>
            <a:r>
              <a:rPr lang="es-CL" altLang="es-CL" sz="2000" b="1">
                <a:latin typeface="Arial Narrow" panose="020B0604020202020204" pitchFamily="34" charset="0"/>
              </a:rPr>
              <a:t>: </a:t>
            </a:r>
          </a:p>
          <a:p>
            <a:pPr lvl="1" algn="just">
              <a:lnSpc>
                <a:spcPct val="100000"/>
              </a:lnSpc>
            </a:pPr>
            <a:r>
              <a:rPr lang="es-CL" altLang="es-CL" sz="1600">
                <a:latin typeface="Arial Narrow" panose="020B0604020202020204" pitchFamily="34" charset="0"/>
              </a:rPr>
              <a:t>Actualización de documentos</a:t>
            </a:r>
          </a:p>
          <a:p>
            <a:pPr lvl="1" algn="just">
              <a:lnSpc>
                <a:spcPct val="100000"/>
              </a:lnSpc>
            </a:pPr>
            <a:r>
              <a:rPr lang="es-CL" altLang="es-CL" sz="1600">
                <a:latin typeface="Arial Narrow" panose="020B0604020202020204" pitchFamily="34" charset="0"/>
              </a:rPr>
              <a:t>Levantamiento de procesos</a:t>
            </a:r>
          </a:p>
          <a:p>
            <a:pPr lvl="1" algn="just">
              <a:lnSpc>
                <a:spcPct val="100000"/>
              </a:lnSpc>
            </a:pPr>
            <a:r>
              <a:rPr lang="es-CL" altLang="es-CL" sz="1600">
                <a:latin typeface="Arial Narrow" panose="020B0604020202020204" pitchFamily="34" charset="0"/>
              </a:rPr>
              <a:t>Gestión del conocimiento SGC</a:t>
            </a:r>
          </a:p>
          <a:p>
            <a:pPr lvl="1" algn="just">
              <a:lnSpc>
                <a:spcPct val="100000"/>
              </a:lnSpc>
            </a:pPr>
            <a:r>
              <a:rPr lang="es-CL" altLang="es-CL" sz="1600">
                <a:latin typeface="Arial Narrow" panose="020B0604020202020204" pitchFamily="34" charset="0"/>
              </a:rPr>
              <a:t>Control y seguimiento de procesos</a:t>
            </a:r>
          </a:p>
          <a:p>
            <a:pPr lvl="1" algn="just">
              <a:lnSpc>
                <a:spcPct val="100000"/>
              </a:lnSpc>
            </a:pPr>
            <a:r>
              <a:rPr lang="es-CL" altLang="es-CL" sz="1600">
                <a:latin typeface="Arial Narrow" panose="020B0604020202020204" pitchFamily="34" charset="0"/>
              </a:rPr>
              <a:t>Cumplimiento normativo SGC</a:t>
            </a:r>
          </a:p>
          <a:p>
            <a:pPr lvl="1" algn="just">
              <a:lnSpc>
                <a:spcPct val="100000"/>
              </a:lnSpc>
            </a:pPr>
            <a:r>
              <a:rPr lang="es-CL" altLang="es-CL" sz="1600">
                <a:latin typeface="Arial Narrow" panose="020B0604020202020204" pitchFamily="34" charset="0"/>
              </a:rPr>
              <a:t>Documentación de nuevos procesos</a:t>
            </a:r>
          </a:p>
          <a:p>
            <a:pPr lvl="1" algn="just">
              <a:lnSpc>
                <a:spcPct val="100000"/>
              </a:lnSpc>
            </a:pPr>
            <a:r>
              <a:rPr lang="es-CL" altLang="es-CL" sz="1600">
                <a:latin typeface="Arial Narrow" panose="020B0604020202020204" pitchFamily="34" charset="0"/>
              </a:rPr>
              <a:t>Carga de documentos en Intranet</a:t>
            </a:r>
          </a:p>
          <a:p>
            <a:pPr lvl="1" algn="just">
              <a:lnSpc>
                <a:spcPct val="100000"/>
              </a:lnSpc>
            </a:pPr>
            <a:r>
              <a:rPr lang="es-CL" altLang="es-CL" sz="1600">
                <a:latin typeface="Arial Narrow" panose="020B0604020202020204" pitchFamily="34" charset="0"/>
              </a:rPr>
              <a:t>Cumplimiento Normativo SGC</a:t>
            </a:r>
          </a:p>
          <a:p>
            <a:pPr lvl="1" algn="just">
              <a:lnSpc>
                <a:spcPct val="100000"/>
              </a:lnSpc>
            </a:pPr>
            <a:endParaRPr lang="es-CL" altLang="es-CL" sz="1600">
              <a:latin typeface="Arial Narrow" panose="020B0604020202020204" pitchFamily="34" charset="0"/>
            </a:endParaRPr>
          </a:p>
        </p:txBody>
      </p:sp>
      <p:sp>
        <p:nvSpPr>
          <p:cNvPr id="5" name="Marcador de contenido 2">
            <a:extLst>
              <a:ext uri="{FF2B5EF4-FFF2-40B4-BE49-F238E27FC236}">
                <a16:creationId xmlns:a16="http://schemas.microsoft.com/office/drawing/2014/main" id="{DEA0FC47-F7EF-198F-357B-0B35D682D32C}"/>
              </a:ext>
            </a:extLst>
          </p:cNvPr>
          <p:cNvSpPr txBox="1">
            <a:spLocks/>
          </p:cNvSpPr>
          <p:nvPr/>
        </p:nvSpPr>
        <p:spPr bwMode="auto">
          <a:xfrm>
            <a:off x="1254566" y="4076379"/>
            <a:ext cx="4721956" cy="278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s-CL" altLang="es-CL" sz="1800" b="1">
                <a:latin typeface="Arial Narrow" panose="020B0604020202020204" pitchFamily="34" charset="0"/>
              </a:rPr>
              <a:t>Oportunidades de Mejoras:</a:t>
            </a:r>
          </a:p>
          <a:p>
            <a:pPr lvl="1" algn="just">
              <a:lnSpc>
                <a:spcPct val="100000"/>
              </a:lnSpc>
            </a:pPr>
            <a:r>
              <a:rPr lang="es-CL" altLang="es-CL" sz="1600">
                <a:latin typeface="Arial Narrow" panose="020B0604020202020204" pitchFamily="34" charset="0"/>
              </a:rPr>
              <a:t>Revisión de proceso y búsqueda de mejora</a:t>
            </a:r>
          </a:p>
          <a:p>
            <a:pPr lvl="1" algn="just">
              <a:lnSpc>
                <a:spcPct val="100000"/>
              </a:lnSpc>
            </a:pPr>
            <a:r>
              <a:rPr lang="es-CL" altLang="es-CL" sz="1600">
                <a:latin typeface="Arial Narrow" panose="020B0604020202020204" pitchFamily="34" charset="0"/>
              </a:rPr>
              <a:t>Generar nuevos instructivos de apoyo a la gestión</a:t>
            </a:r>
          </a:p>
          <a:p>
            <a:pPr lvl="1" algn="just">
              <a:lnSpc>
                <a:spcPct val="100000"/>
              </a:lnSpc>
            </a:pPr>
            <a:r>
              <a:rPr lang="es-CL" altLang="es-CL" sz="1600">
                <a:latin typeface="Arial Narrow" panose="020B0604020202020204" pitchFamily="34" charset="0"/>
              </a:rPr>
              <a:t>Gestión del conocimiento SGC</a:t>
            </a:r>
          </a:p>
          <a:p>
            <a:pPr lvl="1" algn="just">
              <a:lnSpc>
                <a:spcPct val="100000"/>
              </a:lnSpc>
            </a:pPr>
            <a:r>
              <a:rPr lang="es-CL" altLang="es-CL" sz="1600">
                <a:latin typeface="Arial Narrow" panose="020B0604020202020204" pitchFamily="34" charset="0"/>
              </a:rPr>
              <a:t>Reforzar conocimientos de procesos vinculados a otras direcciones</a:t>
            </a:r>
          </a:p>
          <a:p>
            <a:pPr lvl="1" algn="just">
              <a:lnSpc>
                <a:spcPct val="100000"/>
              </a:lnSpc>
            </a:pPr>
            <a:r>
              <a:rPr lang="es-CL" altLang="es-CL" sz="1600">
                <a:latin typeface="Arial Narrow" panose="020B0604020202020204" pitchFamily="34" charset="0"/>
              </a:rPr>
              <a:t>Actividades que aumentan valor</a:t>
            </a:r>
          </a:p>
          <a:p>
            <a:pPr lvl="1" algn="just">
              <a:lnSpc>
                <a:spcPct val="100000"/>
              </a:lnSpc>
            </a:pPr>
            <a:r>
              <a:rPr lang="es-CL" altLang="es-CL" sz="1600">
                <a:latin typeface="Arial Narrow" panose="020B0604020202020204" pitchFamily="34" charset="0"/>
              </a:rPr>
              <a:t>Control documental SGC</a:t>
            </a:r>
          </a:p>
        </p:txBody>
      </p:sp>
      <p:sp>
        <p:nvSpPr>
          <p:cNvPr id="2" name="Rectángulo 1"/>
          <p:cNvSpPr/>
          <p:nvPr/>
        </p:nvSpPr>
        <p:spPr>
          <a:xfrm>
            <a:off x="5679831" y="1208386"/>
            <a:ext cx="6296269" cy="3570208"/>
          </a:xfrm>
          <a:prstGeom prst="rect">
            <a:avLst/>
          </a:prstGeom>
        </p:spPr>
        <p:txBody>
          <a:bodyPr wrap="square">
            <a:spAutoFit/>
          </a:bodyPr>
          <a:lstStyle/>
          <a:p>
            <a:pPr lvl="1" algn="just">
              <a:lnSpc>
                <a:spcPct val="100000"/>
              </a:lnSpc>
            </a:pPr>
            <a:r>
              <a:rPr lang="es-CL" altLang="es-CL" b="1">
                <a:latin typeface="Arial Narrow" panose="020B0604020202020204" pitchFamily="34" charset="0"/>
              </a:rPr>
              <a:t>Conclusiones: No conformidades</a:t>
            </a:r>
          </a:p>
          <a:p>
            <a:pPr lvl="1" algn="just">
              <a:lnSpc>
                <a:spcPct val="100000"/>
              </a:lnSpc>
            </a:pPr>
            <a:r>
              <a:rPr lang="es-CL" altLang="es-CL" sz="1600" b="1">
                <a:latin typeface="Arial Narrow" panose="020B0604020202020204" pitchFamily="34" charset="0"/>
              </a:rPr>
              <a:t>Actualización de documentos</a:t>
            </a:r>
          </a:p>
          <a:p>
            <a:pPr marL="742950" lvl="1" indent="-285750" algn="just">
              <a:lnSpc>
                <a:spcPct val="100000"/>
              </a:lnSpc>
              <a:buFont typeface="Wingdings" panose="05000000000000000000" pitchFamily="2" charset="2"/>
              <a:buChar char="ü"/>
            </a:pPr>
            <a:r>
              <a:rPr lang="es-CL" altLang="es-CL" sz="1600">
                <a:latin typeface="Arial Narrow" panose="020B0604020202020204" pitchFamily="34" charset="0"/>
              </a:rPr>
              <a:t>Durante el 2022, el 71 % de las Direcciones presentaba No conformidad. </a:t>
            </a:r>
          </a:p>
          <a:p>
            <a:pPr marL="742950" lvl="1" indent="-285750" algn="just">
              <a:lnSpc>
                <a:spcPct val="100000"/>
              </a:lnSpc>
              <a:buFont typeface="Wingdings" panose="05000000000000000000" pitchFamily="2" charset="2"/>
              <a:buChar char="ü"/>
            </a:pPr>
            <a:r>
              <a:rPr lang="es-CL" altLang="es-CL" sz="1600">
                <a:latin typeface="Arial Narrow" panose="020B0604020202020204" pitchFamily="34" charset="0"/>
              </a:rPr>
              <a:t>Durante el 2023, el 43% de las Direcciones presenta No conformidad. </a:t>
            </a:r>
          </a:p>
          <a:p>
            <a:pPr marL="742950" lvl="1" indent="-285750" algn="just">
              <a:lnSpc>
                <a:spcPct val="100000"/>
              </a:lnSpc>
              <a:buFont typeface="Wingdings" panose="05000000000000000000" pitchFamily="2" charset="2"/>
              <a:buChar char="ü"/>
            </a:pPr>
            <a:r>
              <a:rPr lang="es-CL" altLang="es-CL" sz="1600">
                <a:latin typeface="Arial Narrow" panose="020B0604020202020204" pitchFamily="34" charset="0"/>
              </a:rPr>
              <a:t>De estas, el 30% repite la No conformidad.</a:t>
            </a:r>
          </a:p>
          <a:p>
            <a:pPr lvl="1" algn="just">
              <a:lnSpc>
                <a:spcPct val="100000"/>
              </a:lnSpc>
            </a:pPr>
            <a:r>
              <a:rPr lang="es-CL" altLang="es-CL" sz="1600" b="1">
                <a:latin typeface="Arial Narrow" panose="020B0604020202020204" pitchFamily="34" charset="0"/>
              </a:rPr>
              <a:t>Levantamiento de procesos</a:t>
            </a:r>
          </a:p>
          <a:p>
            <a:pPr marL="742950" lvl="1" indent="-285750" algn="just">
              <a:lnSpc>
                <a:spcPct val="100000"/>
              </a:lnSpc>
              <a:buFont typeface="Wingdings" panose="05000000000000000000" pitchFamily="2" charset="2"/>
              <a:buChar char="ü"/>
            </a:pPr>
            <a:r>
              <a:rPr lang="es-CL" altLang="es-CL" sz="1600">
                <a:latin typeface="Arial Narrow" panose="020B0604020202020204" pitchFamily="34" charset="0"/>
              </a:rPr>
              <a:t>Durante el 2022, el 57% de las Direcciones presenta No Conformidad. </a:t>
            </a:r>
          </a:p>
          <a:p>
            <a:pPr marL="742950" lvl="1" indent="-285750" algn="just">
              <a:lnSpc>
                <a:spcPct val="100000"/>
              </a:lnSpc>
              <a:buFont typeface="Wingdings" panose="05000000000000000000" pitchFamily="2" charset="2"/>
              <a:buChar char="ü"/>
            </a:pPr>
            <a:r>
              <a:rPr lang="es-CL" altLang="es-CL" sz="1600">
                <a:latin typeface="Arial Narrow" panose="020B0604020202020204" pitchFamily="34" charset="0"/>
              </a:rPr>
              <a:t>Durante el 2023, el 71% de las Direcciones presenta No conformidad. </a:t>
            </a:r>
          </a:p>
          <a:p>
            <a:pPr marL="742950" lvl="1" indent="-285750" algn="just">
              <a:lnSpc>
                <a:spcPct val="100000"/>
              </a:lnSpc>
              <a:buFont typeface="Wingdings" panose="05000000000000000000" pitchFamily="2" charset="2"/>
              <a:buChar char="ü"/>
            </a:pPr>
            <a:r>
              <a:rPr lang="es-CL" altLang="es-CL" sz="1600">
                <a:latin typeface="Arial Narrow" panose="020B0604020202020204" pitchFamily="34" charset="0"/>
              </a:rPr>
              <a:t>De estas, el 57% repite la No Conformidad.</a:t>
            </a:r>
          </a:p>
          <a:p>
            <a:pPr lvl="1" algn="just">
              <a:lnSpc>
                <a:spcPct val="100000"/>
              </a:lnSpc>
            </a:pPr>
            <a:r>
              <a:rPr lang="es-CL" altLang="es-CL" sz="1600" b="1">
                <a:latin typeface="Arial Narrow" panose="020B0604020202020204" pitchFamily="34" charset="0"/>
              </a:rPr>
              <a:t>Gestión del conocimiento SGC</a:t>
            </a:r>
          </a:p>
          <a:p>
            <a:pPr marL="742950" lvl="1" indent="-285750" algn="just">
              <a:lnSpc>
                <a:spcPct val="100000"/>
              </a:lnSpc>
              <a:buFont typeface="Wingdings" panose="05000000000000000000" pitchFamily="2" charset="2"/>
              <a:buChar char="ü"/>
            </a:pPr>
            <a:r>
              <a:rPr lang="es-CL" altLang="es-CL" sz="1600">
                <a:latin typeface="Arial Narrow" panose="020B0604020202020204" pitchFamily="34" charset="0"/>
              </a:rPr>
              <a:t>Durante el 2022, el 57% de las Direcciones presenta No Conformidad.</a:t>
            </a:r>
          </a:p>
          <a:p>
            <a:pPr marL="742950" lvl="1" indent="-285750" algn="just">
              <a:lnSpc>
                <a:spcPct val="100000"/>
              </a:lnSpc>
              <a:buFont typeface="Wingdings" panose="05000000000000000000" pitchFamily="2" charset="2"/>
              <a:buChar char="ü"/>
            </a:pPr>
            <a:r>
              <a:rPr lang="es-CL" altLang="es-CL" sz="1600">
                <a:latin typeface="Arial Narrow" panose="020B0604020202020204" pitchFamily="34" charset="0"/>
              </a:rPr>
              <a:t>Durante el 2023, el 42% de las Direcciones presenta No Conformidad.</a:t>
            </a:r>
          </a:p>
          <a:p>
            <a:pPr marL="742950" lvl="1" indent="-285750" algn="just">
              <a:lnSpc>
                <a:spcPct val="100000"/>
              </a:lnSpc>
              <a:buFont typeface="Wingdings" panose="05000000000000000000" pitchFamily="2" charset="2"/>
              <a:buChar char="ü"/>
            </a:pPr>
            <a:r>
              <a:rPr lang="es-CL" altLang="es-CL" sz="1600">
                <a:latin typeface="Arial Narrow" panose="020B0604020202020204" pitchFamily="34" charset="0"/>
              </a:rPr>
              <a:t>De estas, el 29% repite la No conformidad.</a:t>
            </a:r>
          </a:p>
          <a:p>
            <a:pPr marL="742950" lvl="1" indent="-285750" algn="just">
              <a:lnSpc>
                <a:spcPct val="100000"/>
              </a:lnSpc>
              <a:buFont typeface="Arial" panose="020B0604020202020204" pitchFamily="34" charset="0"/>
              <a:buChar char="•"/>
            </a:pPr>
            <a:endParaRPr lang="es-CL" altLang="es-CL" sz="1600">
              <a:latin typeface="Arial Narrow" panose="020B0604020202020204" pitchFamily="34" charset="0"/>
            </a:endParaRPr>
          </a:p>
        </p:txBody>
      </p:sp>
      <p:pic>
        <p:nvPicPr>
          <p:cNvPr id="7" name="Imagen 6"/>
          <p:cNvPicPr>
            <a:picLocks noChangeAspect="1"/>
          </p:cNvPicPr>
          <p:nvPr/>
        </p:nvPicPr>
        <p:blipFill>
          <a:blip r:embed="rId2"/>
          <a:stretch>
            <a:fillRect/>
          </a:stretch>
        </p:blipFill>
        <p:spPr>
          <a:xfrm>
            <a:off x="10706100" y="4871177"/>
            <a:ext cx="1803400" cy="1803400"/>
          </a:xfrm>
          <a:prstGeom prst="rect">
            <a:avLst/>
          </a:prstGeom>
        </p:spPr>
      </p:pic>
    </p:spTree>
    <p:extLst>
      <p:ext uri="{BB962C8B-B14F-4D97-AF65-F5344CB8AC3E}">
        <p14:creationId xmlns:p14="http://schemas.microsoft.com/office/powerpoint/2010/main" val="174836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917700" y="584347"/>
            <a:ext cx="8432800" cy="9523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s-CL" altLang="es-CL" sz="4000">
                <a:latin typeface="Arial Narrow" panose="020B0604020202020204" pitchFamily="34" charset="0"/>
              </a:rPr>
              <a:t>Gestiones para la mejora de resultados</a:t>
            </a:r>
          </a:p>
        </p:txBody>
      </p:sp>
      <p:sp>
        <p:nvSpPr>
          <p:cNvPr id="4" name="Marcador de contenido 2">
            <a:extLst>
              <a:ext uri="{FF2B5EF4-FFF2-40B4-BE49-F238E27FC236}">
                <a16:creationId xmlns:a16="http://schemas.microsoft.com/office/drawing/2014/main" id="{DEA0FC47-F7EF-198F-357B-0B35D682D32C}"/>
              </a:ext>
            </a:extLst>
          </p:cNvPr>
          <p:cNvSpPr txBox="1">
            <a:spLocks/>
          </p:cNvSpPr>
          <p:nvPr/>
        </p:nvSpPr>
        <p:spPr bwMode="auto">
          <a:xfrm>
            <a:off x="858715" y="1672001"/>
            <a:ext cx="9491785" cy="330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lnSpc>
                <a:spcPct val="100000"/>
              </a:lnSpc>
            </a:pPr>
            <a:r>
              <a:rPr lang="es-CL" altLang="es-CL" sz="2000">
                <a:latin typeface="Arial Narrow" panose="020B0604020202020204" pitchFamily="34" charset="0"/>
              </a:rPr>
              <a:t>Aumento de 28% de colaboradores que cuentan con la certificación de Auditor Interno y Norma ISO 9001:2015 </a:t>
            </a:r>
          </a:p>
          <a:p>
            <a:pPr lvl="1" algn="just">
              <a:lnSpc>
                <a:spcPct val="100000"/>
              </a:lnSpc>
            </a:pPr>
            <a:r>
              <a:rPr lang="es-CL" altLang="es-CL" sz="2000">
                <a:latin typeface="Arial Narrow" panose="020B0604020202020204" pitchFamily="34" charset="0"/>
              </a:rPr>
              <a:t>Rotación en la Selección de participantes que realizan las Auditorias</a:t>
            </a:r>
          </a:p>
          <a:p>
            <a:pPr lvl="1" algn="just">
              <a:lnSpc>
                <a:spcPct val="100000"/>
              </a:lnSpc>
            </a:pPr>
            <a:r>
              <a:rPr lang="es-CL" altLang="es-CL" sz="2000">
                <a:latin typeface="Arial Narrow" panose="020B0604020202020204" pitchFamily="34" charset="0"/>
              </a:rPr>
              <a:t>Lineamientos del proceso de Auditoria SGC</a:t>
            </a:r>
          </a:p>
          <a:p>
            <a:pPr lvl="1" algn="just">
              <a:lnSpc>
                <a:spcPct val="100000"/>
              </a:lnSpc>
            </a:pPr>
            <a:r>
              <a:rPr lang="es-CL" altLang="es-CL" sz="2000">
                <a:latin typeface="Arial Narrow" panose="020B0604020202020204" pitchFamily="34" charset="0"/>
              </a:rPr>
              <a:t>Capacitación del Procedimiento P-SGC-004, Auditorias Internas</a:t>
            </a:r>
          </a:p>
          <a:p>
            <a:pPr lvl="1" algn="just">
              <a:lnSpc>
                <a:spcPct val="100000"/>
              </a:lnSpc>
            </a:pPr>
            <a:r>
              <a:rPr lang="es-CL" altLang="es-CL" sz="2000">
                <a:latin typeface="Arial Narrow" panose="020B0604020202020204" pitchFamily="34" charset="0"/>
              </a:rPr>
              <a:t>Seguimiento y revisión de Planes de Auditorias</a:t>
            </a:r>
          </a:p>
          <a:p>
            <a:pPr lvl="1" algn="just">
              <a:lnSpc>
                <a:spcPct val="100000"/>
              </a:lnSpc>
            </a:pPr>
            <a:r>
              <a:rPr lang="es-CL" altLang="es-CL" sz="2000">
                <a:latin typeface="Arial Narrow" panose="020B0604020202020204" pitchFamily="34" charset="0"/>
              </a:rPr>
              <a:t>Seguimiento de los hallazgos detectados años anterior para mejorar el proceso de revisión</a:t>
            </a:r>
          </a:p>
          <a:p>
            <a:pPr lvl="1" algn="just">
              <a:lnSpc>
                <a:spcPct val="100000"/>
              </a:lnSpc>
            </a:pPr>
            <a:endParaRPr lang="es-CL" altLang="es-CL" sz="2000">
              <a:latin typeface="Arial Narrow" panose="020B0604020202020204" pitchFamily="34" charset="0"/>
            </a:endParaRPr>
          </a:p>
          <a:p>
            <a:pPr lvl="1" algn="just">
              <a:lnSpc>
                <a:spcPct val="100000"/>
              </a:lnSpc>
            </a:pPr>
            <a:endParaRPr lang="es-CL" altLang="es-CL" sz="2000">
              <a:latin typeface="Arial Narrow" panose="020B0604020202020204" pitchFamily="34" charset="0"/>
            </a:endParaRPr>
          </a:p>
        </p:txBody>
      </p:sp>
    </p:spTree>
    <p:extLst>
      <p:ext uri="{BB962C8B-B14F-4D97-AF65-F5344CB8AC3E}">
        <p14:creationId xmlns:p14="http://schemas.microsoft.com/office/powerpoint/2010/main" val="6211111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A8FEC99-F570-1943-4BF8-A3112F34E49C}"/>
              </a:ext>
            </a:extLst>
          </p:cNvPr>
          <p:cNvSpPr txBox="1">
            <a:spLocks noChangeArrowheads="1"/>
          </p:cNvSpPr>
          <p:nvPr/>
        </p:nvSpPr>
        <p:spPr bwMode="auto">
          <a:xfrm>
            <a:off x="2779786" y="624550"/>
            <a:ext cx="662305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s-ES" altLang="es-ES_tradnl" sz="1800">
                <a:solidFill>
                  <a:srgbClr val="000000"/>
                </a:solidFill>
                <a:latin typeface="Arial Narrow" panose="020B0606020202030204" pitchFamily="34" charset="0"/>
                <a:ea typeface="MS PGothic" panose="020B0600070205080204" pitchFamily="34" charset="-128"/>
              </a:rPr>
              <a:t> </a:t>
            </a:r>
            <a:r>
              <a:rPr lang="es-ES" altLang="es-ES_tradnl" sz="2400" b="1">
                <a:solidFill>
                  <a:srgbClr val="00B0F0"/>
                </a:solidFill>
                <a:latin typeface="Arial Narrow" panose="020B0606020202030204" pitchFamily="34" charset="0"/>
                <a:ea typeface="MS PGothic" panose="020B0600070205080204" pitchFamily="34" charset="-128"/>
              </a:rPr>
              <a:t> </a:t>
            </a:r>
            <a:r>
              <a:rPr lang="es-ES" altLang="es-ES_tradnl">
                <a:latin typeface="Arial Narrow" panose="020B0606020202030204" pitchFamily="34" charset="0"/>
                <a:ea typeface="MS PGothic" panose="020B0600070205080204" pitchFamily="34" charset="-128"/>
              </a:rPr>
              <a:t>Resultados Control de Gestión</a:t>
            </a:r>
          </a:p>
        </p:txBody>
      </p:sp>
      <p:graphicFrame>
        <p:nvGraphicFramePr>
          <p:cNvPr id="3" name="Tabla 2"/>
          <p:cNvGraphicFramePr>
            <a:graphicFrameLocks noGrp="1"/>
          </p:cNvGraphicFramePr>
          <p:nvPr>
            <p:extLst>
              <p:ext uri="{D42A27DB-BD31-4B8C-83A1-F6EECF244321}">
                <p14:modId xmlns:p14="http://schemas.microsoft.com/office/powerpoint/2010/main" val="1136306605"/>
              </p:ext>
            </p:extLst>
          </p:nvPr>
        </p:nvGraphicFramePr>
        <p:xfrm>
          <a:off x="688933" y="1648134"/>
          <a:ext cx="10565220" cy="4305066"/>
        </p:xfrm>
        <a:graphic>
          <a:graphicData uri="http://schemas.openxmlformats.org/drawingml/2006/table">
            <a:tbl>
              <a:tblPr firstRow="1" bandRow="1">
                <a:tableStyleId>{5C22544A-7EE6-4342-B048-85BDC9FD1C3A}</a:tableStyleId>
              </a:tblPr>
              <a:tblGrid>
                <a:gridCol w="3933867">
                  <a:extLst>
                    <a:ext uri="{9D8B030D-6E8A-4147-A177-3AD203B41FA5}">
                      <a16:colId xmlns:a16="http://schemas.microsoft.com/office/drawing/2014/main" val="4114578858"/>
                    </a:ext>
                  </a:extLst>
                </a:gridCol>
                <a:gridCol w="3109613">
                  <a:extLst>
                    <a:ext uri="{9D8B030D-6E8A-4147-A177-3AD203B41FA5}">
                      <a16:colId xmlns:a16="http://schemas.microsoft.com/office/drawing/2014/main" val="3222521246"/>
                    </a:ext>
                  </a:extLst>
                </a:gridCol>
                <a:gridCol w="3521740">
                  <a:extLst>
                    <a:ext uri="{9D8B030D-6E8A-4147-A177-3AD203B41FA5}">
                      <a16:colId xmlns:a16="http://schemas.microsoft.com/office/drawing/2014/main" val="2209146776"/>
                    </a:ext>
                  </a:extLst>
                </a:gridCol>
              </a:tblGrid>
              <a:tr h="764159">
                <a:tc>
                  <a:txBody>
                    <a:bodyPr/>
                    <a:lstStyle/>
                    <a:p>
                      <a:r>
                        <a:rPr lang="es-CL" sz="2000">
                          <a:latin typeface="Arial Narrow" panose="020B0606020202030204" pitchFamily="34" charset="0"/>
                        </a:rPr>
                        <a:t>Resultados</a:t>
                      </a:r>
                      <a:r>
                        <a:rPr lang="es-CL" sz="2000" baseline="0">
                          <a:latin typeface="Arial Narrow" panose="020B0606020202030204" pitchFamily="34" charset="0"/>
                        </a:rPr>
                        <a:t> Control de Gestión</a:t>
                      </a:r>
                      <a:endParaRPr lang="es-CL" sz="2000">
                        <a:latin typeface="Arial Narrow" panose="020B0606020202030204" pitchFamily="34" charset="0"/>
                      </a:endParaRPr>
                    </a:p>
                  </a:txBody>
                  <a:tcPr/>
                </a:tc>
                <a:tc>
                  <a:txBody>
                    <a:bodyPr/>
                    <a:lstStyle/>
                    <a:p>
                      <a:r>
                        <a:rPr lang="es-CL" sz="2000">
                          <a:latin typeface="Arial Narrow" panose="020B0606020202030204" pitchFamily="34" charset="0"/>
                        </a:rPr>
                        <a:t>Situación Anterior años</a:t>
                      </a:r>
                      <a:r>
                        <a:rPr lang="es-CL" sz="2000" baseline="0">
                          <a:latin typeface="Arial Narrow" panose="020B0606020202030204" pitchFamily="34" charset="0"/>
                        </a:rPr>
                        <a:t> (2019-2020-2021 y parte del 2022)</a:t>
                      </a:r>
                      <a:endParaRPr lang="es-CL" sz="2000">
                        <a:latin typeface="Arial Narrow" panose="020B0606020202030204" pitchFamily="34" charset="0"/>
                      </a:endParaRPr>
                    </a:p>
                  </a:txBody>
                  <a:tcPr/>
                </a:tc>
                <a:tc>
                  <a:txBody>
                    <a:bodyPr/>
                    <a:lstStyle/>
                    <a:p>
                      <a:r>
                        <a:rPr lang="es-CL" sz="2000">
                          <a:latin typeface="Arial Narrow" panose="020B0606020202030204" pitchFamily="34" charset="0"/>
                        </a:rPr>
                        <a:t>Situación Actual</a:t>
                      </a:r>
                      <a:r>
                        <a:rPr lang="es-CL" sz="2000" baseline="0">
                          <a:latin typeface="Arial Narrow" panose="020B0606020202030204" pitchFamily="34" charset="0"/>
                        </a:rPr>
                        <a:t> (2do semestre 2022 y 2023)</a:t>
                      </a:r>
                      <a:endParaRPr lang="es-CL" sz="2000">
                        <a:latin typeface="Arial Narrow" panose="020B0606020202030204" pitchFamily="34" charset="0"/>
                      </a:endParaRPr>
                    </a:p>
                  </a:txBody>
                  <a:tcPr/>
                </a:tc>
                <a:extLst>
                  <a:ext uri="{0D108BD9-81ED-4DB2-BD59-A6C34878D82A}">
                    <a16:rowId xmlns:a16="http://schemas.microsoft.com/office/drawing/2014/main" val="763103006"/>
                  </a:ext>
                </a:extLst>
              </a:tr>
              <a:tr h="442727">
                <a:tc>
                  <a:txBody>
                    <a:bodyPr/>
                    <a:lstStyle/>
                    <a:p>
                      <a:r>
                        <a:rPr lang="es-CL" sz="2000" baseline="0">
                          <a:latin typeface="Arial Narrow" panose="020B0606020202030204" pitchFamily="34" charset="0"/>
                        </a:rPr>
                        <a:t>Cantidad Auditorias Realizadas </a:t>
                      </a:r>
                      <a:endParaRPr lang="es-CL" sz="2000">
                        <a:latin typeface="Arial Narrow" panose="020B0606020202030204" pitchFamily="34" charset="0"/>
                      </a:endParaRPr>
                    </a:p>
                  </a:txBody>
                  <a:tcPr/>
                </a:tc>
                <a:tc>
                  <a:txBody>
                    <a:bodyPr/>
                    <a:lstStyle/>
                    <a:p>
                      <a:endParaRPr lang="es-CL" sz="2000">
                        <a:latin typeface="Arial Narrow" panose="020B0606020202030204" pitchFamily="34" charset="0"/>
                      </a:endParaRPr>
                    </a:p>
                  </a:txBody>
                  <a:tcPr/>
                </a:tc>
                <a:tc>
                  <a:txBody>
                    <a:bodyPr/>
                    <a:lstStyle/>
                    <a:p>
                      <a:endParaRPr lang="es-CL" sz="2000">
                        <a:latin typeface="Arial Narrow" panose="020B0606020202030204" pitchFamily="34" charset="0"/>
                      </a:endParaRPr>
                    </a:p>
                  </a:txBody>
                  <a:tcPr/>
                </a:tc>
                <a:extLst>
                  <a:ext uri="{0D108BD9-81ED-4DB2-BD59-A6C34878D82A}">
                    <a16:rowId xmlns:a16="http://schemas.microsoft.com/office/drawing/2014/main" val="849415160"/>
                  </a:ext>
                </a:extLst>
              </a:tr>
              <a:tr h="442727">
                <a:tc>
                  <a:txBody>
                    <a:bodyPr/>
                    <a:lstStyle/>
                    <a:p>
                      <a:r>
                        <a:rPr lang="es-CL" sz="2000">
                          <a:latin typeface="Arial Narrow" panose="020B0606020202030204" pitchFamily="34" charset="0"/>
                        </a:rPr>
                        <a:t>Gestión en</a:t>
                      </a:r>
                      <a:r>
                        <a:rPr lang="es-CL" sz="2000" baseline="0">
                          <a:latin typeface="Arial Narrow" panose="020B0606020202030204" pitchFamily="34" charset="0"/>
                        </a:rPr>
                        <a:t> Proceso de Mejora Continua</a:t>
                      </a:r>
                      <a:endParaRPr lang="es-CL" sz="2000">
                        <a:latin typeface="Arial Narrow" panose="020B0606020202030204" pitchFamily="34" charset="0"/>
                      </a:endParaRPr>
                    </a:p>
                  </a:txBody>
                  <a:tcPr/>
                </a:tc>
                <a:tc>
                  <a:txBody>
                    <a:bodyPr/>
                    <a:lstStyle/>
                    <a:p>
                      <a:endParaRPr lang="es-CL" sz="2000">
                        <a:latin typeface="Arial Narrow" panose="020B0606020202030204" pitchFamily="34" charset="0"/>
                      </a:endParaRPr>
                    </a:p>
                  </a:txBody>
                  <a:tcPr/>
                </a:tc>
                <a:tc>
                  <a:txBody>
                    <a:bodyPr/>
                    <a:lstStyle/>
                    <a:p>
                      <a:endParaRPr lang="es-CL" sz="2000">
                        <a:latin typeface="Arial Narrow" panose="020B0606020202030204" pitchFamily="34" charset="0"/>
                      </a:endParaRPr>
                    </a:p>
                  </a:txBody>
                  <a:tcPr/>
                </a:tc>
                <a:extLst>
                  <a:ext uri="{0D108BD9-81ED-4DB2-BD59-A6C34878D82A}">
                    <a16:rowId xmlns:a16="http://schemas.microsoft.com/office/drawing/2014/main" val="899840209"/>
                  </a:ext>
                </a:extLst>
              </a:tr>
              <a:tr h="442727">
                <a:tc>
                  <a:txBody>
                    <a:bodyPr/>
                    <a:lstStyle/>
                    <a:p>
                      <a:r>
                        <a:rPr lang="es-CL" sz="2000">
                          <a:latin typeface="Arial Narrow" panose="020B0606020202030204" pitchFamily="34" charset="0"/>
                        </a:rPr>
                        <a:t>Control y</a:t>
                      </a:r>
                      <a:r>
                        <a:rPr lang="es-CL" sz="2000" baseline="0">
                          <a:latin typeface="Arial Narrow" panose="020B0606020202030204" pitchFamily="34" charset="0"/>
                        </a:rPr>
                        <a:t> seguimiento de hallazgos</a:t>
                      </a:r>
                      <a:r>
                        <a:rPr lang="es-CL" sz="2000">
                          <a:latin typeface="Arial Narrow" panose="020B0606020202030204" pitchFamily="34" charset="0"/>
                        </a:rPr>
                        <a:t> </a:t>
                      </a:r>
                    </a:p>
                  </a:txBody>
                  <a:tcPr/>
                </a:tc>
                <a:tc>
                  <a:txBody>
                    <a:bodyPr/>
                    <a:lstStyle/>
                    <a:p>
                      <a:endParaRPr lang="es-CL" sz="2000">
                        <a:latin typeface="Arial Narrow" panose="020B0606020202030204" pitchFamily="34" charset="0"/>
                      </a:endParaRPr>
                    </a:p>
                  </a:txBody>
                  <a:tcPr/>
                </a:tc>
                <a:tc>
                  <a:txBody>
                    <a:bodyPr/>
                    <a:lstStyle/>
                    <a:p>
                      <a:endParaRPr lang="es-CL" sz="2000">
                        <a:latin typeface="Arial Narrow" panose="020B0606020202030204" pitchFamily="34" charset="0"/>
                      </a:endParaRPr>
                    </a:p>
                  </a:txBody>
                  <a:tcPr/>
                </a:tc>
                <a:extLst>
                  <a:ext uri="{0D108BD9-81ED-4DB2-BD59-A6C34878D82A}">
                    <a16:rowId xmlns:a16="http://schemas.microsoft.com/office/drawing/2014/main" val="644695002"/>
                  </a:ext>
                </a:extLst>
              </a:tr>
              <a:tr h="4427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2000">
                          <a:latin typeface="Arial Narrow" panose="020B0606020202030204" pitchFamily="34" charset="0"/>
                        </a:rPr>
                        <a:t>Reportería Actualizada</a:t>
                      </a:r>
                    </a:p>
                  </a:txBody>
                  <a:tcPr/>
                </a:tc>
                <a:tc>
                  <a:txBody>
                    <a:bodyPr/>
                    <a:lstStyle/>
                    <a:p>
                      <a:endParaRPr lang="es-CL" sz="2000">
                        <a:latin typeface="Arial Narrow" panose="020B0606020202030204" pitchFamily="34" charset="0"/>
                      </a:endParaRPr>
                    </a:p>
                  </a:txBody>
                  <a:tcPr/>
                </a:tc>
                <a:tc>
                  <a:txBody>
                    <a:bodyPr/>
                    <a:lstStyle/>
                    <a:p>
                      <a:endParaRPr lang="es-CL" sz="2000">
                        <a:latin typeface="Arial Narrow" panose="020B0606020202030204" pitchFamily="34" charset="0"/>
                      </a:endParaRPr>
                    </a:p>
                  </a:txBody>
                  <a:tcPr/>
                </a:tc>
                <a:extLst>
                  <a:ext uri="{0D108BD9-81ED-4DB2-BD59-A6C34878D82A}">
                    <a16:rowId xmlns:a16="http://schemas.microsoft.com/office/drawing/2014/main" val="2930385599"/>
                  </a:ext>
                </a:extLst>
              </a:tr>
              <a:tr h="764159">
                <a:tc>
                  <a:txBody>
                    <a:bodyPr/>
                    <a:lstStyle/>
                    <a:p>
                      <a:r>
                        <a:rPr lang="es-CL" sz="2000">
                          <a:latin typeface="Arial Narrow" panose="020B0606020202030204" pitchFamily="34" charset="0"/>
                        </a:rPr>
                        <a:t>Retroalimentación</a:t>
                      </a:r>
                      <a:r>
                        <a:rPr lang="es-CL" sz="2000" baseline="0">
                          <a:latin typeface="Arial Narrow" panose="020B0606020202030204" pitchFamily="34" charset="0"/>
                        </a:rPr>
                        <a:t> a los Responsables involucrados</a:t>
                      </a:r>
                      <a:endParaRPr lang="es-CL" sz="2000">
                        <a:latin typeface="Arial Narrow" panose="020B0606020202030204" pitchFamily="34" charset="0"/>
                      </a:endParaRPr>
                    </a:p>
                  </a:txBody>
                  <a:tcPr/>
                </a:tc>
                <a:tc>
                  <a:txBody>
                    <a:bodyPr/>
                    <a:lstStyle/>
                    <a:p>
                      <a:endParaRPr lang="es-CL" sz="2000">
                        <a:latin typeface="Arial Narrow" panose="020B0606020202030204" pitchFamily="34" charset="0"/>
                      </a:endParaRPr>
                    </a:p>
                  </a:txBody>
                  <a:tcPr/>
                </a:tc>
                <a:tc>
                  <a:txBody>
                    <a:bodyPr/>
                    <a:lstStyle/>
                    <a:p>
                      <a:endParaRPr lang="es-CL" sz="2000">
                        <a:latin typeface="Arial Narrow" panose="020B0606020202030204" pitchFamily="34" charset="0"/>
                      </a:endParaRPr>
                    </a:p>
                  </a:txBody>
                  <a:tcPr/>
                </a:tc>
                <a:extLst>
                  <a:ext uri="{0D108BD9-81ED-4DB2-BD59-A6C34878D82A}">
                    <a16:rowId xmlns:a16="http://schemas.microsoft.com/office/drawing/2014/main" val="837345178"/>
                  </a:ext>
                </a:extLst>
              </a:tr>
              <a:tr h="764159">
                <a:tc>
                  <a:txBody>
                    <a:bodyPr/>
                    <a:lstStyle/>
                    <a:p>
                      <a:r>
                        <a:rPr lang="es-CL" sz="2000">
                          <a:latin typeface="Arial Narrow" panose="020B0606020202030204" pitchFamily="34" charset="0"/>
                        </a:rPr>
                        <a:t>Mejora continua</a:t>
                      </a:r>
                      <a:r>
                        <a:rPr lang="es-CL" sz="2000" baseline="0">
                          <a:latin typeface="Arial Narrow" panose="020B0606020202030204" pitchFamily="34" charset="0"/>
                        </a:rPr>
                        <a:t> respecto de entornos cambiantes</a:t>
                      </a:r>
                      <a:endParaRPr lang="es-CL" sz="2000">
                        <a:latin typeface="Arial Narrow" panose="020B0606020202030204" pitchFamily="34" charset="0"/>
                      </a:endParaRPr>
                    </a:p>
                  </a:txBody>
                  <a:tcPr/>
                </a:tc>
                <a:tc>
                  <a:txBody>
                    <a:bodyPr/>
                    <a:lstStyle/>
                    <a:p>
                      <a:endParaRPr lang="es-CL" sz="2000">
                        <a:latin typeface="Arial Narrow" panose="020B0606020202030204" pitchFamily="34" charset="0"/>
                      </a:endParaRPr>
                    </a:p>
                  </a:txBody>
                  <a:tcPr/>
                </a:tc>
                <a:tc>
                  <a:txBody>
                    <a:bodyPr/>
                    <a:lstStyle/>
                    <a:p>
                      <a:endParaRPr lang="es-CL" sz="2000">
                        <a:latin typeface="Arial Narrow" panose="020B0606020202030204" pitchFamily="34" charset="0"/>
                      </a:endParaRPr>
                    </a:p>
                  </a:txBody>
                  <a:tcPr/>
                </a:tc>
                <a:extLst>
                  <a:ext uri="{0D108BD9-81ED-4DB2-BD59-A6C34878D82A}">
                    <a16:rowId xmlns:a16="http://schemas.microsoft.com/office/drawing/2014/main" val="720842639"/>
                  </a:ext>
                </a:extLst>
              </a:tr>
            </a:tbl>
          </a:graphicData>
        </a:graphic>
      </p:graphicFrame>
      <p:sp>
        <p:nvSpPr>
          <p:cNvPr id="4" name="Cara sonriente 3"/>
          <p:cNvSpPr/>
          <p:nvPr/>
        </p:nvSpPr>
        <p:spPr>
          <a:xfrm>
            <a:off x="5992843" y="2742867"/>
            <a:ext cx="267286" cy="281354"/>
          </a:xfrm>
          <a:prstGeom prst="smileyFace">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endParaRPr lang="es-CL"/>
          </a:p>
        </p:txBody>
      </p:sp>
      <p:sp>
        <p:nvSpPr>
          <p:cNvPr id="5" name="Cara sonriente 4"/>
          <p:cNvSpPr/>
          <p:nvPr/>
        </p:nvSpPr>
        <p:spPr>
          <a:xfrm>
            <a:off x="9396143" y="2703860"/>
            <a:ext cx="267286" cy="281354"/>
          </a:xfrm>
          <a:prstGeom prst="smileyFace">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endParaRPr lang="es-CL"/>
          </a:p>
        </p:txBody>
      </p:sp>
      <p:sp>
        <p:nvSpPr>
          <p:cNvPr id="6" name="Cara sonriente 5"/>
          <p:cNvSpPr/>
          <p:nvPr/>
        </p:nvSpPr>
        <p:spPr>
          <a:xfrm>
            <a:off x="9396143" y="3165411"/>
            <a:ext cx="267286" cy="281354"/>
          </a:xfrm>
          <a:prstGeom prst="smileyFace">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endParaRPr lang="es-CL"/>
          </a:p>
        </p:txBody>
      </p:sp>
      <p:sp>
        <p:nvSpPr>
          <p:cNvPr id="7" name="Cara sonriente 6"/>
          <p:cNvSpPr/>
          <p:nvPr/>
        </p:nvSpPr>
        <p:spPr>
          <a:xfrm>
            <a:off x="9411285" y="3607202"/>
            <a:ext cx="267286" cy="281354"/>
          </a:xfrm>
          <a:prstGeom prst="smileyFace">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endParaRPr lang="es-CL"/>
          </a:p>
        </p:txBody>
      </p:sp>
      <p:sp>
        <p:nvSpPr>
          <p:cNvPr id="8" name="Cara sonriente 7"/>
          <p:cNvSpPr/>
          <p:nvPr/>
        </p:nvSpPr>
        <p:spPr>
          <a:xfrm>
            <a:off x="9411285" y="4054964"/>
            <a:ext cx="267286" cy="281354"/>
          </a:xfrm>
          <a:prstGeom prst="smileyFace">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endParaRPr lang="es-CL"/>
          </a:p>
        </p:txBody>
      </p:sp>
      <p:sp>
        <p:nvSpPr>
          <p:cNvPr id="9" name="Cara sonriente 8"/>
          <p:cNvSpPr/>
          <p:nvPr/>
        </p:nvSpPr>
        <p:spPr>
          <a:xfrm>
            <a:off x="9411285" y="4662928"/>
            <a:ext cx="267286" cy="281354"/>
          </a:xfrm>
          <a:prstGeom prst="smileyFace">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endParaRPr lang="es-CL"/>
          </a:p>
        </p:txBody>
      </p:sp>
      <p:sp>
        <p:nvSpPr>
          <p:cNvPr id="10" name="Cara sonriente 9"/>
          <p:cNvSpPr/>
          <p:nvPr/>
        </p:nvSpPr>
        <p:spPr>
          <a:xfrm>
            <a:off x="9413629" y="5368824"/>
            <a:ext cx="267286" cy="281354"/>
          </a:xfrm>
          <a:prstGeom prst="smileyFace">
            <a:avLst/>
          </a:prstGeom>
          <a:solidFill>
            <a:schemeClr val="accent6"/>
          </a:solidFill>
        </p:spPr>
        <p:style>
          <a:lnRef idx="2">
            <a:schemeClr val="dk1"/>
          </a:lnRef>
          <a:fillRef idx="1">
            <a:schemeClr val="lt1"/>
          </a:fillRef>
          <a:effectRef idx="0">
            <a:schemeClr val="dk1"/>
          </a:effectRef>
          <a:fontRef idx="minor">
            <a:schemeClr val="dk1"/>
          </a:fontRef>
        </p:style>
        <p:txBody>
          <a:bodyPr rtlCol="0" anchor="ctr"/>
          <a:lstStyle/>
          <a:p>
            <a:pPr algn="ctr"/>
            <a:endParaRPr lang="es-CL"/>
          </a:p>
        </p:txBody>
      </p:sp>
    </p:spTree>
    <p:extLst>
      <p:ext uri="{BB962C8B-B14F-4D97-AF65-F5344CB8AC3E}">
        <p14:creationId xmlns:p14="http://schemas.microsoft.com/office/powerpoint/2010/main" val="1201206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21620BDC-96F1-A5C1-B440-6F16208F8179}"/>
              </a:ext>
            </a:extLst>
          </p:cNvPr>
          <p:cNvSpPr txBox="1">
            <a:spLocks noChangeArrowheads="1"/>
          </p:cNvSpPr>
          <p:nvPr/>
        </p:nvSpPr>
        <p:spPr bwMode="auto">
          <a:xfrm>
            <a:off x="2401888" y="212726"/>
            <a:ext cx="7416800"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ES" altLang="es-ES_tradnl" sz="1800">
                <a:latin typeface="Arial" panose="020B0604020202020204" pitchFamily="34" charset="0"/>
                <a:ea typeface="MS PGothic" panose="020B0600070205080204" pitchFamily="34" charset="-128"/>
              </a:rPr>
              <a:t> </a:t>
            </a:r>
            <a:r>
              <a:rPr lang="es-ES" altLang="es-ES_tradnl" sz="3200">
                <a:latin typeface="Arial Narrow" panose="020B0604020202020204" pitchFamily="34" charset="0"/>
                <a:ea typeface="MS PGothic" panose="020B0600070205080204" pitchFamily="34" charset="-128"/>
              </a:rPr>
              <a:t>Oportunidades de Mejora</a:t>
            </a:r>
          </a:p>
        </p:txBody>
      </p:sp>
      <p:cxnSp>
        <p:nvCxnSpPr>
          <p:cNvPr id="12" name="Conector recto 11">
            <a:extLst>
              <a:ext uri="{FF2B5EF4-FFF2-40B4-BE49-F238E27FC236}">
                <a16:creationId xmlns:a16="http://schemas.microsoft.com/office/drawing/2014/main" id="{6A9CA85A-8DB4-F81D-AD8E-3562BE1A7247}"/>
              </a:ext>
            </a:extLst>
          </p:cNvPr>
          <p:cNvCxnSpPr>
            <a:cxnSpLocks/>
          </p:cNvCxnSpPr>
          <p:nvPr/>
        </p:nvCxnSpPr>
        <p:spPr>
          <a:xfrm>
            <a:off x="1938339" y="1054100"/>
            <a:ext cx="8315325" cy="0"/>
          </a:xfrm>
          <a:prstGeom prst="line">
            <a:avLst/>
          </a:prstGeom>
        </p:spPr>
        <p:style>
          <a:lnRef idx="2">
            <a:schemeClr val="accent6"/>
          </a:lnRef>
          <a:fillRef idx="0">
            <a:schemeClr val="accent6"/>
          </a:fillRef>
          <a:effectRef idx="1">
            <a:schemeClr val="accent6"/>
          </a:effectRef>
          <a:fontRef idx="minor">
            <a:schemeClr val="tx1"/>
          </a:fontRef>
        </p:style>
      </p:cxnSp>
      <p:sp>
        <p:nvSpPr>
          <p:cNvPr id="31748" name="CuadroTexto 1">
            <a:extLst>
              <a:ext uri="{FF2B5EF4-FFF2-40B4-BE49-F238E27FC236}">
                <a16:creationId xmlns:a16="http://schemas.microsoft.com/office/drawing/2014/main" id="{0D17FD5A-2A0D-6B35-91E5-4E13B97E2A39}"/>
              </a:ext>
            </a:extLst>
          </p:cNvPr>
          <p:cNvSpPr txBox="1">
            <a:spLocks noChangeArrowheads="1"/>
          </p:cNvSpPr>
          <p:nvPr/>
        </p:nvSpPr>
        <p:spPr bwMode="auto">
          <a:xfrm>
            <a:off x="1938338" y="1595439"/>
            <a:ext cx="8096250" cy="923330"/>
          </a:xfrm>
          <a:prstGeom prst="rect">
            <a:avLst/>
          </a:prstGeom>
          <a:noFill/>
          <a:ln>
            <a:noFill/>
          </a:ln>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1200"/>
              </a:spcAft>
              <a:buFont typeface="Wingdings" panose="05000000000000000000" pitchFamily="2" charset="2"/>
              <a:buChar char="q"/>
              <a:defRPr/>
            </a:pPr>
            <a:r>
              <a:rPr lang="es-CL" altLang="es-CL">
                <a:latin typeface="Arial Narrow" panose="020B0606020202030204" pitchFamily="34" charset="0"/>
              </a:rPr>
              <a:t>El foco actual de actividades de mejora se encuentra en el resultado de cada Auditoria interna realizada a la Administración central. Favor revisar cada Plan de Auditoria año 2023.</a:t>
            </a:r>
          </a:p>
        </p:txBody>
      </p:sp>
      <p:pic>
        <p:nvPicPr>
          <p:cNvPr id="6" name="Picture 98" descr="https://intranet2.ciudaddelnino.cl/wp-content/uploads/2022/03/logo-89-anos_fondo-blanc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8380" y="46038"/>
            <a:ext cx="1008971" cy="1177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4794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Shape 320"/>
        <p:cNvGrpSpPr/>
        <p:nvPr/>
      </p:nvGrpSpPr>
      <p:grpSpPr>
        <a:xfrm>
          <a:off x="0" y="0"/>
          <a:ext cx="0" cy="0"/>
          <a:chOff x="0" y="0"/>
          <a:chExt cx="0" cy="0"/>
        </a:xfrm>
      </p:grpSpPr>
      <p:grpSp>
        <p:nvGrpSpPr>
          <p:cNvPr id="321" name="Google Shape;321;p39"/>
          <p:cNvGrpSpPr/>
          <p:nvPr/>
        </p:nvGrpSpPr>
        <p:grpSpPr>
          <a:xfrm>
            <a:off x="1272395" y="1273407"/>
            <a:ext cx="360615" cy="441924"/>
            <a:chOff x="584925" y="238125"/>
            <a:chExt cx="415200" cy="525100"/>
          </a:xfrm>
          <a:solidFill>
            <a:srgbClr val="00B0F0"/>
          </a:solidFill>
        </p:grpSpPr>
        <p:sp>
          <p:nvSpPr>
            <p:cNvPr id="322" name="Google Shape;322;p39"/>
            <p:cNvSpPr/>
            <p:nvPr/>
          </p:nvSpPr>
          <p:spPr>
            <a:xfrm>
              <a:off x="621550" y="299175"/>
              <a:ext cx="378575" cy="464050"/>
            </a:xfrm>
            <a:custGeom>
              <a:avLst/>
              <a:gdLst/>
              <a:ahLst/>
              <a:cxnLst/>
              <a:rect l="l" t="t" r="r" b="b"/>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grpFill/>
            <a:ln>
              <a:noFill/>
            </a:ln>
          </p:spPr>
          <p:txBody>
            <a:bodyPr spcFirstLastPara="1" wrap="square" lIns="121900" tIns="121900" rIns="121900" bIns="121900" anchor="ctr" anchorCtr="0">
              <a:noAutofit/>
            </a:bodyPr>
            <a:lstStyle/>
            <a:p>
              <a:endParaRPr sz="2400"/>
            </a:p>
          </p:txBody>
        </p:sp>
        <p:sp>
          <p:nvSpPr>
            <p:cNvPr id="323" name="Google Shape;323;p39"/>
            <p:cNvSpPr/>
            <p:nvPr/>
          </p:nvSpPr>
          <p:spPr>
            <a:xfrm>
              <a:off x="633750" y="2381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noFill/>
            </a:ln>
          </p:spPr>
          <p:txBody>
            <a:bodyPr spcFirstLastPara="1" wrap="square" lIns="121900" tIns="121900" rIns="121900" bIns="121900" anchor="ctr" anchorCtr="0">
              <a:noAutofit/>
            </a:bodyPr>
            <a:lstStyle/>
            <a:p>
              <a:endParaRPr sz="2400"/>
            </a:p>
          </p:txBody>
        </p:sp>
        <p:sp>
          <p:nvSpPr>
            <p:cNvPr id="324" name="Google Shape;324;p39"/>
            <p:cNvSpPr/>
            <p:nvPr/>
          </p:nvSpPr>
          <p:spPr>
            <a:xfrm>
              <a:off x="716800"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grpFill/>
            <a:ln>
              <a:noFill/>
            </a:ln>
          </p:spPr>
          <p:txBody>
            <a:bodyPr spcFirstLastPara="1" wrap="square" lIns="121900" tIns="121900" rIns="121900" bIns="121900" anchor="ctr" anchorCtr="0">
              <a:noAutofit/>
            </a:bodyPr>
            <a:lstStyle/>
            <a:p>
              <a:endParaRPr sz="2400"/>
            </a:p>
          </p:txBody>
        </p:sp>
        <p:sp>
          <p:nvSpPr>
            <p:cNvPr id="325" name="Google Shape;325;p39"/>
            <p:cNvSpPr/>
            <p:nvPr/>
          </p:nvSpPr>
          <p:spPr>
            <a:xfrm>
              <a:off x="799825" y="238125"/>
              <a:ext cx="29350" cy="63500"/>
            </a:xfrm>
            <a:custGeom>
              <a:avLst/>
              <a:gdLst/>
              <a:ahLst/>
              <a:cxnLst/>
              <a:rect l="l" t="t" r="r" b="b"/>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grpFill/>
            <a:ln>
              <a:noFill/>
            </a:ln>
          </p:spPr>
          <p:txBody>
            <a:bodyPr spcFirstLastPara="1" wrap="square" lIns="121900" tIns="121900" rIns="121900" bIns="121900" anchor="ctr" anchorCtr="0">
              <a:noAutofit/>
            </a:bodyPr>
            <a:lstStyle/>
            <a:p>
              <a:endParaRPr sz="2400"/>
            </a:p>
          </p:txBody>
        </p:sp>
        <p:sp>
          <p:nvSpPr>
            <p:cNvPr id="326" name="Google Shape;326;p39"/>
            <p:cNvSpPr/>
            <p:nvPr/>
          </p:nvSpPr>
          <p:spPr>
            <a:xfrm>
              <a:off x="882875"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grpFill/>
            <a:ln>
              <a:noFill/>
            </a:ln>
          </p:spPr>
          <p:txBody>
            <a:bodyPr spcFirstLastPara="1" wrap="square" lIns="121900" tIns="121900" rIns="121900" bIns="121900" anchor="ctr" anchorCtr="0">
              <a:noAutofit/>
            </a:bodyPr>
            <a:lstStyle/>
            <a:p>
              <a:endParaRPr sz="2400"/>
            </a:p>
          </p:txBody>
        </p:sp>
        <p:sp>
          <p:nvSpPr>
            <p:cNvPr id="327" name="Google Shape;327;p39"/>
            <p:cNvSpPr/>
            <p:nvPr/>
          </p:nvSpPr>
          <p:spPr>
            <a:xfrm>
              <a:off x="584925" y="261325"/>
              <a:ext cx="378575" cy="464050"/>
            </a:xfrm>
            <a:custGeom>
              <a:avLst/>
              <a:gdLst/>
              <a:ahLst/>
              <a:cxnLst/>
              <a:rect l="l" t="t" r="r" b="b"/>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328" name="Google Shape;328;p39"/>
          <p:cNvGrpSpPr/>
          <p:nvPr/>
        </p:nvGrpSpPr>
        <p:grpSpPr>
          <a:xfrm>
            <a:off x="1845106" y="1337621"/>
            <a:ext cx="386085" cy="311435"/>
            <a:chOff x="1244325" y="314425"/>
            <a:chExt cx="444525" cy="370050"/>
          </a:xfrm>
          <a:solidFill>
            <a:srgbClr val="00B0F0"/>
          </a:solidFill>
        </p:grpSpPr>
        <p:sp>
          <p:nvSpPr>
            <p:cNvPr id="329" name="Google Shape;329;p39"/>
            <p:cNvSpPr/>
            <p:nvPr/>
          </p:nvSpPr>
          <p:spPr>
            <a:xfrm>
              <a:off x="1388425" y="463425"/>
              <a:ext cx="143525" cy="143500"/>
            </a:xfrm>
            <a:custGeom>
              <a:avLst/>
              <a:gdLst/>
              <a:ahLst/>
              <a:cxnLst/>
              <a:rect l="l" t="t" r="r" b="b"/>
              <a:pathLst>
                <a:path w="5741" h="5740" extrusionOk="0">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grpFill/>
            <a:ln>
              <a:noFill/>
            </a:ln>
          </p:spPr>
          <p:txBody>
            <a:bodyPr spcFirstLastPara="1" wrap="square" lIns="121900" tIns="121900" rIns="121900" bIns="121900" anchor="ctr" anchorCtr="0">
              <a:noAutofit/>
            </a:bodyPr>
            <a:lstStyle/>
            <a:p>
              <a:endParaRPr sz="2400"/>
            </a:p>
          </p:txBody>
        </p:sp>
        <p:sp>
          <p:nvSpPr>
            <p:cNvPr id="330" name="Google Shape;330;p39"/>
            <p:cNvSpPr/>
            <p:nvPr/>
          </p:nvSpPr>
          <p:spPr>
            <a:xfrm>
              <a:off x="1244325" y="314425"/>
              <a:ext cx="444525" cy="370050"/>
            </a:xfrm>
            <a:custGeom>
              <a:avLst/>
              <a:gdLst/>
              <a:ahLst/>
              <a:cxnLst/>
              <a:rect l="l" t="t" r="r" b="b"/>
              <a:pathLst>
                <a:path w="17781" h="14802" extrusionOk="0">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331" name="Google Shape;331;p39"/>
          <p:cNvGrpSpPr/>
          <p:nvPr/>
        </p:nvGrpSpPr>
        <p:grpSpPr>
          <a:xfrm>
            <a:off x="2439053" y="1336086"/>
            <a:ext cx="369127" cy="314505"/>
            <a:chOff x="1928175" y="312600"/>
            <a:chExt cx="425000" cy="373700"/>
          </a:xfrm>
          <a:solidFill>
            <a:srgbClr val="00B0F0"/>
          </a:solidFill>
        </p:grpSpPr>
        <p:sp>
          <p:nvSpPr>
            <p:cNvPr id="332" name="Google Shape;332;p39"/>
            <p:cNvSpPr/>
            <p:nvPr/>
          </p:nvSpPr>
          <p:spPr>
            <a:xfrm>
              <a:off x="1928175" y="312600"/>
              <a:ext cx="425000" cy="373700"/>
            </a:xfrm>
            <a:custGeom>
              <a:avLst/>
              <a:gdLst/>
              <a:ahLst/>
              <a:cxnLst/>
              <a:rect l="l" t="t" r="r" b="b"/>
              <a:pathLst>
                <a:path w="17000" h="14948" extrusionOk="0">
                  <a:moveTo>
                    <a:pt x="16022" y="978"/>
                  </a:moveTo>
                  <a:lnTo>
                    <a:pt x="16022" y="13971"/>
                  </a:lnTo>
                  <a:lnTo>
                    <a:pt x="978" y="13971"/>
                  </a:lnTo>
                  <a:lnTo>
                    <a:pt x="978" y="978"/>
                  </a:lnTo>
                  <a:close/>
                  <a:moveTo>
                    <a:pt x="782" y="1"/>
                  </a:moveTo>
                  <a:lnTo>
                    <a:pt x="636" y="25"/>
                  </a:lnTo>
                  <a:lnTo>
                    <a:pt x="489" y="74"/>
                  </a:lnTo>
                  <a:lnTo>
                    <a:pt x="343" y="147"/>
                  </a:lnTo>
                  <a:lnTo>
                    <a:pt x="221" y="245"/>
                  </a:lnTo>
                  <a:lnTo>
                    <a:pt x="123" y="343"/>
                  </a:lnTo>
                  <a:lnTo>
                    <a:pt x="74" y="489"/>
                  </a:lnTo>
                  <a:lnTo>
                    <a:pt x="25" y="636"/>
                  </a:lnTo>
                  <a:lnTo>
                    <a:pt x="1" y="782"/>
                  </a:lnTo>
                  <a:lnTo>
                    <a:pt x="1" y="14166"/>
                  </a:lnTo>
                  <a:lnTo>
                    <a:pt x="25" y="14313"/>
                  </a:lnTo>
                  <a:lnTo>
                    <a:pt x="74" y="14459"/>
                  </a:lnTo>
                  <a:lnTo>
                    <a:pt x="123" y="14606"/>
                  </a:lnTo>
                  <a:lnTo>
                    <a:pt x="221" y="14703"/>
                  </a:lnTo>
                  <a:lnTo>
                    <a:pt x="343" y="14801"/>
                  </a:lnTo>
                  <a:lnTo>
                    <a:pt x="489" y="14874"/>
                  </a:lnTo>
                  <a:lnTo>
                    <a:pt x="636" y="14923"/>
                  </a:lnTo>
                  <a:lnTo>
                    <a:pt x="782" y="14948"/>
                  </a:lnTo>
                  <a:lnTo>
                    <a:pt x="16218" y="14948"/>
                  </a:lnTo>
                  <a:lnTo>
                    <a:pt x="16364" y="14923"/>
                  </a:lnTo>
                  <a:lnTo>
                    <a:pt x="16511" y="14874"/>
                  </a:lnTo>
                  <a:lnTo>
                    <a:pt x="16657" y="14801"/>
                  </a:lnTo>
                  <a:lnTo>
                    <a:pt x="16779" y="14703"/>
                  </a:lnTo>
                  <a:lnTo>
                    <a:pt x="16877" y="14606"/>
                  </a:lnTo>
                  <a:lnTo>
                    <a:pt x="16926" y="14459"/>
                  </a:lnTo>
                  <a:lnTo>
                    <a:pt x="16975" y="14313"/>
                  </a:lnTo>
                  <a:lnTo>
                    <a:pt x="16999" y="14166"/>
                  </a:lnTo>
                  <a:lnTo>
                    <a:pt x="16999" y="782"/>
                  </a:lnTo>
                  <a:lnTo>
                    <a:pt x="16975" y="636"/>
                  </a:lnTo>
                  <a:lnTo>
                    <a:pt x="16926" y="489"/>
                  </a:lnTo>
                  <a:lnTo>
                    <a:pt x="16877" y="343"/>
                  </a:lnTo>
                  <a:lnTo>
                    <a:pt x="16779" y="245"/>
                  </a:lnTo>
                  <a:lnTo>
                    <a:pt x="16657" y="147"/>
                  </a:lnTo>
                  <a:lnTo>
                    <a:pt x="16511" y="74"/>
                  </a:lnTo>
                  <a:lnTo>
                    <a:pt x="16364" y="25"/>
                  </a:lnTo>
                  <a:lnTo>
                    <a:pt x="16218" y="1"/>
                  </a:lnTo>
                  <a:close/>
                </a:path>
              </a:pathLst>
            </a:custGeom>
            <a:grpFill/>
            <a:ln>
              <a:noFill/>
            </a:ln>
          </p:spPr>
          <p:txBody>
            <a:bodyPr spcFirstLastPara="1" wrap="square" lIns="121900" tIns="121900" rIns="121900" bIns="121900" anchor="ctr" anchorCtr="0">
              <a:noAutofit/>
            </a:bodyPr>
            <a:lstStyle/>
            <a:p>
              <a:endParaRPr sz="2400"/>
            </a:p>
          </p:txBody>
        </p:sp>
        <p:sp>
          <p:nvSpPr>
            <p:cNvPr id="333" name="Google Shape;333;p39"/>
            <p:cNvSpPr/>
            <p:nvPr/>
          </p:nvSpPr>
          <p:spPr>
            <a:xfrm>
              <a:off x="1964825" y="349250"/>
              <a:ext cx="351700" cy="300425"/>
            </a:xfrm>
            <a:custGeom>
              <a:avLst/>
              <a:gdLst/>
              <a:ahLst/>
              <a:cxnLst/>
              <a:rect l="l" t="t" r="r" b="b"/>
              <a:pathLst>
                <a:path w="14068" h="12017" extrusionOk="0">
                  <a:moveTo>
                    <a:pt x="10111" y="1563"/>
                  </a:moveTo>
                  <a:lnTo>
                    <a:pt x="10307" y="1588"/>
                  </a:lnTo>
                  <a:lnTo>
                    <a:pt x="10502" y="1612"/>
                  </a:lnTo>
                  <a:lnTo>
                    <a:pt x="10697" y="1661"/>
                  </a:lnTo>
                  <a:lnTo>
                    <a:pt x="10868" y="1734"/>
                  </a:lnTo>
                  <a:lnTo>
                    <a:pt x="11039" y="1807"/>
                  </a:lnTo>
                  <a:lnTo>
                    <a:pt x="11186" y="1905"/>
                  </a:lnTo>
                  <a:lnTo>
                    <a:pt x="11357" y="2027"/>
                  </a:lnTo>
                  <a:lnTo>
                    <a:pt x="11479" y="2149"/>
                  </a:lnTo>
                  <a:lnTo>
                    <a:pt x="11625" y="2271"/>
                  </a:lnTo>
                  <a:lnTo>
                    <a:pt x="11723" y="2442"/>
                  </a:lnTo>
                  <a:lnTo>
                    <a:pt x="11821" y="2589"/>
                  </a:lnTo>
                  <a:lnTo>
                    <a:pt x="11894" y="2760"/>
                  </a:lnTo>
                  <a:lnTo>
                    <a:pt x="11967" y="2955"/>
                  </a:lnTo>
                  <a:lnTo>
                    <a:pt x="12016" y="3126"/>
                  </a:lnTo>
                  <a:lnTo>
                    <a:pt x="12041" y="3322"/>
                  </a:lnTo>
                  <a:lnTo>
                    <a:pt x="12065" y="3517"/>
                  </a:lnTo>
                  <a:lnTo>
                    <a:pt x="12041" y="3737"/>
                  </a:lnTo>
                  <a:lnTo>
                    <a:pt x="12016" y="3908"/>
                  </a:lnTo>
                  <a:lnTo>
                    <a:pt x="11967" y="4103"/>
                  </a:lnTo>
                  <a:lnTo>
                    <a:pt x="11894" y="4274"/>
                  </a:lnTo>
                  <a:lnTo>
                    <a:pt x="11821" y="4445"/>
                  </a:lnTo>
                  <a:lnTo>
                    <a:pt x="11723" y="4616"/>
                  </a:lnTo>
                  <a:lnTo>
                    <a:pt x="11625" y="4763"/>
                  </a:lnTo>
                  <a:lnTo>
                    <a:pt x="11479" y="4909"/>
                  </a:lnTo>
                  <a:lnTo>
                    <a:pt x="11357" y="5031"/>
                  </a:lnTo>
                  <a:lnTo>
                    <a:pt x="11186" y="5153"/>
                  </a:lnTo>
                  <a:lnTo>
                    <a:pt x="11039" y="5251"/>
                  </a:lnTo>
                  <a:lnTo>
                    <a:pt x="10868" y="5324"/>
                  </a:lnTo>
                  <a:lnTo>
                    <a:pt x="10697" y="5398"/>
                  </a:lnTo>
                  <a:lnTo>
                    <a:pt x="10502" y="5446"/>
                  </a:lnTo>
                  <a:lnTo>
                    <a:pt x="10307" y="5471"/>
                  </a:lnTo>
                  <a:lnTo>
                    <a:pt x="9916" y="5471"/>
                  </a:lnTo>
                  <a:lnTo>
                    <a:pt x="9720" y="5446"/>
                  </a:lnTo>
                  <a:lnTo>
                    <a:pt x="9525" y="5398"/>
                  </a:lnTo>
                  <a:lnTo>
                    <a:pt x="9354" y="5324"/>
                  </a:lnTo>
                  <a:lnTo>
                    <a:pt x="9183" y="5251"/>
                  </a:lnTo>
                  <a:lnTo>
                    <a:pt x="9012" y="5153"/>
                  </a:lnTo>
                  <a:lnTo>
                    <a:pt x="8866" y="5031"/>
                  </a:lnTo>
                  <a:lnTo>
                    <a:pt x="8719" y="4909"/>
                  </a:lnTo>
                  <a:lnTo>
                    <a:pt x="8597" y="4763"/>
                  </a:lnTo>
                  <a:lnTo>
                    <a:pt x="8475" y="4616"/>
                  </a:lnTo>
                  <a:lnTo>
                    <a:pt x="8377" y="4445"/>
                  </a:lnTo>
                  <a:lnTo>
                    <a:pt x="8304" y="4274"/>
                  </a:lnTo>
                  <a:lnTo>
                    <a:pt x="8231" y="4103"/>
                  </a:lnTo>
                  <a:lnTo>
                    <a:pt x="8182" y="3908"/>
                  </a:lnTo>
                  <a:lnTo>
                    <a:pt x="8157" y="3737"/>
                  </a:lnTo>
                  <a:lnTo>
                    <a:pt x="8157" y="3517"/>
                  </a:lnTo>
                  <a:lnTo>
                    <a:pt x="8157" y="3322"/>
                  </a:lnTo>
                  <a:lnTo>
                    <a:pt x="8182" y="3126"/>
                  </a:lnTo>
                  <a:lnTo>
                    <a:pt x="8231" y="2955"/>
                  </a:lnTo>
                  <a:lnTo>
                    <a:pt x="8304" y="2760"/>
                  </a:lnTo>
                  <a:lnTo>
                    <a:pt x="8377" y="2589"/>
                  </a:lnTo>
                  <a:lnTo>
                    <a:pt x="8475" y="2442"/>
                  </a:lnTo>
                  <a:lnTo>
                    <a:pt x="8597" y="2271"/>
                  </a:lnTo>
                  <a:lnTo>
                    <a:pt x="8719" y="2149"/>
                  </a:lnTo>
                  <a:lnTo>
                    <a:pt x="8866" y="2027"/>
                  </a:lnTo>
                  <a:lnTo>
                    <a:pt x="9012" y="1905"/>
                  </a:lnTo>
                  <a:lnTo>
                    <a:pt x="9183" y="1807"/>
                  </a:lnTo>
                  <a:lnTo>
                    <a:pt x="9354" y="1734"/>
                  </a:lnTo>
                  <a:lnTo>
                    <a:pt x="9525" y="1661"/>
                  </a:lnTo>
                  <a:lnTo>
                    <a:pt x="9720" y="1612"/>
                  </a:lnTo>
                  <a:lnTo>
                    <a:pt x="9916" y="1588"/>
                  </a:lnTo>
                  <a:lnTo>
                    <a:pt x="10111" y="1563"/>
                  </a:lnTo>
                  <a:close/>
                  <a:moveTo>
                    <a:pt x="0" y="0"/>
                  </a:moveTo>
                  <a:lnTo>
                    <a:pt x="0" y="9232"/>
                  </a:lnTo>
                  <a:lnTo>
                    <a:pt x="3248" y="5080"/>
                  </a:lnTo>
                  <a:lnTo>
                    <a:pt x="3346" y="4958"/>
                  </a:lnTo>
                  <a:lnTo>
                    <a:pt x="3468" y="4885"/>
                  </a:lnTo>
                  <a:lnTo>
                    <a:pt x="3590" y="4836"/>
                  </a:lnTo>
                  <a:lnTo>
                    <a:pt x="3737" y="4811"/>
                  </a:lnTo>
                  <a:lnTo>
                    <a:pt x="3859" y="4836"/>
                  </a:lnTo>
                  <a:lnTo>
                    <a:pt x="4005" y="4885"/>
                  </a:lnTo>
                  <a:lnTo>
                    <a:pt x="4128" y="4958"/>
                  </a:lnTo>
                  <a:lnTo>
                    <a:pt x="4225" y="5080"/>
                  </a:lnTo>
                  <a:lnTo>
                    <a:pt x="9647" y="12016"/>
                  </a:lnTo>
                  <a:lnTo>
                    <a:pt x="10233" y="12016"/>
                  </a:lnTo>
                  <a:lnTo>
                    <a:pt x="10087" y="11772"/>
                  </a:lnTo>
                  <a:lnTo>
                    <a:pt x="8157" y="9305"/>
                  </a:lnTo>
                  <a:lnTo>
                    <a:pt x="9403" y="7718"/>
                  </a:lnTo>
                  <a:lnTo>
                    <a:pt x="9501" y="7596"/>
                  </a:lnTo>
                  <a:lnTo>
                    <a:pt x="9623" y="7522"/>
                  </a:lnTo>
                  <a:lnTo>
                    <a:pt x="9745" y="7473"/>
                  </a:lnTo>
                  <a:lnTo>
                    <a:pt x="9891" y="7449"/>
                  </a:lnTo>
                  <a:lnTo>
                    <a:pt x="10014" y="7473"/>
                  </a:lnTo>
                  <a:lnTo>
                    <a:pt x="10160" y="7522"/>
                  </a:lnTo>
                  <a:lnTo>
                    <a:pt x="10282" y="7596"/>
                  </a:lnTo>
                  <a:lnTo>
                    <a:pt x="10380" y="7718"/>
                  </a:lnTo>
                  <a:lnTo>
                    <a:pt x="13750" y="12016"/>
                  </a:lnTo>
                  <a:lnTo>
                    <a:pt x="14068" y="12016"/>
                  </a:lnTo>
                  <a:lnTo>
                    <a:pt x="14068" y="0"/>
                  </a:lnTo>
                  <a:close/>
                </a:path>
              </a:pathLst>
            </a:custGeom>
            <a:grpFill/>
            <a:ln>
              <a:noFill/>
            </a:ln>
          </p:spPr>
          <p:txBody>
            <a:bodyPr spcFirstLastPara="1" wrap="square" lIns="121900" tIns="121900" rIns="121900" bIns="121900" anchor="ctr" anchorCtr="0">
              <a:noAutofit/>
            </a:bodyPr>
            <a:lstStyle/>
            <a:p>
              <a:endParaRPr sz="2400"/>
            </a:p>
          </p:txBody>
        </p:sp>
      </p:grpSp>
      <p:sp>
        <p:nvSpPr>
          <p:cNvPr id="334" name="Google Shape;334;p39"/>
          <p:cNvSpPr/>
          <p:nvPr/>
        </p:nvSpPr>
        <p:spPr>
          <a:xfrm>
            <a:off x="3058030" y="1324787"/>
            <a:ext cx="302293" cy="337103"/>
          </a:xfrm>
          <a:custGeom>
            <a:avLst/>
            <a:gdLst/>
            <a:ahLst/>
            <a:cxnLst/>
            <a:rect l="l" t="t" r="r" b="b"/>
            <a:pathLst>
              <a:path w="13922" h="16022" extrusionOk="0">
                <a:moveTo>
                  <a:pt x="13922" y="0"/>
                </a:moveTo>
                <a:lnTo>
                  <a:pt x="3249" y="3249"/>
                </a:lnTo>
                <a:lnTo>
                  <a:pt x="3249" y="12651"/>
                </a:lnTo>
                <a:lnTo>
                  <a:pt x="2907" y="12627"/>
                </a:lnTo>
                <a:lnTo>
                  <a:pt x="2565" y="12627"/>
                </a:lnTo>
                <a:lnTo>
                  <a:pt x="2198" y="12676"/>
                </a:lnTo>
                <a:lnTo>
                  <a:pt x="1832" y="12774"/>
                </a:lnTo>
                <a:lnTo>
                  <a:pt x="1612" y="12847"/>
                </a:lnTo>
                <a:lnTo>
                  <a:pt x="1393" y="12945"/>
                </a:lnTo>
                <a:lnTo>
                  <a:pt x="1197" y="13067"/>
                </a:lnTo>
                <a:lnTo>
                  <a:pt x="1002" y="13164"/>
                </a:lnTo>
                <a:lnTo>
                  <a:pt x="806" y="13311"/>
                </a:lnTo>
                <a:lnTo>
                  <a:pt x="660" y="13433"/>
                </a:lnTo>
                <a:lnTo>
                  <a:pt x="513" y="13580"/>
                </a:lnTo>
                <a:lnTo>
                  <a:pt x="391" y="13726"/>
                </a:lnTo>
                <a:lnTo>
                  <a:pt x="269" y="13897"/>
                </a:lnTo>
                <a:lnTo>
                  <a:pt x="171" y="14044"/>
                </a:lnTo>
                <a:lnTo>
                  <a:pt x="98" y="14215"/>
                </a:lnTo>
                <a:lnTo>
                  <a:pt x="49" y="14386"/>
                </a:lnTo>
                <a:lnTo>
                  <a:pt x="25" y="14532"/>
                </a:lnTo>
                <a:lnTo>
                  <a:pt x="0" y="14703"/>
                </a:lnTo>
                <a:lnTo>
                  <a:pt x="25" y="14874"/>
                </a:lnTo>
                <a:lnTo>
                  <a:pt x="49" y="15021"/>
                </a:lnTo>
                <a:lnTo>
                  <a:pt x="123" y="15191"/>
                </a:lnTo>
                <a:lnTo>
                  <a:pt x="196" y="15338"/>
                </a:lnTo>
                <a:lnTo>
                  <a:pt x="293" y="15460"/>
                </a:lnTo>
                <a:lnTo>
                  <a:pt x="416" y="15582"/>
                </a:lnTo>
                <a:lnTo>
                  <a:pt x="562" y="15680"/>
                </a:lnTo>
                <a:lnTo>
                  <a:pt x="709" y="15778"/>
                </a:lnTo>
                <a:lnTo>
                  <a:pt x="880" y="15851"/>
                </a:lnTo>
                <a:lnTo>
                  <a:pt x="1075" y="15924"/>
                </a:lnTo>
                <a:lnTo>
                  <a:pt x="1246" y="15973"/>
                </a:lnTo>
                <a:lnTo>
                  <a:pt x="1466" y="15997"/>
                </a:lnTo>
                <a:lnTo>
                  <a:pt x="1661" y="16022"/>
                </a:lnTo>
                <a:lnTo>
                  <a:pt x="1881" y="16022"/>
                </a:lnTo>
                <a:lnTo>
                  <a:pt x="2101" y="15997"/>
                </a:lnTo>
                <a:lnTo>
                  <a:pt x="2345" y="15973"/>
                </a:lnTo>
                <a:lnTo>
                  <a:pt x="2565" y="15924"/>
                </a:lnTo>
                <a:lnTo>
                  <a:pt x="2809" y="15875"/>
                </a:lnTo>
                <a:lnTo>
                  <a:pt x="3224" y="15704"/>
                </a:lnTo>
                <a:lnTo>
                  <a:pt x="3591" y="15509"/>
                </a:lnTo>
                <a:lnTo>
                  <a:pt x="3908" y="15289"/>
                </a:lnTo>
                <a:lnTo>
                  <a:pt x="4177" y="15021"/>
                </a:lnTo>
                <a:lnTo>
                  <a:pt x="4372" y="14752"/>
                </a:lnTo>
                <a:lnTo>
                  <a:pt x="4470" y="14605"/>
                </a:lnTo>
                <a:lnTo>
                  <a:pt x="4543" y="14459"/>
                </a:lnTo>
                <a:lnTo>
                  <a:pt x="4592" y="14312"/>
                </a:lnTo>
                <a:lnTo>
                  <a:pt x="4616" y="14166"/>
                </a:lnTo>
                <a:lnTo>
                  <a:pt x="4641" y="14019"/>
                </a:lnTo>
                <a:lnTo>
                  <a:pt x="4641" y="13873"/>
                </a:lnTo>
                <a:lnTo>
                  <a:pt x="4641" y="6204"/>
                </a:lnTo>
                <a:lnTo>
                  <a:pt x="12505" y="3737"/>
                </a:lnTo>
                <a:lnTo>
                  <a:pt x="12505" y="10136"/>
                </a:lnTo>
                <a:lnTo>
                  <a:pt x="12187" y="10111"/>
                </a:lnTo>
                <a:lnTo>
                  <a:pt x="11846" y="10111"/>
                </a:lnTo>
                <a:lnTo>
                  <a:pt x="11479" y="10160"/>
                </a:lnTo>
                <a:lnTo>
                  <a:pt x="11113" y="10258"/>
                </a:lnTo>
                <a:lnTo>
                  <a:pt x="10893" y="10331"/>
                </a:lnTo>
                <a:lnTo>
                  <a:pt x="10673" y="10429"/>
                </a:lnTo>
                <a:lnTo>
                  <a:pt x="10453" y="10551"/>
                </a:lnTo>
                <a:lnTo>
                  <a:pt x="10283" y="10649"/>
                </a:lnTo>
                <a:lnTo>
                  <a:pt x="10087" y="10795"/>
                </a:lnTo>
                <a:lnTo>
                  <a:pt x="9941" y="10917"/>
                </a:lnTo>
                <a:lnTo>
                  <a:pt x="9794" y="11064"/>
                </a:lnTo>
                <a:lnTo>
                  <a:pt x="9648" y="11211"/>
                </a:lnTo>
                <a:lnTo>
                  <a:pt x="9550" y="11381"/>
                </a:lnTo>
                <a:lnTo>
                  <a:pt x="9452" y="11528"/>
                </a:lnTo>
                <a:lnTo>
                  <a:pt x="9379" y="11699"/>
                </a:lnTo>
                <a:lnTo>
                  <a:pt x="9330" y="11870"/>
                </a:lnTo>
                <a:lnTo>
                  <a:pt x="9306" y="12016"/>
                </a:lnTo>
                <a:lnTo>
                  <a:pt x="9281" y="12187"/>
                </a:lnTo>
                <a:lnTo>
                  <a:pt x="9306" y="12358"/>
                </a:lnTo>
                <a:lnTo>
                  <a:pt x="9330" y="12505"/>
                </a:lnTo>
                <a:lnTo>
                  <a:pt x="9403" y="12676"/>
                </a:lnTo>
                <a:lnTo>
                  <a:pt x="9477" y="12822"/>
                </a:lnTo>
                <a:lnTo>
                  <a:pt x="9574" y="12945"/>
                </a:lnTo>
                <a:lnTo>
                  <a:pt x="9696" y="13067"/>
                </a:lnTo>
                <a:lnTo>
                  <a:pt x="9843" y="13164"/>
                </a:lnTo>
                <a:lnTo>
                  <a:pt x="9989" y="13262"/>
                </a:lnTo>
                <a:lnTo>
                  <a:pt x="10160" y="13335"/>
                </a:lnTo>
                <a:lnTo>
                  <a:pt x="10331" y="13409"/>
                </a:lnTo>
                <a:lnTo>
                  <a:pt x="10527" y="13457"/>
                </a:lnTo>
                <a:lnTo>
                  <a:pt x="10747" y="13482"/>
                </a:lnTo>
                <a:lnTo>
                  <a:pt x="10942" y="13506"/>
                </a:lnTo>
                <a:lnTo>
                  <a:pt x="11162" y="13506"/>
                </a:lnTo>
                <a:lnTo>
                  <a:pt x="11382" y="13482"/>
                </a:lnTo>
                <a:lnTo>
                  <a:pt x="11626" y="13457"/>
                </a:lnTo>
                <a:lnTo>
                  <a:pt x="11846" y="13409"/>
                </a:lnTo>
                <a:lnTo>
                  <a:pt x="12090" y="13360"/>
                </a:lnTo>
                <a:lnTo>
                  <a:pt x="12456" y="13213"/>
                </a:lnTo>
                <a:lnTo>
                  <a:pt x="12798" y="13042"/>
                </a:lnTo>
                <a:lnTo>
                  <a:pt x="13091" y="12822"/>
                </a:lnTo>
                <a:lnTo>
                  <a:pt x="13360" y="12603"/>
                </a:lnTo>
                <a:lnTo>
                  <a:pt x="13580" y="12358"/>
                </a:lnTo>
                <a:lnTo>
                  <a:pt x="13751" y="12090"/>
                </a:lnTo>
                <a:lnTo>
                  <a:pt x="13848" y="11821"/>
                </a:lnTo>
                <a:lnTo>
                  <a:pt x="13897" y="11675"/>
                </a:lnTo>
                <a:lnTo>
                  <a:pt x="13922" y="11552"/>
                </a:lnTo>
                <a:lnTo>
                  <a:pt x="13922" y="0"/>
                </a:lnTo>
                <a:close/>
              </a:path>
            </a:pathLst>
          </a:custGeom>
          <a:solidFill>
            <a:srgbClr val="00B0F0"/>
          </a:solidFill>
          <a:ln>
            <a:noFill/>
          </a:ln>
        </p:spPr>
        <p:txBody>
          <a:bodyPr spcFirstLastPara="1" wrap="square" lIns="121900" tIns="121900" rIns="121900" bIns="121900" anchor="ctr" anchorCtr="0">
            <a:noAutofit/>
          </a:bodyPr>
          <a:lstStyle/>
          <a:p>
            <a:endParaRPr sz="2400"/>
          </a:p>
        </p:txBody>
      </p:sp>
      <p:sp>
        <p:nvSpPr>
          <p:cNvPr id="335" name="Google Shape;335;p39"/>
          <p:cNvSpPr/>
          <p:nvPr/>
        </p:nvSpPr>
        <p:spPr>
          <a:xfrm>
            <a:off x="3664186" y="1325818"/>
            <a:ext cx="260951" cy="335041"/>
          </a:xfrm>
          <a:custGeom>
            <a:avLst/>
            <a:gdLst/>
            <a:ahLst/>
            <a:cxnLst/>
            <a:rect l="l" t="t" r="r" b="b"/>
            <a:pathLst>
              <a:path w="12018" h="15924" extrusionOk="0">
                <a:moveTo>
                  <a:pt x="6278" y="3444"/>
                </a:moveTo>
                <a:lnTo>
                  <a:pt x="6522" y="3493"/>
                </a:lnTo>
                <a:lnTo>
                  <a:pt x="6766" y="3542"/>
                </a:lnTo>
                <a:lnTo>
                  <a:pt x="7010" y="3639"/>
                </a:lnTo>
                <a:lnTo>
                  <a:pt x="7230" y="3737"/>
                </a:lnTo>
                <a:lnTo>
                  <a:pt x="7450" y="3883"/>
                </a:lnTo>
                <a:lnTo>
                  <a:pt x="7645" y="4030"/>
                </a:lnTo>
                <a:lnTo>
                  <a:pt x="7816" y="4201"/>
                </a:lnTo>
                <a:lnTo>
                  <a:pt x="7987" y="4372"/>
                </a:lnTo>
                <a:lnTo>
                  <a:pt x="8134" y="4567"/>
                </a:lnTo>
                <a:lnTo>
                  <a:pt x="8280" y="4787"/>
                </a:lnTo>
                <a:lnTo>
                  <a:pt x="8378" y="5007"/>
                </a:lnTo>
                <a:lnTo>
                  <a:pt x="8476" y="5251"/>
                </a:lnTo>
                <a:lnTo>
                  <a:pt x="8525" y="5495"/>
                </a:lnTo>
                <a:lnTo>
                  <a:pt x="8573" y="5740"/>
                </a:lnTo>
                <a:lnTo>
                  <a:pt x="8573" y="6008"/>
                </a:lnTo>
                <a:lnTo>
                  <a:pt x="8573" y="6277"/>
                </a:lnTo>
                <a:lnTo>
                  <a:pt x="8525" y="6521"/>
                </a:lnTo>
                <a:lnTo>
                  <a:pt x="8476" y="6765"/>
                </a:lnTo>
                <a:lnTo>
                  <a:pt x="8378" y="7010"/>
                </a:lnTo>
                <a:lnTo>
                  <a:pt x="8280" y="7229"/>
                </a:lnTo>
                <a:lnTo>
                  <a:pt x="8134" y="7449"/>
                </a:lnTo>
                <a:lnTo>
                  <a:pt x="7987" y="7645"/>
                </a:lnTo>
                <a:lnTo>
                  <a:pt x="7816" y="7816"/>
                </a:lnTo>
                <a:lnTo>
                  <a:pt x="7645" y="7987"/>
                </a:lnTo>
                <a:lnTo>
                  <a:pt x="7450" y="8133"/>
                </a:lnTo>
                <a:lnTo>
                  <a:pt x="7230" y="8280"/>
                </a:lnTo>
                <a:lnTo>
                  <a:pt x="7010" y="8377"/>
                </a:lnTo>
                <a:lnTo>
                  <a:pt x="6766" y="8475"/>
                </a:lnTo>
                <a:lnTo>
                  <a:pt x="6522" y="8524"/>
                </a:lnTo>
                <a:lnTo>
                  <a:pt x="6278" y="8573"/>
                </a:lnTo>
                <a:lnTo>
                  <a:pt x="5740" y="8573"/>
                </a:lnTo>
                <a:lnTo>
                  <a:pt x="5496" y="8524"/>
                </a:lnTo>
                <a:lnTo>
                  <a:pt x="5252" y="8475"/>
                </a:lnTo>
                <a:lnTo>
                  <a:pt x="5008" y="8377"/>
                </a:lnTo>
                <a:lnTo>
                  <a:pt x="4788" y="8280"/>
                </a:lnTo>
                <a:lnTo>
                  <a:pt x="4568" y="8133"/>
                </a:lnTo>
                <a:lnTo>
                  <a:pt x="4373" y="7987"/>
                </a:lnTo>
                <a:lnTo>
                  <a:pt x="4202" y="7816"/>
                </a:lnTo>
                <a:lnTo>
                  <a:pt x="4031" y="7645"/>
                </a:lnTo>
                <a:lnTo>
                  <a:pt x="3884" y="7449"/>
                </a:lnTo>
                <a:lnTo>
                  <a:pt x="3738" y="7229"/>
                </a:lnTo>
                <a:lnTo>
                  <a:pt x="3640" y="7010"/>
                </a:lnTo>
                <a:lnTo>
                  <a:pt x="3542" y="6765"/>
                </a:lnTo>
                <a:lnTo>
                  <a:pt x="3493" y="6521"/>
                </a:lnTo>
                <a:lnTo>
                  <a:pt x="3445" y="6277"/>
                </a:lnTo>
                <a:lnTo>
                  <a:pt x="3445" y="6008"/>
                </a:lnTo>
                <a:lnTo>
                  <a:pt x="3445" y="5740"/>
                </a:lnTo>
                <a:lnTo>
                  <a:pt x="3493" y="5495"/>
                </a:lnTo>
                <a:lnTo>
                  <a:pt x="3542" y="5251"/>
                </a:lnTo>
                <a:lnTo>
                  <a:pt x="3640" y="5007"/>
                </a:lnTo>
                <a:lnTo>
                  <a:pt x="3738" y="4787"/>
                </a:lnTo>
                <a:lnTo>
                  <a:pt x="3884" y="4567"/>
                </a:lnTo>
                <a:lnTo>
                  <a:pt x="4031" y="4372"/>
                </a:lnTo>
                <a:lnTo>
                  <a:pt x="4202" y="4201"/>
                </a:lnTo>
                <a:lnTo>
                  <a:pt x="4373" y="4030"/>
                </a:lnTo>
                <a:lnTo>
                  <a:pt x="4568" y="3883"/>
                </a:lnTo>
                <a:lnTo>
                  <a:pt x="4788" y="3737"/>
                </a:lnTo>
                <a:lnTo>
                  <a:pt x="5008" y="3639"/>
                </a:lnTo>
                <a:lnTo>
                  <a:pt x="5252" y="3542"/>
                </a:lnTo>
                <a:lnTo>
                  <a:pt x="5496" y="3493"/>
                </a:lnTo>
                <a:lnTo>
                  <a:pt x="5740" y="3444"/>
                </a:lnTo>
                <a:close/>
                <a:moveTo>
                  <a:pt x="5691" y="0"/>
                </a:moveTo>
                <a:lnTo>
                  <a:pt x="5398" y="25"/>
                </a:lnTo>
                <a:lnTo>
                  <a:pt x="5105" y="73"/>
                </a:lnTo>
                <a:lnTo>
                  <a:pt x="4788" y="122"/>
                </a:lnTo>
                <a:lnTo>
                  <a:pt x="4519" y="196"/>
                </a:lnTo>
                <a:lnTo>
                  <a:pt x="4226" y="269"/>
                </a:lnTo>
                <a:lnTo>
                  <a:pt x="3664" y="464"/>
                </a:lnTo>
                <a:lnTo>
                  <a:pt x="3152" y="733"/>
                </a:lnTo>
                <a:lnTo>
                  <a:pt x="2639" y="1026"/>
                </a:lnTo>
                <a:lnTo>
                  <a:pt x="2199" y="1368"/>
                </a:lnTo>
                <a:lnTo>
                  <a:pt x="1759" y="1759"/>
                </a:lnTo>
                <a:lnTo>
                  <a:pt x="1369" y="2198"/>
                </a:lnTo>
                <a:lnTo>
                  <a:pt x="1027" y="2638"/>
                </a:lnTo>
                <a:lnTo>
                  <a:pt x="734" y="3151"/>
                </a:lnTo>
                <a:lnTo>
                  <a:pt x="465" y="3664"/>
                </a:lnTo>
                <a:lnTo>
                  <a:pt x="270" y="4225"/>
                </a:lnTo>
                <a:lnTo>
                  <a:pt x="196" y="4518"/>
                </a:lnTo>
                <a:lnTo>
                  <a:pt x="123" y="4787"/>
                </a:lnTo>
                <a:lnTo>
                  <a:pt x="74" y="5105"/>
                </a:lnTo>
                <a:lnTo>
                  <a:pt x="25" y="5398"/>
                </a:lnTo>
                <a:lnTo>
                  <a:pt x="1" y="5691"/>
                </a:lnTo>
                <a:lnTo>
                  <a:pt x="1" y="6008"/>
                </a:lnTo>
                <a:lnTo>
                  <a:pt x="25" y="6448"/>
                </a:lnTo>
                <a:lnTo>
                  <a:pt x="74" y="6887"/>
                </a:lnTo>
                <a:lnTo>
                  <a:pt x="147" y="7352"/>
                </a:lnTo>
                <a:lnTo>
                  <a:pt x="270" y="7791"/>
                </a:lnTo>
                <a:lnTo>
                  <a:pt x="392" y="8231"/>
                </a:lnTo>
                <a:lnTo>
                  <a:pt x="563" y="8670"/>
                </a:lnTo>
                <a:lnTo>
                  <a:pt x="734" y="9110"/>
                </a:lnTo>
                <a:lnTo>
                  <a:pt x="929" y="9550"/>
                </a:lnTo>
                <a:lnTo>
                  <a:pt x="1149" y="9965"/>
                </a:lnTo>
                <a:lnTo>
                  <a:pt x="1393" y="10404"/>
                </a:lnTo>
                <a:lnTo>
                  <a:pt x="1906" y="11210"/>
                </a:lnTo>
                <a:lnTo>
                  <a:pt x="2443" y="11992"/>
                </a:lnTo>
                <a:lnTo>
                  <a:pt x="3005" y="12725"/>
                </a:lnTo>
                <a:lnTo>
                  <a:pt x="3567" y="13408"/>
                </a:lnTo>
                <a:lnTo>
                  <a:pt x="4104" y="14019"/>
                </a:lnTo>
                <a:lnTo>
                  <a:pt x="4617" y="14581"/>
                </a:lnTo>
                <a:lnTo>
                  <a:pt x="5081" y="15045"/>
                </a:lnTo>
                <a:lnTo>
                  <a:pt x="5740" y="15680"/>
                </a:lnTo>
                <a:lnTo>
                  <a:pt x="6009" y="15924"/>
                </a:lnTo>
                <a:lnTo>
                  <a:pt x="6278" y="15680"/>
                </a:lnTo>
                <a:lnTo>
                  <a:pt x="6937" y="15045"/>
                </a:lnTo>
                <a:lnTo>
                  <a:pt x="7401" y="14581"/>
                </a:lnTo>
                <a:lnTo>
                  <a:pt x="7914" y="14019"/>
                </a:lnTo>
                <a:lnTo>
                  <a:pt x="8451" y="13408"/>
                </a:lnTo>
                <a:lnTo>
                  <a:pt x="9013" y="12725"/>
                </a:lnTo>
                <a:lnTo>
                  <a:pt x="9575" y="11992"/>
                </a:lnTo>
                <a:lnTo>
                  <a:pt x="10112" y="11210"/>
                </a:lnTo>
                <a:lnTo>
                  <a:pt x="10625" y="10404"/>
                </a:lnTo>
                <a:lnTo>
                  <a:pt x="10869" y="9965"/>
                </a:lnTo>
                <a:lnTo>
                  <a:pt x="11089" y="9550"/>
                </a:lnTo>
                <a:lnTo>
                  <a:pt x="11284" y="9110"/>
                </a:lnTo>
                <a:lnTo>
                  <a:pt x="11455" y="8670"/>
                </a:lnTo>
                <a:lnTo>
                  <a:pt x="11626" y="8231"/>
                </a:lnTo>
                <a:lnTo>
                  <a:pt x="11748" y="7791"/>
                </a:lnTo>
                <a:lnTo>
                  <a:pt x="11871" y="7352"/>
                </a:lnTo>
                <a:lnTo>
                  <a:pt x="11944" y="6887"/>
                </a:lnTo>
                <a:lnTo>
                  <a:pt x="11993" y="6448"/>
                </a:lnTo>
                <a:lnTo>
                  <a:pt x="12017" y="6008"/>
                </a:lnTo>
                <a:lnTo>
                  <a:pt x="12017" y="5691"/>
                </a:lnTo>
                <a:lnTo>
                  <a:pt x="11993" y="5398"/>
                </a:lnTo>
                <a:lnTo>
                  <a:pt x="11944" y="5105"/>
                </a:lnTo>
                <a:lnTo>
                  <a:pt x="11895" y="4787"/>
                </a:lnTo>
                <a:lnTo>
                  <a:pt x="11822" y="4518"/>
                </a:lnTo>
                <a:lnTo>
                  <a:pt x="11748" y="4225"/>
                </a:lnTo>
                <a:lnTo>
                  <a:pt x="11553" y="3664"/>
                </a:lnTo>
                <a:lnTo>
                  <a:pt x="11284" y="3151"/>
                </a:lnTo>
                <a:lnTo>
                  <a:pt x="10991" y="2638"/>
                </a:lnTo>
                <a:lnTo>
                  <a:pt x="10649" y="2198"/>
                </a:lnTo>
                <a:lnTo>
                  <a:pt x="10259" y="1759"/>
                </a:lnTo>
                <a:lnTo>
                  <a:pt x="9819" y="1368"/>
                </a:lnTo>
                <a:lnTo>
                  <a:pt x="9379" y="1026"/>
                </a:lnTo>
                <a:lnTo>
                  <a:pt x="8866" y="733"/>
                </a:lnTo>
                <a:lnTo>
                  <a:pt x="8354" y="464"/>
                </a:lnTo>
                <a:lnTo>
                  <a:pt x="7792" y="269"/>
                </a:lnTo>
                <a:lnTo>
                  <a:pt x="7499" y="196"/>
                </a:lnTo>
                <a:lnTo>
                  <a:pt x="7230" y="122"/>
                </a:lnTo>
                <a:lnTo>
                  <a:pt x="6913" y="73"/>
                </a:lnTo>
                <a:lnTo>
                  <a:pt x="6620" y="25"/>
                </a:lnTo>
                <a:lnTo>
                  <a:pt x="6326" y="0"/>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336" name="Google Shape;336;p39"/>
          <p:cNvGrpSpPr/>
          <p:nvPr/>
        </p:nvGrpSpPr>
        <p:grpSpPr>
          <a:xfrm>
            <a:off x="4167847" y="1319653"/>
            <a:ext cx="424279" cy="347392"/>
            <a:chOff x="3918650" y="293075"/>
            <a:chExt cx="488500" cy="412775"/>
          </a:xfrm>
          <a:solidFill>
            <a:srgbClr val="00B0F0"/>
          </a:solidFill>
        </p:grpSpPr>
        <p:sp>
          <p:nvSpPr>
            <p:cNvPr id="337" name="Google Shape;337;p39"/>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spcFirstLastPara="1" wrap="square" lIns="121900" tIns="121900" rIns="121900" bIns="121900" anchor="ctr" anchorCtr="0">
              <a:noAutofit/>
            </a:bodyPr>
            <a:lstStyle/>
            <a:p>
              <a:endParaRPr sz="2400"/>
            </a:p>
          </p:txBody>
        </p:sp>
        <p:sp>
          <p:nvSpPr>
            <p:cNvPr id="338" name="Google Shape;338;p39"/>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spcFirstLastPara="1" wrap="square" lIns="121900" tIns="121900" rIns="121900" bIns="121900" anchor="ctr" anchorCtr="0">
              <a:noAutofit/>
            </a:bodyPr>
            <a:lstStyle/>
            <a:p>
              <a:endParaRPr sz="2400"/>
            </a:p>
          </p:txBody>
        </p:sp>
        <p:sp>
          <p:nvSpPr>
            <p:cNvPr id="339" name="Google Shape;339;p39"/>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340" name="Google Shape;340;p39"/>
          <p:cNvGrpSpPr/>
          <p:nvPr/>
        </p:nvGrpSpPr>
        <p:grpSpPr>
          <a:xfrm>
            <a:off x="4790954" y="1293437"/>
            <a:ext cx="348977" cy="399803"/>
            <a:chOff x="4636075" y="261925"/>
            <a:chExt cx="401800" cy="475050"/>
          </a:xfrm>
          <a:solidFill>
            <a:srgbClr val="00B0F0"/>
          </a:solidFill>
        </p:grpSpPr>
        <p:sp>
          <p:nvSpPr>
            <p:cNvPr id="341" name="Google Shape;341;p39"/>
            <p:cNvSpPr/>
            <p:nvPr/>
          </p:nvSpPr>
          <p:spPr>
            <a:xfrm>
              <a:off x="4665400" y="326650"/>
              <a:ext cx="372475" cy="97100"/>
            </a:xfrm>
            <a:custGeom>
              <a:avLst/>
              <a:gdLst/>
              <a:ahLst/>
              <a:cxnLst/>
              <a:rect l="l" t="t" r="r" b="b"/>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grpFill/>
            <a:ln>
              <a:noFill/>
            </a:ln>
          </p:spPr>
          <p:txBody>
            <a:bodyPr spcFirstLastPara="1" wrap="square" lIns="121900" tIns="121900" rIns="121900" bIns="121900" anchor="ctr" anchorCtr="0">
              <a:noAutofit/>
            </a:bodyPr>
            <a:lstStyle/>
            <a:p>
              <a:endParaRPr sz="2400"/>
            </a:p>
          </p:txBody>
        </p:sp>
        <p:sp>
          <p:nvSpPr>
            <p:cNvPr id="342" name="Google Shape;342;p39"/>
            <p:cNvSpPr/>
            <p:nvPr/>
          </p:nvSpPr>
          <p:spPr>
            <a:xfrm>
              <a:off x="4636075" y="438375"/>
              <a:ext cx="372475" cy="97125"/>
            </a:xfrm>
            <a:custGeom>
              <a:avLst/>
              <a:gdLst/>
              <a:ahLst/>
              <a:cxnLst/>
              <a:rect l="l" t="t" r="r" b="b"/>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grpFill/>
            <a:ln>
              <a:noFill/>
            </a:ln>
          </p:spPr>
          <p:txBody>
            <a:bodyPr spcFirstLastPara="1" wrap="square" lIns="121900" tIns="121900" rIns="121900" bIns="121900" anchor="ctr" anchorCtr="0">
              <a:noAutofit/>
            </a:bodyPr>
            <a:lstStyle/>
            <a:p>
              <a:endParaRPr sz="2400"/>
            </a:p>
          </p:txBody>
        </p:sp>
        <p:sp>
          <p:nvSpPr>
            <p:cNvPr id="343" name="Google Shape;343;p39"/>
            <p:cNvSpPr/>
            <p:nvPr/>
          </p:nvSpPr>
          <p:spPr>
            <a:xfrm>
              <a:off x="4814975" y="261925"/>
              <a:ext cx="44000" cy="50100"/>
            </a:xfrm>
            <a:custGeom>
              <a:avLst/>
              <a:gdLst/>
              <a:ahLst/>
              <a:cxnLst/>
              <a:rect l="l" t="t" r="r" b="b"/>
              <a:pathLst>
                <a:path w="1760" h="2004" extrusionOk="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grpFill/>
            <a:ln>
              <a:noFill/>
            </a:ln>
          </p:spPr>
          <p:txBody>
            <a:bodyPr spcFirstLastPara="1" wrap="square" lIns="121900" tIns="121900" rIns="121900" bIns="121900" anchor="ctr" anchorCtr="0">
              <a:noAutofit/>
            </a:bodyPr>
            <a:lstStyle/>
            <a:p>
              <a:endParaRPr sz="2400"/>
            </a:p>
          </p:txBody>
        </p:sp>
        <p:sp>
          <p:nvSpPr>
            <p:cNvPr id="344" name="Google Shape;344;p39"/>
            <p:cNvSpPr/>
            <p:nvPr/>
          </p:nvSpPr>
          <p:spPr>
            <a:xfrm>
              <a:off x="4814975" y="550125"/>
              <a:ext cx="44000" cy="186850"/>
            </a:xfrm>
            <a:custGeom>
              <a:avLst/>
              <a:gdLst/>
              <a:ahLst/>
              <a:cxnLst/>
              <a:rect l="l" t="t" r="r" b="b"/>
              <a:pathLst>
                <a:path w="1760" h="7474" extrusionOk="0">
                  <a:moveTo>
                    <a:pt x="1" y="0"/>
                  </a:moveTo>
                  <a:lnTo>
                    <a:pt x="1" y="7474"/>
                  </a:lnTo>
                  <a:lnTo>
                    <a:pt x="1759" y="7474"/>
                  </a:lnTo>
                  <a:lnTo>
                    <a:pt x="1759" y="0"/>
                  </a:lnTo>
                  <a:close/>
                </a:path>
              </a:pathLst>
            </a:custGeom>
            <a:grpFill/>
            <a:ln>
              <a:noFill/>
            </a:ln>
          </p:spPr>
          <p:txBody>
            <a:bodyPr spcFirstLastPara="1" wrap="square" lIns="121900" tIns="121900" rIns="121900" bIns="121900" anchor="ctr" anchorCtr="0">
              <a:noAutofit/>
            </a:bodyPr>
            <a:lstStyle/>
            <a:p>
              <a:endParaRPr sz="2400"/>
            </a:p>
          </p:txBody>
        </p:sp>
      </p:grpSp>
      <p:sp>
        <p:nvSpPr>
          <p:cNvPr id="345" name="Google Shape;345;p39"/>
          <p:cNvSpPr/>
          <p:nvPr/>
        </p:nvSpPr>
        <p:spPr>
          <a:xfrm>
            <a:off x="5351172" y="1324261"/>
            <a:ext cx="399873" cy="338155"/>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346" name="Google Shape;346;p39"/>
          <p:cNvGrpSpPr/>
          <p:nvPr/>
        </p:nvGrpSpPr>
        <p:grpSpPr>
          <a:xfrm>
            <a:off x="5961345" y="1326848"/>
            <a:ext cx="350019" cy="332475"/>
            <a:chOff x="5983625" y="301625"/>
            <a:chExt cx="403000" cy="395050"/>
          </a:xfrm>
          <a:solidFill>
            <a:srgbClr val="00B0F0"/>
          </a:solidFill>
        </p:grpSpPr>
        <p:sp>
          <p:nvSpPr>
            <p:cNvPr id="347" name="Google Shape;347;p39"/>
            <p:cNvSpPr/>
            <p:nvPr/>
          </p:nvSpPr>
          <p:spPr>
            <a:xfrm>
              <a:off x="5983625" y="319925"/>
              <a:ext cx="403000" cy="67200"/>
            </a:xfrm>
            <a:custGeom>
              <a:avLst/>
              <a:gdLst/>
              <a:ahLst/>
              <a:cxnLst/>
              <a:rect l="l" t="t" r="r" b="b"/>
              <a:pathLst>
                <a:path w="16120" h="2688" extrusionOk="0">
                  <a:moveTo>
                    <a:pt x="3102" y="416"/>
                  </a:moveTo>
                  <a:lnTo>
                    <a:pt x="3273" y="465"/>
                  </a:lnTo>
                  <a:lnTo>
                    <a:pt x="3444" y="562"/>
                  </a:lnTo>
                  <a:lnTo>
                    <a:pt x="3566" y="660"/>
                  </a:lnTo>
                  <a:lnTo>
                    <a:pt x="3688" y="807"/>
                  </a:lnTo>
                  <a:lnTo>
                    <a:pt x="3762" y="953"/>
                  </a:lnTo>
                  <a:lnTo>
                    <a:pt x="3810" y="1124"/>
                  </a:lnTo>
                  <a:lnTo>
                    <a:pt x="3835" y="1320"/>
                  </a:lnTo>
                  <a:lnTo>
                    <a:pt x="3810" y="1491"/>
                  </a:lnTo>
                  <a:lnTo>
                    <a:pt x="3762" y="1661"/>
                  </a:lnTo>
                  <a:lnTo>
                    <a:pt x="3688" y="1808"/>
                  </a:lnTo>
                  <a:lnTo>
                    <a:pt x="3566" y="1955"/>
                  </a:lnTo>
                  <a:lnTo>
                    <a:pt x="3444" y="2052"/>
                  </a:lnTo>
                  <a:lnTo>
                    <a:pt x="3273" y="2150"/>
                  </a:lnTo>
                  <a:lnTo>
                    <a:pt x="3102" y="2199"/>
                  </a:lnTo>
                  <a:lnTo>
                    <a:pt x="2931" y="2223"/>
                  </a:lnTo>
                  <a:lnTo>
                    <a:pt x="2760" y="2199"/>
                  </a:lnTo>
                  <a:lnTo>
                    <a:pt x="2589" y="2150"/>
                  </a:lnTo>
                  <a:lnTo>
                    <a:pt x="2418" y="2052"/>
                  </a:lnTo>
                  <a:lnTo>
                    <a:pt x="2296" y="1955"/>
                  </a:lnTo>
                  <a:lnTo>
                    <a:pt x="2174" y="1808"/>
                  </a:lnTo>
                  <a:lnTo>
                    <a:pt x="2101" y="1661"/>
                  </a:lnTo>
                  <a:lnTo>
                    <a:pt x="2052" y="1491"/>
                  </a:lnTo>
                  <a:lnTo>
                    <a:pt x="2028" y="1320"/>
                  </a:lnTo>
                  <a:lnTo>
                    <a:pt x="2052" y="1124"/>
                  </a:lnTo>
                  <a:lnTo>
                    <a:pt x="2101" y="953"/>
                  </a:lnTo>
                  <a:lnTo>
                    <a:pt x="2174" y="807"/>
                  </a:lnTo>
                  <a:lnTo>
                    <a:pt x="2296" y="660"/>
                  </a:lnTo>
                  <a:lnTo>
                    <a:pt x="2418" y="562"/>
                  </a:lnTo>
                  <a:lnTo>
                    <a:pt x="2589" y="465"/>
                  </a:lnTo>
                  <a:lnTo>
                    <a:pt x="2760" y="416"/>
                  </a:lnTo>
                  <a:close/>
                  <a:moveTo>
                    <a:pt x="13360" y="416"/>
                  </a:moveTo>
                  <a:lnTo>
                    <a:pt x="13531" y="465"/>
                  </a:lnTo>
                  <a:lnTo>
                    <a:pt x="13702" y="562"/>
                  </a:lnTo>
                  <a:lnTo>
                    <a:pt x="13824" y="660"/>
                  </a:lnTo>
                  <a:lnTo>
                    <a:pt x="13946" y="807"/>
                  </a:lnTo>
                  <a:lnTo>
                    <a:pt x="14019" y="953"/>
                  </a:lnTo>
                  <a:lnTo>
                    <a:pt x="14068" y="1124"/>
                  </a:lnTo>
                  <a:lnTo>
                    <a:pt x="14093" y="1320"/>
                  </a:lnTo>
                  <a:lnTo>
                    <a:pt x="14068" y="1491"/>
                  </a:lnTo>
                  <a:lnTo>
                    <a:pt x="14019" y="1661"/>
                  </a:lnTo>
                  <a:lnTo>
                    <a:pt x="13946" y="1808"/>
                  </a:lnTo>
                  <a:lnTo>
                    <a:pt x="13824" y="1955"/>
                  </a:lnTo>
                  <a:lnTo>
                    <a:pt x="13702" y="2052"/>
                  </a:lnTo>
                  <a:lnTo>
                    <a:pt x="13531" y="2150"/>
                  </a:lnTo>
                  <a:lnTo>
                    <a:pt x="13360" y="2199"/>
                  </a:lnTo>
                  <a:lnTo>
                    <a:pt x="13189" y="2223"/>
                  </a:lnTo>
                  <a:lnTo>
                    <a:pt x="13018" y="2199"/>
                  </a:lnTo>
                  <a:lnTo>
                    <a:pt x="12847" y="2150"/>
                  </a:lnTo>
                  <a:lnTo>
                    <a:pt x="12676" y="2052"/>
                  </a:lnTo>
                  <a:lnTo>
                    <a:pt x="12554" y="1955"/>
                  </a:lnTo>
                  <a:lnTo>
                    <a:pt x="12432" y="1808"/>
                  </a:lnTo>
                  <a:lnTo>
                    <a:pt x="12359" y="1661"/>
                  </a:lnTo>
                  <a:lnTo>
                    <a:pt x="12310" y="1491"/>
                  </a:lnTo>
                  <a:lnTo>
                    <a:pt x="12285" y="1320"/>
                  </a:lnTo>
                  <a:lnTo>
                    <a:pt x="12310" y="1124"/>
                  </a:lnTo>
                  <a:lnTo>
                    <a:pt x="12359" y="953"/>
                  </a:lnTo>
                  <a:lnTo>
                    <a:pt x="12432" y="807"/>
                  </a:lnTo>
                  <a:lnTo>
                    <a:pt x="12554" y="660"/>
                  </a:lnTo>
                  <a:lnTo>
                    <a:pt x="12676" y="562"/>
                  </a:lnTo>
                  <a:lnTo>
                    <a:pt x="12847" y="465"/>
                  </a:lnTo>
                  <a:lnTo>
                    <a:pt x="13018" y="416"/>
                  </a:lnTo>
                  <a:close/>
                  <a:moveTo>
                    <a:pt x="0" y="1"/>
                  </a:moveTo>
                  <a:lnTo>
                    <a:pt x="0" y="2687"/>
                  </a:lnTo>
                  <a:lnTo>
                    <a:pt x="16120" y="2687"/>
                  </a:lnTo>
                  <a:lnTo>
                    <a:pt x="16120" y="1"/>
                  </a:lnTo>
                  <a:close/>
                </a:path>
              </a:pathLst>
            </a:custGeom>
            <a:grpFill/>
            <a:ln>
              <a:noFill/>
            </a:ln>
          </p:spPr>
          <p:txBody>
            <a:bodyPr spcFirstLastPara="1" wrap="square" lIns="121900" tIns="121900" rIns="121900" bIns="121900" anchor="ctr" anchorCtr="0">
              <a:noAutofit/>
            </a:bodyPr>
            <a:lstStyle/>
            <a:p>
              <a:endParaRPr sz="2400"/>
            </a:p>
          </p:txBody>
        </p:sp>
        <p:sp>
          <p:nvSpPr>
            <p:cNvPr id="348" name="Google Shape;348;p39"/>
            <p:cNvSpPr/>
            <p:nvPr/>
          </p:nvSpPr>
          <p:spPr>
            <a:xfrm>
              <a:off x="5983625" y="664900"/>
              <a:ext cx="403000" cy="31775"/>
            </a:xfrm>
            <a:custGeom>
              <a:avLst/>
              <a:gdLst/>
              <a:ahLst/>
              <a:cxnLst/>
              <a:rect l="l" t="t" r="r" b="b"/>
              <a:pathLst>
                <a:path w="16120" h="1271" extrusionOk="0">
                  <a:moveTo>
                    <a:pt x="0" y="1"/>
                  </a:moveTo>
                  <a:lnTo>
                    <a:pt x="0" y="489"/>
                  </a:lnTo>
                  <a:lnTo>
                    <a:pt x="25" y="660"/>
                  </a:lnTo>
                  <a:lnTo>
                    <a:pt x="74" y="807"/>
                  </a:lnTo>
                  <a:lnTo>
                    <a:pt x="147" y="929"/>
                  </a:lnTo>
                  <a:lnTo>
                    <a:pt x="220" y="1051"/>
                  </a:lnTo>
                  <a:lnTo>
                    <a:pt x="342" y="1149"/>
                  </a:lnTo>
                  <a:lnTo>
                    <a:pt x="489" y="1222"/>
                  </a:lnTo>
                  <a:lnTo>
                    <a:pt x="635" y="1271"/>
                  </a:lnTo>
                  <a:lnTo>
                    <a:pt x="15485" y="1271"/>
                  </a:lnTo>
                  <a:lnTo>
                    <a:pt x="15631" y="1222"/>
                  </a:lnTo>
                  <a:lnTo>
                    <a:pt x="15778" y="1149"/>
                  </a:lnTo>
                  <a:lnTo>
                    <a:pt x="15900" y="1051"/>
                  </a:lnTo>
                  <a:lnTo>
                    <a:pt x="15973" y="929"/>
                  </a:lnTo>
                  <a:lnTo>
                    <a:pt x="16046" y="807"/>
                  </a:lnTo>
                  <a:lnTo>
                    <a:pt x="16095" y="660"/>
                  </a:lnTo>
                  <a:lnTo>
                    <a:pt x="16120" y="489"/>
                  </a:lnTo>
                  <a:lnTo>
                    <a:pt x="16120" y="1"/>
                  </a:lnTo>
                  <a:lnTo>
                    <a:pt x="16095" y="172"/>
                  </a:lnTo>
                  <a:lnTo>
                    <a:pt x="16046" y="318"/>
                  </a:lnTo>
                  <a:lnTo>
                    <a:pt x="15973" y="440"/>
                  </a:lnTo>
                  <a:lnTo>
                    <a:pt x="15900" y="562"/>
                  </a:lnTo>
                  <a:lnTo>
                    <a:pt x="15778" y="660"/>
                  </a:lnTo>
                  <a:lnTo>
                    <a:pt x="15631" y="733"/>
                  </a:lnTo>
                  <a:lnTo>
                    <a:pt x="15485" y="782"/>
                  </a:lnTo>
                  <a:lnTo>
                    <a:pt x="635" y="782"/>
                  </a:lnTo>
                  <a:lnTo>
                    <a:pt x="489" y="733"/>
                  </a:lnTo>
                  <a:lnTo>
                    <a:pt x="342" y="660"/>
                  </a:lnTo>
                  <a:lnTo>
                    <a:pt x="220" y="562"/>
                  </a:lnTo>
                  <a:lnTo>
                    <a:pt x="147" y="440"/>
                  </a:lnTo>
                  <a:lnTo>
                    <a:pt x="74" y="318"/>
                  </a:lnTo>
                  <a:lnTo>
                    <a:pt x="25" y="172"/>
                  </a:lnTo>
                  <a:lnTo>
                    <a:pt x="0" y="1"/>
                  </a:lnTo>
                  <a:close/>
                </a:path>
              </a:pathLst>
            </a:custGeom>
            <a:grpFill/>
            <a:ln>
              <a:noFill/>
            </a:ln>
          </p:spPr>
          <p:txBody>
            <a:bodyPr spcFirstLastPara="1" wrap="square" lIns="121900" tIns="121900" rIns="121900" bIns="121900" anchor="ctr" anchorCtr="0">
              <a:noAutofit/>
            </a:bodyPr>
            <a:lstStyle/>
            <a:p>
              <a:endParaRPr sz="2400"/>
            </a:p>
          </p:txBody>
        </p:sp>
        <p:sp>
          <p:nvSpPr>
            <p:cNvPr id="349" name="Google Shape;349;p39"/>
            <p:cNvSpPr/>
            <p:nvPr/>
          </p:nvSpPr>
          <p:spPr>
            <a:xfrm>
              <a:off x="6041025" y="301625"/>
              <a:ext cx="29325" cy="63500"/>
            </a:xfrm>
            <a:custGeom>
              <a:avLst/>
              <a:gdLst/>
              <a:ahLst/>
              <a:cxnLst/>
              <a:rect l="l" t="t" r="r" b="b"/>
              <a:pathLst>
                <a:path w="1173" h="2540" extrusionOk="0">
                  <a:moveTo>
                    <a:pt x="391" y="0"/>
                  </a:moveTo>
                  <a:lnTo>
                    <a:pt x="293"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3" y="2491"/>
                  </a:lnTo>
                  <a:lnTo>
                    <a:pt x="391" y="2540"/>
                  </a:lnTo>
                  <a:lnTo>
                    <a:pt x="782" y="2540"/>
                  </a:lnTo>
                  <a:lnTo>
                    <a:pt x="879"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79" y="49"/>
                  </a:lnTo>
                  <a:lnTo>
                    <a:pt x="782" y="0"/>
                  </a:lnTo>
                  <a:close/>
                </a:path>
              </a:pathLst>
            </a:custGeom>
            <a:grpFill/>
            <a:ln>
              <a:noFill/>
            </a:ln>
          </p:spPr>
          <p:txBody>
            <a:bodyPr spcFirstLastPara="1" wrap="square" lIns="121900" tIns="121900" rIns="121900" bIns="121900" anchor="ctr" anchorCtr="0">
              <a:noAutofit/>
            </a:bodyPr>
            <a:lstStyle/>
            <a:p>
              <a:endParaRPr sz="2400"/>
            </a:p>
          </p:txBody>
        </p:sp>
        <p:sp>
          <p:nvSpPr>
            <p:cNvPr id="350" name="Google Shape;350;p39"/>
            <p:cNvSpPr/>
            <p:nvPr/>
          </p:nvSpPr>
          <p:spPr>
            <a:xfrm>
              <a:off x="6297450" y="3016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noFill/>
            </a:ln>
          </p:spPr>
          <p:txBody>
            <a:bodyPr spcFirstLastPara="1" wrap="square" lIns="121900" tIns="121900" rIns="121900" bIns="121900" anchor="ctr" anchorCtr="0">
              <a:noAutofit/>
            </a:bodyPr>
            <a:lstStyle/>
            <a:p>
              <a:endParaRPr sz="2400"/>
            </a:p>
          </p:txBody>
        </p:sp>
        <p:sp>
          <p:nvSpPr>
            <p:cNvPr id="351" name="Google Shape;351;p39"/>
            <p:cNvSpPr/>
            <p:nvPr/>
          </p:nvSpPr>
          <p:spPr>
            <a:xfrm>
              <a:off x="6097200" y="509200"/>
              <a:ext cx="50700" cy="53775"/>
            </a:xfrm>
            <a:custGeom>
              <a:avLst/>
              <a:gdLst/>
              <a:ahLst/>
              <a:cxnLst/>
              <a:rect l="l" t="t" r="r" b="b"/>
              <a:pathLst>
                <a:path w="2028" h="2151" extrusionOk="0">
                  <a:moveTo>
                    <a:pt x="0" y="1"/>
                  </a:moveTo>
                  <a:lnTo>
                    <a:pt x="0" y="2150"/>
                  </a:lnTo>
                  <a:lnTo>
                    <a:pt x="2027" y="2150"/>
                  </a:lnTo>
                  <a:lnTo>
                    <a:pt x="2027" y="1"/>
                  </a:lnTo>
                  <a:close/>
                </a:path>
              </a:pathLst>
            </a:custGeom>
            <a:grpFill/>
            <a:ln>
              <a:noFill/>
            </a:ln>
          </p:spPr>
          <p:txBody>
            <a:bodyPr spcFirstLastPara="1" wrap="square" lIns="121900" tIns="121900" rIns="121900" bIns="121900" anchor="ctr" anchorCtr="0">
              <a:noAutofit/>
            </a:bodyPr>
            <a:lstStyle/>
            <a:p>
              <a:endParaRPr sz="2400"/>
            </a:p>
          </p:txBody>
        </p:sp>
        <p:sp>
          <p:nvSpPr>
            <p:cNvPr id="352" name="Google Shape;352;p39"/>
            <p:cNvSpPr/>
            <p:nvPr/>
          </p:nvSpPr>
          <p:spPr>
            <a:xfrm>
              <a:off x="6097200" y="448150"/>
              <a:ext cx="50700" cy="48875"/>
            </a:xfrm>
            <a:custGeom>
              <a:avLst/>
              <a:gdLst/>
              <a:ahLst/>
              <a:cxnLst/>
              <a:rect l="l" t="t" r="r" b="b"/>
              <a:pathLst>
                <a:path w="2028" h="1955" extrusionOk="0">
                  <a:moveTo>
                    <a:pt x="0" y="1"/>
                  </a:moveTo>
                  <a:lnTo>
                    <a:pt x="0" y="1954"/>
                  </a:lnTo>
                  <a:lnTo>
                    <a:pt x="2027" y="1954"/>
                  </a:lnTo>
                  <a:lnTo>
                    <a:pt x="2027" y="1"/>
                  </a:lnTo>
                  <a:close/>
                </a:path>
              </a:pathLst>
            </a:custGeom>
            <a:grpFill/>
            <a:ln>
              <a:noFill/>
            </a:ln>
          </p:spPr>
          <p:txBody>
            <a:bodyPr spcFirstLastPara="1" wrap="square" lIns="121900" tIns="121900" rIns="121900" bIns="121900" anchor="ctr" anchorCtr="0">
              <a:noAutofit/>
            </a:bodyPr>
            <a:lstStyle/>
            <a:p>
              <a:endParaRPr sz="2400"/>
            </a:p>
          </p:txBody>
        </p:sp>
        <p:sp>
          <p:nvSpPr>
            <p:cNvPr id="353" name="Google Shape;353;p39"/>
            <p:cNvSpPr/>
            <p:nvPr/>
          </p:nvSpPr>
          <p:spPr>
            <a:xfrm>
              <a:off x="6097200" y="575150"/>
              <a:ext cx="50700" cy="48875"/>
            </a:xfrm>
            <a:custGeom>
              <a:avLst/>
              <a:gdLst/>
              <a:ahLst/>
              <a:cxnLst/>
              <a:rect l="l" t="t" r="r" b="b"/>
              <a:pathLst>
                <a:path w="2028" h="1955" extrusionOk="0">
                  <a:moveTo>
                    <a:pt x="0" y="1"/>
                  </a:moveTo>
                  <a:lnTo>
                    <a:pt x="0" y="1954"/>
                  </a:lnTo>
                  <a:lnTo>
                    <a:pt x="2027" y="1954"/>
                  </a:lnTo>
                  <a:lnTo>
                    <a:pt x="2027" y="1"/>
                  </a:lnTo>
                  <a:close/>
                </a:path>
              </a:pathLst>
            </a:custGeom>
            <a:grpFill/>
            <a:ln>
              <a:noFill/>
            </a:ln>
          </p:spPr>
          <p:txBody>
            <a:bodyPr spcFirstLastPara="1" wrap="square" lIns="121900" tIns="121900" rIns="121900" bIns="121900" anchor="ctr" anchorCtr="0">
              <a:noAutofit/>
            </a:bodyPr>
            <a:lstStyle/>
            <a:p>
              <a:endParaRPr sz="2400"/>
            </a:p>
          </p:txBody>
        </p:sp>
        <p:sp>
          <p:nvSpPr>
            <p:cNvPr id="354" name="Google Shape;354;p39"/>
            <p:cNvSpPr/>
            <p:nvPr/>
          </p:nvSpPr>
          <p:spPr>
            <a:xfrm>
              <a:off x="6160075" y="575150"/>
              <a:ext cx="50100" cy="48875"/>
            </a:xfrm>
            <a:custGeom>
              <a:avLst/>
              <a:gdLst/>
              <a:ahLst/>
              <a:cxnLst/>
              <a:rect l="l" t="t" r="r" b="b"/>
              <a:pathLst>
                <a:path w="2004" h="1955" extrusionOk="0">
                  <a:moveTo>
                    <a:pt x="1" y="1"/>
                  </a:moveTo>
                  <a:lnTo>
                    <a:pt x="1" y="1954"/>
                  </a:lnTo>
                  <a:lnTo>
                    <a:pt x="2003" y="1954"/>
                  </a:lnTo>
                  <a:lnTo>
                    <a:pt x="2003" y="1"/>
                  </a:lnTo>
                  <a:close/>
                </a:path>
              </a:pathLst>
            </a:custGeom>
            <a:grpFill/>
            <a:ln>
              <a:noFill/>
            </a:ln>
          </p:spPr>
          <p:txBody>
            <a:bodyPr spcFirstLastPara="1" wrap="square" lIns="121900" tIns="121900" rIns="121900" bIns="121900" anchor="ctr" anchorCtr="0">
              <a:noAutofit/>
            </a:bodyPr>
            <a:lstStyle/>
            <a:p>
              <a:endParaRPr sz="2400"/>
            </a:p>
          </p:txBody>
        </p:sp>
        <p:sp>
          <p:nvSpPr>
            <p:cNvPr id="355" name="Google Shape;355;p39"/>
            <p:cNvSpPr/>
            <p:nvPr/>
          </p:nvSpPr>
          <p:spPr>
            <a:xfrm>
              <a:off x="6034300" y="509200"/>
              <a:ext cx="50700" cy="53775"/>
            </a:xfrm>
            <a:custGeom>
              <a:avLst/>
              <a:gdLst/>
              <a:ahLst/>
              <a:cxnLst/>
              <a:rect l="l" t="t" r="r" b="b"/>
              <a:pathLst>
                <a:path w="2028" h="2151" extrusionOk="0">
                  <a:moveTo>
                    <a:pt x="1" y="1"/>
                  </a:moveTo>
                  <a:lnTo>
                    <a:pt x="1" y="2150"/>
                  </a:lnTo>
                  <a:lnTo>
                    <a:pt x="2028" y="2150"/>
                  </a:lnTo>
                  <a:lnTo>
                    <a:pt x="2028" y="1"/>
                  </a:lnTo>
                  <a:close/>
                </a:path>
              </a:pathLst>
            </a:custGeom>
            <a:grpFill/>
            <a:ln>
              <a:noFill/>
            </a:ln>
          </p:spPr>
          <p:txBody>
            <a:bodyPr spcFirstLastPara="1" wrap="square" lIns="121900" tIns="121900" rIns="121900" bIns="121900" anchor="ctr" anchorCtr="0">
              <a:noAutofit/>
            </a:bodyPr>
            <a:lstStyle/>
            <a:p>
              <a:endParaRPr sz="2400"/>
            </a:p>
          </p:txBody>
        </p:sp>
        <p:sp>
          <p:nvSpPr>
            <p:cNvPr id="356" name="Google Shape;356;p39"/>
            <p:cNvSpPr/>
            <p:nvPr/>
          </p:nvSpPr>
          <p:spPr>
            <a:xfrm>
              <a:off x="6034300" y="575150"/>
              <a:ext cx="50700" cy="48875"/>
            </a:xfrm>
            <a:custGeom>
              <a:avLst/>
              <a:gdLst/>
              <a:ahLst/>
              <a:cxnLst/>
              <a:rect l="l" t="t" r="r" b="b"/>
              <a:pathLst>
                <a:path w="2028" h="1955" extrusionOk="0">
                  <a:moveTo>
                    <a:pt x="1" y="1"/>
                  </a:moveTo>
                  <a:lnTo>
                    <a:pt x="1" y="1954"/>
                  </a:lnTo>
                  <a:lnTo>
                    <a:pt x="2028" y="1954"/>
                  </a:lnTo>
                  <a:lnTo>
                    <a:pt x="2028" y="1"/>
                  </a:lnTo>
                  <a:close/>
                </a:path>
              </a:pathLst>
            </a:custGeom>
            <a:grpFill/>
            <a:ln>
              <a:noFill/>
            </a:ln>
          </p:spPr>
          <p:txBody>
            <a:bodyPr spcFirstLastPara="1" wrap="square" lIns="121900" tIns="121900" rIns="121900" bIns="121900" anchor="ctr" anchorCtr="0">
              <a:noAutofit/>
            </a:bodyPr>
            <a:lstStyle/>
            <a:p>
              <a:endParaRPr sz="2400"/>
            </a:p>
          </p:txBody>
        </p:sp>
        <p:sp>
          <p:nvSpPr>
            <p:cNvPr id="357" name="Google Shape;357;p39"/>
            <p:cNvSpPr/>
            <p:nvPr/>
          </p:nvSpPr>
          <p:spPr>
            <a:xfrm>
              <a:off x="6034300" y="448150"/>
              <a:ext cx="50700" cy="48875"/>
            </a:xfrm>
            <a:custGeom>
              <a:avLst/>
              <a:gdLst/>
              <a:ahLst/>
              <a:cxnLst/>
              <a:rect l="l" t="t" r="r" b="b"/>
              <a:pathLst>
                <a:path w="2028" h="1955" extrusionOk="0">
                  <a:moveTo>
                    <a:pt x="1" y="1"/>
                  </a:moveTo>
                  <a:lnTo>
                    <a:pt x="1" y="1954"/>
                  </a:lnTo>
                  <a:lnTo>
                    <a:pt x="2028" y="1954"/>
                  </a:lnTo>
                  <a:lnTo>
                    <a:pt x="2028" y="1"/>
                  </a:lnTo>
                  <a:close/>
                </a:path>
              </a:pathLst>
            </a:custGeom>
            <a:grpFill/>
            <a:ln>
              <a:noFill/>
            </a:ln>
          </p:spPr>
          <p:txBody>
            <a:bodyPr spcFirstLastPara="1" wrap="square" lIns="121900" tIns="121900" rIns="121900" bIns="121900" anchor="ctr" anchorCtr="0">
              <a:noAutofit/>
            </a:bodyPr>
            <a:lstStyle/>
            <a:p>
              <a:endParaRPr sz="2400"/>
            </a:p>
          </p:txBody>
        </p:sp>
        <p:sp>
          <p:nvSpPr>
            <p:cNvPr id="358" name="Google Shape;358;p39"/>
            <p:cNvSpPr/>
            <p:nvPr/>
          </p:nvSpPr>
          <p:spPr>
            <a:xfrm>
              <a:off x="6160075" y="509200"/>
              <a:ext cx="50100" cy="53775"/>
            </a:xfrm>
            <a:custGeom>
              <a:avLst/>
              <a:gdLst/>
              <a:ahLst/>
              <a:cxnLst/>
              <a:rect l="l" t="t" r="r" b="b"/>
              <a:pathLst>
                <a:path w="2004" h="2151" extrusionOk="0">
                  <a:moveTo>
                    <a:pt x="1" y="1"/>
                  </a:moveTo>
                  <a:lnTo>
                    <a:pt x="1" y="2150"/>
                  </a:lnTo>
                  <a:lnTo>
                    <a:pt x="2003" y="2150"/>
                  </a:lnTo>
                  <a:lnTo>
                    <a:pt x="2003" y="1"/>
                  </a:lnTo>
                  <a:close/>
                </a:path>
              </a:pathLst>
            </a:custGeom>
            <a:grpFill/>
            <a:ln>
              <a:noFill/>
            </a:ln>
          </p:spPr>
          <p:txBody>
            <a:bodyPr spcFirstLastPara="1" wrap="square" lIns="121900" tIns="121900" rIns="121900" bIns="121900" anchor="ctr" anchorCtr="0">
              <a:noAutofit/>
            </a:bodyPr>
            <a:lstStyle/>
            <a:p>
              <a:endParaRPr sz="2400"/>
            </a:p>
          </p:txBody>
        </p:sp>
        <p:sp>
          <p:nvSpPr>
            <p:cNvPr id="359" name="Google Shape;359;p39"/>
            <p:cNvSpPr/>
            <p:nvPr/>
          </p:nvSpPr>
          <p:spPr>
            <a:xfrm>
              <a:off x="5983625" y="399300"/>
              <a:ext cx="403000" cy="272950"/>
            </a:xfrm>
            <a:custGeom>
              <a:avLst/>
              <a:gdLst/>
              <a:ahLst/>
              <a:cxnLst/>
              <a:rect l="l" t="t" r="r" b="b"/>
              <a:pathLst>
                <a:path w="16120" h="10918" extrusionOk="0">
                  <a:moveTo>
                    <a:pt x="14434" y="1466"/>
                  </a:moveTo>
                  <a:lnTo>
                    <a:pt x="14508" y="1515"/>
                  </a:lnTo>
                  <a:lnTo>
                    <a:pt x="14557" y="1613"/>
                  </a:lnTo>
                  <a:lnTo>
                    <a:pt x="14581" y="1710"/>
                  </a:lnTo>
                  <a:lnTo>
                    <a:pt x="14581" y="9233"/>
                  </a:lnTo>
                  <a:lnTo>
                    <a:pt x="14557" y="9330"/>
                  </a:lnTo>
                  <a:lnTo>
                    <a:pt x="14508" y="9404"/>
                  </a:lnTo>
                  <a:lnTo>
                    <a:pt x="14434" y="9452"/>
                  </a:lnTo>
                  <a:lnTo>
                    <a:pt x="14337" y="9477"/>
                  </a:lnTo>
                  <a:lnTo>
                    <a:pt x="1783" y="9477"/>
                  </a:lnTo>
                  <a:lnTo>
                    <a:pt x="1686" y="9452"/>
                  </a:lnTo>
                  <a:lnTo>
                    <a:pt x="1612" y="9404"/>
                  </a:lnTo>
                  <a:lnTo>
                    <a:pt x="1564" y="9330"/>
                  </a:lnTo>
                  <a:lnTo>
                    <a:pt x="1539" y="9233"/>
                  </a:lnTo>
                  <a:lnTo>
                    <a:pt x="1539" y="1710"/>
                  </a:lnTo>
                  <a:lnTo>
                    <a:pt x="1564" y="1613"/>
                  </a:lnTo>
                  <a:lnTo>
                    <a:pt x="1612" y="1515"/>
                  </a:lnTo>
                  <a:lnTo>
                    <a:pt x="1686" y="1466"/>
                  </a:lnTo>
                  <a:close/>
                  <a:moveTo>
                    <a:pt x="0" y="1"/>
                  </a:moveTo>
                  <a:lnTo>
                    <a:pt x="0" y="10332"/>
                  </a:lnTo>
                  <a:lnTo>
                    <a:pt x="25" y="10429"/>
                  </a:lnTo>
                  <a:lnTo>
                    <a:pt x="74" y="10527"/>
                  </a:lnTo>
                  <a:lnTo>
                    <a:pt x="147" y="10625"/>
                  </a:lnTo>
                  <a:lnTo>
                    <a:pt x="220" y="10722"/>
                  </a:lnTo>
                  <a:lnTo>
                    <a:pt x="342" y="10796"/>
                  </a:lnTo>
                  <a:lnTo>
                    <a:pt x="489" y="10869"/>
                  </a:lnTo>
                  <a:lnTo>
                    <a:pt x="635" y="10918"/>
                  </a:lnTo>
                  <a:lnTo>
                    <a:pt x="15485" y="10918"/>
                  </a:lnTo>
                  <a:lnTo>
                    <a:pt x="15631" y="10869"/>
                  </a:lnTo>
                  <a:lnTo>
                    <a:pt x="15778" y="10796"/>
                  </a:lnTo>
                  <a:lnTo>
                    <a:pt x="15900" y="10698"/>
                  </a:lnTo>
                  <a:lnTo>
                    <a:pt x="15973" y="10576"/>
                  </a:lnTo>
                  <a:lnTo>
                    <a:pt x="16046" y="10454"/>
                  </a:lnTo>
                  <a:lnTo>
                    <a:pt x="16095" y="10307"/>
                  </a:lnTo>
                  <a:lnTo>
                    <a:pt x="16120" y="10136"/>
                  </a:lnTo>
                  <a:lnTo>
                    <a:pt x="16120" y="1"/>
                  </a:lnTo>
                  <a:close/>
                </a:path>
              </a:pathLst>
            </a:custGeom>
            <a:grpFill/>
            <a:ln>
              <a:noFill/>
            </a:ln>
          </p:spPr>
          <p:txBody>
            <a:bodyPr spcFirstLastPara="1" wrap="square" lIns="121900" tIns="121900" rIns="121900" bIns="121900" anchor="ctr" anchorCtr="0">
              <a:noAutofit/>
            </a:bodyPr>
            <a:lstStyle/>
            <a:p>
              <a:endParaRPr sz="2400"/>
            </a:p>
          </p:txBody>
        </p:sp>
        <p:sp>
          <p:nvSpPr>
            <p:cNvPr id="360" name="Google Shape;360;p39"/>
            <p:cNvSpPr/>
            <p:nvPr/>
          </p:nvSpPr>
          <p:spPr>
            <a:xfrm>
              <a:off x="6285250" y="575150"/>
              <a:ext cx="50700" cy="48875"/>
            </a:xfrm>
            <a:custGeom>
              <a:avLst/>
              <a:gdLst/>
              <a:ahLst/>
              <a:cxnLst/>
              <a:rect l="l" t="t" r="r" b="b"/>
              <a:pathLst>
                <a:path w="2028" h="1955" extrusionOk="0">
                  <a:moveTo>
                    <a:pt x="0" y="1"/>
                  </a:moveTo>
                  <a:lnTo>
                    <a:pt x="0" y="1954"/>
                  </a:lnTo>
                  <a:lnTo>
                    <a:pt x="2028" y="1954"/>
                  </a:lnTo>
                  <a:lnTo>
                    <a:pt x="2028" y="1"/>
                  </a:lnTo>
                  <a:close/>
                </a:path>
              </a:pathLst>
            </a:custGeom>
            <a:grpFill/>
            <a:ln>
              <a:noFill/>
            </a:ln>
          </p:spPr>
          <p:txBody>
            <a:bodyPr spcFirstLastPara="1" wrap="square" lIns="121900" tIns="121900" rIns="121900" bIns="121900" anchor="ctr" anchorCtr="0">
              <a:noAutofit/>
            </a:bodyPr>
            <a:lstStyle/>
            <a:p>
              <a:endParaRPr sz="2400"/>
            </a:p>
          </p:txBody>
        </p:sp>
        <p:sp>
          <p:nvSpPr>
            <p:cNvPr id="361" name="Google Shape;361;p39"/>
            <p:cNvSpPr/>
            <p:nvPr/>
          </p:nvSpPr>
          <p:spPr>
            <a:xfrm>
              <a:off x="6285250" y="509200"/>
              <a:ext cx="50700" cy="53775"/>
            </a:xfrm>
            <a:custGeom>
              <a:avLst/>
              <a:gdLst/>
              <a:ahLst/>
              <a:cxnLst/>
              <a:rect l="l" t="t" r="r" b="b"/>
              <a:pathLst>
                <a:path w="2028" h="2151" extrusionOk="0">
                  <a:moveTo>
                    <a:pt x="0" y="1"/>
                  </a:moveTo>
                  <a:lnTo>
                    <a:pt x="0" y="2150"/>
                  </a:lnTo>
                  <a:lnTo>
                    <a:pt x="2028" y="2150"/>
                  </a:lnTo>
                  <a:lnTo>
                    <a:pt x="2028" y="1"/>
                  </a:lnTo>
                  <a:close/>
                </a:path>
              </a:pathLst>
            </a:custGeom>
            <a:grpFill/>
            <a:ln>
              <a:noFill/>
            </a:ln>
          </p:spPr>
          <p:txBody>
            <a:bodyPr spcFirstLastPara="1" wrap="square" lIns="121900" tIns="121900" rIns="121900" bIns="121900" anchor="ctr" anchorCtr="0">
              <a:noAutofit/>
            </a:bodyPr>
            <a:lstStyle/>
            <a:p>
              <a:endParaRPr sz="2400"/>
            </a:p>
          </p:txBody>
        </p:sp>
        <p:sp>
          <p:nvSpPr>
            <p:cNvPr id="362" name="Google Shape;362;p39"/>
            <p:cNvSpPr/>
            <p:nvPr/>
          </p:nvSpPr>
          <p:spPr>
            <a:xfrm>
              <a:off x="6285250" y="448150"/>
              <a:ext cx="50700" cy="48875"/>
            </a:xfrm>
            <a:custGeom>
              <a:avLst/>
              <a:gdLst/>
              <a:ahLst/>
              <a:cxnLst/>
              <a:rect l="l" t="t" r="r" b="b"/>
              <a:pathLst>
                <a:path w="2028" h="1955" extrusionOk="0">
                  <a:moveTo>
                    <a:pt x="0" y="1"/>
                  </a:moveTo>
                  <a:lnTo>
                    <a:pt x="0" y="1954"/>
                  </a:lnTo>
                  <a:lnTo>
                    <a:pt x="2028" y="1954"/>
                  </a:lnTo>
                  <a:lnTo>
                    <a:pt x="2028" y="1"/>
                  </a:lnTo>
                  <a:close/>
                </a:path>
              </a:pathLst>
            </a:custGeom>
            <a:grpFill/>
            <a:ln>
              <a:noFill/>
            </a:ln>
          </p:spPr>
          <p:txBody>
            <a:bodyPr spcFirstLastPara="1" wrap="square" lIns="121900" tIns="121900" rIns="121900" bIns="121900" anchor="ctr" anchorCtr="0">
              <a:noAutofit/>
            </a:bodyPr>
            <a:lstStyle/>
            <a:p>
              <a:endParaRPr sz="2400"/>
            </a:p>
          </p:txBody>
        </p:sp>
        <p:sp>
          <p:nvSpPr>
            <p:cNvPr id="363" name="Google Shape;363;p39"/>
            <p:cNvSpPr/>
            <p:nvPr/>
          </p:nvSpPr>
          <p:spPr>
            <a:xfrm>
              <a:off x="6222350" y="575150"/>
              <a:ext cx="50700" cy="48875"/>
            </a:xfrm>
            <a:custGeom>
              <a:avLst/>
              <a:gdLst/>
              <a:ahLst/>
              <a:cxnLst/>
              <a:rect l="l" t="t" r="r" b="b"/>
              <a:pathLst>
                <a:path w="2028" h="1955" extrusionOk="0">
                  <a:moveTo>
                    <a:pt x="1" y="1"/>
                  </a:moveTo>
                  <a:lnTo>
                    <a:pt x="1" y="1954"/>
                  </a:lnTo>
                  <a:lnTo>
                    <a:pt x="2028" y="1954"/>
                  </a:lnTo>
                  <a:lnTo>
                    <a:pt x="2028" y="1"/>
                  </a:lnTo>
                  <a:close/>
                </a:path>
              </a:pathLst>
            </a:custGeom>
            <a:grpFill/>
            <a:ln>
              <a:noFill/>
            </a:ln>
          </p:spPr>
          <p:txBody>
            <a:bodyPr spcFirstLastPara="1" wrap="square" lIns="121900" tIns="121900" rIns="121900" bIns="121900" anchor="ctr" anchorCtr="0">
              <a:noAutofit/>
            </a:bodyPr>
            <a:lstStyle/>
            <a:p>
              <a:endParaRPr sz="2400"/>
            </a:p>
          </p:txBody>
        </p:sp>
        <p:sp>
          <p:nvSpPr>
            <p:cNvPr id="364" name="Google Shape;364;p39"/>
            <p:cNvSpPr/>
            <p:nvPr/>
          </p:nvSpPr>
          <p:spPr>
            <a:xfrm>
              <a:off x="6160075" y="448150"/>
              <a:ext cx="50100" cy="48875"/>
            </a:xfrm>
            <a:custGeom>
              <a:avLst/>
              <a:gdLst/>
              <a:ahLst/>
              <a:cxnLst/>
              <a:rect l="l" t="t" r="r" b="b"/>
              <a:pathLst>
                <a:path w="2004" h="1955" extrusionOk="0">
                  <a:moveTo>
                    <a:pt x="1" y="1"/>
                  </a:moveTo>
                  <a:lnTo>
                    <a:pt x="1" y="1954"/>
                  </a:lnTo>
                  <a:lnTo>
                    <a:pt x="2003" y="1954"/>
                  </a:lnTo>
                  <a:lnTo>
                    <a:pt x="2003" y="1"/>
                  </a:lnTo>
                  <a:close/>
                </a:path>
              </a:pathLst>
            </a:custGeom>
            <a:grpFill/>
            <a:ln>
              <a:noFill/>
            </a:ln>
          </p:spPr>
          <p:txBody>
            <a:bodyPr spcFirstLastPara="1" wrap="square" lIns="121900" tIns="121900" rIns="121900" bIns="121900" anchor="ctr" anchorCtr="0">
              <a:noAutofit/>
            </a:bodyPr>
            <a:lstStyle/>
            <a:p>
              <a:endParaRPr sz="2400"/>
            </a:p>
          </p:txBody>
        </p:sp>
        <p:sp>
          <p:nvSpPr>
            <p:cNvPr id="365" name="Google Shape;365;p39"/>
            <p:cNvSpPr/>
            <p:nvPr/>
          </p:nvSpPr>
          <p:spPr>
            <a:xfrm>
              <a:off x="6222350" y="509200"/>
              <a:ext cx="50700" cy="53775"/>
            </a:xfrm>
            <a:custGeom>
              <a:avLst/>
              <a:gdLst/>
              <a:ahLst/>
              <a:cxnLst/>
              <a:rect l="l" t="t" r="r" b="b"/>
              <a:pathLst>
                <a:path w="2028" h="2151" extrusionOk="0">
                  <a:moveTo>
                    <a:pt x="1" y="1"/>
                  </a:moveTo>
                  <a:lnTo>
                    <a:pt x="1" y="2150"/>
                  </a:lnTo>
                  <a:lnTo>
                    <a:pt x="2028" y="2150"/>
                  </a:lnTo>
                  <a:lnTo>
                    <a:pt x="2028" y="1"/>
                  </a:lnTo>
                  <a:close/>
                </a:path>
              </a:pathLst>
            </a:custGeom>
            <a:grpFill/>
            <a:ln>
              <a:noFill/>
            </a:ln>
          </p:spPr>
          <p:txBody>
            <a:bodyPr spcFirstLastPara="1" wrap="square" lIns="121900" tIns="121900" rIns="121900" bIns="121900" anchor="ctr" anchorCtr="0">
              <a:noAutofit/>
            </a:bodyPr>
            <a:lstStyle/>
            <a:p>
              <a:endParaRPr sz="2400"/>
            </a:p>
          </p:txBody>
        </p:sp>
        <p:sp>
          <p:nvSpPr>
            <p:cNvPr id="366" name="Google Shape;366;p39"/>
            <p:cNvSpPr/>
            <p:nvPr/>
          </p:nvSpPr>
          <p:spPr>
            <a:xfrm>
              <a:off x="6222350" y="448150"/>
              <a:ext cx="50700" cy="48875"/>
            </a:xfrm>
            <a:custGeom>
              <a:avLst/>
              <a:gdLst/>
              <a:ahLst/>
              <a:cxnLst/>
              <a:rect l="l" t="t" r="r" b="b"/>
              <a:pathLst>
                <a:path w="2028" h="1955" extrusionOk="0">
                  <a:moveTo>
                    <a:pt x="1" y="1"/>
                  </a:moveTo>
                  <a:lnTo>
                    <a:pt x="1" y="1954"/>
                  </a:lnTo>
                  <a:lnTo>
                    <a:pt x="2028" y="1954"/>
                  </a:lnTo>
                  <a:lnTo>
                    <a:pt x="2028"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367" name="Google Shape;367;p39"/>
          <p:cNvGrpSpPr/>
          <p:nvPr/>
        </p:nvGrpSpPr>
        <p:grpSpPr>
          <a:xfrm>
            <a:off x="6549452" y="1324261"/>
            <a:ext cx="344721" cy="333527"/>
            <a:chOff x="6660750" y="298550"/>
            <a:chExt cx="396900" cy="396300"/>
          </a:xfrm>
          <a:solidFill>
            <a:srgbClr val="00B0F0"/>
          </a:solidFill>
        </p:grpSpPr>
        <p:sp>
          <p:nvSpPr>
            <p:cNvPr id="368" name="Google Shape;368;p39"/>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noFill/>
            </a:ln>
          </p:spPr>
          <p:txBody>
            <a:bodyPr spcFirstLastPara="1" wrap="square" lIns="121900" tIns="121900" rIns="121900" bIns="121900" anchor="ctr" anchorCtr="0">
              <a:noAutofit/>
            </a:bodyPr>
            <a:lstStyle/>
            <a:p>
              <a:endParaRPr sz="2400"/>
            </a:p>
          </p:txBody>
        </p:sp>
        <p:sp>
          <p:nvSpPr>
            <p:cNvPr id="369" name="Google Shape;369;p39"/>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370" name="Google Shape;370;p39"/>
          <p:cNvGrpSpPr/>
          <p:nvPr/>
        </p:nvGrpSpPr>
        <p:grpSpPr>
          <a:xfrm>
            <a:off x="1272395" y="1849440"/>
            <a:ext cx="360615" cy="422925"/>
            <a:chOff x="584925" y="922575"/>
            <a:chExt cx="415200" cy="502525"/>
          </a:xfrm>
          <a:solidFill>
            <a:srgbClr val="00B0F0"/>
          </a:solidFill>
        </p:grpSpPr>
        <p:sp>
          <p:nvSpPr>
            <p:cNvPr id="371" name="Google Shape;371;p39"/>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noFill/>
            </a:ln>
          </p:spPr>
          <p:txBody>
            <a:bodyPr spcFirstLastPara="1" wrap="square" lIns="121900" tIns="121900" rIns="121900" bIns="121900" anchor="ctr" anchorCtr="0">
              <a:noAutofit/>
            </a:bodyPr>
            <a:lstStyle/>
            <a:p>
              <a:endParaRPr sz="2400"/>
            </a:p>
          </p:txBody>
        </p:sp>
        <p:sp>
          <p:nvSpPr>
            <p:cNvPr id="372" name="Google Shape;372;p39"/>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noFill/>
            </a:ln>
          </p:spPr>
          <p:txBody>
            <a:bodyPr spcFirstLastPara="1" wrap="square" lIns="121900" tIns="121900" rIns="121900" bIns="121900" anchor="ctr" anchorCtr="0">
              <a:noAutofit/>
            </a:bodyPr>
            <a:lstStyle/>
            <a:p>
              <a:endParaRPr sz="2400"/>
            </a:p>
          </p:txBody>
        </p:sp>
        <p:sp>
          <p:nvSpPr>
            <p:cNvPr id="373" name="Google Shape;373;p39"/>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374" name="Google Shape;374;p39"/>
          <p:cNvGrpSpPr/>
          <p:nvPr/>
        </p:nvGrpSpPr>
        <p:grpSpPr>
          <a:xfrm>
            <a:off x="1847233" y="1839677"/>
            <a:ext cx="381851" cy="440915"/>
            <a:chOff x="1246775" y="910975"/>
            <a:chExt cx="439650" cy="523900"/>
          </a:xfrm>
          <a:solidFill>
            <a:srgbClr val="00B0F0"/>
          </a:solidFill>
        </p:grpSpPr>
        <p:sp>
          <p:nvSpPr>
            <p:cNvPr id="375" name="Google Shape;375;p39"/>
            <p:cNvSpPr/>
            <p:nvPr/>
          </p:nvSpPr>
          <p:spPr>
            <a:xfrm>
              <a:off x="1246775" y="970800"/>
              <a:ext cx="378575" cy="464075"/>
            </a:xfrm>
            <a:custGeom>
              <a:avLst/>
              <a:gdLst/>
              <a:ahLst/>
              <a:cxnLst/>
              <a:rect l="l" t="t" r="r" b="b"/>
              <a:pathLst>
                <a:path w="15143" h="18563" extrusionOk="0">
                  <a:moveTo>
                    <a:pt x="782" y="1"/>
                  </a:moveTo>
                  <a:lnTo>
                    <a:pt x="636" y="25"/>
                  </a:lnTo>
                  <a:lnTo>
                    <a:pt x="489" y="50"/>
                  </a:lnTo>
                  <a:lnTo>
                    <a:pt x="343" y="123"/>
                  </a:lnTo>
                  <a:lnTo>
                    <a:pt x="220" y="221"/>
                  </a:lnTo>
                  <a:lnTo>
                    <a:pt x="123" y="318"/>
                  </a:lnTo>
                  <a:lnTo>
                    <a:pt x="74" y="465"/>
                  </a:lnTo>
                  <a:lnTo>
                    <a:pt x="25" y="587"/>
                  </a:lnTo>
                  <a:lnTo>
                    <a:pt x="1" y="758"/>
                  </a:lnTo>
                  <a:lnTo>
                    <a:pt x="1" y="17756"/>
                  </a:lnTo>
                  <a:lnTo>
                    <a:pt x="25" y="17903"/>
                  </a:lnTo>
                  <a:lnTo>
                    <a:pt x="74" y="18049"/>
                  </a:lnTo>
                  <a:lnTo>
                    <a:pt x="123" y="18196"/>
                  </a:lnTo>
                  <a:lnTo>
                    <a:pt x="220" y="18318"/>
                  </a:lnTo>
                  <a:lnTo>
                    <a:pt x="343" y="18416"/>
                  </a:lnTo>
                  <a:lnTo>
                    <a:pt x="489" y="18489"/>
                  </a:lnTo>
                  <a:lnTo>
                    <a:pt x="636" y="18538"/>
                  </a:lnTo>
                  <a:lnTo>
                    <a:pt x="782" y="18562"/>
                  </a:lnTo>
                  <a:lnTo>
                    <a:pt x="14361" y="18562"/>
                  </a:lnTo>
                  <a:lnTo>
                    <a:pt x="14508" y="18538"/>
                  </a:lnTo>
                  <a:lnTo>
                    <a:pt x="14654" y="18489"/>
                  </a:lnTo>
                  <a:lnTo>
                    <a:pt x="14801" y="18416"/>
                  </a:lnTo>
                  <a:lnTo>
                    <a:pt x="14923" y="18318"/>
                  </a:lnTo>
                  <a:lnTo>
                    <a:pt x="15021" y="18196"/>
                  </a:lnTo>
                  <a:lnTo>
                    <a:pt x="15070" y="18049"/>
                  </a:lnTo>
                  <a:lnTo>
                    <a:pt x="15118" y="17903"/>
                  </a:lnTo>
                  <a:lnTo>
                    <a:pt x="15143" y="17756"/>
                  </a:lnTo>
                  <a:lnTo>
                    <a:pt x="15143" y="16608"/>
                  </a:lnTo>
                  <a:lnTo>
                    <a:pt x="2736" y="16608"/>
                  </a:lnTo>
                  <a:lnTo>
                    <a:pt x="2589" y="16584"/>
                  </a:lnTo>
                  <a:lnTo>
                    <a:pt x="2443" y="16535"/>
                  </a:lnTo>
                  <a:lnTo>
                    <a:pt x="2296" y="16462"/>
                  </a:lnTo>
                  <a:lnTo>
                    <a:pt x="2174" y="16364"/>
                  </a:lnTo>
                  <a:lnTo>
                    <a:pt x="2077" y="16242"/>
                  </a:lnTo>
                  <a:lnTo>
                    <a:pt x="2028" y="16096"/>
                  </a:lnTo>
                  <a:lnTo>
                    <a:pt x="1979" y="15949"/>
                  </a:lnTo>
                  <a:lnTo>
                    <a:pt x="1954" y="15802"/>
                  </a:lnTo>
                  <a:lnTo>
                    <a:pt x="1954" y="1"/>
                  </a:lnTo>
                  <a:close/>
                </a:path>
              </a:pathLst>
            </a:custGeom>
            <a:grpFill/>
            <a:ln>
              <a:noFill/>
            </a:ln>
          </p:spPr>
          <p:txBody>
            <a:bodyPr spcFirstLastPara="1" wrap="square" lIns="121900" tIns="121900" rIns="121900" bIns="121900" anchor="ctr" anchorCtr="0">
              <a:noAutofit/>
            </a:bodyPr>
            <a:lstStyle/>
            <a:p>
              <a:endParaRPr sz="2400"/>
            </a:p>
          </p:txBody>
        </p:sp>
        <p:sp>
          <p:nvSpPr>
            <p:cNvPr id="376" name="Google Shape;376;p39"/>
            <p:cNvSpPr/>
            <p:nvPr/>
          </p:nvSpPr>
          <p:spPr>
            <a:xfrm>
              <a:off x="1307825" y="910975"/>
              <a:ext cx="378600" cy="464050"/>
            </a:xfrm>
            <a:custGeom>
              <a:avLst/>
              <a:gdLst/>
              <a:ahLst/>
              <a:cxnLst/>
              <a:rect l="l" t="t" r="r" b="b"/>
              <a:pathLst>
                <a:path w="15144" h="18562" extrusionOk="0">
                  <a:moveTo>
                    <a:pt x="782" y="0"/>
                  </a:moveTo>
                  <a:lnTo>
                    <a:pt x="636" y="25"/>
                  </a:lnTo>
                  <a:lnTo>
                    <a:pt x="489" y="74"/>
                  </a:lnTo>
                  <a:lnTo>
                    <a:pt x="343" y="147"/>
                  </a:lnTo>
                  <a:lnTo>
                    <a:pt x="221" y="244"/>
                  </a:lnTo>
                  <a:lnTo>
                    <a:pt x="123" y="342"/>
                  </a:lnTo>
                  <a:lnTo>
                    <a:pt x="74" y="489"/>
                  </a:lnTo>
                  <a:lnTo>
                    <a:pt x="25" y="635"/>
                  </a:lnTo>
                  <a:lnTo>
                    <a:pt x="1" y="782"/>
                  </a:lnTo>
                  <a:lnTo>
                    <a:pt x="1" y="17780"/>
                  </a:lnTo>
                  <a:lnTo>
                    <a:pt x="25" y="17951"/>
                  </a:lnTo>
                  <a:lnTo>
                    <a:pt x="74" y="18098"/>
                  </a:lnTo>
                  <a:lnTo>
                    <a:pt x="123" y="18220"/>
                  </a:lnTo>
                  <a:lnTo>
                    <a:pt x="221" y="18342"/>
                  </a:lnTo>
                  <a:lnTo>
                    <a:pt x="343" y="18440"/>
                  </a:lnTo>
                  <a:lnTo>
                    <a:pt x="489" y="18513"/>
                  </a:lnTo>
                  <a:lnTo>
                    <a:pt x="636" y="18562"/>
                  </a:lnTo>
                  <a:lnTo>
                    <a:pt x="14508" y="18562"/>
                  </a:lnTo>
                  <a:lnTo>
                    <a:pt x="14655" y="18513"/>
                  </a:lnTo>
                  <a:lnTo>
                    <a:pt x="14801" y="18440"/>
                  </a:lnTo>
                  <a:lnTo>
                    <a:pt x="14923" y="18342"/>
                  </a:lnTo>
                  <a:lnTo>
                    <a:pt x="15021" y="18220"/>
                  </a:lnTo>
                  <a:lnTo>
                    <a:pt x="15070" y="18098"/>
                  </a:lnTo>
                  <a:lnTo>
                    <a:pt x="15119" y="17951"/>
                  </a:lnTo>
                  <a:lnTo>
                    <a:pt x="15143" y="17780"/>
                  </a:lnTo>
                  <a:lnTo>
                    <a:pt x="15143" y="3859"/>
                  </a:lnTo>
                  <a:lnTo>
                    <a:pt x="12554" y="3859"/>
                  </a:lnTo>
                  <a:lnTo>
                    <a:pt x="12286" y="3835"/>
                  </a:lnTo>
                  <a:lnTo>
                    <a:pt x="12066" y="3761"/>
                  </a:lnTo>
                  <a:lnTo>
                    <a:pt x="11846" y="3664"/>
                  </a:lnTo>
                  <a:lnTo>
                    <a:pt x="11651" y="3493"/>
                  </a:lnTo>
                  <a:lnTo>
                    <a:pt x="11504" y="3297"/>
                  </a:lnTo>
                  <a:lnTo>
                    <a:pt x="11382" y="3102"/>
                  </a:lnTo>
                  <a:lnTo>
                    <a:pt x="11309" y="2858"/>
                  </a:lnTo>
                  <a:lnTo>
                    <a:pt x="11284" y="2589"/>
                  </a:lnTo>
                  <a:lnTo>
                    <a:pt x="11284" y="0"/>
                  </a:lnTo>
                  <a:close/>
                </a:path>
              </a:pathLst>
            </a:custGeom>
            <a:grpFill/>
            <a:ln>
              <a:noFill/>
            </a:ln>
          </p:spPr>
          <p:txBody>
            <a:bodyPr spcFirstLastPara="1" wrap="square" lIns="121900" tIns="121900" rIns="121900" bIns="121900" anchor="ctr" anchorCtr="0">
              <a:noAutofit/>
            </a:bodyPr>
            <a:lstStyle/>
            <a:p>
              <a:endParaRPr sz="2400"/>
            </a:p>
          </p:txBody>
        </p:sp>
        <p:sp>
          <p:nvSpPr>
            <p:cNvPr id="377" name="Google Shape;377;p39"/>
            <p:cNvSpPr/>
            <p:nvPr/>
          </p:nvSpPr>
          <p:spPr>
            <a:xfrm>
              <a:off x="1602125" y="910975"/>
              <a:ext cx="84300" cy="84275"/>
            </a:xfrm>
            <a:custGeom>
              <a:avLst/>
              <a:gdLst/>
              <a:ahLst/>
              <a:cxnLst/>
              <a:rect l="l" t="t" r="r" b="b"/>
              <a:pathLst>
                <a:path w="3372" h="3371" extrusionOk="0">
                  <a:moveTo>
                    <a:pt x="1" y="0"/>
                  </a:moveTo>
                  <a:lnTo>
                    <a:pt x="1" y="2589"/>
                  </a:lnTo>
                  <a:lnTo>
                    <a:pt x="1" y="2760"/>
                  </a:lnTo>
                  <a:lnTo>
                    <a:pt x="50" y="2907"/>
                  </a:lnTo>
                  <a:lnTo>
                    <a:pt x="123" y="3029"/>
                  </a:lnTo>
                  <a:lnTo>
                    <a:pt x="221" y="3151"/>
                  </a:lnTo>
                  <a:lnTo>
                    <a:pt x="343" y="3249"/>
                  </a:lnTo>
                  <a:lnTo>
                    <a:pt x="465" y="3322"/>
                  </a:lnTo>
                  <a:lnTo>
                    <a:pt x="611" y="3371"/>
                  </a:lnTo>
                  <a:lnTo>
                    <a:pt x="3371" y="3371"/>
                  </a:lnTo>
                  <a:lnTo>
                    <a:pt x="1"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378" name="Google Shape;378;p39"/>
          <p:cNvGrpSpPr/>
          <p:nvPr/>
        </p:nvGrpSpPr>
        <p:grpSpPr>
          <a:xfrm>
            <a:off x="2437468" y="1910583"/>
            <a:ext cx="372297" cy="300115"/>
            <a:chOff x="1926350" y="995225"/>
            <a:chExt cx="428650" cy="356600"/>
          </a:xfrm>
          <a:solidFill>
            <a:srgbClr val="00B0F0"/>
          </a:solidFill>
        </p:grpSpPr>
        <p:sp>
          <p:nvSpPr>
            <p:cNvPr id="379" name="Google Shape;379;p39"/>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grpFill/>
            <a:ln>
              <a:noFill/>
            </a:ln>
          </p:spPr>
          <p:txBody>
            <a:bodyPr spcFirstLastPara="1" wrap="square" lIns="121900" tIns="121900" rIns="121900" bIns="121900" anchor="ctr" anchorCtr="0">
              <a:noAutofit/>
            </a:bodyPr>
            <a:lstStyle/>
            <a:p>
              <a:endParaRPr sz="2400"/>
            </a:p>
          </p:txBody>
        </p:sp>
        <p:sp>
          <p:nvSpPr>
            <p:cNvPr id="380" name="Google Shape;380;p39"/>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grpFill/>
            <a:ln>
              <a:noFill/>
            </a:ln>
          </p:spPr>
          <p:txBody>
            <a:bodyPr spcFirstLastPara="1" wrap="square" lIns="121900" tIns="121900" rIns="121900" bIns="121900" anchor="ctr" anchorCtr="0">
              <a:noAutofit/>
            </a:bodyPr>
            <a:lstStyle/>
            <a:p>
              <a:endParaRPr sz="2400"/>
            </a:p>
          </p:txBody>
        </p:sp>
        <p:sp>
          <p:nvSpPr>
            <p:cNvPr id="381" name="Google Shape;381;p39"/>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grpFill/>
            <a:ln>
              <a:noFill/>
            </a:ln>
          </p:spPr>
          <p:txBody>
            <a:bodyPr spcFirstLastPara="1" wrap="square" lIns="121900" tIns="121900" rIns="121900" bIns="121900" anchor="ctr" anchorCtr="0">
              <a:noAutofit/>
            </a:bodyPr>
            <a:lstStyle/>
            <a:p>
              <a:endParaRPr sz="2400"/>
            </a:p>
          </p:txBody>
        </p:sp>
        <p:sp>
          <p:nvSpPr>
            <p:cNvPr id="382" name="Google Shape;382;p39"/>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grpFill/>
            <a:ln>
              <a:noFill/>
            </a:ln>
          </p:spPr>
          <p:txBody>
            <a:bodyPr spcFirstLastPara="1" wrap="square" lIns="121900" tIns="121900" rIns="121900" bIns="121900" anchor="ctr" anchorCtr="0">
              <a:noAutofit/>
            </a:bodyPr>
            <a:lstStyle/>
            <a:p>
              <a:endParaRPr sz="2400"/>
            </a:p>
          </p:txBody>
        </p:sp>
      </p:grpSp>
      <p:sp>
        <p:nvSpPr>
          <p:cNvPr id="383" name="Google Shape;383;p39"/>
          <p:cNvSpPr/>
          <p:nvPr/>
        </p:nvSpPr>
        <p:spPr>
          <a:xfrm>
            <a:off x="3027261" y="1885399"/>
            <a:ext cx="363828" cy="350484"/>
          </a:xfrm>
          <a:custGeom>
            <a:avLst/>
            <a:gdLst/>
            <a:ahLst/>
            <a:cxnLst/>
            <a:rect l="l" t="t" r="r" b="b"/>
            <a:pathLst>
              <a:path w="16756" h="16658" extrusionOk="0">
                <a:moveTo>
                  <a:pt x="13287" y="2565"/>
                </a:moveTo>
                <a:lnTo>
                  <a:pt x="13482" y="2590"/>
                </a:lnTo>
                <a:lnTo>
                  <a:pt x="13653" y="2663"/>
                </a:lnTo>
                <a:lnTo>
                  <a:pt x="13800" y="2736"/>
                </a:lnTo>
                <a:lnTo>
                  <a:pt x="13922" y="2858"/>
                </a:lnTo>
                <a:lnTo>
                  <a:pt x="14069" y="3005"/>
                </a:lnTo>
                <a:lnTo>
                  <a:pt x="14142" y="3176"/>
                </a:lnTo>
                <a:lnTo>
                  <a:pt x="14191" y="3371"/>
                </a:lnTo>
                <a:lnTo>
                  <a:pt x="14215" y="3567"/>
                </a:lnTo>
                <a:lnTo>
                  <a:pt x="14191" y="3738"/>
                </a:lnTo>
                <a:lnTo>
                  <a:pt x="14142" y="3884"/>
                </a:lnTo>
                <a:lnTo>
                  <a:pt x="14069" y="4055"/>
                </a:lnTo>
                <a:lnTo>
                  <a:pt x="13922" y="4202"/>
                </a:lnTo>
                <a:lnTo>
                  <a:pt x="13800" y="4348"/>
                </a:lnTo>
                <a:lnTo>
                  <a:pt x="13653" y="4446"/>
                </a:lnTo>
                <a:lnTo>
                  <a:pt x="13482" y="4495"/>
                </a:lnTo>
                <a:lnTo>
                  <a:pt x="13067" y="4495"/>
                </a:lnTo>
                <a:lnTo>
                  <a:pt x="12896" y="4446"/>
                </a:lnTo>
                <a:lnTo>
                  <a:pt x="12725" y="4348"/>
                </a:lnTo>
                <a:lnTo>
                  <a:pt x="12554" y="4202"/>
                </a:lnTo>
                <a:lnTo>
                  <a:pt x="12481" y="4055"/>
                </a:lnTo>
                <a:lnTo>
                  <a:pt x="12408" y="3884"/>
                </a:lnTo>
                <a:lnTo>
                  <a:pt x="12359" y="3738"/>
                </a:lnTo>
                <a:lnTo>
                  <a:pt x="12359" y="3567"/>
                </a:lnTo>
                <a:lnTo>
                  <a:pt x="12359" y="3371"/>
                </a:lnTo>
                <a:lnTo>
                  <a:pt x="12408" y="3176"/>
                </a:lnTo>
                <a:lnTo>
                  <a:pt x="12481" y="3005"/>
                </a:lnTo>
                <a:lnTo>
                  <a:pt x="12554" y="2858"/>
                </a:lnTo>
                <a:lnTo>
                  <a:pt x="12725" y="2736"/>
                </a:lnTo>
                <a:lnTo>
                  <a:pt x="12896" y="2663"/>
                </a:lnTo>
                <a:lnTo>
                  <a:pt x="13067" y="2590"/>
                </a:lnTo>
                <a:lnTo>
                  <a:pt x="13287" y="2565"/>
                </a:lnTo>
                <a:close/>
                <a:moveTo>
                  <a:pt x="10845" y="1"/>
                </a:moveTo>
                <a:lnTo>
                  <a:pt x="10527" y="25"/>
                </a:lnTo>
                <a:lnTo>
                  <a:pt x="10210" y="74"/>
                </a:lnTo>
                <a:lnTo>
                  <a:pt x="9868" y="172"/>
                </a:lnTo>
                <a:lnTo>
                  <a:pt x="9477" y="318"/>
                </a:lnTo>
                <a:lnTo>
                  <a:pt x="9184" y="489"/>
                </a:lnTo>
                <a:lnTo>
                  <a:pt x="8891" y="660"/>
                </a:lnTo>
                <a:lnTo>
                  <a:pt x="8622" y="831"/>
                </a:lnTo>
                <a:lnTo>
                  <a:pt x="8525" y="953"/>
                </a:lnTo>
                <a:lnTo>
                  <a:pt x="8427" y="1051"/>
                </a:lnTo>
                <a:lnTo>
                  <a:pt x="416" y="8866"/>
                </a:lnTo>
                <a:lnTo>
                  <a:pt x="270" y="9086"/>
                </a:lnTo>
                <a:lnTo>
                  <a:pt x="123" y="9355"/>
                </a:lnTo>
                <a:lnTo>
                  <a:pt x="25" y="9624"/>
                </a:lnTo>
                <a:lnTo>
                  <a:pt x="1" y="9746"/>
                </a:lnTo>
                <a:lnTo>
                  <a:pt x="1" y="9917"/>
                </a:lnTo>
                <a:lnTo>
                  <a:pt x="1" y="10039"/>
                </a:lnTo>
                <a:lnTo>
                  <a:pt x="25" y="10136"/>
                </a:lnTo>
                <a:lnTo>
                  <a:pt x="123" y="10381"/>
                </a:lnTo>
                <a:lnTo>
                  <a:pt x="270" y="10625"/>
                </a:lnTo>
                <a:lnTo>
                  <a:pt x="416" y="10869"/>
                </a:lnTo>
                <a:lnTo>
                  <a:pt x="5911" y="16242"/>
                </a:lnTo>
                <a:lnTo>
                  <a:pt x="6009" y="16340"/>
                </a:lnTo>
                <a:lnTo>
                  <a:pt x="6131" y="16438"/>
                </a:lnTo>
                <a:lnTo>
                  <a:pt x="6253" y="16511"/>
                </a:lnTo>
                <a:lnTo>
                  <a:pt x="6400" y="16560"/>
                </a:lnTo>
                <a:lnTo>
                  <a:pt x="6522" y="16609"/>
                </a:lnTo>
                <a:lnTo>
                  <a:pt x="6668" y="16633"/>
                </a:lnTo>
                <a:lnTo>
                  <a:pt x="6961" y="16657"/>
                </a:lnTo>
                <a:lnTo>
                  <a:pt x="7206" y="16633"/>
                </a:lnTo>
                <a:lnTo>
                  <a:pt x="7474" y="16560"/>
                </a:lnTo>
                <a:lnTo>
                  <a:pt x="7596" y="16511"/>
                </a:lnTo>
                <a:lnTo>
                  <a:pt x="7719" y="16438"/>
                </a:lnTo>
                <a:lnTo>
                  <a:pt x="7816" y="16340"/>
                </a:lnTo>
                <a:lnTo>
                  <a:pt x="7914" y="16242"/>
                </a:lnTo>
                <a:lnTo>
                  <a:pt x="15803" y="8427"/>
                </a:lnTo>
                <a:lnTo>
                  <a:pt x="15974" y="8183"/>
                </a:lnTo>
                <a:lnTo>
                  <a:pt x="16169" y="7938"/>
                </a:lnTo>
                <a:lnTo>
                  <a:pt x="16242" y="7792"/>
                </a:lnTo>
                <a:lnTo>
                  <a:pt x="16340" y="7645"/>
                </a:lnTo>
                <a:lnTo>
                  <a:pt x="16389" y="7474"/>
                </a:lnTo>
                <a:lnTo>
                  <a:pt x="16438" y="7279"/>
                </a:lnTo>
                <a:lnTo>
                  <a:pt x="16584" y="6961"/>
                </a:lnTo>
                <a:lnTo>
                  <a:pt x="16682" y="6644"/>
                </a:lnTo>
                <a:lnTo>
                  <a:pt x="16731" y="6326"/>
                </a:lnTo>
                <a:lnTo>
                  <a:pt x="16755" y="6009"/>
                </a:lnTo>
                <a:lnTo>
                  <a:pt x="16755" y="1491"/>
                </a:lnTo>
                <a:lnTo>
                  <a:pt x="16731" y="1173"/>
                </a:lnTo>
                <a:lnTo>
                  <a:pt x="16706" y="1051"/>
                </a:lnTo>
                <a:lnTo>
                  <a:pt x="16657" y="905"/>
                </a:lnTo>
                <a:lnTo>
                  <a:pt x="16609" y="782"/>
                </a:lnTo>
                <a:lnTo>
                  <a:pt x="16535" y="660"/>
                </a:lnTo>
                <a:lnTo>
                  <a:pt x="16438" y="538"/>
                </a:lnTo>
                <a:lnTo>
                  <a:pt x="16340" y="416"/>
                </a:lnTo>
                <a:lnTo>
                  <a:pt x="16144" y="270"/>
                </a:lnTo>
                <a:lnTo>
                  <a:pt x="15900" y="123"/>
                </a:lnTo>
                <a:lnTo>
                  <a:pt x="15632" y="50"/>
                </a:lnTo>
                <a:lnTo>
                  <a:pt x="15509" y="1"/>
                </a:lnTo>
                <a:close/>
              </a:path>
            </a:pathLst>
          </a:custGeom>
          <a:solidFill>
            <a:srgbClr val="00B0F0"/>
          </a:solidFill>
          <a:ln>
            <a:noFill/>
          </a:ln>
        </p:spPr>
        <p:txBody>
          <a:bodyPr spcFirstLastPara="1" wrap="square" lIns="121900" tIns="121900" rIns="121900" bIns="121900" anchor="ctr" anchorCtr="0">
            <a:noAutofit/>
          </a:bodyPr>
          <a:lstStyle/>
          <a:p>
            <a:endParaRPr sz="2400"/>
          </a:p>
        </p:txBody>
      </p:sp>
      <p:sp>
        <p:nvSpPr>
          <p:cNvPr id="384" name="Google Shape;384;p39"/>
          <p:cNvSpPr/>
          <p:nvPr/>
        </p:nvSpPr>
        <p:spPr>
          <a:xfrm>
            <a:off x="3613287" y="1902884"/>
            <a:ext cx="362743" cy="315537"/>
          </a:xfrm>
          <a:custGeom>
            <a:avLst/>
            <a:gdLst/>
            <a:ahLst/>
            <a:cxnLst/>
            <a:rect l="l" t="t" r="r" b="b"/>
            <a:pathLst>
              <a:path w="16706" h="14997" extrusionOk="0">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solidFill>
            <a:srgbClr val="00B0F0"/>
          </a:solidFill>
          <a:ln>
            <a:noFill/>
          </a:ln>
        </p:spPr>
        <p:txBody>
          <a:bodyPr spcFirstLastPara="1" wrap="square" lIns="121900" tIns="121900" rIns="121900" bIns="121900" anchor="ctr" anchorCtr="0">
            <a:noAutofit/>
          </a:bodyPr>
          <a:lstStyle/>
          <a:p>
            <a:endParaRPr sz="2400"/>
          </a:p>
        </p:txBody>
      </p:sp>
      <p:sp>
        <p:nvSpPr>
          <p:cNvPr id="385" name="Google Shape;385;p39"/>
          <p:cNvSpPr/>
          <p:nvPr/>
        </p:nvSpPr>
        <p:spPr>
          <a:xfrm>
            <a:off x="4204068" y="1905450"/>
            <a:ext cx="352147" cy="310383"/>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0B0F0"/>
          </a:solidFill>
          <a:ln>
            <a:noFill/>
          </a:ln>
        </p:spPr>
        <p:txBody>
          <a:bodyPr spcFirstLastPara="1" wrap="square" lIns="121900" tIns="121900" rIns="121900" bIns="121900" anchor="ctr" anchorCtr="0">
            <a:noAutofit/>
          </a:bodyPr>
          <a:lstStyle/>
          <a:p>
            <a:endParaRPr sz="2400"/>
          </a:p>
        </p:txBody>
      </p:sp>
      <p:sp>
        <p:nvSpPr>
          <p:cNvPr id="386" name="Google Shape;386;p39"/>
          <p:cNvSpPr/>
          <p:nvPr/>
        </p:nvSpPr>
        <p:spPr>
          <a:xfrm>
            <a:off x="4801212" y="1908522"/>
            <a:ext cx="328827" cy="304239"/>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387" name="Google Shape;387;p39"/>
          <p:cNvGrpSpPr/>
          <p:nvPr/>
        </p:nvGrpSpPr>
        <p:grpSpPr>
          <a:xfrm>
            <a:off x="5369527" y="1887986"/>
            <a:ext cx="362743" cy="351999"/>
            <a:chOff x="5302225" y="968375"/>
            <a:chExt cx="417650" cy="418250"/>
          </a:xfrm>
          <a:solidFill>
            <a:srgbClr val="00B0F0"/>
          </a:solidFill>
        </p:grpSpPr>
        <p:sp>
          <p:nvSpPr>
            <p:cNvPr id="388" name="Google Shape;388;p39"/>
            <p:cNvSpPr/>
            <p:nvPr/>
          </p:nvSpPr>
          <p:spPr>
            <a:xfrm>
              <a:off x="5333350" y="991575"/>
              <a:ext cx="152075" cy="155100"/>
            </a:xfrm>
            <a:custGeom>
              <a:avLst/>
              <a:gdLst/>
              <a:ahLst/>
              <a:cxnLst/>
              <a:rect l="l" t="t" r="r" b="b"/>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grpFill/>
            <a:ln>
              <a:noFill/>
            </a:ln>
          </p:spPr>
          <p:txBody>
            <a:bodyPr spcFirstLastPara="1" wrap="square" lIns="121900" tIns="121900" rIns="121900" bIns="121900" anchor="ctr" anchorCtr="0">
              <a:noAutofit/>
            </a:bodyPr>
            <a:lstStyle/>
            <a:p>
              <a:endParaRPr sz="2400"/>
            </a:p>
          </p:txBody>
        </p:sp>
        <p:sp>
          <p:nvSpPr>
            <p:cNvPr id="389" name="Google Shape;389;p39"/>
            <p:cNvSpPr/>
            <p:nvPr/>
          </p:nvSpPr>
          <p:spPr>
            <a:xfrm>
              <a:off x="5302225" y="968375"/>
              <a:ext cx="417650" cy="418250"/>
            </a:xfrm>
            <a:custGeom>
              <a:avLst/>
              <a:gdLst/>
              <a:ahLst/>
              <a:cxnLst/>
              <a:rect l="l" t="t" r="r" b="b"/>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390" name="Google Shape;390;p39"/>
          <p:cNvGrpSpPr/>
          <p:nvPr/>
        </p:nvGrpSpPr>
        <p:grpSpPr>
          <a:xfrm>
            <a:off x="5911493" y="1848410"/>
            <a:ext cx="449727" cy="424461"/>
            <a:chOff x="5926225" y="921350"/>
            <a:chExt cx="517800" cy="504350"/>
          </a:xfrm>
          <a:solidFill>
            <a:srgbClr val="00B0F0"/>
          </a:solidFill>
        </p:grpSpPr>
        <p:sp>
          <p:nvSpPr>
            <p:cNvPr id="391" name="Google Shape;391;p3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a:noFill/>
            </a:ln>
          </p:spPr>
          <p:txBody>
            <a:bodyPr spcFirstLastPara="1" wrap="square" lIns="121900" tIns="121900" rIns="121900" bIns="121900" anchor="ctr" anchorCtr="0">
              <a:noAutofit/>
            </a:bodyPr>
            <a:lstStyle/>
            <a:p>
              <a:endParaRPr sz="2400"/>
            </a:p>
          </p:txBody>
        </p:sp>
        <p:sp>
          <p:nvSpPr>
            <p:cNvPr id="392" name="Google Shape;392;p3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393" name="Google Shape;393;p39"/>
          <p:cNvGrpSpPr/>
          <p:nvPr/>
        </p:nvGrpSpPr>
        <p:grpSpPr>
          <a:xfrm>
            <a:off x="6511801" y="1856636"/>
            <a:ext cx="420023" cy="408029"/>
            <a:chOff x="6617400" y="931125"/>
            <a:chExt cx="483600" cy="484825"/>
          </a:xfrm>
          <a:solidFill>
            <a:srgbClr val="00B0F0"/>
          </a:solidFill>
        </p:grpSpPr>
        <p:sp>
          <p:nvSpPr>
            <p:cNvPr id="394" name="Google Shape;394;p39"/>
            <p:cNvSpPr/>
            <p:nvPr/>
          </p:nvSpPr>
          <p:spPr>
            <a:xfrm>
              <a:off x="6843925" y="1183900"/>
              <a:ext cx="121525" cy="232050"/>
            </a:xfrm>
            <a:custGeom>
              <a:avLst/>
              <a:gdLst/>
              <a:ahLst/>
              <a:cxnLst/>
              <a:rect l="l" t="t" r="r" b="b"/>
              <a:pathLst>
                <a:path w="4861" h="9282" extrusionOk="0">
                  <a:moveTo>
                    <a:pt x="1" y="0"/>
                  </a:moveTo>
                  <a:lnTo>
                    <a:pt x="1" y="6863"/>
                  </a:lnTo>
                  <a:lnTo>
                    <a:pt x="25" y="7107"/>
                  </a:lnTo>
                  <a:lnTo>
                    <a:pt x="49" y="7327"/>
                  </a:lnTo>
                  <a:lnTo>
                    <a:pt x="123" y="7572"/>
                  </a:lnTo>
                  <a:lnTo>
                    <a:pt x="196" y="7791"/>
                  </a:lnTo>
                  <a:lnTo>
                    <a:pt x="294" y="8011"/>
                  </a:lnTo>
                  <a:lnTo>
                    <a:pt x="416" y="8207"/>
                  </a:lnTo>
                  <a:lnTo>
                    <a:pt x="562" y="8402"/>
                  </a:lnTo>
                  <a:lnTo>
                    <a:pt x="709" y="8573"/>
                  </a:lnTo>
                  <a:lnTo>
                    <a:pt x="880" y="8719"/>
                  </a:lnTo>
                  <a:lnTo>
                    <a:pt x="1075" y="8866"/>
                  </a:lnTo>
                  <a:lnTo>
                    <a:pt x="1271" y="8988"/>
                  </a:lnTo>
                  <a:lnTo>
                    <a:pt x="1490" y="9086"/>
                  </a:lnTo>
                  <a:lnTo>
                    <a:pt x="1710" y="9159"/>
                  </a:lnTo>
                  <a:lnTo>
                    <a:pt x="1930" y="9232"/>
                  </a:lnTo>
                  <a:lnTo>
                    <a:pt x="2174" y="9257"/>
                  </a:lnTo>
                  <a:lnTo>
                    <a:pt x="2418" y="9281"/>
                  </a:lnTo>
                  <a:lnTo>
                    <a:pt x="2663" y="9257"/>
                  </a:lnTo>
                  <a:lnTo>
                    <a:pt x="2907" y="9232"/>
                  </a:lnTo>
                  <a:lnTo>
                    <a:pt x="3151" y="9159"/>
                  </a:lnTo>
                  <a:lnTo>
                    <a:pt x="3371" y="9086"/>
                  </a:lnTo>
                  <a:lnTo>
                    <a:pt x="3591" y="8988"/>
                  </a:lnTo>
                  <a:lnTo>
                    <a:pt x="3786" y="8866"/>
                  </a:lnTo>
                  <a:lnTo>
                    <a:pt x="3957" y="8719"/>
                  </a:lnTo>
                  <a:lnTo>
                    <a:pt x="4128" y="8573"/>
                  </a:lnTo>
                  <a:lnTo>
                    <a:pt x="4299" y="8402"/>
                  </a:lnTo>
                  <a:lnTo>
                    <a:pt x="4446" y="8207"/>
                  </a:lnTo>
                  <a:lnTo>
                    <a:pt x="4568" y="8011"/>
                  </a:lnTo>
                  <a:lnTo>
                    <a:pt x="4665" y="7791"/>
                  </a:lnTo>
                  <a:lnTo>
                    <a:pt x="4739" y="7572"/>
                  </a:lnTo>
                  <a:lnTo>
                    <a:pt x="4812" y="7327"/>
                  </a:lnTo>
                  <a:lnTo>
                    <a:pt x="4836" y="7107"/>
                  </a:lnTo>
                  <a:lnTo>
                    <a:pt x="4861" y="6863"/>
                  </a:lnTo>
                  <a:lnTo>
                    <a:pt x="4836" y="6717"/>
                  </a:lnTo>
                  <a:lnTo>
                    <a:pt x="4812" y="6619"/>
                  </a:lnTo>
                  <a:lnTo>
                    <a:pt x="4739" y="6521"/>
                  </a:lnTo>
                  <a:lnTo>
                    <a:pt x="4665" y="6424"/>
                  </a:lnTo>
                  <a:lnTo>
                    <a:pt x="4592" y="6350"/>
                  </a:lnTo>
                  <a:lnTo>
                    <a:pt x="4470" y="6302"/>
                  </a:lnTo>
                  <a:lnTo>
                    <a:pt x="4372" y="6253"/>
                  </a:lnTo>
                  <a:lnTo>
                    <a:pt x="4128" y="6253"/>
                  </a:lnTo>
                  <a:lnTo>
                    <a:pt x="4006" y="6302"/>
                  </a:lnTo>
                  <a:lnTo>
                    <a:pt x="3908" y="6350"/>
                  </a:lnTo>
                  <a:lnTo>
                    <a:pt x="3811" y="6424"/>
                  </a:lnTo>
                  <a:lnTo>
                    <a:pt x="3737" y="6521"/>
                  </a:lnTo>
                  <a:lnTo>
                    <a:pt x="3688" y="6619"/>
                  </a:lnTo>
                  <a:lnTo>
                    <a:pt x="3640" y="6717"/>
                  </a:lnTo>
                  <a:lnTo>
                    <a:pt x="3640" y="6863"/>
                  </a:lnTo>
                  <a:lnTo>
                    <a:pt x="3615" y="7083"/>
                  </a:lnTo>
                  <a:lnTo>
                    <a:pt x="3542" y="7327"/>
                  </a:lnTo>
                  <a:lnTo>
                    <a:pt x="3420" y="7523"/>
                  </a:lnTo>
                  <a:lnTo>
                    <a:pt x="3273" y="7718"/>
                  </a:lnTo>
                  <a:lnTo>
                    <a:pt x="3102" y="7865"/>
                  </a:lnTo>
                  <a:lnTo>
                    <a:pt x="2907" y="7962"/>
                  </a:lnTo>
                  <a:lnTo>
                    <a:pt x="2663" y="8036"/>
                  </a:lnTo>
                  <a:lnTo>
                    <a:pt x="2418" y="8060"/>
                  </a:lnTo>
                  <a:lnTo>
                    <a:pt x="2174" y="8036"/>
                  </a:lnTo>
                  <a:lnTo>
                    <a:pt x="1954" y="7962"/>
                  </a:lnTo>
                  <a:lnTo>
                    <a:pt x="1759" y="7865"/>
                  </a:lnTo>
                  <a:lnTo>
                    <a:pt x="1564" y="7718"/>
                  </a:lnTo>
                  <a:lnTo>
                    <a:pt x="1417" y="7523"/>
                  </a:lnTo>
                  <a:lnTo>
                    <a:pt x="1319" y="7327"/>
                  </a:lnTo>
                  <a:lnTo>
                    <a:pt x="1246" y="7083"/>
                  </a:lnTo>
                  <a:lnTo>
                    <a:pt x="1222" y="6863"/>
                  </a:lnTo>
                  <a:lnTo>
                    <a:pt x="1222" y="0"/>
                  </a:lnTo>
                  <a:lnTo>
                    <a:pt x="953" y="220"/>
                  </a:lnTo>
                  <a:lnTo>
                    <a:pt x="880" y="293"/>
                  </a:lnTo>
                  <a:lnTo>
                    <a:pt x="806" y="342"/>
                  </a:lnTo>
                  <a:lnTo>
                    <a:pt x="709" y="367"/>
                  </a:lnTo>
                  <a:lnTo>
                    <a:pt x="513" y="367"/>
                  </a:lnTo>
                  <a:lnTo>
                    <a:pt x="416" y="342"/>
                  </a:lnTo>
                  <a:lnTo>
                    <a:pt x="342" y="293"/>
                  </a:lnTo>
                  <a:lnTo>
                    <a:pt x="269" y="220"/>
                  </a:lnTo>
                  <a:lnTo>
                    <a:pt x="1" y="0"/>
                  </a:lnTo>
                  <a:close/>
                </a:path>
              </a:pathLst>
            </a:custGeom>
            <a:grpFill/>
            <a:ln>
              <a:noFill/>
            </a:ln>
          </p:spPr>
          <p:txBody>
            <a:bodyPr spcFirstLastPara="1" wrap="square" lIns="121900" tIns="121900" rIns="121900" bIns="121900" anchor="ctr" anchorCtr="0">
              <a:noAutofit/>
            </a:bodyPr>
            <a:lstStyle/>
            <a:p>
              <a:endParaRPr sz="2400"/>
            </a:p>
          </p:txBody>
        </p:sp>
        <p:sp>
          <p:nvSpPr>
            <p:cNvPr id="395" name="Google Shape;395;p39"/>
            <p:cNvSpPr/>
            <p:nvPr/>
          </p:nvSpPr>
          <p:spPr>
            <a:xfrm>
              <a:off x="6617400" y="931125"/>
              <a:ext cx="483600" cy="259500"/>
            </a:xfrm>
            <a:custGeom>
              <a:avLst/>
              <a:gdLst/>
              <a:ahLst/>
              <a:cxnLst/>
              <a:rect l="l" t="t" r="r" b="b"/>
              <a:pathLst>
                <a:path w="19344" h="10380" extrusionOk="0">
                  <a:moveTo>
                    <a:pt x="5252" y="9769"/>
                  </a:moveTo>
                  <a:lnTo>
                    <a:pt x="5252" y="9769"/>
                  </a:lnTo>
                  <a:lnTo>
                    <a:pt x="5252" y="9769"/>
                  </a:lnTo>
                  <a:close/>
                  <a:moveTo>
                    <a:pt x="9672" y="0"/>
                  </a:moveTo>
                  <a:lnTo>
                    <a:pt x="9550" y="25"/>
                  </a:lnTo>
                  <a:lnTo>
                    <a:pt x="9428" y="49"/>
                  </a:lnTo>
                  <a:lnTo>
                    <a:pt x="9330" y="122"/>
                  </a:lnTo>
                  <a:lnTo>
                    <a:pt x="9232" y="196"/>
                  </a:lnTo>
                  <a:lnTo>
                    <a:pt x="9159" y="269"/>
                  </a:lnTo>
                  <a:lnTo>
                    <a:pt x="9110" y="367"/>
                  </a:lnTo>
                  <a:lnTo>
                    <a:pt x="9086" y="489"/>
                  </a:lnTo>
                  <a:lnTo>
                    <a:pt x="9062" y="611"/>
                  </a:lnTo>
                  <a:lnTo>
                    <a:pt x="9062" y="1246"/>
                  </a:lnTo>
                  <a:lnTo>
                    <a:pt x="8622" y="1270"/>
                  </a:lnTo>
                  <a:lnTo>
                    <a:pt x="8182" y="1343"/>
                  </a:lnTo>
                  <a:lnTo>
                    <a:pt x="7767" y="1417"/>
                  </a:lnTo>
                  <a:lnTo>
                    <a:pt x="7328" y="1514"/>
                  </a:lnTo>
                  <a:lnTo>
                    <a:pt x="6912" y="1612"/>
                  </a:lnTo>
                  <a:lnTo>
                    <a:pt x="6497" y="1759"/>
                  </a:lnTo>
                  <a:lnTo>
                    <a:pt x="6082" y="1905"/>
                  </a:lnTo>
                  <a:lnTo>
                    <a:pt x="5691" y="2076"/>
                  </a:lnTo>
                  <a:lnTo>
                    <a:pt x="5300" y="2247"/>
                  </a:lnTo>
                  <a:lnTo>
                    <a:pt x="4910" y="2467"/>
                  </a:lnTo>
                  <a:lnTo>
                    <a:pt x="4543" y="2687"/>
                  </a:lnTo>
                  <a:lnTo>
                    <a:pt x="4177" y="2931"/>
                  </a:lnTo>
                  <a:lnTo>
                    <a:pt x="3811" y="3175"/>
                  </a:lnTo>
                  <a:lnTo>
                    <a:pt x="3469" y="3468"/>
                  </a:lnTo>
                  <a:lnTo>
                    <a:pt x="3151" y="3761"/>
                  </a:lnTo>
                  <a:lnTo>
                    <a:pt x="2834" y="4054"/>
                  </a:lnTo>
                  <a:lnTo>
                    <a:pt x="2516" y="4372"/>
                  </a:lnTo>
                  <a:lnTo>
                    <a:pt x="2223" y="4714"/>
                  </a:lnTo>
                  <a:lnTo>
                    <a:pt x="1930" y="5080"/>
                  </a:lnTo>
                  <a:lnTo>
                    <a:pt x="1686" y="5422"/>
                  </a:lnTo>
                  <a:lnTo>
                    <a:pt x="1442" y="5788"/>
                  </a:lnTo>
                  <a:lnTo>
                    <a:pt x="1222" y="6179"/>
                  </a:lnTo>
                  <a:lnTo>
                    <a:pt x="1002" y="6570"/>
                  </a:lnTo>
                  <a:lnTo>
                    <a:pt x="807" y="6961"/>
                  </a:lnTo>
                  <a:lnTo>
                    <a:pt x="660" y="7376"/>
                  </a:lnTo>
                  <a:lnTo>
                    <a:pt x="489" y="7791"/>
                  </a:lnTo>
                  <a:lnTo>
                    <a:pt x="367" y="8206"/>
                  </a:lnTo>
                  <a:lnTo>
                    <a:pt x="245" y="8622"/>
                  </a:lnTo>
                  <a:lnTo>
                    <a:pt x="172" y="9061"/>
                  </a:lnTo>
                  <a:lnTo>
                    <a:pt x="98" y="9501"/>
                  </a:lnTo>
                  <a:lnTo>
                    <a:pt x="25" y="9940"/>
                  </a:lnTo>
                  <a:lnTo>
                    <a:pt x="1" y="10380"/>
                  </a:lnTo>
                  <a:lnTo>
                    <a:pt x="196" y="10111"/>
                  </a:lnTo>
                  <a:lnTo>
                    <a:pt x="465" y="9867"/>
                  </a:lnTo>
                  <a:lnTo>
                    <a:pt x="758" y="9647"/>
                  </a:lnTo>
                  <a:lnTo>
                    <a:pt x="1075" y="9452"/>
                  </a:lnTo>
                  <a:lnTo>
                    <a:pt x="1442" y="9305"/>
                  </a:lnTo>
                  <a:lnTo>
                    <a:pt x="1808" y="9183"/>
                  </a:lnTo>
                  <a:lnTo>
                    <a:pt x="2223" y="9110"/>
                  </a:lnTo>
                  <a:lnTo>
                    <a:pt x="2638" y="9086"/>
                  </a:lnTo>
                  <a:lnTo>
                    <a:pt x="2956" y="9110"/>
                  </a:lnTo>
                  <a:lnTo>
                    <a:pt x="3249" y="9134"/>
                  </a:lnTo>
                  <a:lnTo>
                    <a:pt x="3542" y="9208"/>
                  </a:lnTo>
                  <a:lnTo>
                    <a:pt x="3811" y="9281"/>
                  </a:lnTo>
                  <a:lnTo>
                    <a:pt x="4079" y="9379"/>
                  </a:lnTo>
                  <a:lnTo>
                    <a:pt x="4323" y="9501"/>
                  </a:lnTo>
                  <a:lnTo>
                    <a:pt x="4543" y="9647"/>
                  </a:lnTo>
                  <a:lnTo>
                    <a:pt x="4763" y="9794"/>
                  </a:lnTo>
                  <a:lnTo>
                    <a:pt x="4812" y="9305"/>
                  </a:lnTo>
                  <a:lnTo>
                    <a:pt x="4934" y="8573"/>
                  </a:lnTo>
                  <a:lnTo>
                    <a:pt x="5007" y="8109"/>
                  </a:lnTo>
                  <a:lnTo>
                    <a:pt x="5129" y="7620"/>
                  </a:lnTo>
                  <a:lnTo>
                    <a:pt x="5276" y="7107"/>
                  </a:lnTo>
                  <a:lnTo>
                    <a:pt x="5447" y="6546"/>
                  </a:lnTo>
                  <a:lnTo>
                    <a:pt x="5642" y="5984"/>
                  </a:lnTo>
                  <a:lnTo>
                    <a:pt x="5887" y="5373"/>
                  </a:lnTo>
                  <a:lnTo>
                    <a:pt x="6180" y="4763"/>
                  </a:lnTo>
                  <a:lnTo>
                    <a:pt x="6522" y="4152"/>
                  </a:lnTo>
                  <a:lnTo>
                    <a:pt x="6888" y="3542"/>
                  </a:lnTo>
                  <a:lnTo>
                    <a:pt x="7303" y="2931"/>
                  </a:lnTo>
                  <a:lnTo>
                    <a:pt x="7792" y="2345"/>
                  </a:lnTo>
                  <a:lnTo>
                    <a:pt x="8329" y="1783"/>
                  </a:lnTo>
                  <a:lnTo>
                    <a:pt x="8402" y="1710"/>
                  </a:lnTo>
                  <a:lnTo>
                    <a:pt x="8597" y="1710"/>
                  </a:lnTo>
                  <a:lnTo>
                    <a:pt x="8671" y="1783"/>
                  </a:lnTo>
                  <a:lnTo>
                    <a:pt x="8720" y="1856"/>
                  </a:lnTo>
                  <a:lnTo>
                    <a:pt x="8744" y="1954"/>
                  </a:lnTo>
                  <a:lnTo>
                    <a:pt x="8720" y="2027"/>
                  </a:lnTo>
                  <a:lnTo>
                    <a:pt x="8671" y="2125"/>
                  </a:lnTo>
                  <a:lnTo>
                    <a:pt x="8182" y="2662"/>
                  </a:lnTo>
                  <a:lnTo>
                    <a:pt x="7718" y="3200"/>
                  </a:lnTo>
                  <a:lnTo>
                    <a:pt x="7328" y="3786"/>
                  </a:lnTo>
                  <a:lnTo>
                    <a:pt x="6961" y="4348"/>
                  </a:lnTo>
                  <a:lnTo>
                    <a:pt x="6668" y="4934"/>
                  </a:lnTo>
                  <a:lnTo>
                    <a:pt x="6375" y="5495"/>
                  </a:lnTo>
                  <a:lnTo>
                    <a:pt x="6155" y="6082"/>
                  </a:lnTo>
                  <a:lnTo>
                    <a:pt x="5960" y="6619"/>
                  </a:lnTo>
                  <a:lnTo>
                    <a:pt x="5789" y="7156"/>
                  </a:lnTo>
                  <a:lnTo>
                    <a:pt x="5642" y="7645"/>
                  </a:lnTo>
                  <a:lnTo>
                    <a:pt x="5520" y="8109"/>
                  </a:lnTo>
                  <a:lnTo>
                    <a:pt x="5423" y="8548"/>
                  </a:lnTo>
                  <a:lnTo>
                    <a:pt x="5300" y="9257"/>
                  </a:lnTo>
                  <a:lnTo>
                    <a:pt x="5252" y="9769"/>
                  </a:lnTo>
                  <a:lnTo>
                    <a:pt x="5471" y="9623"/>
                  </a:lnTo>
                  <a:lnTo>
                    <a:pt x="5691" y="9476"/>
                  </a:lnTo>
                  <a:lnTo>
                    <a:pt x="5935" y="9379"/>
                  </a:lnTo>
                  <a:lnTo>
                    <a:pt x="6180" y="9281"/>
                  </a:lnTo>
                  <a:lnTo>
                    <a:pt x="6448" y="9208"/>
                  </a:lnTo>
                  <a:lnTo>
                    <a:pt x="6741" y="9134"/>
                  </a:lnTo>
                  <a:lnTo>
                    <a:pt x="7034" y="9110"/>
                  </a:lnTo>
                  <a:lnTo>
                    <a:pt x="7328" y="9086"/>
                  </a:lnTo>
                  <a:lnTo>
                    <a:pt x="7645" y="9110"/>
                  </a:lnTo>
                  <a:lnTo>
                    <a:pt x="7938" y="9134"/>
                  </a:lnTo>
                  <a:lnTo>
                    <a:pt x="8207" y="9208"/>
                  </a:lnTo>
                  <a:lnTo>
                    <a:pt x="8475" y="9281"/>
                  </a:lnTo>
                  <a:lnTo>
                    <a:pt x="8744" y="9379"/>
                  </a:lnTo>
                  <a:lnTo>
                    <a:pt x="8988" y="9501"/>
                  </a:lnTo>
                  <a:lnTo>
                    <a:pt x="9208" y="9623"/>
                  </a:lnTo>
                  <a:lnTo>
                    <a:pt x="9428" y="9794"/>
                  </a:lnTo>
                  <a:lnTo>
                    <a:pt x="9428" y="1954"/>
                  </a:lnTo>
                  <a:lnTo>
                    <a:pt x="9452" y="1856"/>
                  </a:lnTo>
                  <a:lnTo>
                    <a:pt x="9501" y="1783"/>
                  </a:lnTo>
                  <a:lnTo>
                    <a:pt x="9574" y="1710"/>
                  </a:lnTo>
                  <a:lnTo>
                    <a:pt x="9770" y="1710"/>
                  </a:lnTo>
                  <a:lnTo>
                    <a:pt x="9843" y="1783"/>
                  </a:lnTo>
                  <a:lnTo>
                    <a:pt x="9892" y="1856"/>
                  </a:lnTo>
                  <a:lnTo>
                    <a:pt x="9916" y="1954"/>
                  </a:lnTo>
                  <a:lnTo>
                    <a:pt x="9916" y="9794"/>
                  </a:lnTo>
                  <a:lnTo>
                    <a:pt x="10136" y="9623"/>
                  </a:lnTo>
                  <a:lnTo>
                    <a:pt x="10356" y="9501"/>
                  </a:lnTo>
                  <a:lnTo>
                    <a:pt x="10600" y="9379"/>
                  </a:lnTo>
                  <a:lnTo>
                    <a:pt x="10869" y="9281"/>
                  </a:lnTo>
                  <a:lnTo>
                    <a:pt x="11137" y="9208"/>
                  </a:lnTo>
                  <a:lnTo>
                    <a:pt x="11406" y="9134"/>
                  </a:lnTo>
                  <a:lnTo>
                    <a:pt x="11699" y="9110"/>
                  </a:lnTo>
                  <a:lnTo>
                    <a:pt x="12017" y="9086"/>
                  </a:lnTo>
                  <a:lnTo>
                    <a:pt x="12310" y="9110"/>
                  </a:lnTo>
                  <a:lnTo>
                    <a:pt x="12603" y="9134"/>
                  </a:lnTo>
                  <a:lnTo>
                    <a:pt x="12896" y="9208"/>
                  </a:lnTo>
                  <a:lnTo>
                    <a:pt x="13165" y="9281"/>
                  </a:lnTo>
                  <a:lnTo>
                    <a:pt x="13409" y="9379"/>
                  </a:lnTo>
                  <a:lnTo>
                    <a:pt x="13653" y="9476"/>
                  </a:lnTo>
                  <a:lnTo>
                    <a:pt x="13873" y="9623"/>
                  </a:lnTo>
                  <a:lnTo>
                    <a:pt x="14093" y="9769"/>
                  </a:lnTo>
                  <a:lnTo>
                    <a:pt x="14019" y="9257"/>
                  </a:lnTo>
                  <a:lnTo>
                    <a:pt x="13897" y="8548"/>
                  </a:lnTo>
                  <a:lnTo>
                    <a:pt x="13824" y="8109"/>
                  </a:lnTo>
                  <a:lnTo>
                    <a:pt x="13702" y="7645"/>
                  </a:lnTo>
                  <a:lnTo>
                    <a:pt x="13555" y="7132"/>
                  </a:lnTo>
                  <a:lnTo>
                    <a:pt x="13384" y="6619"/>
                  </a:lnTo>
                  <a:lnTo>
                    <a:pt x="13189" y="6057"/>
                  </a:lnTo>
                  <a:lnTo>
                    <a:pt x="12945" y="5495"/>
                  </a:lnTo>
                  <a:lnTo>
                    <a:pt x="12676" y="4934"/>
                  </a:lnTo>
                  <a:lnTo>
                    <a:pt x="12359" y="4348"/>
                  </a:lnTo>
                  <a:lnTo>
                    <a:pt x="12017" y="3786"/>
                  </a:lnTo>
                  <a:lnTo>
                    <a:pt x="11626" y="3200"/>
                  </a:lnTo>
                  <a:lnTo>
                    <a:pt x="11162" y="2662"/>
                  </a:lnTo>
                  <a:lnTo>
                    <a:pt x="10673" y="2125"/>
                  </a:lnTo>
                  <a:lnTo>
                    <a:pt x="10625" y="2027"/>
                  </a:lnTo>
                  <a:lnTo>
                    <a:pt x="10600" y="1954"/>
                  </a:lnTo>
                  <a:lnTo>
                    <a:pt x="10625" y="1856"/>
                  </a:lnTo>
                  <a:lnTo>
                    <a:pt x="10673" y="1783"/>
                  </a:lnTo>
                  <a:lnTo>
                    <a:pt x="10747" y="1710"/>
                  </a:lnTo>
                  <a:lnTo>
                    <a:pt x="10942" y="1710"/>
                  </a:lnTo>
                  <a:lnTo>
                    <a:pt x="11015" y="1783"/>
                  </a:lnTo>
                  <a:lnTo>
                    <a:pt x="11553" y="2345"/>
                  </a:lnTo>
                  <a:lnTo>
                    <a:pt x="12017" y="2931"/>
                  </a:lnTo>
                  <a:lnTo>
                    <a:pt x="12456" y="3542"/>
                  </a:lnTo>
                  <a:lnTo>
                    <a:pt x="12823" y="4152"/>
                  </a:lnTo>
                  <a:lnTo>
                    <a:pt x="13165" y="4787"/>
                  </a:lnTo>
                  <a:lnTo>
                    <a:pt x="13458" y="5373"/>
                  </a:lnTo>
                  <a:lnTo>
                    <a:pt x="13702" y="5984"/>
                  </a:lnTo>
                  <a:lnTo>
                    <a:pt x="13897" y="6546"/>
                  </a:lnTo>
                  <a:lnTo>
                    <a:pt x="14068" y="7107"/>
                  </a:lnTo>
                  <a:lnTo>
                    <a:pt x="14215" y="7620"/>
                  </a:lnTo>
                  <a:lnTo>
                    <a:pt x="14337" y="8109"/>
                  </a:lnTo>
                  <a:lnTo>
                    <a:pt x="14410" y="8573"/>
                  </a:lnTo>
                  <a:lnTo>
                    <a:pt x="14532" y="9305"/>
                  </a:lnTo>
                  <a:lnTo>
                    <a:pt x="14581" y="9794"/>
                  </a:lnTo>
                  <a:lnTo>
                    <a:pt x="14801" y="9647"/>
                  </a:lnTo>
                  <a:lnTo>
                    <a:pt x="15021" y="9501"/>
                  </a:lnTo>
                  <a:lnTo>
                    <a:pt x="15265" y="9379"/>
                  </a:lnTo>
                  <a:lnTo>
                    <a:pt x="15534" y="9281"/>
                  </a:lnTo>
                  <a:lnTo>
                    <a:pt x="15802" y="9208"/>
                  </a:lnTo>
                  <a:lnTo>
                    <a:pt x="16095" y="9134"/>
                  </a:lnTo>
                  <a:lnTo>
                    <a:pt x="16388" y="9110"/>
                  </a:lnTo>
                  <a:lnTo>
                    <a:pt x="16706" y="9086"/>
                  </a:lnTo>
                  <a:lnTo>
                    <a:pt x="17121" y="9110"/>
                  </a:lnTo>
                  <a:lnTo>
                    <a:pt x="17536" y="9183"/>
                  </a:lnTo>
                  <a:lnTo>
                    <a:pt x="17903" y="9305"/>
                  </a:lnTo>
                  <a:lnTo>
                    <a:pt x="18269" y="9452"/>
                  </a:lnTo>
                  <a:lnTo>
                    <a:pt x="18587" y="9647"/>
                  </a:lnTo>
                  <a:lnTo>
                    <a:pt x="18880" y="9867"/>
                  </a:lnTo>
                  <a:lnTo>
                    <a:pt x="19148" y="10111"/>
                  </a:lnTo>
                  <a:lnTo>
                    <a:pt x="19344" y="10380"/>
                  </a:lnTo>
                  <a:lnTo>
                    <a:pt x="19319" y="9940"/>
                  </a:lnTo>
                  <a:lnTo>
                    <a:pt x="19246" y="9501"/>
                  </a:lnTo>
                  <a:lnTo>
                    <a:pt x="19173" y="9061"/>
                  </a:lnTo>
                  <a:lnTo>
                    <a:pt x="19099" y="8622"/>
                  </a:lnTo>
                  <a:lnTo>
                    <a:pt x="18977" y="8206"/>
                  </a:lnTo>
                  <a:lnTo>
                    <a:pt x="18855" y="7791"/>
                  </a:lnTo>
                  <a:lnTo>
                    <a:pt x="18684" y="7376"/>
                  </a:lnTo>
                  <a:lnTo>
                    <a:pt x="18538" y="6961"/>
                  </a:lnTo>
                  <a:lnTo>
                    <a:pt x="18342" y="6570"/>
                  </a:lnTo>
                  <a:lnTo>
                    <a:pt x="18122" y="6179"/>
                  </a:lnTo>
                  <a:lnTo>
                    <a:pt x="17903" y="5788"/>
                  </a:lnTo>
                  <a:lnTo>
                    <a:pt x="17658" y="5422"/>
                  </a:lnTo>
                  <a:lnTo>
                    <a:pt x="17414" y="5080"/>
                  </a:lnTo>
                  <a:lnTo>
                    <a:pt x="17121" y="4714"/>
                  </a:lnTo>
                  <a:lnTo>
                    <a:pt x="16828" y="4372"/>
                  </a:lnTo>
                  <a:lnTo>
                    <a:pt x="16511" y="4054"/>
                  </a:lnTo>
                  <a:lnTo>
                    <a:pt x="16193" y="3761"/>
                  </a:lnTo>
                  <a:lnTo>
                    <a:pt x="15876" y="3468"/>
                  </a:lnTo>
                  <a:lnTo>
                    <a:pt x="15534" y="3175"/>
                  </a:lnTo>
                  <a:lnTo>
                    <a:pt x="15167" y="2931"/>
                  </a:lnTo>
                  <a:lnTo>
                    <a:pt x="14801" y="2687"/>
                  </a:lnTo>
                  <a:lnTo>
                    <a:pt x="14435" y="2467"/>
                  </a:lnTo>
                  <a:lnTo>
                    <a:pt x="14044" y="2247"/>
                  </a:lnTo>
                  <a:lnTo>
                    <a:pt x="13653" y="2076"/>
                  </a:lnTo>
                  <a:lnTo>
                    <a:pt x="13262" y="1905"/>
                  </a:lnTo>
                  <a:lnTo>
                    <a:pt x="12847" y="1759"/>
                  </a:lnTo>
                  <a:lnTo>
                    <a:pt x="12432" y="1612"/>
                  </a:lnTo>
                  <a:lnTo>
                    <a:pt x="12017" y="1514"/>
                  </a:lnTo>
                  <a:lnTo>
                    <a:pt x="11577" y="1417"/>
                  </a:lnTo>
                  <a:lnTo>
                    <a:pt x="11162" y="1343"/>
                  </a:lnTo>
                  <a:lnTo>
                    <a:pt x="10722" y="1270"/>
                  </a:lnTo>
                  <a:lnTo>
                    <a:pt x="10283" y="1246"/>
                  </a:lnTo>
                  <a:lnTo>
                    <a:pt x="10283" y="611"/>
                  </a:lnTo>
                  <a:lnTo>
                    <a:pt x="10258" y="489"/>
                  </a:lnTo>
                  <a:lnTo>
                    <a:pt x="10234" y="367"/>
                  </a:lnTo>
                  <a:lnTo>
                    <a:pt x="10185" y="269"/>
                  </a:lnTo>
                  <a:lnTo>
                    <a:pt x="10112" y="196"/>
                  </a:lnTo>
                  <a:lnTo>
                    <a:pt x="10014" y="122"/>
                  </a:lnTo>
                  <a:lnTo>
                    <a:pt x="9916" y="49"/>
                  </a:lnTo>
                  <a:lnTo>
                    <a:pt x="9794" y="25"/>
                  </a:lnTo>
                  <a:lnTo>
                    <a:pt x="9672"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396" name="Google Shape;396;p39"/>
          <p:cNvGrpSpPr/>
          <p:nvPr/>
        </p:nvGrpSpPr>
        <p:grpSpPr>
          <a:xfrm>
            <a:off x="1250117" y="2490213"/>
            <a:ext cx="405171" cy="275456"/>
            <a:chOff x="559275" y="1683950"/>
            <a:chExt cx="466500" cy="327300"/>
          </a:xfrm>
          <a:solidFill>
            <a:srgbClr val="00B0F0"/>
          </a:solidFill>
        </p:grpSpPr>
        <p:sp>
          <p:nvSpPr>
            <p:cNvPr id="397" name="Google Shape;397;p39"/>
            <p:cNvSpPr/>
            <p:nvPr/>
          </p:nvSpPr>
          <p:spPr>
            <a:xfrm>
              <a:off x="559275" y="1683950"/>
              <a:ext cx="466500" cy="197850"/>
            </a:xfrm>
            <a:custGeom>
              <a:avLst/>
              <a:gdLst/>
              <a:ahLst/>
              <a:cxnLst/>
              <a:rect l="l" t="t" r="r" b="b"/>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grpFill/>
            <a:ln>
              <a:noFill/>
            </a:ln>
          </p:spPr>
          <p:txBody>
            <a:bodyPr spcFirstLastPara="1" wrap="square" lIns="121900" tIns="121900" rIns="121900" bIns="121900" anchor="ctr" anchorCtr="0">
              <a:noAutofit/>
            </a:bodyPr>
            <a:lstStyle/>
            <a:p>
              <a:endParaRPr sz="2400"/>
            </a:p>
          </p:txBody>
        </p:sp>
        <p:sp>
          <p:nvSpPr>
            <p:cNvPr id="398" name="Google Shape;398;p39"/>
            <p:cNvSpPr/>
            <p:nvPr/>
          </p:nvSpPr>
          <p:spPr>
            <a:xfrm>
              <a:off x="559275" y="1727925"/>
              <a:ext cx="466500" cy="283325"/>
            </a:xfrm>
            <a:custGeom>
              <a:avLst/>
              <a:gdLst/>
              <a:ahLst/>
              <a:cxnLst/>
              <a:rect l="l" t="t" r="r" b="b"/>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399" name="Google Shape;399;p39"/>
          <p:cNvGrpSpPr/>
          <p:nvPr/>
        </p:nvGrpSpPr>
        <p:grpSpPr>
          <a:xfrm>
            <a:off x="1835573" y="2435762"/>
            <a:ext cx="405171" cy="384380"/>
            <a:chOff x="1233350" y="1619250"/>
            <a:chExt cx="466500" cy="456725"/>
          </a:xfrm>
          <a:solidFill>
            <a:srgbClr val="00B0F0"/>
          </a:solidFill>
        </p:grpSpPr>
        <p:sp>
          <p:nvSpPr>
            <p:cNvPr id="400" name="Google Shape;400;p39"/>
            <p:cNvSpPr/>
            <p:nvPr/>
          </p:nvSpPr>
          <p:spPr>
            <a:xfrm>
              <a:off x="1233350" y="1619250"/>
              <a:ext cx="466500" cy="456725"/>
            </a:xfrm>
            <a:custGeom>
              <a:avLst/>
              <a:gdLst/>
              <a:ahLst/>
              <a:cxnLst/>
              <a:rect l="l" t="t" r="r" b="b"/>
              <a:pathLst>
                <a:path w="18660" h="18269" extrusionOk="0">
                  <a:moveTo>
                    <a:pt x="14923" y="5080"/>
                  </a:moveTo>
                  <a:lnTo>
                    <a:pt x="14923" y="9037"/>
                  </a:lnTo>
                  <a:lnTo>
                    <a:pt x="17316" y="7913"/>
                  </a:lnTo>
                  <a:lnTo>
                    <a:pt x="9476" y="13579"/>
                  </a:lnTo>
                  <a:lnTo>
                    <a:pt x="9403" y="13604"/>
                  </a:lnTo>
                  <a:lnTo>
                    <a:pt x="9330" y="13628"/>
                  </a:lnTo>
                  <a:lnTo>
                    <a:pt x="9257" y="13604"/>
                  </a:lnTo>
                  <a:lnTo>
                    <a:pt x="9183" y="13579"/>
                  </a:lnTo>
                  <a:lnTo>
                    <a:pt x="1344" y="7913"/>
                  </a:lnTo>
                  <a:lnTo>
                    <a:pt x="3737" y="9037"/>
                  </a:lnTo>
                  <a:lnTo>
                    <a:pt x="3737" y="5080"/>
                  </a:lnTo>
                  <a:close/>
                  <a:moveTo>
                    <a:pt x="9330" y="0"/>
                  </a:moveTo>
                  <a:lnTo>
                    <a:pt x="0" y="6741"/>
                  </a:lnTo>
                  <a:lnTo>
                    <a:pt x="0" y="17780"/>
                  </a:lnTo>
                  <a:lnTo>
                    <a:pt x="0" y="17853"/>
                  </a:lnTo>
                  <a:lnTo>
                    <a:pt x="5129" y="14165"/>
                  </a:lnTo>
                  <a:lnTo>
                    <a:pt x="5227" y="14117"/>
                  </a:lnTo>
                  <a:lnTo>
                    <a:pt x="5325" y="14117"/>
                  </a:lnTo>
                  <a:lnTo>
                    <a:pt x="5398" y="14141"/>
                  </a:lnTo>
                  <a:lnTo>
                    <a:pt x="5471" y="14214"/>
                  </a:lnTo>
                  <a:lnTo>
                    <a:pt x="5520" y="14312"/>
                  </a:lnTo>
                  <a:lnTo>
                    <a:pt x="5520" y="14385"/>
                  </a:lnTo>
                  <a:lnTo>
                    <a:pt x="5471" y="14483"/>
                  </a:lnTo>
                  <a:lnTo>
                    <a:pt x="5422" y="14556"/>
                  </a:lnTo>
                  <a:lnTo>
                    <a:pt x="318" y="18244"/>
                  </a:lnTo>
                  <a:lnTo>
                    <a:pt x="416" y="18244"/>
                  </a:lnTo>
                  <a:lnTo>
                    <a:pt x="489" y="18268"/>
                  </a:lnTo>
                  <a:lnTo>
                    <a:pt x="18171" y="18268"/>
                  </a:lnTo>
                  <a:lnTo>
                    <a:pt x="18244" y="18244"/>
                  </a:lnTo>
                  <a:lnTo>
                    <a:pt x="18342" y="18244"/>
                  </a:lnTo>
                  <a:lnTo>
                    <a:pt x="13238" y="14556"/>
                  </a:lnTo>
                  <a:lnTo>
                    <a:pt x="13189" y="14483"/>
                  </a:lnTo>
                  <a:lnTo>
                    <a:pt x="13140" y="14385"/>
                  </a:lnTo>
                  <a:lnTo>
                    <a:pt x="13140" y="14312"/>
                  </a:lnTo>
                  <a:lnTo>
                    <a:pt x="13189" y="14214"/>
                  </a:lnTo>
                  <a:lnTo>
                    <a:pt x="13262" y="14141"/>
                  </a:lnTo>
                  <a:lnTo>
                    <a:pt x="13335" y="14117"/>
                  </a:lnTo>
                  <a:lnTo>
                    <a:pt x="13433" y="14117"/>
                  </a:lnTo>
                  <a:lnTo>
                    <a:pt x="13531" y="14165"/>
                  </a:lnTo>
                  <a:lnTo>
                    <a:pt x="18660" y="17853"/>
                  </a:lnTo>
                  <a:lnTo>
                    <a:pt x="18660" y="17780"/>
                  </a:lnTo>
                  <a:lnTo>
                    <a:pt x="18660" y="6741"/>
                  </a:lnTo>
                  <a:lnTo>
                    <a:pt x="9330" y="0"/>
                  </a:lnTo>
                  <a:close/>
                </a:path>
              </a:pathLst>
            </a:custGeom>
            <a:grpFill/>
            <a:ln>
              <a:noFill/>
            </a:ln>
          </p:spPr>
          <p:txBody>
            <a:bodyPr spcFirstLastPara="1" wrap="square" lIns="121900" tIns="121900" rIns="121900" bIns="121900" anchor="ctr" anchorCtr="0">
              <a:noAutofit/>
            </a:bodyPr>
            <a:lstStyle/>
            <a:p>
              <a:endParaRPr sz="2400"/>
            </a:p>
          </p:txBody>
        </p:sp>
        <p:sp>
          <p:nvSpPr>
            <p:cNvPr id="401" name="Google Shape;401;p39"/>
            <p:cNvSpPr/>
            <p:nvPr/>
          </p:nvSpPr>
          <p:spPr>
            <a:xfrm>
              <a:off x="1382325" y="1792025"/>
              <a:ext cx="168550" cy="12250"/>
            </a:xfrm>
            <a:custGeom>
              <a:avLst/>
              <a:gdLst/>
              <a:ahLst/>
              <a:cxnLst/>
              <a:rect l="l" t="t" r="r" b="b"/>
              <a:pathLst>
                <a:path w="6742" h="490" extrusionOk="0">
                  <a:moveTo>
                    <a:pt x="147" y="1"/>
                  </a:move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1"/>
                  </a:lnTo>
                  <a:close/>
                </a:path>
              </a:pathLst>
            </a:custGeom>
            <a:grpFill/>
            <a:ln>
              <a:noFill/>
            </a:ln>
          </p:spPr>
          <p:txBody>
            <a:bodyPr spcFirstLastPara="1" wrap="square" lIns="121900" tIns="121900" rIns="121900" bIns="121900" anchor="ctr" anchorCtr="0">
              <a:noAutofit/>
            </a:bodyPr>
            <a:lstStyle/>
            <a:p>
              <a:endParaRPr sz="2400"/>
            </a:p>
          </p:txBody>
        </p:sp>
        <p:sp>
          <p:nvSpPr>
            <p:cNvPr id="402" name="Google Shape;402;p39"/>
            <p:cNvSpPr/>
            <p:nvPr/>
          </p:nvSpPr>
          <p:spPr>
            <a:xfrm>
              <a:off x="1382325" y="1825000"/>
              <a:ext cx="168550" cy="12250"/>
            </a:xfrm>
            <a:custGeom>
              <a:avLst/>
              <a:gdLst/>
              <a:ahLst/>
              <a:cxnLst/>
              <a:rect l="l" t="t" r="r" b="b"/>
              <a:pathLst>
                <a:path w="6742" h="490" extrusionOk="0">
                  <a:moveTo>
                    <a:pt x="245" y="1"/>
                  </a:moveTo>
                  <a:lnTo>
                    <a:pt x="147" y="25"/>
                  </a:ln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25"/>
                  </a:lnTo>
                  <a:lnTo>
                    <a:pt x="6497" y="1"/>
                  </a:lnTo>
                  <a:close/>
                </a:path>
              </a:pathLst>
            </a:custGeom>
            <a:grpFill/>
            <a:ln>
              <a:noFill/>
            </a:ln>
          </p:spPr>
          <p:txBody>
            <a:bodyPr spcFirstLastPara="1" wrap="square" lIns="121900" tIns="121900" rIns="121900" bIns="121900" anchor="ctr" anchorCtr="0">
              <a:noAutofit/>
            </a:bodyPr>
            <a:lstStyle/>
            <a:p>
              <a:endParaRPr sz="2400"/>
            </a:p>
          </p:txBody>
        </p:sp>
        <p:sp>
          <p:nvSpPr>
            <p:cNvPr id="403" name="Google Shape;403;p39"/>
            <p:cNvSpPr/>
            <p:nvPr/>
          </p:nvSpPr>
          <p:spPr>
            <a:xfrm>
              <a:off x="1382325" y="1858575"/>
              <a:ext cx="70850" cy="12250"/>
            </a:xfrm>
            <a:custGeom>
              <a:avLst/>
              <a:gdLst/>
              <a:ahLst/>
              <a:cxnLst/>
              <a:rect l="l" t="t" r="r" b="b"/>
              <a:pathLst>
                <a:path w="2834" h="490" extrusionOk="0">
                  <a:moveTo>
                    <a:pt x="245" y="1"/>
                  </a:moveTo>
                  <a:lnTo>
                    <a:pt x="147" y="25"/>
                  </a:lnTo>
                  <a:lnTo>
                    <a:pt x="74" y="74"/>
                  </a:lnTo>
                  <a:lnTo>
                    <a:pt x="25" y="147"/>
                  </a:lnTo>
                  <a:lnTo>
                    <a:pt x="1" y="245"/>
                  </a:lnTo>
                  <a:lnTo>
                    <a:pt x="25" y="343"/>
                  </a:lnTo>
                  <a:lnTo>
                    <a:pt x="74" y="416"/>
                  </a:lnTo>
                  <a:lnTo>
                    <a:pt x="147" y="465"/>
                  </a:lnTo>
                  <a:lnTo>
                    <a:pt x="245" y="489"/>
                  </a:lnTo>
                  <a:lnTo>
                    <a:pt x="2589" y="489"/>
                  </a:lnTo>
                  <a:lnTo>
                    <a:pt x="2687" y="465"/>
                  </a:lnTo>
                  <a:lnTo>
                    <a:pt x="2760" y="416"/>
                  </a:lnTo>
                  <a:lnTo>
                    <a:pt x="2809" y="343"/>
                  </a:lnTo>
                  <a:lnTo>
                    <a:pt x="2834" y="245"/>
                  </a:lnTo>
                  <a:lnTo>
                    <a:pt x="2809" y="147"/>
                  </a:lnTo>
                  <a:lnTo>
                    <a:pt x="2760" y="74"/>
                  </a:lnTo>
                  <a:lnTo>
                    <a:pt x="2687" y="25"/>
                  </a:lnTo>
                  <a:lnTo>
                    <a:pt x="2589"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04" name="Google Shape;404;p39"/>
          <p:cNvGrpSpPr/>
          <p:nvPr/>
        </p:nvGrpSpPr>
        <p:grpSpPr>
          <a:xfrm>
            <a:off x="2433755" y="2443967"/>
            <a:ext cx="379723" cy="367948"/>
            <a:chOff x="1922075" y="1629000"/>
            <a:chExt cx="437200" cy="437200"/>
          </a:xfrm>
          <a:solidFill>
            <a:srgbClr val="00B0F0"/>
          </a:solidFill>
        </p:grpSpPr>
        <p:sp>
          <p:nvSpPr>
            <p:cNvPr id="405" name="Google Shape;405;p39"/>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grpFill/>
            <a:ln>
              <a:noFill/>
            </a:ln>
          </p:spPr>
          <p:txBody>
            <a:bodyPr spcFirstLastPara="1" wrap="square" lIns="121900" tIns="121900" rIns="121900" bIns="121900" anchor="ctr" anchorCtr="0">
              <a:noAutofit/>
            </a:bodyPr>
            <a:lstStyle/>
            <a:p>
              <a:endParaRPr sz="2400"/>
            </a:p>
          </p:txBody>
        </p:sp>
        <p:sp>
          <p:nvSpPr>
            <p:cNvPr id="406" name="Google Shape;406;p39"/>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07" name="Google Shape;407;p39"/>
          <p:cNvGrpSpPr/>
          <p:nvPr/>
        </p:nvGrpSpPr>
        <p:grpSpPr>
          <a:xfrm>
            <a:off x="3017626" y="2442431"/>
            <a:ext cx="382893" cy="371020"/>
            <a:chOff x="2594325" y="1627175"/>
            <a:chExt cx="440850" cy="440850"/>
          </a:xfrm>
          <a:solidFill>
            <a:srgbClr val="00B0F0"/>
          </a:solidFill>
        </p:grpSpPr>
        <p:sp>
          <p:nvSpPr>
            <p:cNvPr id="408" name="Google Shape;408;p39"/>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grpFill/>
            <a:ln>
              <a:noFill/>
            </a:ln>
          </p:spPr>
          <p:txBody>
            <a:bodyPr spcFirstLastPara="1" wrap="square" lIns="121900" tIns="121900" rIns="121900" bIns="121900" anchor="ctr" anchorCtr="0">
              <a:noAutofit/>
            </a:bodyPr>
            <a:lstStyle/>
            <a:p>
              <a:endParaRPr sz="2400"/>
            </a:p>
          </p:txBody>
        </p:sp>
        <p:sp>
          <p:nvSpPr>
            <p:cNvPr id="409" name="Google Shape;409;p39"/>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grpFill/>
            <a:ln>
              <a:noFill/>
            </a:ln>
          </p:spPr>
          <p:txBody>
            <a:bodyPr spcFirstLastPara="1" wrap="square" lIns="121900" tIns="121900" rIns="121900" bIns="121900" anchor="ctr" anchorCtr="0">
              <a:noAutofit/>
            </a:bodyPr>
            <a:lstStyle/>
            <a:p>
              <a:endParaRPr sz="2400"/>
            </a:p>
          </p:txBody>
        </p:sp>
        <p:sp>
          <p:nvSpPr>
            <p:cNvPr id="410" name="Google Shape;410;p39"/>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grpFill/>
            <a:ln>
              <a:noFill/>
            </a:ln>
          </p:spPr>
          <p:txBody>
            <a:bodyPr spcFirstLastPara="1" wrap="square" lIns="121900" tIns="121900" rIns="121900" bIns="121900" anchor="ctr" anchorCtr="0">
              <a:noAutofit/>
            </a:bodyPr>
            <a:lstStyle/>
            <a:p>
              <a:endParaRPr sz="2400"/>
            </a:p>
          </p:txBody>
        </p:sp>
      </p:grpSp>
      <p:sp>
        <p:nvSpPr>
          <p:cNvPr id="411" name="Google Shape;411;p39"/>
          <p:cNvSpPr/>
          <p:nvPr/>
        </p:nvSpPr>
        <p:spPr>
          <a:xfrm>
            <a:off x="3620170" y="2458887"/>
            <a:ext cx="348977" cy="338133"/>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412" name="Google Shape;412;p39"/>
          <p:cNvGrpSpPr/>
          <p:nvPr/>
        </p:nvGrpSpPr>
        <p:grpSpPr>
          <a:xfrm>
            <a:off x="4224606" y="2414680"/>
            <a:ext cx="310761" cy="426523"/>
            <a:chOff x="3984000" y="1594200"/>
            <a:chExt cx="357800" cy="506800"/>
          </a:xfrm>
          <a:solidFill>
            <a:srgbClr val="00B0F0"/>
          </a:solidFill>
        </p:grpSpPr>
        <p:sp>
          <p:nvSpPr>
            <p:cNvPr id="413" name="Google Shape;413;p39"/>
            <p:cNvSpPr/>
            <p:nvPr/>
          </p:nvSpPr>
          <p:spPr>
            <a:xfrm>
              <a:off x="3984000" y="1597875"/>
              <a:ext cx="44575" cy="503125"/>
            </a:xfrm>
            <a:custGeom>
              <a:avLst/>
              <a:gdLst/>
              <a:ahLst/>
              <a:cxnLst/>
              <a:rect l="l" t="t" r="r" b="b"/>
              <a:pathLst>
                <a:path w="1783" h="20125" extrusionOk="0">
                  <a:moveTo>
                    <a:pt x="391" y="0"/>
                  </a:moveTo>
                  <a:lnTo>
                    <a:pt x="293" y="25"/>
                  </a:lnTo>
                  <a:lnTo>
                    <a:pt x="220" y="73"/>
                  </a:lnTo>
                  <a:lnTo>
                    <a:pt x="147" y="147"/>
                  </a:lnTo>
                  <a:lnTo>
                    <a:pt x="98" y="220"/>
                  </a:lnTo>
                  <a:lnTo>
                    <a:pt x="49" y="293"/>
                  </a:lnTo>
                  <a:lnTo>
                    <a:pt x="24" y="391"/>
                  </a:lnTo>
                  <a:lnTo>
                    <a:pt x="0" y="489"/>
                  </a:lnTo>
                  <a:lnTo>
                    <a:pt x="0" y="20125"/>
                  </a:lnTo>
                  <a:lnTo>
                    <a:pt x="1783" y="20125"/>
                  </a:lnTo>
                  <a:lnTo>
                    <a:pt x="1783" y="489"/>
                  </a:lnTo>
                  <a:lnTo>
                    <a:pt x="1783" y="391"/>
                  </a:lnTo>
                  <a:lnTo>
                    <a:pt x="1734" y="293"/>
                  </a:lnTo>
                  <a:lnTo>
                    <a:pt x="1710" y="220"/>
                  </a:lnTo>
                  <a:lnTo>
                    <a:pt x="1636" y="147"/>
                  </a:lnTo>
                  <a:lnTo>
                    <a:pt x="1563" y="73"/>
                  </a:lnTo>
                  <a:lnTo>
                    <a:pt x="1490" y="25"/>
                  </a:lnTo>
                  <a:lnTo>
                    <a:pt x="1392" y="0"/>
                  </a:lnTo>
                  <a:close/>
                </a:path>
              </a:pathLst>
            </a:custGeom>
            <a:grpFill/>
            <a:ln>
              <a:noFill/>
            </a:ln>
          </p:spPr>
          <p:txBody>
            <a:bodyPr spcFirstLastPara="1" wrap="square" lIns="121900" tIns="121900" rIns="121900" bIns="121900" anchor="ctr" anchorCtr="0">
              <a:noAutofit/>
            </a:bodyPr>
            <a:lstStyle/>
            <a:p>
              <a:endParaRPr sz="2400"/>
            </a:p>
          </p:txBody>
        </p:sp>
        <p:sp>
          <p:nvSpPr>
            <p:cNvPr id="414" name="Google Shape;414;p39"/>
            <p:cNvSpPr/>
            <p:nvPr/>
          </p:nvSpPr>
          <p:spPr>
            <a:xfrm>
              <a:off x="4041375" y="1594200"/>
              <a:ext cx="300425" cy="229600"/>
            </a:xfrm>
            <a:custGeom>
              <a:avLst/>
              <a:gdLst/>
              <a:ahLst/>
              <a:cxnLst/>
              <a:rect l="l" t="t" r="r" b="b"/>
              <a:pathLst>
                <a:path w="12017" h="9184" extrusionOk="0">
                  <a:moveTo>
                    <a:pt x="2541" y="1"/>
                  </a:moveTo>
                  <a:lnTo>
                    <a:pt x="2174" y="25"/>
                  </a:lnTo>
                  <a:lnTo>
                    <a:pt x="1808" y="74"/>
                  </a:lnTo>
                  <a:lnTo>
                    <a:pt x="1442" y="123"/>
                  </a:lnTo>
                  <a:lnTo>
                    <a:pt x="1100" y="245"/>
                  </a:lnTo>
                  <a:lnTo>
                    <a:pt x="734" y="367"/>
                  </a:lnTo>
                  <a:lnTo>
                    <a:pt x="367" y="538"/>
                  </a:lnTo>
                  <a:lnTo>
                    <a:pt x="1" y="758"/>
                  </a:lnTo>
                  <a:lnTo>
                    <a:pt x="1" y="8427"/>
                  </a:lnTo>
                  <a:lnTo>
                    <a:pt x="367" y="8207"/>
                  </a:lnTo>
                  <a:lnTo>
                    <a:pt x="734" y="8036"/>
                  </a:lnTo>
                  <a:lnTo>
                    <a:pt x="1100" y="7889"/>
                  </a:lnTo>
                  <a:lnTo>
                    <a:pt x="1442" y="7792"/>
                  </a:lnTo>
                  <a:lnTo>
                    <a:pt x="1808" y="7718"/>
                  </a:lnTo>
                  <a:lnTo>
                    <a:pt x="2174" y="7694"/>
                  </a:lnTo>
                  <a:lnTo>
                    <a:pt x="2541" y="7670"/>
                  </a:lnTo>
                  <a:lnTo>
                    <a:pt x="2883" y="7694"/>
                  </a:lnTo>
                  <a:lnTo>
                    <a:pt x="3249" y="7718"/>
                  </a:lnTo>
                  <a:lnTo>
                    <a:pt x="3615" y="7767"/>
                  </a:lnTo>
                  <a:lnTo>
                    <a:pt x="3982" y="7840"/>
                  </a:lnTo>
                  <a:lnTo>
                    <a:pt x="4324" y="7914"/>
                  </a:lnTo>
                  <a:lnTo>
                    <a:pt x="5056" y="8134"/>
                  </a:lnTo>
                  <a:lnTo>
                    <a:pt x="5765" y="8353"/>
                  </a:lnTo>
                  <a:lnTo>
                    <a:pt x="6497" y="8573"/>
                  </a:lnTo>
                  <a:lnTo>
                    <a:pt x="7206" y="8793"/>
                  </a:lnTo>
                  <a:lnTo>
                    <a:pt x="7938" y="8988"/>
                  </a:lnTo>
                  <a:lnTo>
                    <a:pt x="8305" y="9062"/>
                  </a:lnTo>
                  <a:lnTo>
                    <a:pt x="8647" y="9110"/>
                  </a:lnTo>
                  <a:lnTo>
                    <a:pt x="9013" y="9159"/>
                  </a:lnTo>
                  <a:lnTo>
                    <a:pt x="9379" y="9184"/>
                  </a:lnTo>
                  <a:lnTo>
                    <a:pt x="9746" y="9159"/>
                  </a:lnTo>
                  <a:lnTo>
                    <a:pt x="10088" y="9135"/>
                  </a:lnTo>
                  <a:lnTo>
                    <a:pt x="10454" y="9086"/>
                  </a:lnTo>
                  <a:lnTo>
                    <a:pt x="10820" y="8988"/>
                  </a:lnTo>
                  <a:lnTo>
                    <a:pt x="11187" y="8866"/>
                  </a:lnTo>
                  <a:lnTo>
                    <a:pt x="11529" y="8695"/>
                  </a:lnTo>
                  <a:lnTo>
                    <a:pt x="11699" y="8598"/>
                  </a:lnTo>
                  <a:lnTo>
                    <a:pt x="11822" y="8500"/>
                  </a:lnTo>
                  <a:lnTo>
                    <a:pt x="11895" y="8378"/>
                  </a:lnTo>
                  <a:lnTo>
                    <a:pt x="11968" y="8256"/>
                  </a:lnTo>
                  <a:lnTo>
                    <a:pt x="12017" y="8134"/>
                  </a:lnTo>
                  <a:lnTo>
                    <a:pt x="12017" y="8011"/>
                  </a:lnTo>
                  <a:lnTo>
                    <a:pt x="11968" y="7914"/>
                  </a:lnTo>
                  <a:lnTo>
                    <a:pt x="11919" y="7816"/>
                  </a:lnTo>
                  <a:lnTo>
                    <a:pt x="11529" y="7425"/>
                  </a:lnTo>
                  <a:lnTo>
                    <a:pt x="11138" y="6961"/>
                  </a:lnTo>
                  <a:lnTo>
                    <a:pt x="10771" y="6473"/>
                  </a:lnTo>
                  <a:lnTo>
                    <a:pt x="10381" y="5960"/>
                  </a:lnTo>
                  <a:lnTo>
                    <a:pt x="10307" y="5813"/>
                  </a:lnTo>
                  <a:lnTo>
                    <a:pt x="10259" y="5667"/>
                  </a:lnTo>
                  <a:lnTo>
                    <a:pt x="10234" y="5496"/>
                  </a:lnTo>
                  <a:lnTo>
                    <a:pt x="10210" y="5300"/>
                  </a:lnTo>
                  <a:lnTo>
                    <a:pt x="10234" y="5130"/>
                  </a:lnTo>
                  <a:lnTo>
                    <a:pt x="10259" y="4959"/>
                  </a:lnTo>
                  <a:lnTo>
                    <a:pt x="10307" y="4788"/>
                  </a:lnTo>
                  <a:lnTo>
                    <a:pt x="10381" y="4617"/>
                  </a:lnTo>
                  <a:lnTo>
                    <a:pt x="10771" y="3884"/>
                  </a:lnTo>
                  <a:lnTo>
                    <a:pt x="11138" y="3127"/>
                  </a:lnTo>
                  <a:lnTo>
                    <a:pt x="11529" y="2345"/>
                  </a:lnTo>
                  <a:lnTo>
                    <a:pt x="11919" y="1490"/>
                  </a:lnTo>
                  <a:lnTo>
                    <a:pt x="11993" y="1320"/>
                  </a:lnTo>
                  <a:lnTo>
                    <a:pt x="12017" y="1173"/>
                  </a:lnTo>
                  <a:lnTo>
                    <a:pt x="12017" y="1051"/>
                  </a:lnTo>
                  <a:lnTo>
                    <a:pt x="11968" y="978"/>
                  </a:lnTo>
                  <a:lnTo>
                    <a:pt x="11895" y="953"/>
                  </a:lnTo>
                  <a:lnTo>
                    <a:pt x="11822" y="929"/>
                  </a:lnTo>
                  <a:lnTo>
                    <a:pt x="11699" y="978"/>
                  </a:lnTo>
                  <a:lnTo>
                    <a:pt x="11529" y="1026"/>
                  </a:lnTo>
                  <a:lnTo>
                    <a:pt x="11187" y="1197"/>
                  </a:lnTo>
                  <a:lnTo>
                    <a:pt x="10820" y="1320"/>
                  </a:lnTo>
                  <a:lnTo>
                    <a:pt x="10454" y="1417"/>
                  </a:lnTo>
                  <a:lnTo>
                    <a:pt x="10088" y="1466"/>
                  </a:lnTo>
                  <a:lnTo>
                    <a:pt x="9746" y="1515"/>
                  </a:lnTo>
                  <a:lnTo>
                    <a:pt x="9379" y="1515"/>
                  </a:lnTo>
                  <a:lnTo>
                    <a:pt x="9013" y="1490"/>
                  </a:lnTo>
                  <a:lnTo>
                    <a:pt x="8647" y="1466"/>
                  </a:lnTo>
                  <a:lnTo>
                    <a:pt x="8305" y="1393"/>
                  </a:lnTo>
                  <a:lnTo>
                    <a:pt x="7938" y="1320"/>
                  </a:lnTo>
                  <a:lnTo>
                    <a:pt x="7206" y="1149"/>
                  </a:lnTo>
                  <a:lnTo>
                    <a:pt x="6497" y="929"/>
                  </a:lnTo>
                  <a:lnTo>
                    <a:pt x="5765" y="685"/>
                  </a:lnTo>
                  <a:lnTo>
                    <a:pt x="5056" y="465"/>
                  </a:lnTo>
                  <a:lnTo>
                    <a:pt x="4324" y="269"/>
                  </a:lnTo>
                  <a:lnTo>
                    <a:pt x="3982" y="172"/>
                  </a:lnTo>
                  <a:lnTo>
                    <a:pt x="3615" y="98"/>
                  </a:lnTo>
                  <a:lnTo>
                    <a:pt x="3249" y="50"/>
                  </a:lnTo>
                  <a:lnTo>
                    <a:pt x="2883" y="25"/>
                  </a:lnTo>
                  <a:lnTo>
                    <a:pt x="2541"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15" name="Google Shape;415;p39"/>
          <p:cNvGrpSpPr/>
          <p:nvPr/>
        </p:nvGrpSpPr>
        <p:grpSpPr>
          <a:xfrm>
            <a:off x="4760728" y="2506141"/>
            <a:ext cx="409427" cy="243601"/>
            <a:chOff x="4601275" y="1702875"/>
            <a:chExt cx="471400" cy="289450"/>
          </a:xfrm>
          <a:solidFill>
            <a:srgbClr val="00B0F0"/>
          </a:solidFill>
        </p:grpSpPr>
        <p:sp>
          <p:nvSpPr>
            <p:cNvPr id="416" name="Google Shape;416;p39"/>
            <p:cNvSpPr/>
            <p:nvPr/>
          </p:nvSpPr>
          <p:spPr>
            <a:xfrm>
              <a:off x="4816200" y="1702875"/>
              <a:ext cx="41550" cy="41550"/>
            </a:xfrm>
            <a:custGeom>
              <a:avLst/>
              <a:gdLst/>
              <a:ahLst/>
              <a:cxnLst/>
              <a:rect l="l" t="t" r="r" b="b"/>
              <a:pathLst>
                <a:path w="1662" h="1662" extrusionOk="0">
                  <a:moveTo>
                    <a:pt x="831" y="1"/>
                  </a:moveTo>
                  <a:lnTo>
                    <a:pt x="660" y="25"/>
                  </a:lnTo>
                  <a:lnTo>
                    <a:pt x="514" y="74"/>
                  </a:lnTo>
                  <a:lnTo>
                    <a:pt x="367" y="148"/>
                  </a:lnTo>
                  <a:lnTo>
                    <a:pt x="245" y="245"/>
                  </a:lnTo>
                  <a:lnTo>
                    <a:pt x="147" y="367"/>
                  </a:lnTo>
                  <a:lnTo>
                    <a:pt x="74" y="514"/>
                  </a:lnTo>
                  <a:lnTo>
                    <a:pt x="25" y="660"/>
                  </a:lnTo>
                  <a:lnTo>
                    <a:pt x="1" y="831"/>
                  </a:lnTo>
                  <a:lnTo>
                    <a:pt x="25" y="1002"/>
                  </a:lnTo>
                  <a:lnTo>
                    <a:pt x="74" y="1173"/>
                  </a:lnTo>
                  <a:lnTo>
                    <a:pt x="147" y="1295"/>
                  </a:lnTo>
                  <a:lnTo>
                    <a:pt x="245" y="1418"/>
                  </a:lnTo>
                  <a:lnTo>
                    <a:pt x="367" y="1540"/>
                  </a:lnTo>
                  <a:lnTo>
                    <a:pt x="514" y="1613"/>
                  </a:lnTo>
                  <a:lnTo>
                    <a:pt x="660" y="1662"/>
                  </a:lnTo>
                  <a:lnTo>
                    <a:pt x="1002" y="1662"/>
                  </a:lnTo>
                  <a:lnTo>
                    <a:pt x="1149" y="1613"/>
                  </a:lnTo>
                  <a:lnTo>
                    <a:pt x="1295" y="1540"/>
                  </a:lnTo>
                  <a:lnTo>
                    <a:pt x="1417" y="1418"/>
                  </a:lnTo>
                  <a:lnTo>
                    <a:pt x="1515" y="1295"/>
                  </a:lnTo>
                  <a:lnTo>
                    <a:pt x="1588" y="1173"/>
                  </a:lnTo>
                  <a:lnTo>
                    <a:pt x="1637" y="1002"/>
                  </a:lnTo>
                  <a:lnTo>
                    <a:pt x="1661" y="831"/>
                  </a:lnTo>
                  <a:lnTo>
                    <a:pt x="1637" y="660"/>
                  </a:lnTo>
                  <a:lnTo>
                    <a:pt x="1588" y="514"/>
                  </a:lnTo>
                  <a:lnTo>
                    <a:pt x="1515" y="367"/>
                  </a:lnTo>
                  <a:lnTo>
                    <a:pt x="1417" y="245"/>
                  </a:lnTo>
                  <a:lnTo>
                    <a:pt x="1295" y="148"/>
                  </a:lnTo>
                  <a:lnTo>
                    <a:pt x="1149" y="74"/>
                  </a:lnTo>
                  <a:lnTo>
                    <a:pt x="1002" y="25"/>
                  </a:lnTo>
                  <a:lnTo>
                    <a:pt x="831" y="1"/>
                  </a:lnTo>
                  <a:close/>
                </a:path>
              </a:pathLst>
            </a:custGeom>
            <a:grpFill/>
            <a:ln>
              <a:noFill/>
            </a:ln>
          </p:spPr>
          <p:txBody>
            <a:bodyPr spcFirstLastPara="1" wrap="square" lIns="121900" tIns="121900" rIns="121900" bIns="121900" anchor="ctr" anchorCtr="0">
              <a:noAutofit/>
            </a:bodyPr>
            <a:lstStyle/>
            <a:p>
              <a:endParaRPr sz="2400"/>
            </a:p>
          </p:txBody>
        </p:sp>
        <p:sp>
          <p:nvSpPr>
            <p:cNvPr id="417" name="Google Shape;417;p39"/>
            <p:cNvSpPr/>
            <p:nvPr/>
          </p:nvSpPr>
          <p:spPr>
            <a:xfrm>
              <a:off x="5031125" y="1757225"/>
              <a:ext cx="41550" cy="41550"/>
            </a:xfrm>
            <a:custGeom>
              <a:avLst/>
              <a:gdLst/>
              <a:ahLst/>
              <a:cxnLst/>
              <a:rect l="l" t="t" r="r" b="b"/>
              <a:pathLst>
                <a:path w="1662" h="1662" extrusionOk="0">
                  <a:moveTo>
                    <a:pt x="831" y="1"/>
                  </a:moveTo>
                  <a:lnTo>
                    <a:pt x="660" y="25"/>
                  </a:lnTo>
                  <a:lnTo>
                    <a:pt x="513"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3" y="1613"/>
                  </a:lnTo>
                  <a:lnTo>
                    <a:pt x="660" y="1661"/>
                  </a:lnTo>
                  <a:lnTo>
                    <a:pt x="1002" y="1661"/>
                  </a:lnTo>
                  <a:lnTo>
                    <a:pt x="1148" y="1613"/>
                  </a:lnTo>
                  <a:lnTo>
                    <a:pt x="1295" y="1539"/>
                  </a:lnTo>
                  <a:lnTo>
                    <a:pt x="1417" y="1417"/>
                  </a:lnTo>
                  <a:lnTo>
                    <a:pt x="1515" y="1295"/>
                  </a:lnTo>
                  <a:lnTo>
                    <a:pt x="1588" y="1173"/>
                  </a:lnTo>
                  <a:lnTo>
                    <a:pt x="1637" y="1002"/>
                  </a:lnTo>
                  <a:lnTo>
                    <a:pt x="1661" y="831"/>
                  </a:lnTo>
                  <a:lnTo>
                    <a:pt x="1637" y="684"/>
                  </a:lnTo>
                  <a:lnTo>
                    <a:pt x="1588" y="514"/>
                  </a:lnTo>
                  <a:lnTo>
                    <a:pt x="1515" y="367"/>
                  </a:lnTo>
                  <a:lnTo>
                    <a:pt x="1417" y="245"/>
                  </a:lnTo>
                  <a:lnTo>
                    <a:pt x="1295" y="147"/>
                  </a:lnTo>
                  <a:lnTo>
                    <a:pt x="1148" y="74"/>
                  </a:lnTo>
                  <a:lnTo>
                    <a:pt x="1002" y="25"/>
                  </a:lnTo>
                  <a:lnTo>
                    <a:pt x="831" y="1"/>
                  </a:lnTo>
                  <a:close/>
                </a:path>
              </a:pathLst>
            </a:custGeom>
            <a:grpFill/>
            <a:ln>
              <a:noFill/>
            </a:ln>
          </p:spPr>
          <p:txBody>
            <a:bodyPr spcFirstLastPara="1" wrap="square" lIns="121900" tIns="121900" rIns="121900" bIns="121900" anchor="ctr" anchorCtr="0">
              <a:noAutofit/>
            </a:bodyPr>
            <a:lstStyle/>
            <a:p>
              <a:endParaRPr sz="2400"/>
            </a:p>
          </p:txBody>
        </p:sp>
        <p:sp>
          <p:nvSpPr>
            <p:cNvPr id="418" name="Google Shape;418;p39"/>
            <p:cNvSpPr/>
            <p:nvPr/>
          </p:nvSpPr>
          <p:spPr>
            <a:xfrm>
              <a:off x="4634875" y="1756000"/>
              <a:ext cx="404225" cy="178325"/>
            </a:xfrm>
            <a:custGeom>
              <a:avLst/>
              <a:gdLst/>
              <a:ahLst/>
              <a:cxnLst/>
              <a:rect l="l" t="t" r="r" b="b"/>
              <a:pathLst>
                <a:path w="16169" h="7133" extrusionOk="0">
                  <a:moveTo>
                    <a:pt x="7742" y="1"/>
                  </a:moveTo>
                  <a:lnTo>
                    <a:pt x="5007" y="3444"/>
                  </a:lnTo>
                  <a:lnTo>
                    <a:pt x="464" y="1784"/>
                  </a:lnTo>
                  <a:lnTo>
                    <a:pt x="366" y="1881"/>
                  </a:lnTo>
                  <a:lnTo>
                    <a:pt x="244" y="1979"/>
                  </a:lnTo>
                  <a:lnTo>
                    <a:pt x="122" y="2052"/>
                  </a:lnTo>
                  <a:lnTo>
                    <a:pt x="0" y="2101"/>
                  </a:lnTo>
                  <a:lnTo>
                    <a:pt x="1465" y="7132"/>
                  </a:lnTo>
                  <a:lnTo>
                    <a:pt x="14703" y="7132"/>
                  </a:lnTo>
                  <a:lnTo>
                    <a:pt x="16168" y="2101"/>
                  </a:lnTo>
                  <a:lnTo>
                    <a:pt x="16046" y="2052"/>
                  </a:lnTo>
                  <a:lnTo>
                    <a:pt x="15924" y="1979"/>
                  </a:lnTo>
                  <a:lnTo>
                    <a:pt x="15802" y="1881"/>
                  </a:lnTo>
                  <a:lnTo>
                    <a:pt x="15704" y="1784"/>
                  </a:lnTo>
                  <a:lnTo>
                    <a:pt x="11161" y="3444"/>
                  </a:lnTo>
                  <a:lnTo>
                    <a:pt x="8426" y="1"/>
                  </a:lnTo>
                  <a:lnTo>
                    <a:pt x="8255" y="25"/>
                  </a:lnTo>
                  <a:lnTo>
                    <a:pt x="7913" y="25"/>
                  </a:lnTo>
                  <a:lnTo>
                    <a:pt x="7742" y="1"/>
                  </a:lnTo>
                  <a:close/>
                </a:path>
              </a:pathLst>
            </a:custGeom>
            <a:grpFill/>
            <a:ln>
              <a:noFill/>
            </a:ln>
          </p:spPr>
          <p:txBody>
            <a:bodyPr spcFirstLastPara="1" wrap="square" lIns="121900" tIns="121900" rIns="121900" bIns="121900" anchor="ctr" anchorCtr="0">
              <a:noAutofit/>
            </a:bodyPr>
            <a:lstStyle/>
            <a:p>
              <a:endParaRPr sz="2400"/>
            </a:p>
          </p:txBody>
        </p:sp>
        <p:sp>
          <p:nvSpPr>
            <p:cNvPr id="419" name="Google Shape;419;p39"/>
            <p:cNvSpPr/>
            <p:nvPr/>
          </p:nvSpPr>
          <p:spPr>
            <a:xfrm>
              <a:off x="4601275" y="1757225"/>
              <a:ext cx="41550" cy="41550"/>
            </a:xfrm>
            <a:custGeom>
              <a:avLst/>
              <a:gdLst/>
              <a:ahLst/>
              <a:cxnLst/>
              <a:rect l="l" t="t" r="r" b="b"/>
              <a:pathLst>
                <a:path w="1662" h="1662" extrusionOk="0">
                  <a:moveTo>
                    <a:pt x="831" y="1"/>
                  </a:moveTo>
                  <a:lnTo>
                    <a:pt x="660" y="25"/>
                  </a:lnTo>
                  <a:lnTo>
                    <a:pt x="514"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4" y="1613"/>
                  </a:lnTo>
                  <a:lnTo>
                    <a:pt x="660" y="1661"/>
                  </a:lnTo>
                  <a:lnTo>
                    <a:pt x="1002" y="1661"/>
                  </a:lnTo>
                  <a:lnTo>
                    <a:pt x="1149" y="1613"/>
                  </a:lnTo>
                  <a:lnTo>
                    <a:pt x="1295" y="1539"/>
                  </a:lnTo>
                  <a:lnTo>
                    <a:pt x="1417" y="1417"/>
                  </a:lnTo>
                  <a:lnTo>
                    <a:pt x="1515" y="1295"/>
                  </a:lnTo>
                  <a:lnTo>
                    <a:pt x="1588" y="1173"/>
                  </a:lnTo>
                  <a:lnTo>
                    <a:pt x="1637" y="1002"/>
                  </a:lnTo>
                  <a:lnTo>
                    <a:pt x="1662" y="831"/>
                  </a:lnTo>
                  <a:lnTo>
                    <a:pt x="1637" y="684"/>
                  </a:lnTo>
                  <a:lnTo>
                    <a:pt x="1588" y="514"/>
                  </a:lnTo>
                  <a:lnTo>
                    <a:pt x="1515" y="367"/>
                  </a:lnTo>
                  <a:lnTo>
                    <a:pt x="1417" y="245"/>
                  </a:lnTo>
                  <a:lnTo>
                    <a:pt x="1295" y="147"/>
                  </a:lnTo>
                  <a:lnTo>
                    <a:pt x="1149" y="74"/>
                  </a:lnTo>
                  <a:lnTo>
                    <a:pt x="1002" y="25"/>
                  </a:lnTo>
                  <a:lnTo>
                    <a:pt x="831" y="1"/>
                  </a:lnTo>
                  <a:close/>
                </a:path>
              </a:pathLst>
            </a:custGeom>
            <a:grpFill/>
            <a:ln>
              <a:noFill/>
            </a:ln>
          </p:spPr>
          <p:txBody>
            <a:bodyPr spcFirstLastPara="1" wrap="square" lIns="121900" tIns="121900" rIns="121900" bIns="121900" anchor="ctr" anchorCtr="0">
              <a:noAutofit/>
            </a:bodyPr>
            <a:lstStyle/>
            <a:p>
              <a:endParaRPr sz="2400"/>
            </a:p>
          </p:txBody>
        </p:sp>
        <p:sp>
          <p:nvSpPr>
            <p:cNvPr id="420" name="Google Shape;420;p39"/>
            <p:cNvSpPr/>
            <p:nvPr/>
          </p:nvSpPr>
          <p:spPr>
            <a:xfrm>
              <a:off x="4673325" y="1947725"/>
              <a:ext cx="327300" cy="44600"/>
            </a:xfrm>
            <a:custGeom>
              <a:avLst/>
              <a:gdLst/>
              <a:ahLst/>
              <a:cxnLst/>
              <a:rect l="l" t="t" r="r" b="b"/>
              <a:pathLst>
                <a:path w="13092" h="1784" extrusionOk="0">
                  <a:moveTo>
                    <a:pt x="1" y="1"/>
                  </a:moveTo>
                  <a:lnTo>
                    <a:pt x="514" y="1784"/>
                  </a:lnTo>
                  <a:lnTo>
                    <a:pt x="1808" y="1686"/>
                  </a:lnTo>
                  <a:lnTo>
                    <a:pt x="3249" y="1588"/>
                  </a:lnTo>
                  <a:lnTo>
                    <a:pt x="4836" y="1539"/>
                  </a:lnTo>
                  <a:lnTo>
                    <a:pt x="8256" y="1539"/>
                  </a:lnTo>
                  <a:lnTo>
                    <a:pt x="9843" y="1588"/>
                  </a:lnTo>
                  <a:lnTo>
                    <a:pt x="11284" y="1661"/>
                  </a:lnTo>
                  <a:lnTo>
                    <a:pt x="12579" y="1784"/>
                  </a:lnTo>
                  <a:lnTo>
                    <a:pt x="13091"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21" name="Google Shape;421;p39"/>
          <p:cNvGrpSpPr/>
          <p:nvPr/>
        </p:nvGrpSpPr>
        <p:grpSpPr>
          <a:xfrm>
            <a:off x="5365816" y="2446535"/>
            <a:ext cx="370169" cy="362813"/>
            <a:chOff x="5297950" y="1632050"/>
            <a:chExt cx="426200" cy="431100"/>
          </a:xfrm>
          <a:solidFill>
            <a:srgbClr val="00B0F0"/>
          </a:solidFill>
        </p:grpSpPr>
        <p:sp>
          <p:nvSpPr>
            <p:cNvPr id="422" name="Google Shape;422;p39"/>
            <p:cNvSpPr/>
            <p:nvPr/>
          </p:nvSpPr>
          <p:spPr>
            <a:xfrm>
              <a:off x="5404800" y="1936125"/>
              <a:ext cx="212500" cy="127025"/>
            </a:xfrm>
            <a:custGeom>
              <a:avLst/>
              <a:gdLst/>
              <a:ahLst/>
              <a:cxnLst/>
              <a:rect l="l" t="t" r="r" b="b"/>
              <a:pathLst>
                <a:path w="8500" h="5081" extrusionOk="0">
                  <a:moveTo>
                    <a:pt x="3175" y="1"/>
                  </a:moveTo>
                  <a:lnTo>
                    <a:pt x="3175" y="2834"/>
                  </a:lnTo>
                  <a:lnTo>
                    <a:pt x="2614" y="2956"/>
                  </a:lnTo>
                  <a:lnTo>
                    <a:pt x="2076" y="3102"/>
                  </a:lnTo>
                  <a:lnTo>
                    <a:pt x="1588" y="3298"/>
                  </a:lnTo>
                  <a:lnTo>
                    <a:pt x="1148" y="3493"/>
                  </a:lnTo>
                  <a:lnTo>
                    <a:pt x="782" y="3713"/>
                  </a:lnTo>
                  <a:lnTo>
                    <a:pt x="611" y="3859"/>
                  </a:lnTo>
                  <a:lnTo>
                    <a:pt x="464" y="3982"/>
                  </a:lnTo>
                  <a:lnTo>
                    <a:pt x="318" y="4128"/>
                  </a:lnTo>
                  <a:lnTo>
                    <a:pt x="196" y="4275"/>
                  </a:lnTo>
                  <a:lnTo>
                    <a:pt x="74" y="4421"/>
                  </a:lnTo>
                  <a:lnTo>
                    <a:pt x="0" y="4592"/>
                  </a:lnTo>
                  <a:lnTo>
                    <a:pt x="171" y="4665"/>
                  </a:lnTo>
                  <a:lnTo>
                    <a:pt x="416" y="4739"/>
                  </a:lnTo>
                  <a:lnTo>
                    <a:pt x="782" y="4836"/>
                  </a:lnTo>
                  <a:lnTo>
                    <a:pt x="1344" y="4910"/>
                  </a:lnTo>
                  <a:lnTo>
                    <a:pt x="2101" y="5007"/>
                  </a:lnTo>
                  <a:lnTo>
                    <a:pt x="3053" y="5056"/>
                  </a:lnTo>
                  <a:lnTo>
                    <a:pt x="4250" y="5081"/>
                  </a:lnTo>
                  <a:lnTo>
                    <a:pt x="5447" y="5056"/>
                  </a:lnTo>
                  <a:lnTo>
                    <a:pt x="6399" y="5007"/>
                  </a:lnTo>
                  <a:lnTo>
                    <a:pt x="7156" y="4910"/>
                  </a:lnTo>
                  <a:lnTo>
                    <a:pt x="7718" y="4836"/>
                  </a:lnTo>
                  <a:lnTo>
                    <a:pt x="8084" y="4739"/>
                  </a:lnTo>
                  <a:lnTo>
                    <a:pt x="8329" y="4665"/>
                  </a:lnTo>
                  <a:lnTo>
                    <a:pt x="8500" y="4592"/>
                  </a:lnTo>
                  <a:lnTo>
                    <a:pt x="8426" y="4421"/>
                  </a:lnTo>
                  <a:lnTo>
                    <a:pt x="8304" y="4275"/>
                  </a:lnTo>
                  <a:lnTo>
                    <a:pt x="8182" y="4128"/>
                  </a:lnTo>
                  <a:lnTo>
                    <a:pt x="8036" y="3982"/>
                  </a:lnTo>
                  <a:lnTo>
                    <a:pt x="7889" y="3859"/>
                  </a:lnTo>
                  <a:lnTo>
                    <a:pt x="7718" y="3713"/>
                  </a:lnTo>
                  <a:lnTo>
                    <a:pt x="7352" y="3493"/>
                  </a:lnTo>
                  <a:lnTo>
                    <a:pt x="6912" y="3298"/>
                  </a:lnTo>
                  <a:lnTo>
                    <a:pt x="6424" y="3102"/>
                  </a:lnTo>
                  <a:lnTo>
                    <a:pt x="5886" y="2956"/>
                  </a:lnTo>
                  <a:lnTo>
                    <a:pt x="5325" y="2834"/>
                  </a:lnTo>
                  <a:lnTo>
                    <a:pt x="5325" y="1"/>
                  </a:lnTo>
                  <a:lnTo>
                    <a:pt x="5032" y="49"/>
                  </a:lnTo>
                  <a:lnTo>
                    <a:pt x="4763" y="98"/>
                  </a:lnTo>
                  <a:lnTo>
                    <a:pt x="4250" y="123"/>
                  </a:lnTo>
                  <a:lnTo>
                    <a:pt x="3737" y="98"/>
                  </a:lnTo>
                  <a:lnTo>
                    <a:pt x="3469" y="49"/>
                  </a:lnTo>
                  <a:lnTo>
                    <a:pt x="3175" y="1"/>
                  </a:lnTo>
                  <a:close/>
                </a:path>
              </a:pathLst>
            </a:custGeom>
            <a:grpFill/>
            <a:ln>
              <a:noFill/>
            </a:ln>
          </p:spPr>
          <p:txBody>
            <a:bodyPr spcFirstLastPara="1" wrap="square" lIns="121900" tIns="121900" rIns="121900" bIns="121900" anchor="ctr" anchorCtr="0">
              <a:noAutofit/>
            </a:bodyPr>
            <a:lstStyle/>
            <a:p>
              <a:endParaRPr sz="2400"/>
            </a:p>
          </p:txBody>
        </p:sp>
        <p:sp>
          <p:nvSpPr>
            <p:cNvPr id="423" name="Google Shape;423;p39"/>
            <p:cNvSpPr/>
            <p:nvPr/>
          </p:nvSpPr>
          <p:spPr>
            <a:xfrm>
              <a:off x="5297950" y="1632050"/>
              <a:ext cx="426200" cy="294950"/>
            </a:xfrm>
            <a:custGeom>
              <a:avLst/>
              <a:gdLst/>
              <a:ahLst/>
              <a:cxnLst/>
              <a:rect l="l" t="t" r="r" b="b"/>
              <a:pathLst>
                <a:path w="17048" h="11798" extrusionOk="0">
                  <a:moveTo>
                    <a:pt x="8524" y="2956"/>
                  </a:moveTo>
                  <a:lnTo>
                    <a:pt x="8573" y="2981"/>
                  </a:lnTo>
                  <a:lnTo>
                    <a:pt x="8622" y="3054"/>
                  </a:lnTo>
                  <a:lnTo>
                    <a:pt x="9086" y="4128"/>
                  </a:lnTo>
                  <a:lnTo>
                    <a:pt x="9135" y="4202"/>
                  </a:lnTo>
                  <a:lnTo>
                    <a:pt x="9208" y="4275"/>
                  </a:lnTo>
                  <a:lnTo>
                    <a:pt x="9306" y="4324"/>
                  </a:lnTo>
                  <a:lnTo>
                    <a:pt x="9403" y="4348"/>
                  </a:lnTo>
                  <a:lnTo>
                    <a:pt x="10576" y="4470"/>
                  </a:lnTo>
                  <a:lnTo>
                    <a:pt x="10649" y="4495"/>
                  </a:lnTo>
                  <a:lnTo>
                    <a:pt x="10698" y="4519"/>
                  </a:lnTo>
                  <a:lnTo>
                    <a:pt x="10673" y="4592"/>
                  </a:lnTo>
                  <a:lnTo>
                    <a:pt x="10624" y="4641"/>
                  </a:lnTo>
                  <a:lnTo>
                    <a:pt x="9745" y="5423"/>
                  </a:lnTo>
                  <a:lnTo>
                    <a:pt x="9696" y="5496"/>
                  </a:lnTo>
                  <a:lnTo>
                    <a:pt x="9648" y="5594"/>
                  </a:lnTo>
                  <a:lnTo>
                    <a:pt x="9623" y="5691"/>
                  </a:lnTo>
                  <a:lnTo>
                    <a:pt x="9623" y="5789"/>
                  </a:lnTo>
                  <a:lnTo>
                    <a:pt x="9892" y="6961"/>
                  </a:lnTo>
                  <a:lnTo>
                    <a:pt x="9892" y="7035"/>
                  </a:lnTo>
                  <a:lnTo>
                    <a:pt x="9867" y="7084"/>
                  </a:lnTo>
                  <a:lnTo>
                    <a:pt x="9818" y="7084"/>
                  </a:lnTo>
                  <a:lnTo>
                    <a:pt x="9745" y="7059"/>
                  </a:lnTo>
                  <a:lnTo>
                    <a:pt x="8719" y="6473"/>
                  </a:lnTo>
                  <a:lnTo>
                    <a:pt x="8622" y="6424"/>
                  </a:lnTo>
                  <a:lnTo>
                    <a:pt x="8426" y="6424"/>
                  </a:lnTo>
                  <a:lnTo>
                    <a:pt x="8329" y="6473"/>
                  </a:lnTo>
                  <a:lnTo>
                    <a:pt x="7303" y="7059"/>
                  </a:lnTo>
                  <a:lnTo>
                    <a:pt x="7230" y="7084"/>
                  </a:lnTo>
                  <a:lnTo>
                    <a:pt x="7181" y="7084"/>
                  </a:lnTo>
                  <a:lnTo>
                    <a:pt x="7156" y="7035"/>
                  </a:lnTo>
                  <a:lnTo>
                    <a:pt x="7156" y="6961"/>
                  </a:lnTo>
                  <a:lnTo>
                    <a:pt x="7425" y="5789"/>
                  </a:lnTo>
                  <a:lnTo>
                    <a:pt x="7425" y="5691"/>
                  </a:lnTo>
                  <a:lnTo>
                    <a:pt x="7401" y="5594"/>
                  </a:lnTo>
                  <a:lnTo>
                    <a:pt x="7352" y="5496"/>
                  </a:lnTo>
                  <a:lnTo>
                    <a:pt x="7303" y="5423"/>
                  </a:lnTo>
                  <a:lnTo>
                    <a:pt x="6424" y="4641"/>
                  </a:lnTo>
                  <a:lnTo>
                    <a:pt x="6375" y="4592"/>
                  </a:lnTo>
                  <a:lnTo>
                    <a:pt x="6350" y="4519"/>
                  </a:lnTo>
                  <a:lnTo>
                    <a:pt x="6399" y="4495"/>
                  </a:lnTo>
                  <a:lnTo>
                    <a:pt x="6473" y="4470"/>
                  </a:lnTo>
                  <a:lnTo>
                    <a:pt x="7645" y="4348"/>
                  </a:lnTo>
                  <a:lnTo>
                    <a:pt x="7743" y="4324"/>
                  </a:lnTo>
                  <a:lnTo>
                    <a:pt x="7840" y="4275"/>
                  </a:lnTo>
                  <a:lnTo>
                    <a:pt x="7913" y="4202"/>
                  </a:lnTo>
                  <a:lnTo>
                    <a:pt x="7962" y="4128"/>
                  </a:lnTo>
                  <a:lnTo>
                    <a:pt x="8426" y="3054"/>
                  </a:lnTo>
                  <a:lnTo>
                    <a:pt x="8475" y="2981"/>
                  </a:lnTo>
                  <a:lnTo>
                    <a:pt x="8524" y="2956"/>
                  </a:lnTo>
                  <a:close/>
                  <a:moveTo>
                    <a:pt x="15973" y="2150"/>
                  </a:moveTo>
                  <a:lnTo>
                    <a:pt x="15973" y="2516"/>
                  </a:lnTo>
                  <a:lnTo>
                    <a:pt x="15924" y="2932"/>
                  </a:lnTo>
                  <a:lnTo>
                    <a:pt x="15875" y="3371"/>
                  </a:lnTo>
                  <a:lnTo>
                    <a:pt x="15802" y="3835"/>
                  </a:lnTo>
                  <a:lnTo>
                    <a:pt x="15704" y="4299"/>
                  </a:lnTo>
                  <a:lnTo>
                    <a:pt x="15558" y="4788"/>
                  </a:lnTo>
                  <a:lnTo>
                    <a:pt x="15411" y="5252"/>
                  </a:lnTo>
                  <a:lnTo>
                    <a:pt x="15216" y="5740"/>
                  </a:lnTo>
                  <a:lnTo>
                    <a:pt x="14996" y="6204"/>
                  </a:lnTo>
                  <a:lnTo>
                    <a:pt x="14752" y="6620"/>
                  </a:lnTo>
                  <a:lnTo>
                    <a:pt x="14459" y="7035"/>
                  </a:lnTo>
                  <a:lnTo>
                    <a:pt x="14141" y="7426"/>
                  </a:lnTo>
                  <a:lnTo>
                    <a:pt x="13799" y="7767"/>
                  </a:lnTo>
                  <a:lnTo>
                    <a:pt x="13604" y="7914"/>
                  </a:lnTo>
                  <a:lnTo>
                    <a:pt x="13409" y="8061"/>
                  </a:lnTo>
                  <a:lnTo>
                    <a:pt x="13213" y="8183"/>
                  </a:lnTo>
                  <a:lnTo>
                    <a:pt x="12993" y="8305"/>
                  </a:lnTo>
                  <a:lnTo>
                    <a:pt x="12774" y="8402"/>
                  </a:lnTo>
                  <a:lnTo>
                    <a:pt x="12529" y="8476"/>
                  </a:lnTo>
                  <a:lnTo>
                    <a:pt x="12529" y="8476"/>
                  </a:lnTo>
                  <a:lnTo>
                    <a:pt x="12823" y="7767"/>
                  </a:lnTo>
                  <a:lnTo>
                    <a:pt x="13042" y="7059"/>
                  </a:lnTo>
                  <a:lnTo>
                    <a:pt x="13262" y="6351"/>
                  </a:lnTo>
                  <a:lnTo>
                    <a:pt x="13433" y="5618"/>
                  </a:lnTo>
                  <a:lnTo>
                    <a:pt x="13555" y="4837"/>
                  </a:lnTo>
                  <a:lnTo>
                    <a:pt x="13677" y="4031"/>
                  </a:lnTo>
                  <a:lnTo>
                    <a:pt x="13751" y="3127"/>
                  </a:lnTo>
                  <a:lnTo>
                    <a:pt x="13799" y="2150"/>
                  </a:lnTo>
                  <a:close/>
                  <a:moveTo>
                    <a:pt x="3249" y="2150"/>
                  </a:moveTo>
                  <a:lnTo>
                    <a:pt x="3298" y="3127"/>
                  </a:lnTo>
                  <a:lnTo>
                    <a:pt x="3371" y="4031"/>
                  </a:lnTo>
                  <a:lnTo>
                    <a:pt x="3493" y="4837"/>
                  </a:lnTo>
                  <a:lnTo>
                    <a:pt x="3615" y="5618"/>
                  </a:lnTo>
                  <a:lnTo>
                    <a:pt x="3786" y="6351"/>
                  </a:lnTo>
                  <a:lnTo>
                    <a:pt x="4006" y="7059"/>
                  </a:lnTo>
                  <a:lnTo>
                    <a:pt x="4226" y="7767"/>
                  </a:lnTo>
                  <a:lnTo>
                    <a:pt x="4519" y="8476"/>
                  </a:lnTo>
                  <a:lnTo>
                    <a:pt x="4274" y="8402"/>
                  </a:lnTo>
                  <a:lnTo>
                    <a:pt x="4055" y="8305"/>
                  </a:lnTo>
                  <a:lnTo>
                    <a:pt x="3835" y="8183"/>
                  </a:lnTo>
                  <a:lnTo>
                    <a:pt x="3639" y="8061"/>
                  </a:lnTo>
                  <a:lnTo>
                    <a:pt x="3444" y="7914"/>
                  </a:lnTo>
                  <a:lnTo>
                    <a:pt x="3249" y="7767"/>
                  </a:lnTo>
                  <a:lnTo>
                    <a:pt x="2907" y="7426"/>
                  </a:lnTo>
                  <a:lnTo>
                    <a:pt x="2589" y="7035"/>
                  </a:lnTo>
                  <a:lnTo>
                    <a:pt x="2296" y="6620"/>
                  </a:lnTo>
                  <a:lnTo>
                    <a:pt x="2052" y="6204"/>
                  </a:lnTo>
                  <a:lnTo>
                    <a:pt x="1832" y="5740"/>
                  </a:lnTo>
                  <a:lnTo>
                    <a:pt x="1637" y="5252"/>
                  </a:lnTo>
                  <a:lnTo>
                    <a:pt x="1490" y="4788"/>
                  </a:lnTo>
                  <a:lnTo>
                    <a:pt x="1344" y="4299"/>
                  </a:lnTo>
                  <a:lnTo>
                    <a:pt x="1246" y="3835"/>
                  </a:lnTo>
                  <a:lnTo>
                    <a:pt x="1173" y="3371"/>
                  </a:lnTo>
                  <a:lnTo>
                    <a:pt x="1124" y="2932"/>
                  </a:lnTo>
                  <a:lnTo>
                    <a:pt x="1075" y="2516"/>
                  </a:lnTo>
                  <a:lnTo>
                    <a:pt x="1075" y="2150"/>
                  </a:lnTo>
                  <a:close/>
                  <a:moveTo>
                    <a:pt x="3737" y="1"/>
                  </a:moveTo>
                  <a:lnTo>
                    <a:pt x="3639" y="25"/>
                  </a:lnTo>
                  <a:lnTo>
                    <a:pt x="3542" y="50"/>
                  </a:lnTo>
                  <a:lnTo>
                    <a:pt x="3444" y="99"/>
                  </a:lnTo>
                  <a:lnTo>
                    <a:pt x="3371" y="147"/>
                  </a:lnTo>
                  <a:lnTo>
                    <a:pt x="3322" y="221"/>
                  </a:lnTo>
                  <a:lnTo>
                    <a:pt x="3249" y="294"/>
                  </a:lnTo>
                  <a:lnTo>
                    <a:pt x="3224" y="392"/>
                  </a:lnTo>
                  <a:lnTo>
                    <a:pt x="3200" y="489"/>
                  </a:lnTo>
                  <a:lnTo>
                    <a:pt x="3224" y="1076"/>
                  </a:lnTo>
                  <a:lnTo>
                    <a:pt x="1075" y="1076"/>
                  </a:lnTo>
                  <a:lnTo>
                    <a:pt x="855" y="1100"/>
                  </a:lnTo>
                  <a:lnTo>
                    <a:pt x="660" y="1149"/>
                  </a:lnTo>
                  <a:lnTo>
                    <a:pt x="489" y="1246"/>
                  </a:lnTo>
                  <a:lnTo>
                    <a:pt x="318" y="1393"/>
                  </a:lnTo>
                  <a:lnTo>
                    <a:pt x="196" y="1540"/>
                  </a:lnTo>
                  <a:lnTo>
                    <a:pt x="98" y="1735"/>
                  </a:lnTo>
                  <a:lnTo>
                    <a:pt x="25" y="1930"/>
                  </a:lnTo>
                  <a:lnTo>
                    <a:pt x="0" y="2150"/>
                  </a:lnTo>
                  <a:lnTo>
                    <a:pt x="25" y="2614"/>
                  </a:lnTo>
                  <a:lnTo>
                    <a:pt x="49" y="3078"/>
                  </a:lnTo>
                  <a:lnTo>
                    <a:pt x="98" y="3518"/>
                  </a:lnTo>
                  <a:lnTo>
                    <a:pt x="171" y="3957"/>
                  </a:lnTo>
                  <a:lnTo>
                    <a:pt x="269" y="4348"/>
                  </a:lnTo>
                  <a:lnTo>
                    <a:pt x="367" y="4739"/>
                  </a:lnTo>
                  <a:lnTo>
                    <a:pt x="489" y="5130"/>
                  </a:lnTo>
                  <a:lnTo>
                    <a:pt x="635" y="5496"/>
                  </a:lnTo>
                  <a:lnTo>
                    <a:pt x="782" y="5838"/>
                  </a:lnTo>
                  <a:lnTo>
                    <a:pt x="928" y="6156"/>
                  </a:lnTo>
                  <a:lnTo>
                    <a:pt x="1099" y="6473"/>
                  </a:lnTo>
                  <a:lnTo>
                    <a:pt x="1295" y="6766"/>
                  </a:lnTo>
                  <a:lnTo>
                    <a:pt x="1466" y="7059"/>
                  </a:lnTo>
                  <a:lnTo>
                    <a:pt x="1661" y="7328"/>
                  </a:lnTo>
                  <a:lnTo>
                    <a:pt x="2076" y="7816"/>
                  </a:lnTo>
                  <a:lnTo>
                    <a:pt x="2516" y="8256"/>
                  </a:lnTo>
                  <a:lnTo>
                    <a:pt x="2931" y="8622"/>
                  </a:lnTo>
                  <a:lnTo>
                    <a:pt x="3346" y="8940"/>
                  </a:lnTo>
                  <a:lnTo>
                    <a:pt x="3762" y="9184"/>
                  </a:lnTo>
                  <a:lnTo>
                    <a:pt x="4152" y="9379"/>
                  </a:lnTo>
                  <a:lnTo>
                    <a:pt x="4519" y="9526"/>
                  </a:lnTo>
                  <a:lnTo>
                    <a:pt x="4836" y="9624"/>
                  </a:lnTo>
                  <a:lnTo>
                    <a:pt x="5105" y="9672"/>
                  </a:lnTo>
                  <a:lnTo>
                    <a:pt x="5422" y="10136"/>
                  </a:lnTo>
                  <a:lnTo>
                    <a:pt x="5764" y="10576"/>
                  </a:lnTo>
                  <a:lnTo>
                    <a:pt x="5935" y="10747"/>
                  </a:lnTo>
                  <a:lnTo>
                    <a:pt x="6131" y="10918"/>
                  </a:lnTo>
                  <a:lnTo>
                    <a:pt x="6326" y="11089"/>
                  </a:lnTo>
                  <a:lnTo>
                    <a:pt x="6546" y="11236"/>
                  </a:lnTo>
                  <a:lnTo>
                    <a:pt x="6766" y="11358"/>
                  </a:lnTo>
                  <a:lnTo>
                    <a:pt x="6985" y="11480"/>
                  </a:lnTo>
                  <a:lnTo>
                    <a:pt x="7230" y="11577"/>
                  </a:lnTo>
                  <a:lnTo>
                    <a:pt x="7474" y="11651"/>
                  </a:lnTo>
                  <a:lnTo>
                    <a:pt x="7718" y="11724"/>
                  </a:lnTo>
                  <a:lnTo>
                    <a:pt x="7987" y="11773"/>
                  </a:lnTo>
                  <a:lnTo>
                    <a:pt x="8255" y="11797"/>
                  </a:lnTo>
                  <a:lnTo>
                    <a:pt x="8793" y="11797"/>
                  </a:lnTo>
                  <a:lnTo>
                    <a:pt x="9061" y="11773"/>
                  </a:lnTo>
                  <a:lnTo>
                    <a:pt x="9330" y="11724"/>
                  </a:lnTo>
                  <a:lnTo>
                    <a:pt x="9574" y="11651"/>
                  </a:lnTo>
                  <a:lnTo>
                    <a:pt x="9818" y="11577"/>
                  </a:lnTo>
                  <a:lnTo>
                    <a:pt x="10063" y="11480"/>
                  </a:lnTo>
                  <a:lnTo>
                    <a:pt x="10283" y="11358"/>
                  </a:lnTo>
                  <a:lnTo>
                    <a:pt x="10502" y="11236"/>
                  </a:lnTo>
                  <a:lnTo>
                    <a:pt x="10722" y="11089"/>
                  </a:lnTo>
                  <a:lnTo>
                    <a:pt x="10918" y="10918"/>
                  </a:lnTo>
                  <a:lnTo>
                    <a:pt x="11113" y="10747"/>
                  </a:lnTo>
                  <a:lnTo>
                    <a:pt x="11284" y="10576"/>
                  </a:lnTo>
                  <a:lnTo>
                    <a:pt x="11626" y="10136"/>
                  </a:lnTo>
                  <a:lnTo>
                    <a:pt x="11943" y="9672"/>
                  </a:lnTo>
                  <a:lnTo>
                    <a:pt x="12212" y="9624"/>
                  </a:lnTo>
                  <a:lnTo>
                    <a:pt x="12529" y="9550"/>
                  </a:lnTo>
                  <a:lnTo>
                    <a:pt x="12896" y="9404"/>
                  </a:lnTo>
                  <a:lnTo>
                    <a:pt x="13287" y="9208"/>
                  </a:lnTo>
                  <a:lnTo>
                    <a:pt x="13702" y="8964"/>
                  </a:lnTo>
                  <a:lnTo>
                    <a:pt x="14117" y="8647"/>
                  </a:lnTo>
                  <a:lnTo>
                    <a:pt x="14557" y="8280"/>
                  </a:lnTo>
                  <a:lnTo>
                    <a:pt x="14972" y="7865"/>
                  </a:lnTo>
                  <a:lnTo>
                    <a:pt x="15387" y="7377"/>
                  </a:lnTo>
                  <a:lnTo>
                    <a:pt x="15582" y="7108"/>
                  </a:lnTo>
                  <a:lnTo>
                    <a:pt x="15753" y="6815"/>
                  </a:lnTo>
                  <a:lnTo>
                    <a:pt x="15949" y="6522"/>
                  </a:lnTo>
                  <a:lnTo>
                    <a:pt x="16120" y="6204"/>
                  </a:lnTo>
                  <a:lnTo>
                    <a:pt x="16266" y="5887"/>
                  </a:lnTo>
                  <a:lnTo>
                    <a:pt x="16413" y="5521"/>
                  </a:lnTo>
                  <a:lnTo>
                    <a:pt x="16559" y="5179"/>
                  </a:lnTo>
                  <a:lnTo>
                    <a:pt x="16681" y="4788"/>
                  </a:lnTo>
                  <a:lnTo>
                    <a:pt x="16779" y="4397"/>
                  </a:lnTo>
                  <a:lnTo>
                    <a:pt x="16877" y="3982"/>
                  </a:lnTo>
                  <a:lnTo>
                    <a:pt x="16950" y="3542"/>
                  </a:lnTo>
                  <a:lnTo>
                    <a:pt x="16999" y="3103"/>
                  </a:lnTo>
                  <a:lnTo>
                    <a:pt x="17023" y="2614"/>
                  </a:lnTo>
                  <a:lnTo>
                    <a:pt x="17048" y="2150"/>
                  </a:lnTo>
                  <a:lnTo>
                    <a:pt x="17023" y="1930"/>
                  </a:lnTo>
                  <a:lnTo>
                    <a:pt x="16950" y="1735"/>
                  </a:lnTo>
                  <a:lnTo>
                    <a:pt x="16852" y="1540"/>
                  </a:lnTo>
                  <a:lnTo>
                    <a:pt x="16730" y="1393"/>
                  </a:lnTo>
                  <a:lnTo>
                    <a:pt x="16559" y="1246"/>
                  </a:lnTo>
                  <a:lnTo>
                    <a:pt x="16388" y="1149"/>
                  </a:lnTo>
                  <a:lnTo>
                    <a:pt x="16193" y="1100"/>
                  </a:lnTo>
                  <a:lnTo>
                    <a:pt x="15973" y="1076"/>
                  </a:lnTo>
                  <a:lnTo>
                    <a:pt x="13824" y="1076"/>
                  </a:lnTo>
                  <a:lnTo>
                    <a:pt x="13848" y="489"/>
                  </a:lnTo>
                  <a:lnTo>
                    <a:pt x="13824" y="392"/>
                  </a:lnTo>
                  <a:lnTo>
                    <a:pt x="13799" y="294"/>
                  </a:lnTo>
                  <a:lnTo>
                    <a:pt x="13726" y="221"/>
                  </a:lnTo>
                  <a:lnTo>
                    <a:pt x="13677" y="147"/>
                  </a:lnTo>
                  <a:lnTo>
                    <a:pt x="13604" y="99"/>
                  </a:lnTo>
                  <a:lnTo>
                    <a:pt x="13506" y="50"/>
                  </a:lnTo>
                  <a:lnTo>
                    <a:pt x="13409" y="25"/>
                  </a:lnTo>
                  <a:lnTo>
                    <a:pt x="13311"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24" name="Google Shape;424;p39"/>
          <p:cNvGrpSpPr/>
          <p:nvPr/>
        </p:nvGrpSpPr>
        <p:grpSpPr>
          <a:xfrm>
            <a:off x="5950208" y="2435762"/>
            <a:ext cx="372297" cy="384380"/>
            <a:chOff x="5970800" y="1619250"/>
            <a:chExt cx="428650" cy="456725"/>
          </a:xfrm>
          <a:solidFill>
            <a:srgbClr val="00B0F0"/>
          </a:solidFill>
        </p:grpSpPr>
        <p:sp>
          <p:nvSpPr>
            <p:cNvPr id="425" name="Google Shape;425;p39"/>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grpFill/>
            <a:ln>
              <a:noFill/>
            </a:ln>
          </p:spPr>
          <p:txBody>
            <a:bodyPr spcFirstLastPara="1" wrap="square" lIns="121900" tIns="121900" rIns="121900" bIns="121900" anchor="ctr" anchorCtr="0">
              <a:noAutofit/>
            </a:bodyPr>
            <a:lstStyle/>
            <a:p>
              <a:endParaRPr sz="2400"/>
            </a:p>
          </p:txBody>
        </p:sp>
        <p:sp>
          <p:nvSpPr>
            <p:cNvPr id="426" name="Google Shape;426;p39"/>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grpFill/>
            <a:ln>
              <a:noFill/>
            </a:ln>
          </p:spPr>
          <p:txBody>
            <a:bodyPr spcFirstLastPara="1" wrap="square" lIns="121900" tIns="121900" rIns="121900" bIns="121900" anchor="ctr" anchorCtr="0">
              <a:noAutofit/>
            </a:bodyPr>
            <a:lstStyle/>
            <a:p>
              <a:endParaRPr sz="2400"/>
            </a:p>
          </p:txBody>
        </p:sp>
        <p:sp>
          <p:nvSpPr>
            <p:cNvPr id="427" name="Google Shape;427;p39"/>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grpFill/>
            <a:ln>
              <a:noFill/>
            </a:ln>
          </p:spPr>
          <p:txBody>
            <a:bodyPr spcFirstLastPara="1" wrap="square" lIns="121900" tIns="121900" rIns="121900" bIns="121900" anchor="ctr" anchorCtr="0">
              <a:noAutofit/>
            </a:bodyPr>
            <a:lstStyle/>
            <a:p>
              <a:endParaRPr sz="2400"/>
            </a:p>
          </p:txBody>
        </p:sp>
        <p:sp>
          <p:nvSpPr>
            <p:cNvPr id="428" name="Google Shape;428;p39"/>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grpFill/>
            <a:ln>
              <a:noFill/>
            </a:ln>
          </p:spPr>
          <p:txBody>
            <a:bodyPr spcFirstLastPara="1" wrap="square" lIns="121900" tIns="121900" rIns="121900" bIns="121900" anchor="ctr" anchorCtr="0">
              <a:noAutofit/>
            </a:bodyPr>
            <a:lstStyle/>
            <a:p>
              <a:endParaRPr sz="2400"/>
            </a:p>
          </p:txBody>
        </p:sp>
        <p:sp>
          <p:nvSpPr>
            <p:cNvPr id="429" name="Google Shape;429;p39"/>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30" name="Google Shape;430;p39"/>
          <p:cNvGrpSpPr/>
          <p:nvPr/>
        </p:nvGrpSpPr>
        <p:grpSpPr>
          <a:xfrm>
            <a:off x="6518705" y="2431134"/>
            <a:ext cx="417352" cy="368957"/>
            <a:chOff x="6625350" y="1613750"/>
            <a:chExt cx="480525" cy="438400"/>
          </a:xfrm>
          <a:solidFill>
            <a:srgbClr val="00B0F0"/>
          </a:solidFill>
        </p:grpSpPr>
        <p:sp>
          <p:nvSpPr>
            <p:cNvPr id="431" name="Google Shape;431;p39"/>
            <p:cNvSpPr/>
            <p:nvPr/>
          </p:nvSpPr>
          <p:spPr>
            <a:xfrm>
              <a:off x="6670525" y="1887275"/>
              <a:ext cx="117875" cy="164875"/>
            </a:xfrm>
            <a:custGeom>
              <a:avLst/>
              <a:gdLst/>
              <a:ahLst/>
              <a:cxnLst/>
              <a:rect l="l" t="t" r="r" b="b"/>
              <a:pathLst>
                <a:path w="4715" h="6595" extrusionOk="0">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grpFill/>
            <a:ln>
              <a:noFill/>
            </a:ln>
          </p:spPr>
          <p:txBody>
            <a:bodyPr spcFirstLastPara="1" wrap="square" lIns="121900" tIns="121900" rIns="121900" bIns="121900" anchor="ctr" anchorCtr="0">
              <a:noAutofit/>
            </a:bodyPr>
            <a:lstStyle/>
            <a:p>
              <a:endParaRPr sz="2400"/>
            </a:p>
          </p:txBody>
        </p:sp>
        <p:sp>
          <p:nvSpPr>
            <p:cNvPr id="432" name="Google Shape;432;p39"/>
            <p:cNvSpPr/>
            <p:nvPr/>
          </p:nvSpPr>
          <p:spPr>
            <a:xfrm>
              <a:off x="7075950" y="1754175"/>
              <a:ext cx="29925" cy="99550"/>
            </a:xfrm>
            <a:custGeom>
              <a:avLst/>
              <a:gdLst/>
              <a:ahLst/>
              <a:cxnLst/>
              <a:rect l="l" t="t" r="r" b="b"/>
              <a:pathLst>
                <a:path w="1197" h="3982" extrusionOk="0">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grpFill/>
            <a:ln>
              <a:noFill/>
            </a:ln>
          </p:spPr>
          <p:txBody>
            <a:bodyPr spcFirstLastPara="1" wrap="square" lIns="121900" tIns="121900" rIns="121900" bIns="121900" anchor="ctr" anchorCtr="0">
              <a:noAutofit/>
            </a:bodyPr>
            <a:lstStyle/>
            <a:p>
              <a:endParaRPr sz="2400"/>
            </a:p>
          </p:txBody>
        </p:sp>
        <p:sp>
          <p:nvSpPr>
            <p:cNvPr id="433" name="Google Shape;433;p39"/>
            <p:cNvSpPr/>
            <p:nvPr/>
          </p:nvSpPr>
          <p:spPr>
            <a:xfrm>
              <a:off x="6625350" y="1729750"/>
              <a:ext cx="97700" cy="147175"/>
            </a:xfrm>
            <a:custGeom>
              <a:avLst/>
              <a:gdLst/>
              <a:ahLst/>
              <a:cxnLst/>
              <a:rect l="l" t="t" r="r" b="b"/>
              <a:pathLst>
                <a:path w="3908" h="5887" extrusionOk="0">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grpFill/>
            <a:ln>
              <a:noFill/>
            </a:ln>
          </p:spPr>
          <p:txBody>
            <a:bodyPr spcFirstLastPara="1" wrap="square" lIns="121900" tIns="121900" rIns="121900" bIns="121900" anchor="ctr" anchorCtr="0">
              <a:noAutofit/>
            </a:bodyPr>
            <a:lstStyle/>
            <a:p>
              <a:endParaRPr sz="2400"/>
            </a:p>
          </p:txBody>
        </p:sp>
        <p:sp>
          <p:nvSpPr>
            <p:cNvPr id="434" name="Google Shape;434;p39"/>
            <p:cNvSpPr/>
            <p:nvPr/>
          </p:nvSpPr>
          <p:spPr>
            <a:xfrm>
              <a:off x="6736475" y="1638175"/>
              <a:ext cx="279650" cy="330325"/>
            </a:xfrm>
            <a:custGeom>
              <a:avLst/>
              <a:gdLst/>
              <a:ahLst/>
              <a:cxnLst/>
              <a:rect l="l" t="t" r="r" b="b"/>
              <a:pathLst>
                <a:path w="11186" h="13213" extrusionOk="0">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grpFill/>
            <a:ln>
              <a:noFill/>
            </a:ln>
          </p:spPr>
          <p:txBody>
            <a:bodyPr spcFirstLastPara="1" wrap="square" lIns="121900" tIns="121900" rIns="121900" bIns="121900" anchor="ctr" anchorCtr="0">
              <a:noAutofit/>
            </a:bodyPr>
            <a:lstStyle/>
            <a:p>
              <a:endParaRPr sz="2400"/>
            </a:p>
          </p:txBody>
        </p:sp>
        <p:sp>
          <p:nvSpPr>
            <p:cNvPr id="435" name="Google Shape;435;p39"/>
            <p:cNvSpPr/>
            <p:nvPr/>
          </p:nvSpPr>
          <p:spPr>
            <a:xfrm>
              <a:off x="7029550" y="1613750"/>
              <a:ext cx="34200" cy="379800"/>
            </a:xfrm>
            <a:custGeom>
              <a:avLst/>
              <a:gdLst/>
              <a:ahLst/>
              <a:cxnLst/>
              <a:rect l="l" t="t" r="r" b="b"/>
              <a:pathLst>
                <a:path w="1368" h="15192" extrusionOk="0">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36" name="Google Shape;436;p39"/>
          <p:cNvGrpSpPr/>
          <p:nvPr/>
        </p:nvGrpSpPr>
        <p:grpSpPr>
          <a:xfrm>
            <a:off x="1295194" y="3031320"/>
            <a:ext cx="315017" cy="327867"/>
            <a:chOff x="611175" y="2326900"/>
            <a:chExt cx="362700" cy="389575"/>
          </a:xfrm>
          <a:solidFill>
            <a:srgbClr val="00B0F0"/>
          </a:solidFill>
        </p:grpSpPr>
        <p:sp>
          <p:nvSpPr>
            <p:cNvPr id="437" name="Google Shape;437;p39"/>
            <p:cNvSpPr/>
            <p:nvPr/>
          </p:nvSpPr>
          <p:spPr>
            <a:xfrm>
              <a:off x="611175" y="2326900"/>
              <a:ext cx="362700" cy="389575"/>
            </a:xfrm>
            <a:custGeom>
              <a:avLst/>
              <a:gdLst/>
              <a:ahLst/>
              <a:cxnLst/>
              <a:rect l="l" t="t" r="r" b="b"/>
              <a:pathLst>
                <a:path w="14508" h="15583" extrusionOk="0">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grpFill/>
            <a:ln>
              <a:noFill/>
            </a:ln>
          </p:spPr>
          <p:txBody>
            <a:bodyPr spcFirstLastPara="1" wrap="square" lIns="121900" tIns="121900" rIns="121900" bIns="121900" anchor="ctr" anchorCtr="0">
              <a:noAutofit/>
            </a:bodyPr>
            <a:lstStyle/>
            <a:p>
              <a:endParaRPr sz="2400"/>
            </a:p>
          </p:txBody>
        </p:sp>
        <p:sp>
          <p:nvSpPr>
            <p:cNvPr id="438" name="Google Shape;438;p39"/>
            <p:cNvSpPr/>
            <p:nvPr/>
          </p:nvSpPr>
          <p:spPr>
            <a:xfrm>
              <a:off x="794950" y="2500900"/>
              <a:ext cx="24450" cy="23850"/>
            </a:xfrm>
            <a:custGeom>
              <a:avLst/>
              <a:gdLst/>
              <a:ahLst/>
              <a:cxnLst/>
              <a:rect l="l" t="t" r="r" b="b"/>
              <a:pathLst>
                <a:path w="978" h="954" extrusionOk="0">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grpFill/>
            <a:ln>
              <a:noFill/>
            </a:ln>
          </p:spPr>
          <p:txBody>
            <a:bodyPr spcFirstLastPara="1" wrap="square" lIns="121900" tIns="121900" rIns="121900" bIns="121900" anchor="ctr" anchorCtr="0">
              <a:noAutofit/>
            </a:bodyPr>
            <a:lstStyle/>
            <a:p>
              <a:endParaRPr sz="2400"/>
            </a:p>
          </p:txBody>
        </p:sp>
        <p:sp>
          <p:nvSpPr>
            <p:cNvPr id="439" name="Google Shape;439;p39"/>
            <p:cNvSpPr/>
            <p:nvPr/>
          </p:nvSpPr>
          <p:spPr>
            <a:xfrm>
              <a:off x="754650" y="2381250"/>
              <a:ext cx="75750" cy="14050"/>
            </a:xfrm>
            <a:custGeom>
              <a:avLst/>
              <a:gdLst/>
              <a:ahLst/>
              <a:cxnLst/>
              <a:rect l="l" t="t" r="r" b="b"/>
              <a:pathLst>
                <a:path w="3030" h="562" extrusionOk="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grpFill/>
            <a:ln>
              <a:noFill/>
            </a:ln>
          </p:spPr>
          <p:txBody>
            <a:bodyPr spcFirstLastPara="1" wrap="square" lIns="121900" tIns="121900" rIns="121900" bIns="121900" anchor="ctr" anchorCtr="0">
              <a:noAutofit/>
            </a:bodyPr>
            <a:lstStyle/>
            <a:p>
              <a:endParaRPr sz="2400"/>
            </a:p>
          </p:txBody>
        </p:sp>
        <p:sp>
          <p:nvSpPr>
            <p:cNvPr id="440" name="Google Shape;440;p39"/>
            <p:cNvSpPr/>
            <p:nvPr/>
          </p:nvSpPr>
          <p:spPr>
            <a:xfrm>
              <a:off x="765025" y="2453900"/>
              <a:ext cx="31175" cy="31150"/>
            </a:xfrm>
            <a:custGeom>
              <a:avLst/>
              <a:gdLst/>
              <a:ahLst/>
              <a:cxnLst/>
              <a:rect l="l" t="t" r="r" b="b"/>
              <a:pathLst>
                <a:path w="1247" h="1246" extrusionOk="0">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grpFill/>
            <a:ln>
              <a:noFill/>
            </a:ln>
          </p:spPr>
          <p:txBody>
            <a:bodyPr spcFirstLastPara="1" wrap="square" lIns="121900" tIns="121900" rIns="121900" bIns="121900" anchor="ctr" anchorCtr="0">
              <a:noAutofit/>
            </a:bodyPr>
            <a:lstStyle/>
            <a:p>
              <a:endParaRPr sz="2400"/>
            </a:p>
          </p:txBody>
        </p:sp>
      </p:grpSp>
      <p:sp>
        <p:nvSpPr>
          <p:cNvPr id="441" name="Google Shape;441;p39"/>
          <p:cNvSpPr/>
          <p:nvPr/>
        </p:nvSpPr>
        <p:spPr>
          <a:xfrm>
            <a:off x="1872211" y="3034395"/>
            <a:ext cx="331997" cy="321701"/>
          </a:xfrm>
          <a:custGeom>
            <a:avLst/>
            <a:gdLst/>
            <a:ahLst/>
            <a:cxnLst/>
            <a:rect l="l" t="t" r="r" b="b"/>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00B0F0"/>
          </a:solidFill>
          <a:ln>
            <a:noFill/>
          </a:ln>
        </p:spPr>
        <p:txBody>
          <a:bodyPr spcFirstLastPara="1" wrap="square" lIns="121900" tIns="121900" rIns="121900" bIns="121900" anchor="ctr" anchorCtr="0">
            <a:noAutofit/>
          </a:bodyPr>
          <a:lstStyle/>
          <a:p>
            <a:endParaRPr sz="2400"/>
          </a:p>
        </p:txBody>
      </p:sp>
      <p:sp>
        <p:nvSpPr>
          <p:cNvPr id="442" name="Google Shape;442;p39"/>
          <p:cNvSpPr/>
          <p:nvPr/>
        </p:nvSpPr>
        <p:spPr>
          <a:xfrm>
            <a:off x="2457694" y="3034395"/>
            <a:ext cx="331997" cy="321701"/>
          </a:xfrm>
          <a:custGeom>
            <a:avLst/>
            <a:gdLst/>
            <a:ahLst/>
            <a:cxnLst/>
            <a:rect l="l" t="t" r="r" b="b"/>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7645" y="10063"/>
                </a:moveTo>
                <a:lnTo>
                  <a:pt x="8207" y="10112"/>
                </a:lnTo>
                <a:lnTo>
                  <a:pt x="8768" y="10185"/>
                </a:lnTo>
                <a:lnTo>
                  <a:pt x="9281" y="10307"/>
                </a:lnTo>
                <a:lnTo>
                  <a:pt x="9819" y="10503"/>
                </a:lnTo>
                <a:lnTo>
                  <a:pt x="10307" y="10747"/>
                </a:lnTo>
                <a:lnTo>
                  <a:pt x="10796" y="11016"/>
                </a:lnTo>
                <a:lnTo>
                  <a:pt x="11235" y="11358"/>
                </a:lnTo>
                <a:lnTo>
                  <a:pt x="11650" y="11724"/>
                </a:lnTo>
                <a:lnTo>
                  <a:pt x="11699" y="11797"/>
                </a:lnTo>
                <a:lnTo>
                  <a:pt x="11748" y="11895"/>
                </a:lnTo>
                <a:lnTo>
                  <a:pt x="11772" y="11993"/>
                </a:lnTo>
                <a:lnTo>
                  <a:pt x="11797" y="12066"/>
                </a:lnTo>
                <a:lnTo>
                  <a:pt x="11772" y="12164"/>
                </a:lnTo>
                <a:lnTo>
                  <a:pt x="11748" y="12261"/>
                </a:lnTo>
                <a:lnTo>
                  <a:pt x="11699" y="12335"/>
                </a:lnTo>
                <a:lnTo>
                  <a:pt x="11650" y="12432"/>
                </a:lnTo>
                <a:lnTo>
                  <a:pt x="11577" y="12481"/>
                </a:lnTo>
                <a:lnTo>
                  <a:pt x="11479" y="12530"/>
                </a:lnTo>
                <a:lnTo>
                  <a:pt x="11406" y="12554"/>
                </a:lnTo>
                <a:lnTo>
                  <a:pt x="11211" y="12554"/>
                </a:lnTo>
                <a:lnTo>
                  <a:pt x="11113" y="12530"/>
                </a:lnTo>
                <a:lnTo>
                  <a:pt x="11040" y="12481"/>
                </a:lnTo>
                <a:lnTo>
                  <a:pt x="10966" y="12432"/>
                </a:lnTo>
                <a:lnTo>
                  <a:pt x="10600" y="12115"/>
                </a:lnTo>
                <a:lnTo>
                  <a:pt x="10234" y="11846"/>
                </a:lnTo>
                <a:lnTo>
                  <a:pt x="9843" y="11602"/>
                </a:lnTo>
                <a:lnTo>
                  <a:pt x="9428" y="11406"/>
                </a:lnTo>
                <a:lnTo>
                  <a:pt x="9013" y="11260"/>
                </a:lnTo>
                <a:lnTo>
                  <a:pt x="8573" y="11138"/>
                </a:lnTo>
                <a:lnTo>
                  <a:pt x="8109" y="11065"/>
                </a:lnTo>
                <a:lnTo>
                  <a:pt x="7645" y="11040"/>
                </a:lnTo>
                <a:lnTo>
                  <a:pt x="7181" y="11065"/>
                </a:lnTo>
                <a:lnTo>
                  <a:pt x="6717" y="11138"/>
                </a:lnTo>
                <a:lnTo>
                  <a:pt x="6277" y="11260"/>
                </a:lnTo>
                <a:lnTo>
                  <a:pt x="5862" y="11406"/>
                </a:lnTo>
                <a:lnTo>
                  <a:pt x="5447" y="11602"/>
                </a:lnTo>
                <a:lnTo>
                  <a:pt x="5056" y="11846"/>
                </a:lnTo>
                <a:lnTo>
                  <a:pt x="4690" y="12115"/>
                </a:lnTo>
                <a:lnTo>
                  <a:pt x="4323" y="12432"/>
                </a:lnTo>
                <a:lnTo>
                  <a:pt x="4250" y="12481"/>
                </a:lnTo>
                <a:lnTo>
                  <a:pt x="4177" y="12530"/>
                </a:lnTo>
                <a:lnTo>
                  <a:pt x="4079" y="12554"/>
                </a:lnTo>
                <a:lnTo>
                  <a:pt x="3884" y="12554"/>
                </a:lnTo>
                <a:lnTo>
                  <a:pt x="3811" y="12530"/>
                </a:lnTo>
                <a:lnTo>
                  <a:pt x="3713" y="12481"/>
                </a:lnTo>
                <a:lnTo>
                  <a:pt x="3640" y="12432"/>
                </a:lnTo>
                <a:lnTo>
                  <a:pt x="3591" y="12335"/>
                </a:lnTo>
                <a:lnTo>
                  <a:pt x="3542" y="12261"/>
                </a:lnTo>
                <a:lnTo>
                  <a:pt x="3517" y="12164"/>
                </a:lnTo>
                <a:lnTo>
                  <a:pt x="3493" y="12066"/>
                </a:lnTo>
                <a:lnTo>
                  <a:pt x="3517" y="11993"/>
                </a:lnTo>
                <a:lnTo>
                  <a:pt x="3542" y="11895"/>
                </a:lnTo>
                <a:lnTo>
                  <a:pt x="3591" y="11797"/>
                </a:lnTo>
                <a:lnTo>
                  <a:pt x="3640" y="11724"/>
                </a:lnTo>
                <a:lnTo>
                  <a:pt x="4055" y="11358"/>
                </a:lnTo>
                <a:lnTo>
                  <a:pt x="4494" y="11016"/>
                </a:lnTo>
                <a:lnTo>
                  <a:pt x="4983" y="10747"/>
                </a:lnTo>
                <a:lnTo>
                  <a:pt x="5471" y="10503"/>
                </a:lnTo>
                <a:lnTo>
                  <a:pt x="6009" y="10307"/>
                </a:lnTo>
                <a:lnTo>
                  <a:pt x="6521" y="10185"/>
                </a:lnTo>
                <a:lnTo>
                  <a:pt x="7083" y="10112"/>
                </a:lnTo>
                <a:lnTo>
                  <a:pt x="7645" y="1006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00B0F0"/>
          </a:solidFill>
          <a:ln>
            <a:noFill/>
          </a:ln>
        </p:spPr>
        <p:txBody>
          <a:bodyPr spcFirstLastPara="1" wrap="square" lIns="121900" tIns="121900" rIns="121900" bIns="121900" anchor="ctr" anchorCtr="0">
            <a:noAutofit/>
          </a:bodyPr>
          <a:lstStyle/>
          <a:p>
            <a:endParaRPr sz="2400"/>
          </a:p>
        </p:txBody>
      </p:sp>
      <p:sp>
        <p:nvSpPr>
          <p:cNvPr id="443" name="Google Shape;443;p39"/>
          <p:cNvSpPr/>
          <p:nvPr/>
        </p:nvSpPr>
        <p:spPr>
          <a:xfrm>
            <a:off x="3043178" y="3034395"/>
            <a:ext cx="331997" cy="321701"/>
          </a:xfrm>
          <a:custGeom>
            <a:avLst/>
            <a:gdLst/>
            <a:ahLst/>
            <a:cxnLst/>
            <a:rect l="l" t="t" r="r" b="b"/>
            <a:pathLst>
              <a:path w="15290" h="15290" extrusionOk="0">
                <a:moveTo>
                  <a:pt x="4519" y="6815"/>
                </a:moveTo>
                <a:lnTo>
                  <a:pt x="4690" y="6839"/>
                </a:lnTo>
                <a:lnTo>
                  <a:pt x="4861" y="6888"/>
                </a:lnTo>
                <a:lnTo>
                  <a:pt x="5007" y="6986"/>
                </a:lnTo>
                <a:lnTo>
                  <a:pt x="5154" y="7084"/>
                </a:lnTo>
                <a:lnTo>
                  <a:pt x="5252" y="7230"/>
                </a:lnTo>
                <a:lnTo>
                  <a:pt x="5325" y="7401"/>
                </a:lnTo>
                <a:lnTo>
                  <a:pt x="5374" y="7572"/>
                </a:lnTo>
                <a:lnTo>
                  <a:pt x="5398" y="7767"/>
                </a:lnTo>
                <a:lnTo>
                  <a:pt x="5374" y="7963"/>
                </a:lnTo>
                <a:lnTo>
                  <a:pt x="5325" y="8134"/>
                </a:lnTo>
                <a:lnTo>
                  <a:pt x="5252"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699" y="10503"/>
                </a:moveTo>
                <a:lnTo>
                  <a:pt x="11797" y="10527"/>
                </a:lnTo>
                <a:lnTo>
                  <a:pt x="11895" y="10576"/>
                </a:lnTo>
                <a:lnTo>
                  <a:pt x="11968" y="10625"/>
                </a:lnTo>
                <a:lnTo>
                  <a:pt x="12041" y="10674"/>
                </a:lnTo>
                <a:lnTo>
                  <a:pt x="12090" y="10771"/>
                </a:lnTo>
                <a:lnTo>
                  <a:pt x="12114" y="10845"/>
                </a:lnTo>
                <a:lnTo>
                  <a:pt x="12139" y="10942"/>
                </a:lnTo>
                <a:lnTo>
                  <a:pt x="12139" y="11040"/>
                </a:lnTo>
                <a:lnTo>
                  <a:pt x="12114" y="11138"/>
                </a:lnTo>
                <a:lnTo>
                  <a:pt x="12090" y="11236"/>
                </a:lnTo>
                <a:lnTo>
                  <a:pt x="12041" y="11309"/>
                </a:lnTo>
                <a:lnTo>
                  <a:pt x="11968" y="11382"/>
                </a:lnTo>
                <a:lnTo>
                  <a:pt x="11895" y="11431"/>
                </a:lnTo>
                <a:lnTo>
                  <a:pt x="11797" y="11455"/>
                </a:lnTo>
                <a:lnTo>
                  <a:pt x="7792" y="12701"/>
                </a:lnTo>
                <a:lnTo>
                  <a:pt x="7645" y="12725"/>
                </a:lnTo>
                <a:lnTo>
                  <a:pt x="7498" y="12701"/>
                </a:lnTo>
                <a:lnTo>
                  <a:pt x="7352" y="12628"/>
                </a:lnTo>
                <a:lnTo>
                  <a:pt x="7254" y="12530"/>
                </a:lnTo>
                <a:lnTo>
                  <a:pt x="7181" y="12383"/>
                </a:lnTo>
                <a:lnTo>
                  <a:pt x="7157" y="12286"/>
                </a:lnTo>
                <a:lnTo>
                  <a:pt x="7157" y="12188"/>
                </a:lnTo>
                <a:lnTo>
                  <a:pt x="7181" y="12090"/>
                </a:lnTo>
                <a:lnTo>
                  <a:pt x="7205" y="12017"/>
                </a:lnTo>
                <a:lnTo>
                  <a:pt x="7254" y="11919"/>
                </a:lnTo>
                <a:lnTo>
                  <a:pt x="7327" y="11871"/>
                </a:lnTo>
                <a:lnTo>
                  <a:pt x="7401" y="11797"/>
                </a:lnTo>
                <a:lnTo>
                  <a:pt x="7498" y="11773"/>
                </a:lnTo>
                <a:lnTo>
                  <a:pt x="11504" y="10527"/>
                </a:lnTo>
                <a:lnTo>
                  <a:pt x="11602" y="1050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7" y="15241"/>
                </a:lnTo>
                <a:lnTo>
                  <a:pt x="8817" y="15192"/>
                </a:lnTo>
                <a:lnTo>
                  <a:pt x="9184" y="15143"/>
                </a:lnTo>
                <a:lnTo>
                  <a:pt x="9550" y="15046"/>
                </a:lnTo>
                <a:lnTo>
                  <a:pt x="9916" y="14948"/>
                </a:lnTo>
                <a:lnTo>
                  <a:pt x="10283" y="14826"/>
                </a:lnTo>
                <a:lnTo>
                  <a:pt x="10625" y="14679"/>
                </a:lnTo>
                <a:lnTo>
                  <a:pt x="10967" y="14533"/>
                </a:lnTo>
                <a:lnTo>
                  <a:pt x="11284" y="14362"/>
                </a:lnTo>
                <a:lnTo>
                  <a:pt x="11602"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2" y="1100"/>
                </a:lnTo>
                <a:lnTo>
                  <a:pt x="11284" y="929"/>
                </a:lnTo>
                <a:lnTo>
                  <a:pt x="10967" y="758"/>
                </a:lnTo>
                <a:lnTo>
                  <a:pt x="10625" y="611"/>
                </a:lnTo>
                <a:lnTo>
                  <a:pt x="10283" y="465"/>
                </a:lnTo>
                <a:lnTo>
                  <a:pt x="9916" y="343"/>
                </a:lnTo>
                <a:lnTo>
                  <a:pt x="9550" y="245"/>
                </a:lnTo>
                <a:lnTo>
                  <a:pt x="9184" y="147"/>
                </a:lnTo>
                <a:lnTo>
                  <a:pt x="8817" y="99"/>
                </a:lnTo>
                <a:lnTo>
                  <a:pt x="8427" y="50"/>
                </a:lnTo>
                <a:lnTo>
                  <a:pt x="8036" y="1"/>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444" name="Google Shape;444;p39"/>
          <p:cNvGrpSpPr/>
          <p:nvPr/>
        </p:nvGrpSpPr>
        <p:grpSpPr>
          <a:xfrm>
            <a:off x="3705961" y="2978910"/>
            <a:ext cx="177137" cy="428585"/>
            <a:chOff x="3386850" y="2264625"/>
            <a:chExt cx="203950" cy="509250"/>
          </a:xfrm>
          <a:solidFill>
            <a:srgbClr val="00B0F0"/>
          </a:solidFill>
        </p:grpSpPr>
        <p:sp>
          <p:nvSpPr>
            <p:cNvPr id="445" name="Google Shape;445;p39"/>
            <p:cNvSpPr/>
            <p:nvPr/>
          </p:nvSpPr>
          <p:spPr>
            <a:xfrm>
              <a:off x="3386850" y="2370850"/>
              <a:ext cx="203950" cy="403025"/>
            </a:xfrm>
            <a:custGeom>
              <a:avLst/>
              <a:gdLst/>
              <a:ahLst/>
              <a:cxnLst/>
              <a:rect l="l" t="t" r="r" b="b"/>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grpFill/>
            <a:ln>
              <a:noFill/>
            </a:ln>
          </p:spPr>
          <p:txBody>
            <a:bodyPr spcFirstLastPara="1" wrap="square" lIns="121900" tIns="121900" rIns="121900" bIns="121900" anchor="ctr" anchorCtr="0">
              <a:noAutofit/>
            </a:bodyPr>
            <a:lstStyle/>
            <a:p>
              <a:endParaRPr sz="2400"/>
            </a:p>
          </p:txBody>
        </p:sp>
        <p:sp>
          <p:nvSpPr>
            <p:cNvPr id="446" name="Google Shape;446;p39"/>
            <p:cNvSpPr/>
            <p:nvPr/>
          </p:nvSpPr>
          <p:spPr>
            <a:xfrm>
              <a:off x="3446075" y="2264625"/>
              <a:ext cx="85500" cy="94050"/>
            </a:xfrm>
            <a:custGeom>
              <a:avLst/>
              <a:gdLst/>
              <a:ahLst/>
              <a:cxnLst/>
              <a:rect l="l" t="t" r="r" b="b"/>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47" name="Google Shape;447;p39"/>
          <p:cNvGrpSpPr/>
          <p:nvPr/>
        </p:nvGrpSpPr>
        <p:grpSpPr>
          <a:xfrm>
            <a:off x="4892790" y="3033381"/>
            <a:ext cx="145305" cy="319640"/>
            <a:chOff x="4753325" y="2329350"/>
            <a:chExt cx="167300" cy="379800"/>
          </a:xfrm>
          <a:solidFill>
            <a:srgbClr val="00B0F0"/>
          </a:solidFill>
        </p:grpSpPr>
        <p:sp>
          <p:nvSpPr>
            <p:cNvPr id="448" name="Google Shape;448;p39"/>
            <p:cNvSpPr/>
            <p:nvPr/>
          </p:nvSpPr>
          <p:spPr>
            <a:xfrm>
              <a:off x="4753325" y="2424600"/>
              <a:ext cx="167300" cy="284550"/>
            </a:xfrm>
            <a:custGeom>
              <a:avLst/>
              <a:gdLst/>
              <a:ahLst/>
              <a:cxnLst/>
              <a:rect l="l" t="t" r="r" b="b"/>
              <a:pathLst>
                <a:path w="6692" h="11382" extrusionOk="0">
                  <a:moveTo>
                    <a:pt x="4030" y="0"/>
                  </a:moveTo>
                  <a:lnTo>
                    <a:pt x="3883" y="73"/>
                  </a:lnTo>
                  <a:lnTo>
                    <a:pt x="3712" y="122"/>
                  </a:lnTo>
                  <a:lnTo>
                    <a:pt x="3517" y="171"/>
                  </a:lnTo>
                  <a:lnTo>
                    <a:pt x="3175" y="171"/>
                  </a:lnTo>
                  <a:lnTo>
                    <a:pt x="3004" y="147"/>
                  </a:lnTo>
                  <a:lnTo>
                    <a:pt x="2833" y="73"/>
                  </a:lnTo>
                  <a:lnTo>
                    <a:pt x="2662" y="24"/>
                  </a:lnTo>
                  <a:lnTo>
                    <a:pt x="2418" y="24"/>
                  </a:lnTo>
                  <a:lnTo>
                    <a:pt x="2174" y="98"/>
                  </a:lnTo>
                  <a:lnTo>
                    <a:pt x="1954" y="171"/>
                  </a:lnTo>
                  <a:lnTo>
                    <a:pt x="1710" y="318"/>
                  </a:lnTo>
                  <a:lnTo>
                    <a:pt x="1490" y="489"/>
                  </a:lnTo>
                  <a:lnTo>
                    <a:pt x="1246" y="684"/>
                  </a:lnTo>
                  <a:lnTo>
                    <a:pt x="1050" y="928"/>
                  </a:lnTo>
                  <a:lnTo>
                    <a:pt x="855" y="1197"/>
                  </a:lnTo>
                  <a:lnTo>
                    <a:pt x="660" y="1514"/>
                  </a:lnTo>
                  <a:lnTo>
                    <a:pt x="513" y="1856"/>
                  </a:lnTo>
                  <a:lnTo>
                    <a:pt x="366" y="2223"/>
                  </a:lnTo>
                  <a:lnTo>
                    <a:pt x="244" y="2638"/>
                  </a:lnTo>
                  <a:lnTo>
                    <a:pt x="122" y="3102"/>
                  </a:lnTo>
                  <a:lnTo>
                    <a:pt x="49" y="3590"/>
                  </a:lnTo>
                  <a:lnTo>
                    <a:pt x="0" y="4103"/>
                  </a:lnTo>
                  <a:lnTo>
                    <a:pt x="0" y="4665"/>
                  </a:lnTo>
                  <a:lnTo>
                    <a:pt x="0" y="4787"/>
                  </a:lnTo>
                  <a:lnTo>
                    <a:pt x="25" y="4909"/>
                  </a:lnTo>
                  <a:lnTo>
                    <a:pt x="73" y="5007"/>
                  </a:lnTo>
                  <a:lnTo>
                    <a:pt x="147" y="5104"/>
                  </a:lnTo>
                  <a:lnTo>
                    <a:pt x="220" y="5178"/>
                  </a:lnTo>
                  <a:lnTo>
                    <a:pt x="318" y="5251"/>
                  </a:lnTo>
                  <a:lnTo>
                    <a:pt x="415" y="5275"/>
                  </a:lnTo>
                  <a:lnTo>
                    <a:pt x="537" y="5300"/>
                  </a:lnTo>
                  <a:lnTo>
                    <a:pt x="660" y="5275"/>
                  </a:lnTo>
                  <a:lnTo>
                    <a:pt x="757" y="5251"/>
                  </a:lnTo>
                  <a:lnTo>
                    <a:pt x="855" y="5178"/>
                  </a:lnTo>
                  <a:lnTo>
                    <a:pt x="928" y="5104"/>
                  </a:lnTo>
                  <a:lnTo>
                    <a:pt x="1001" y="5007"/>
                  </a:lnTo>
                  <a:lnTo>
                    <a:pt x="1026" y="4909"/>
                  </a:lnTo>
                  <a:lnTo>
                    <a:pt x="1050" y="4787"/>
                  </a:lnTo>
                  <a:lnTo>
                    <a:pt x="1075" y="4665"/>
                  </a:lnTo>
                  <a:lnTo>
                    <a:pt x="1099" y="4201"/>
                  </a:lnTo>
                  <a:lnTo>
                    <a:pt x="1148" y="3737"/>
                  </a:lnTo>
                  <a:lnTo>
                    <a:pt x="1221" y="3322"/>
                  </a:lnTo>
                  <a:lnTo>
                    <a:pt x="1319" y="2931"/>
                  </a:lnTo>
                  <a:lnTo>
                    <a:pt x="1441" y="2589"/>
                  </a:lnTo>
                  <a:lnTo>
                    <a:pt x="1539" y="2345"/>
                  </a:lnTo>
                  <a:lnTo>
                    <a:pt x="1636" y="2174"/>
                  </a:lnTo>
                  <a:lnTo>
                    <a:pt x="1685" y="2149"/>
                  </a:lnTo>
                  <a:lnTo>
                    <a:pt x="1710" y="2149"/>
                  </a:lnTo>
                  <a:lnTo>
                    <a:pt x="1734" y="2247"/>
                  </a:lnTo>
                  <a:lnTo>
                    <a:pt x="1734" y="2516"/>
                  </a:lnTo>
                  <a:lnTo>
                    <a:pt x="1685" y="3493"/>
                  </a:lnTo>
                  <a:lnTo>
                    <a:pt x="1612" y="4836"/>
                  </a:lnTo>
                  <a:lnTo>
                    <a:pt x="1490" y="6374"/>
                  </a:lnTo>
                  <a:lnTo>
                    <a:pt x="1246" y="9256"/>
                  </a:lnTo>
                  <a:lnTo>
                    <a:pt x="1148" y="10551"/>
                  </a:lnTo>
                  <a:lnTo>
                    <a:pt x="1148" y="10697"/>
                  </a:lnTo>
                  <a:lnTo>
                    <a:pt x="1148" y="10844"/>
                  </a:lnTo>
                  <a:lnTo>
                    <a:pt x="1197" y="10966"/>
                  </a:lnTo>
                  <a:lnTo>
                    <a:pt x="1270" y="11088"/>
                  </a:lnTo>
                  <a:lnTo>
                    <a:pt x="1343" y="11186"/>
                  </a:lnTo>
                  <a:lnTo>
                    <a:pt x="1465" y="11284"/>
                  </a:lnTo>
                  <a:lnTo>
                    <a:pt x="1588" y="11357"/>
                  </a:lnTo>
                  <a:lnTo>
                    <a:pt x="1710" y="11381"/>
                  </a:lnTo>
                  <a:lnTo>
                    <a:pt x="1954" y="11381"/>
                  </a:lnTo>
                  <a:lnTo>
                    <a:pt x="2076" y="11357"/>
                  </a:lnTo>
                  <a:lnTo>
                    <a:pt x="2174" y="11284"/>
                  </a:lnTo>
                  <a:lnTo>
                    <a:pt x="2271" y="11210"/>
                  </a:lnTo>
                  <a:lnTo>
                    <a:pt x="2345" y="11137"/>
                  </a:lnTo>
                  <a:lnTo>
                    <a:pt x="2418" y="11039"/>
                  </a:lnTo>
                  <a:lnTo>
                    <a:pt x="2467" y="10917"/>
                  </a:lnTo>
                  <a:lnTo>
                    <a:pt x="2516" y="10795"/>
                  </a:lnTo>
                  <a:lnTo>
                    <a:pt x="3053" y="7034"/>
                  </a:lnTo>
                  <a:lnTo>
                    <a:pt x="3053" y="6985"/>
                  </a:lnTo>
                  <a:lnTo>
                    <a:pt x="3102" y="6887"/>
                  </a:lnTo>
                  <a:lnTo>
                    <a:pt x="3151" y="6839"/>
                  </a:lnTo>
                  <a:lnTo>
                    <a:pt x="3200" y="6790"/>
                  </a:lnTo>
                  <a:lnTo>
                    <a:pt x="3273" y="6765"/>
                  </a:lnTo>
                  <a:lnTo>
                    <a:pt x="3346" y="6741"/>
                  </a:lnTo>
                  <a:lnTo>
                    <a:pt x="3419" y="6765"/>
                  </a:lnTo>
                  <a:lnTo>
                    <a:pt x="3493" y="6790"/>
                  </a:lnTo>
                  <a:lnTo>
                    <a:pt x="3541" y="6839"/>
                  </a:lnTo>
                  <a:lnTo>
                    <a:pt x="3590" y="6887"/>
                  </a:lnTo>
                  <a:lnTo>
                    <a:pt x="3639" y="6985"/>
                  </a:lnTo>
                  <a:lnTo>
                    <a:pt x="3639" y="7034"/>
                  </a:lnTo>
                  <a:lnTo>
                    <a:pt x="4176" y="10795"/>
                  </a:lnTo>
                  <a:lnTo>
                    <a:pt x="4225" y="10917"/>
                  </a:lnTo>
                  <a:lnTo>
                    <a:pt x="4274" y="11039"/>
                  </a:lnTo>
                  <a:lnTo>
                    <a:pt x="4347" y="11137"/>
                  </a:lnTo>
                  <a:lnTo>
                    <a:pt x="4421" y="11210"/>
                  </a:lnTo>
                  <a:lnTo>
                    <a:pt x="4518" y="11284"/>
                  </a:lnTo>
                  <a:lnTo>
                    <a:pt x="4616" y="11357"/>
                  </a:lnTo>
                  <a:lnTo>
                    <a:pt x="4738" y="11381"/>
                  </a:lnTo>
                  <a:lnTo>
                    <a:pt x="4982" y="11381"/>
                  </a:lnTo>
                  <a:lnTo>
                    <a:pt x="5104" y="11357"/>
                  </a:lnTo>
                  <a:lnTo>
                    <a:pt x="5227" y="11284"/>
                  </a:lnTo>
                  <a:lnTo>
                    <a:pt x="5349" y="11186"/>
                  </a:lnTo>
                  <a:lnTo>
                    <a:pt x="5422" y="11088"/>
                  </a:lnTo>
                  <a:lnTo>
                    <a:pt x="5495" y="10966"/>
                  </a:lnTo>
                  <a:lnTo>
                    <a:pt x="5544" y="10844"/>
                  </a:lnTo>
                  <a:lnTo>
                    <a:pt x="5544" y="10697"/>
                  </a:lnTo>
                  <a:lnTo>
                    <a:pt x="5544" y="10551"/>
                  </a:lnTo>
                  <a:lnTo>
                    <a:pt x="5202" y="6399"/>
                  </a:lnTo>
                  <a:lnTo>
                    <a:pt x="5007" y="3517"/>
                  </a:lnTo>
                  <a:lnTo>
                    <a:pt x="4958" y="2540"/>
                  </a:lnTo>
                  <a:lnTo>
                    <a:pt x="4958" y="2247"/>
                  </a:lnTo>
                  <a:lnTo>
                    <a:pt x="4982" y="2149"/>
                  </a:lnTo>
                  <a:lnTo>
                    <a:pt x="5007" y="2149"/>
                  </a:lnTo>
                  <a:lnTo>
                    <a:pt x="5056" y="2174"/>
                  </a:lnTo>
                  <a:lnTo>
                    <a:pt x="5153" y="2320"/>
                  </a:lnTo>
                  <a:lnTo>
                    <a:pt x="5251" y="2564"/>
                  </a:lnTo>
                  <a:lnTo>
                    <a:pt x="5349" y="2906"/>
                  </a:lnTo>
                  <a:lnTo>
                    <a:pt x="5446" y="3297"/>
                  </a:lnTo>
                  <a:lnTo>
                    <a:pt x="5544" y="3737"/>
                  </a:lnTo>
                  <a:lnTo>
                    <a:pt x="5593" y="4201"/>
                  </a:lnTo>
                  <a:lnTo>
                    <a:pt x="5617" y="4665"/>
                  </a:lnTo>
                  <a:lnTo>
                    <a:pt x="5642" y="4787"/>
                  </a:lnTo>
                  <a:lnTo>
                    <a:pt x="5666" y="4909"/>
                  </a:lnTo>
                  <a:lnTo>
                    <a:pt x="5691" y="5007"/>
                  </a:lnTo>
                  <a:lnTo>
                    <a:pt x="5764" y="5104"/>
                  </a:lnTo>
                  <a:lnTo>
                    <a:pt x="5837" y="5178"/>
                  </a:lnTo>
                  <a:lnTo>
                    <a:pt x="5935" y="5251"/>
                  </a:lnTo>
                  <a:lnTo>
                    <a:pt x="6033" y="5275"/>
                  </a:lnTo>
                  <a:lnTo>
                    <a:pt x="6155" y="5300"/>
                  </a:lnTo>
                  <a:lnTo>
                    <a:pt x="6277" y="5275"/>
                  </a:lnTo>
                  <a:lnTo>
                    <a:pt x="6374" y="5251"/>
                  </a:lnTo>
                  <a:lnTo>
                    <a:pt x="6472" y="5178"/>
                  </a:lnTo>
                  <a:lnTo>
                    <a:pt x="6545" y="5104"/>
                  </a:lnTo>
                  <a:lnTo>
                    <a:pt x="6619" y="5007"/>
                  </a:lnTo>
                  <a:lnTo>
                    <a:pt x="6668" y="4909"/>
                  </a:lnTo>
                  <a:lnTo>
                    <a:pt x="6692" y="4787"/>
                  </a:lnTo>
                  <a:lnTo>
                    <a:pt x="6692" y="4665"/>
                  </a:lnTo>
                  <a:lnTo>
                    <a:pt x="6692" y="4103"/>
                  </a:lnTo>
                  <a:lnTo>
                    <a:pt x="6643" y="3566"/>
                  </a:lnTo>
                  <a:lnTo>
                    <a:pt x="6570" y="3077"/>
                  </a:lnTo>
                  <a:lnTo>
                    <a:pt x="6472" y="2638"/>
                  </a:lnTo>
                  <a:lnTo>
                    <a:pt x="6374" y="2223"/>
                  </a:lnTo>
                  <a:lnTo>
                    <a:pt x="6228" y="1832"/>
                  </a:lnTo>
                  <a:lnTo>
                    <a:pt x="6081" y="1490"/>
                  </a:lnTo>
                  <a:lnTo>
                    <a:pt x="5910" y="1172"/>
                  </a:lnTo>
                  <a:lnTo>
                    <a:pt x="5715" y="904"/>
                  </a:lnTo>
                  <a:lnTo>
                    <a:pt x="5520" y="659"/>
                  </a:lnTo>
                  <a:lnTo>
                    <a:pt x="5300" y="464"/>
                  </a:lnTo>
                  <a:lnTo>
                    <a:pt x="5056" y="293"/>
                  </a:lnTo>
                  <a:lnTo>
                    <a:pt x="4811" y="171"/>
                  </a:lnTo>
                  <a:lnTo>
                    <a:pt x="4567" y="73"/>
                  </a:lnTo>
                  <a:lnTo>
                    <a:pt x="4299" y="24"/>
                  </a:lnTo>
                  <a:lnTo>
                    <a:pt x="4030" y="0"/>
                  </a:lnTo>
                  <a:close/>
                </a:path>
              </a:pathLst>
            </a:custGeom>
            <a:grpFill/>
            <a:ln>
              <a:noFill/>
            </a:ln>
          </p:spPr>
          <p:txBody>
            <a:bodyPr spcFirstLastPara="1" wrap="square" lIns="121900" tIns="121900" rIns="121900" bIns="121900" anchor="ctr" anchorCtr="0">
              <a:noAutofit/>
            </a:bodyPr>
            <a:lstStyle/>
            <a:p>
              <a:endParaRPr sz="2400"/>
            </a:p>
          </p:txBody>
        </p:sp>
        <p:sp>
          <p:nvSpPr>
            <p:cNvPr id="449" name="Google Shape;449;p39"/>
            <p:cNvSpPr/>
            <p:nvPr/>
          </p:nvSpPr>
          <p:spPr>
            <a:xfrm>
              <a:off x="4798500" y="2329350"/>
              <a:ext cx="76950" cy="84275"/>
            </a:xfrm>
            <a:custGeom>
              <a:avLst/>
              <a:gdLst/>
              <a:ahLst/>
              <a:cxnLst/>
              <a:rect l="l" t="t" r="r" b="b"/>
              <a:pathLst>
                <a:path w="3078" h="3371" extrusionOk="0">
                  <a:moveTo>
                    <a:pt x="1539" y="0"/>
                  </a:moveTo>
                  <a:lnTo>
                    <a:pt x="1222" y="24"/>
                  </a:lnTo>
                  <a:lnTo>
                    <a:pt x="953" y="98"/>
                  </a:lnTo>
                  <a:lnTo>
                    <a:pt x="684" y="220"/>
                  </a:lnTo>
                  <a:lnTo>
                    <a:pt x="464" y="415"/>
                  </a:lnTo>
                  <a:lnTo>
                    <a:pt x="367" y="513"/>
                  </a:lnTo>
                  <a:lnTo>
                    <a:pt x="269" y="635"/>
                  </a:lnTo>
                  <a:lnTo>
                    <a:pt x="196" y="757"/>
                  </a:lnTo>
                  <a:lnTo>
                    <a:pt x="123" y="879"/>
                  </a:lnTo>
                  <a:lnTo>
                    <a:pt x="74" y="1026"/>
                  </a:lnTo>
                  <a:lnTo>
                    <a:pt x="49" y="1172"/>
                  </a:lnTo>
                  <a:lnTo>
                    <a:pt x="25" y="1343"/>
                  </a:lnTo>
                  <a:lnTo>
                    <a:pt x="0" y="1514"/>
                  </a:lnTo>
                  <a:lnTo>
                    <a:pt x="25" y="1685"/>
                  </a:lnTo>
                  <a:lnTo>
                    <a:pt x="49" y="1856"/>
                  </a:lnTo>
                  <a:lnTo>
                    <a:pt x="123" y="2198"/>
                  </a:lnTo>
                  <a:lnTo>
                    <a:pt x="269" y="2516"/>
                  </a:lnTo>
                  <a:lnTo>
                    <a:pt x="464" y="2784"/>
                  </a:lnTo>
                  <a:lnTo>
                    <a:pt x="562" y="2906"/>
                  </a:lnTo>
                  <a:lnTo>
                    <a:pt x="684" y="3029"/>
                  </a:lnTo>
                  <a:lnTo>
                    <a:pt x="806" y="3126"/>
                  </a:lnTo>
                  <a:lnTo>
                    <a:pt x="953" y="3199"/>
                  </a:lnTo>
                  <a:lnTo>
                    <a:pt x="1075" y="3273"/>
                  </a:lnTo>
                  <a:lnTo>
                    <a:pt x="1222" y="3322"/>
                  </a:lnTo>
                  <a:lnTo>
                    <a:pt x="1393" y="3346"/>
                  </a:lnTo>
                  <a:lnTo>
                    <a:pt x="1539" y="3370"/>
                  </a:lnTo>
                  <a:lnTo>
                    <a:pt x="1686" y="3346"/>
                  </a:lnTo>
                  <a:lnTo>
                    <a:pt x="1857" y="3322"/>
                  </a:lnTo>
                  <a:lnTo>
                    <a:pt x="2003" y="3273"/>
                  </a:lnTo>
                  <a:lnTo>
                    <a:pt x="2125" y="3199"/>
                  </a:lnTo>
                  <a:lnTo>
                    <a:pt x="2272" y="3126"/>
                  </a:lnTo>
                  <a:lnTo>
                    <a:pt x="2394" y="3029"/>
                  </a:lnTo>
                  <a:lnTo>
                    <a:pt x="2516" y="2906"/>
                  </a:lnTo>
                  <a:lnTo>
                    <a:pt x="2614" y="2784"/>
                  </a:lnTo>
                  <a:lnTo>
                    <a:pt x="2809" y="2516"/>
                  </a:lnTo>
                  <a:lnTo>
                    <a:pt x="2956" y="2198"/>
                  </a:lnTo>
                  <a:lnTo>
                    <a:pt x="3029" y="1856"/>
                  </a:lnTo>
                  <a:lnTo>
                    <a:pt x="3053" y="1685"/>
                  </a:lnTo>
                  <a:lnTo>
                    <a:pt x="3078" y="1514"/>
                  </a:lnTo>
                  <a:lnTo>
                    <a:pt x="3053" y="1343"/>
                  </a:lnTo>
                  <a:lnTo>
                    <a:pt x="3029" y="1172"/>
                  </a:lnTo>
                  <a:lnTo>
                    <a:pt x="3004" y="1026"/>
                  </a:lnTo>
                  <a:lnTo>
                    <a:pt x="2956" y="879"/>
                  </a:lnTo>
                  <a:lnTo>
                    <a:pt x="2882" y="757"/>
                  </a:lnTo>
                  <a:lnTo>
                    <a:pt x="2809" y="635"/>
                  </a:lnTo>
                  <a:lnTo>
                    <a:pt x="2711" y="513"/>
                  </a:lnTo>
                  <a:lnTo>
                    <a:pt x="2614" y="415"/>
                  </a:lnTo>
                  <a:lnTo>
                    <a:pt x="2394" y="220"/>
                  </a:lnTo>
                  <a:lnTo>
                    <a:pt x="2125" y="98"/>
                  </a:lnTo>
                  <a:lnTo>
                    <a:pt x="1857" y="24"/>
                  </a:lnTo>
                  <a:lnTo>
                    <a:pt x="1539"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50" name="Google Shape;450;p39"/>
          <p:cNvGrpSpPr/>
          <p:nvPr/>
        </p:nvGrpSpPr>
        <p:grpSpPr>
          <a:xfrm>
            <a:off x="4304662" y="2980952"/>
            <a:ext cx="150647" cy="424481"/>
            <a:chOff x="4076175" y="2267050"/>
            <a:chExt cx="173450" cy="504375"/>
          </a:xfrm>
          <a:solidFill>
            <a:srgbClr val="00B0F0"/>
          </a:solidFill>
        </p:grpSpPr>
        <p:sp>
          <p:nvSpPr>
            <p:cNvPr id="451" name="Google Shape;451;p39"/>
            <p:cNvSpPr/>
            <p:nvPr/>
          </p:nvSpPr>
          <p:spPr>
            <a:xfrm>
              <a:off x="4122600" y="2267050"/>
              <a:ext cx="80600" cy="91625"/>
            </a:xfrm>
            <a:custGeom>
              <a:avLst/>
              <a:gdLst/>
              <a:ahLst/>
              <a:cxnLst/>
              <a:rect l="l" t="t" r="r" b="b"/>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grpFill/>
            <a:ln>
              <a:noFill/>
            </a:ln>
          </p:spPr>
          <p:txBody>
            <a:bodyPr spcFirstLastPara="1" wrap="square" lIns="121900" tIns="121900" rIns="121900" bIns="121900" anchor="ctr" anchorCtr="0">
              <a:noAutofit/>
            </a:bodyPr>
            <a:lstStyle/>
            <a:p>
              <a:endParaRPr sz="2400"/>
            </a:p>
          </p:txBody>
        </p:sp>
        <p:sp>
          <p:nvSpPr>
            <p:cNvPr id="452" name="Google Shape;452;p39"/>
            <p:cNvSpPr/>
            <p:nvPr/>
          </p:nvSpPr>
          <p:spPr>
            <a:xfrm>
              <a:off x="4076175" y="2370250"/>
              <a:ext cx="173450" cy="401175"/>
            </a:xfrm>
            <a:custGeom>
              <a:avLst/>
              <a:gdLst/>
              <a:ahLst/>
              <a:cxnLst/>
              <a:rect l="l" t="t" r="r" b="b"/>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grpFill/>
            <a:ln>
              <a:noFill/>
            </a:ln>
          </p:spPr>
          <p:txBody>
            <a:bodyPr spcFirstLastPara="1" wrap="square" lIns="121900" tIns="121900" rIns="121900" bIns="121900" anchor="ctr" anchorCtr="0">
              <a:noAutofit/>
            </a:bodyPr>
            <a:lstStyle/>
            <a:p>
              <a:endParaRPr sz="2400"/>
            </a:p>
          </p:txBody>
        </p:sp>
      </p:grpSp>
      <p:sp>
        <p:nvSpPr>
          <p:cNvPr id="453" name="Google Shape;453;p39"/>
          <p:cNvSpPr/>
          <p:nvPr/>
        </p:nvSpPr>
        <p:spPr>
          <a:xfrm>
            <a:off x="5385111" y="3025663"/>
            <a:ext cx="331997" cy="339165"/>
          </a:xfrm>
          <a:custGeom>
            <a:avLst/>
            <a:gdLst/>
            <a:ahLst/>
            <a:cxnLst/>
            <a:rect l="l" t="t" r="r" b="b"/>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454" name="Google Shape;454;p39"/>
          <p:cNvGrpSpPr/>
          <p:nvPr/>
        </p:nvGrpSpPr>
        <p:grpSpPr>
          <a:xfrm>
            <a:off x="5953921" y="3031826"/>
            <a:ext cx="364871" cy="326836"/>
            <a:chOff x="5975075" y="2327500"/>
            <a:chExt cx="420100" cy="388350"/>
          </a:xfrm>
          <a:solidFill>
            <a:srgbClr val="00B0F0"/>
          </a:solidFill>
        </p:grpSpPr>
        <p:sp>
          <p:nvSpPr>
            <p:cNvPr id="455" name="Google Shape;455;p39"/>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grpFill/>
            <a:ln>
              <a:noFill/>
            </a:ln>
          </p:spPr>
          <p:txBody>
            <a:bodyPr spcFirstLastPara="1" wrap="square" lIns="121900" tIns="121900" rIns="121900" bIns="121900" anchor="ctr" anchorCtr="0">
              <a:noAutofit/>
            </a:bodyPr>
            <a:lstStyle/>
            <a:p>
              <a:endParaRPr sz="2400"/>
            </a:p>
          </p:txBody>
        </p:sp>
        <p:sp>
          <p:nvSpPr>
            <p:cNvPr id="456" name="Google Shape;456;p39"/>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57" name="Google Shape;457;p39"/>
          <p:cNvGrpSpPr/>
          <p:nvPr/>
        </p:nvGrpSpPr>
        <p:grpSpPr>
          <a:xfrm>
            <a:off x="6609902" y="3022063"/>
            <a:ext cx="223821" cy="353556"/>
            <a:chOff x="6730350" y="2315900"/>
            <a:chExt cx="257700" cy="420100"/>
          </a:xfrm>
          <a:solidFill>
            <a:srgbClr val="00B0F0"/>
          </a:solidFill>
        </p:grpSpPr>
        <p:sp>
          <p:nvSpPr>
            <p:cNvPr id="458" name="Google Shape;458;p39"/>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grpFill/>
            <a:ln>
              <a:noFill/>
            </a:ln>
          </p:spPr>
          <p:txBody>
            <a:bodyPr spcFirstLastPara="1" wrap="square" lIns="121900" tIns="121900" rIns="121900" bIns="121900" anchor="ctr" anchorCtr="0">
              <a:noAutofit/>
            </a:bodyPr>
            <a:lstStyle/>
            <a:p>
              <a:endParaRPr sz="2400"/>
            </a:p>
          </p:txBody>
        </p:sp>
        <p:sp>
          <p:nvSpPr>
            <p:cNvPr id="459" name="Google Shape;459;p39"/>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grpFill/>
            <a:ln>
              <a:noFill/>
            </a:ln>
          </p:spPr>
          <p:txBody>
            <a:bodyPr spcFirstLastPara="1" wrap="square" lIns="121900" tIns="121900" rIns="121900" bIns="121900" anchor="ctr" anchorCtr="0">
              <a:noAutofit/>
            </a:bodyPr>
            <a:lstStyle/>
            <a:p>
              <a:endParaRPr sz="2400"/>
            </a:p>
          </p:txBody>
        </p:sp>
        <p:sp>
          <p:nvSpPr>
            <p:cNvPr id="460" name="Google Shape;460;p39"/>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grpFill/>
            <a:ln>
              <a:noFill/>
            </a:ln>
          </p:spPr>
          <p:txBody>
            <a:bodyPr spcFirstLastPara="1" wrap="square" lIns="121900" tIns="121900" rIns="121900" bIns="121900" anchor="ctr" anchorCtr="0">
              <a:noAutofit/>
            </a:bodyPr>
            <a:lstStyle/>
            <a:p>
              <a:endParaRPr sz="2400"/>
            </a:p>
          </p:txBody>
        </p:sp>
        <p:sp>
          <p:nvSpPr>
            <p:cNvPr id="461" name="Google Shape;461;p39"/>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grpFill/>
            <a:ln>
              <a:noFill/>
            </a:ln>
          </p:spPr>
          <p:txBody>
            <a:bodyPr spcFirstLastPara="1" wrap="square" lIns="121900" tIns="121900" rIns="121900" bIns="121900" anchor="ctr" anchorCtr="0">
              <a:noAutofit/>
            </a:bodyPr>
            <a:lstStyle/>
            <a:p>
              <a:endParaRPr sz="2400"/>
            </a:p>
          </p:txBody>
        </p:sp>
        <p:sp>
          <p:nvSpPr>
            <p:cNvPr id="462" name="Google Shape;462;p39"/>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63" name="Google Shape;463;p39"/>
          <p:cNvGrpSpPr/>
          <p:nvPr/>
        </p:nvGrpSpPr>
        <p:grpSpPr>
          <a:xfrm>
            <a:off x="1395944" y="3562140"/>
            <a:ext cx="113517" cy="400833"/>
            <a:chOff x="727175" y="2957625"/>
            <a:chExt cx="130700" cy="476275"/>
          </a:xfrm>
          <a:solidFill>
            <a:srgbClr val="00B0F0"/>
          </a:solidFill>
        </p:grpSpPr>
        <p:sp>
          <p:nvSpPr>
            <p:cNvPr id="464" name="Google Shape;464;p39"/>
            <p:cNvSpPr/>
            <p:nvPr/>
          </p:nvSpPr>
          <p:spPr>
            <a:xfrm>
              <a:off x="727175" y="2957625"/>
              <a:ext cx="130700" cy="476275"/>
            </a:xfrm>
            <a:custGeom>
              <a:avLst/>
              <a:gdLst/>
              <a:ahLst/>
              <a:cxnLst/>
              <a:rect l="l" t="t" r="r" b="b"/>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grpFill/>
            <a:ln>
              <a:noFill/>
            </a:ln>
          </p:spPr>
          <p:txBody>
            <a:bodyPr spcFirstLastPara="1" wrap="square" lIns="121900" tIns="121900" rIns="121900" bIns="121900" anchor="ctr" anchorCtr="0">
              <a:noAutofit/>
            </a:bodyPr>
            <a:lstStyle/>
            <a:p>
              <a:endParaRPr sz="2400"/>
            </a:p>
          </p:txBody>
        </p:sp>
        <p:sp>
          <p:nvSpPr>
            <p:cNvPr id="465" name="Google Shape;465;p39"/>
            <p:cNvSpPr/>
            <p:nvPr/>
          </p:nvSpPr>
          <p:spPr>
            <a:xfrm>
              <a:off x="751600" y="3090125"/>
              <a:ext cx="81850" cy="319350"/>
            </a:xfrm>
            <a:custGeom>
              <a:avLst/>
              <a:gdLst/>
              <a:ahLst/>
              <a:cxnLst/>
              <a:rect l="l" t="t" r="r" b="b"/>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grpFill/>
            <a:ln>
              <a:noFill/>
            </a:ln>
          </p:spPr>
          <p:txBody>
            <a:bodyPr spcFirstLastPara="1" wrap="square" lIns="121900" tIns="121900" rIns="121900" bIns="121900" anchor="ctr" anchorCtr="0">
              <a:noAutofit/>
            </a:bodyPr>
            <a:lstStyle/>
            <a:p>
              <a:endParaRPr sz="2400"/>
            </a:p>
          </p:txBody>
        </p:sp>
      </p:grpSp>
      <p:sp>
        <p:nvSpPr>
          <p:cNvPr id="466" name="Google Shape;466;p39"/>
          <p:cNvSpPr/>
          <p:nvPr/>
        </p:nvSpPr>
        <p:spPr>
          <a:xfrm>
            <a:off x="2449747" y="3546215"/>
            <a:ext cx="347891" cy="432688"/>
          </a:xfrm>
          <a:custGeom>
            <a:avLst/>
            <a:gdLst/>
            <a:ahLst/>
            <a:cxnLst/>
            <a:rect l="l" t="t" r="r" b="b"/>
            <a:pathLst>
              <a:path w="16022" h="20565" extrusionOk="0">
                <a:moveTo>
                  <a:pt x="14434" y="1588"/>
                </a:moveTo>
                <a:lnTo>
                  <a:pt x="14434" y="17683"/>
                </a:lnTo>
                <a:lnTo>
                  <a:pt x="1588" y="17683"/>
                </a:lnTo>
                <a:lnTo>
                  <a:pt x="1588" y="1588"/>
                </a:lnTo>
                <a:close/>
                <a:moveTo>
                  <a:pt x="8011" y="18293"/>
                </a:moveTo>
                <a:lnTo>
                  <a:pt x="8182" y="18318"/>
                </a:lnTo>
                <a:lnTo>
                  <a:pt x="8328" y="18366"/>
                </a:lnTo>
                <a:lnTo>
                  <a:pt x="8475" y="18440"/>
                </a:lnTo>
                <a:lnTo>
                  <a:pt x="8597" y="18537"/>
                </a:lnTo>
                <a:lnTo>
                  <a:pt x="8695" y="18660"/>
                </a:lnTo>
                <a:lnTo>
                  <a:pt x="8768" y="18806"/>
                </a:lnTo>
                <a:lnTo>
                  <a:pt x="8817" y="18953"/>
                </a:lnTo>
                <a:lnTo>
                  <a:pt x="8841" y="19124"/>
                </a:lnTo>
                <a:lnTo>
                  <a:pt x="8817" y="19295"/>
                </a:lnTo>
                <a:lnTo>
                  <a:pt x="8768" y="19441"/>
                </a:lnTo>
                <a:lnTo>
                  <a:pt x="8695" y="19588"/>
                </a:lnTo>
                <a:lnTo>
                  <a:pt x="8597" y="19710"/>
                </a:lnTo>
                <a:lnTo>
                  <a:pt x="8475" y="19807"/>
                </a:lnTo>
                <a:lnTo>
                  <a:pt x="8328" y="19881"/>
                </a:lnTo>
                <a:lnTo>
                  <a:pt x="8182" y="19930"/>
                </a:lnTo>
                <a:lnTo>
                  <a:pt x="8011" y="19954"/>
                </a:lnTo>
                <a:lnTo>
                  <a:pt x="7840" y="19930"/>
                </a:lnTo>
                <a:lnTo>
                  <a:pt x="7693" y="19881"/>
                </a:lnTo>
                <a:lnTo>
                  <a:pt x="7547" y="19807"/>
                </a:lnTo>
                <a:lnTo>
                  <a:pt x="7425" y="19710"/>
                </a:lnTo>
                <a:lnTo>
                  <a:pt x="7327" y="19588"/>
                </a:lnTo>
                <a:lnTo>
                  <a:pt x="7254" y="19441"/>
                </a:lnTo>
                <a:lnTo>
                  <a:pt x="7205" y="19295"/>
                </a:lnTo>
                <a:lnTo>
                  <a:pt x="7181" y="19124"/>
                </a:lnTo>
                <a:lnTo>
                  <a:pt x="7205" y="18953"/>
                </a:lnTo>
                <a:lnTo>
                  <a:pt x="7254" y="18806"/>
                </a:lnTo>
                <a:lnTo>
                  <a:pt x="7327" y="18660"/>
                </a:lnTo>
                <a:lnTo>
                  <a:pt x="7425" y="18537"/>
                </a:lnTo>
                <a:lnTo>
                  <a:pt x="7547" y="18440"/>
                </a:lnTo>
                <a:lnTo>
                  <a:pt x="7693" y="18366"/>
                </a:lnTo>
                <a:lnTo>
                  <a:pt x="7840" y="18318"/>
                </a:lnTo>
                <a:lnTo>
                  <a:pt x="8011" y="18293"/>
                </a:lnTo>
                <a:close/>
                <a:moveTo>
                  <a:pt x="1270" y="0"/>
                </a:moveTo>
                <a:lnTo>
                  <a:pt x="1026" y="25"/>
                </a:lnTo>
                <a:lnTo>
                  <a:pt x="782" y="98"/>
                </a:lnTo>
                <a:lnTo>
                  <a:pt x="562" y="220"/>
                </a:lnTo>
                <a:lnTo>
                  <a:pt x="367" y="367"/>
                </a:lnTo>
                <a:lnTo>
                  <a:pt x="220" y="562"/>
                </a:lnTo>
                <a:lnTo>
                  <a:pt x="98" y="782"/>
                </a:lnTo>
                <a:lnTo>
                  <a:pt x="25" y="1026"/>
                </a:lnTo>
                <a:lnTo>
                  <a:pt x="0" y="1295"/>
                </a:lnTo>
                <a:lnTo>
                  <a:pt x="0" y="19270"/>
                </a:lnTo>
                <a:lnTo>
                  <a:pt x="25" y="19539"/>
                </a:lnTo>
                <a:lnTo>
                  <a:pt x="98" y="19783"/>
                </a:lnTo>
                <a:lnTo>
                  <a:pt x="220" y="20003"/>
                </a:lnTo>
                <a:lnTo>
                  <a:pt x="367" y="20198"/>
                </a:lnTo>
                <a:lnTo>
                  <a:pt x="562" y="20345"/>
                </a:lnTo>
                <a:lnTo>
                  <a:pt x="782" y="20467"/>
                </a:lnTo>
                <a:lnTo>
                  <a:pt x="1026" y="20540"/>
                </a:lnTo>
                <a:lnTo>
                  <a:pt x="1270" y="20565"/>
                </a:lnTo>
                <a:lnTo>
                  <a:pt x="14752" y="20565"/>
                </a:lnTo>
                <a:lnTo>
                  <a:pt x="14996" y="20540"/>
                </a:lnTo>
                <a:lnTo>
                  <a:pt x="15240" y="20467"/>
                </a:lnTo>
                <a:lnTo>
                  <a:pt x="15460" y="20345"/>
                </a:lnTo>
                <a:lnTo>
                  <a:pt x="15655" y="20198"/>
                </a:lnTo>
                <a:lnTo>
                  <a:pt x="15802" y="20003"/>
                </a:lnTo>
                <a:lnTo>
                  <a:pt x="15924" y="19783"/>
                </a:lnTo>
                <a:lnTo>
                  <a:pt x="15997" y="19539"/>
                </a:lnTo>
                <a:lnTo>
                  <a:pt x="16022" y="19270"/>
                </a:lnTo>
                <a:lnTo>
                  <a:pt x="16022" y="1295"/>
                </a:lnTo>
                <a:lnTo>
                  <a:pt x="15997" y="1026"/>
                </a:lnTo>
                <a:lnTo>
                  <a:pt x="15924" y="782"/>
                </a:lnTo>
                <a:lnTo>
                  <a:pt x="15802" y="562"/>
                </a:lnTo>
                <a:lnTo>
                  <a:pt x="15655" y="367"/>
                </a:lnTo>
                <a:lnTo>
                  <a:pt x="15460" y="220"/>
                </a:lnTo>
                <a:lnTo>
                  <a:pt x="15240" y="98"/>
                </a:lnTo>
                <a:lnTo>
                  <a:pt x="14996" y="25"/>
                </a:lnTo>
                <a:lnTo>
                  <a:pt x="14752" y="0"/>
                </a:lnTo>
                <a:close/>
              </a:path>
            </a:pathLst>
          </a:custGeom>
          <a:solidFill>
            <a:srgbClr val="00B0F0"/>
          </a:solidFill>
          <a:ln>
            <a:noFill/>
          </a:ln>
        </p:spPr>
        <p:txBody>
          <a:bodyPr spcFirstLastPara="1" wrap="square" lIns="121900" tIns="121900" rIns="121900" bIns="121900" anchor="ctr" anchorCtr="0">
            <a:noAutofit/>
          </a:bodyPr>
          <a:lstStyle/>
          <a:p>
            <a:endParaRPr sz="2400"/>
          </a:p>
        </p:txBody>
      </p:sp>
      <p:sp>
        <p:nvSpPr>
          <p:cNvPr id="467" name="Google Shape;467;p39"/>
          <p:cNvSpPr/>
          <p:nvPr/>
        </p:nvSpPr>
        <p:spPr>
          <a:xfrm>
            <a:off x="1909344" y="3546215"/>
            <a:ext cx="257737" cy="432688"/>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468" name="Google Shape;468;p39"/>
          <p:cNvGrpSpPr/>
          <p:nvPr/>
        </p:nvGrpSpPr>
        <p:grpSpPr>
          <a:xfrm>
            <a:off x="3008072" y="3574973"/>
            <a:ext cx="402000" cy="375143"/>
            <a:chOff x="2583325" y="2972875"/>
            <a:chExt cx="462850" cy="445750"/>
          </a:xfrm>
          <a:solidFill>
            <a:srgbClr val="00B0F0"/>
          </a:solidFill>
        </p:grpSpPr>
        <p:sp>
          <p:nvSpPr>
            <p:cNvPr id="469" name="Google Shape;469;p39"/>
            <p:cNvSpPr/>
            <p:nvPr/>
          </p:nvSpPr>
          <p:spPr>
            <a:xfrm>
              <a:off x="2701775" y="3323350"/>
              <a:ext cx="225950" cy="95275"/>
            </a:xfrm>
            <a:custGeom>
              <a:avLst/>
              <a:gdLst/>
              <a:ahLst/>
              <a:cxnLst/>
              <a:rect l="l" t="t" r="r" b="b"/>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grpFill/>
            <a:ln>
              <a:noFill/>
            </a:ln>
          </p:spPr>
          <p:txBody>
            <a:bodyPr spcFirstLastPara="1" wrap="square" lIns="121900" tIns="121900" rIns="121900" bIns="121900" anchor="ctr" anchorCtr="0">
              <a:noAutofit/>
            </a:bodyPr>
            <a:lstStyle/>
            <a:p>
              <a:endParaRPr sz="2400"/>
            </a:p>
          </p:txBody>
        </p:sp>
        <p:sp>
          <p:nvSpPr>
            <p:cNvPr id="470" name="Google Shape;470;p39"/>
            <p:cNvSpPr/>
            <p:nvPr/>
          </p:nvSpPr>
          <p:spPr>
            <a:xfrm>
              <a:off x="2583325" y="2972875"/>
              <a:ext cx="462850" cy="337075"/>
            </a:xfrm>
            <a:custGeom>
              <a:avLst/>
              <a:gdLst/>
              <a:ahLst/>
              <a:cxnLst/>
              <a:rect l="l" t="t" r="r" b="b"/>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71" name="Google Shape;471;p39"/>
          <p:cNvGrpSpPr/>
          <p:nvPr/>
        </p:nvGrpSpPr>
        <p:grpSpPr>
          <a:xfrm>
            <a:off x="3579740" y="3631002"/>
            <a:ext cx="429576" cy="263105"/>
            <a:chOff x="3241525" y="3039450"/>
            <a:chExt cx="494600" cy="312625"/>
          </a:xfrm>
          <a:solidFill>
            <a:srgbClr val="00B0F0"/>
          </a:solidFill>
        </p:grpSpPr>
        <p:sp>
          <p:nvSpPr>
            <p:cNvPr id="472" name="Google Shape;472;p39"/>
            <p:cNvSpPr/>
            <p:nvPr/>
          </p:nvSpPr>
          <p:spPr>
            <a:xfrm>
              <a:off x="3241525" y="3039450"/>
              <a:ext cx="494600" cy="312625"/>
            </a:xfrm>
            <a:custGeom>
              <a:avLst/>
              <a:gdLst/>
              <a:ahLst/>
              <a:cxnLst/>
              <a:rect l="l" t="t" r="r" b="b"/>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grpFill/>
            <a:ln>
              <a:noFill/>
            </a:ln>
          </p:spPr>
          <p:txBody>
            <a:bodyPr spcFirstLastPara="1" wrap="square" lIns="121900" tIns="121900" rIns="121900" bIns="121900" anchor="ctr" anchorCtr="0">
              <a:noAutofit/>
            </a:bodyPr>
            <a:lstStyle/>
            <a:p>
              <a:endParaRPr sz="2400"/>
            </a:p>
          </p:txBody>
        </p:sp>
        <p:sp>
          <p:nvSpPr>
            <p:cNvPr id="473" name="Google Shape;473;p39"/>
            <p:cNvSpPr/>
            <p:nvPr/>
          </p:nvSpPr>
          <p:spPr>
            <a:xfrm>
              <a:off x="3384400" y="3091350"/>
              <a:ext cx="208850" cy="208825"/>
            </a:xfrm>
            <a:custGeom>
              <a:avLst/>
              <a:gdLst/>
              <a:ahLst/>
              <a:cxnLst/>
              <a:rect l="l" t="t" r="r" b="b"/>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grpFill/>
            <a:ln>
              <a:noFill/>
            </a:ln>
          </p:spPr>
          <p:txBody>
            <a:bodyPr spcFirstLastPara="1" wrap="square" lIns="121900" tIns="121900" rIns="121900" bIns="121900" anchor="ctr" anchorCtr="0">
              <a:noAutofit/>
            </a:bodyPr>
            <a:lstStyle/>
            <a:p>
              <a:endParaRPr sz="2400"/>
            </a:p>
          </p:txBody>
        </p:sp>
      </p:grpSp>
      <p:sp>
        <p:nvSpPr>
          <p:cNvPr id="474" name="Google Shape;474;p39"/>
          <p:cNvSpPr/>
          <p:nvPr/>
        </p:nvSpPr>
        <p:spPr>
          <a:xfrm>
            <a:off x="4781062" y="3583728"/>
            <a:ext cx="369127" cy="357659"/>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475" name="Google Shape;475;p39"/>
          <p:cNvGrpSpPr/>
          <p:nvPr/>
        </p:nvGrpSpPr>
        <p:grpSpPr>
          <a:xfrm>
            <a:off x="5328685" y="3603252"/>
            <a:ext cx="444428" cy="318609"/>
            <a:chOff x="5255200" y="3006475"/>
            <a:chExt cx="511700" cy="378575"/>
          </a:xfrm>
          <a:solidFill>
            <a:srgbClr val="00B0F0"/>
          </a:solidFill>
        </p:grpSpPr>
        <p:sp>
          <p:nvSpPr>
            <p:cNvPr id="476" name="Google Shape;476;p39"/>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spcFirstLastPara="1" wrap="square" lIns="121900" tIns="121900" rIns="121900" bIns="121900" anchor="ctr" anchorCtr="0">
              <a:noAutofit/>
            </a:bodyPr>
            <a:lstStyle/>
            <a:p>
              <a:endParaRPr sz="2400"/>
            </a:p>
          </p:txBody>
        </p:sp>
        <p:sp>
          <p:nvSpPr>
            <p:cNvPr id="477" name="Google Shape;477;p39"/>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78" name="Google Shape;478;p39"/>
          <p:cNvGrpSpPr/>
          <p:nvPr/>
        </p:nvGrpSpPr>
        <p:grpSpPr>
          <a:xfrm>
            <a:off x="4200199" y="3584756"/>
            <a:ext cx="359573" cy="355597"/>
            <a:chOff x="3955900" y="2984500"/>
            <a:chExt cx="414000" cy="422525"/>
          </a:xfrm>
          <a:solidFill>
            <a:srgbClr val="00B0F0"/>
          </a:solidFill>
        </p:grpSpPr>
        <p:sp>
          <p:nvSpPr>
            <p:cNvPr id="479" name="Google Shape;479;p39"/>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noFill/>
            </a:ln>
          </p:spPr>
          <p:txBody>
            <a:bodyPr spcFirstLastPara="1" wrap="square" lIns="121900" tIns="121900" rIns="121900" bIns="121900" anchor="ctr" anchorCtr="0">
              <a:noAutofit/>
            </a:bodyPr>
            <a:lstStyle/>
            <a:p>
              <a:endParaRPr sz="2400"/>
            </a:p>
          </p:txBody>
        </p:sp>
        <p:sp>
          <p:nvSpPr>
            <p:cNvPr id="480" name="Google Shape;480;p39"/>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noFill/>
            </a:ln>
          </p:spPr>
          <p:txBody>
            <a:bodyPr spcFirstLastPara="1" wrap="square" lIns="121900" tIns="121900" rIns="121900" bIns="121900" anchor="ctr" anchorCtr="0">
              <a:noAutofit/>
            </a:bodyPr>
            <a:lstStyle/>
            <a:p>
              <a:endParaRPr sz="2400"/>
            </a:p>
          </p:txBody>
        </p:sp>
        <p:sp>
          <p:nvSpPr>
            <p:cNvPr id="481" name="Google Shape;481;p39"/>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noFill/>
            </a:ln>
          </p:spPr>
          <p:txBody>
            <a:bodyPr spcFirstLastPara="1" wrap="square" lIns="121900" tIns="121900" rIns="121900" bIns="121900" anchor="ctr" anchorCtr="0">
              <a:noAutofit/>
            </a:bodyPr>
            <a:lstStyle/>
            <a:p>
              <a:endParaRPr sz="2400"/>
            </a:p>
          </p:txBody>
        </p:sp>
      </p:grpSp>
      <p:sp>
        <p:nvSpPr>
          <p:cNvPr id="482" name="Google Shape;482;p39"/>
          <p:cNvSpPr/>
          <p:nvPr/>
        </p:nvSpPr>
        <p:spPr>
          <a:xfrm>
            <a:off x="1253852" y="4176721"/>
            <a:ext cx="401979" cy="306279"/>
          </a:xfrm>
          <a:custGeom>
            <a:avLst/>
            <a:gdLst/>
            <a:ahLst/>
            <a:cxnLst/>
            <a:rect l="l" t="t" r="r" b="b"/>
            <a:pathLst>
              <a:path w="18513" h="14557" extrusionOk="0">
                <a:moveTo>
                  <a:pt x="9159" y="2125"/>
                </a:moveTo>
                <a:lnTo>
                  <a:pt x="9403" y="2150"/>
                </a:lnTo>
                <a:lnTo>
                  <a:pt x="9672" y="2198"/>
                </a:lnTo>
                <a:lnTo>
                  <a:pt x="9916" y="2272"/>
                </a:lnTo>
                <a:lnTo>
                  <a:pt x="10160" y="2345"/>
                </a:lnTo>
                <a:lnTo>
                  <a:pt x="10404" y="2443"/>
                </a:lnTo>
                <a:lnTo>
                  <a:pt x="10624" y="2565"/>
                </a:lnTo>
                <a:lnTo>
                  <a:pt x="10820" y="2687"/>
                </a:lnTo>
                <a:lnTo>
                  <a:pt x="10893" y="2760"/>
                </a:lnTo>
                <a:lnTo>
                  <a:pt x="10942" y="2858"/>
                </a:lnTo>
                <a:lnTo>
                  <a:pt x="10942" y="2956"/>
                </a:lnTo>
                <a:lnTo>
                  <a:pt x="10917" y="3078"/>
                </a:lnTo>
                <a:lnTo>
                  <a:pt x="10844" y="3151"/>
                </a:lnTo>
                <a:lnTo>
                  <a:pt x="10771" y="3200"/>
                </a:lnTo>
                <a:lnTo>
                  <a:pt x="10698" y="3224"/>
                </a:lnTo>
                <a:lnTo>
                  <a:pt x="10600" y="3175"/>
                </a:lnTo>
                <a:lnTo>
                  <a:pt x="10404" y="3053"/>
                </a:lnTo>
                <a:lnTo>
                  <a:pt x="10209" y="2956"/>
                </a:lnTo>
                <a:lnTo>
                  <a:pt x="10014" y="2882"/>
                </a:lnTo>
                <a:lnTo>
                  <a:pt x="9794" y="2809"/>
                </a:lnTo>
                <a:lnTo>
                  <a:pt x="9574" y="2760"/>
                </a:lnTo>
                <a:lnTo>
                  <a:pt x="9354" y="2711"/>
                </a:lnTo>
                <a:lnTo>
                  <a:pt x="9110" y="2687"/>
                </a:lnTo>
                <a:lnTo>
                  <a:pt x="8646" y="2687"/>
                </a:lnTo>
                <a:lnTo>
                  <a:pt x="8426" y="2711"/>
                </a:lnTo>
                <a:lnTo>
                  <a:pt x="8206" y="2760"/>
                </a:lnTo>
                <a:lnTo>
                  <a:pt x="7987" y="2809"/>
                </a:lnTo>
                <a:lnTo>
                  <a:pt x="7767" y="2882"/>
                </a:lnTo>
                <a:lnTo>
                  <a:pt x="7547" y="2956"/>
                </a:lnTo>
                <a:lnTo>
                  <a:pt x="7352" y="3053"/>
                </a:lnTo>
                <a:lnTo>
                  <a:pt x="7181" y="3175"/>
                </a:lnTo>
                <a:lnTo>
                  <a:pt x="7107" y="3200"/>
                </a:lnTo>
                <a:lnTo>
                  <a:pt x="7059" y="3224"/>
                </a:lnTo>
                <a:lnTo>
                  <a:pt x="7010" y="3200"/>
                </a:lnTo>
                <a:lnTo>
                  <a:pt x="6936" y="3175"/>
                </a:lnTo>
                <a:lnTo>
                  <a:pt x="6888" y="3127"/>
                </a:lnTo>
                <a:lnTo>
                  <a:pt x="6863" y="3078"/>
                </a:lnTo>
                <a:lnTo>
                  <a:pt x="6839" y="2956"/>
                </a:lnTo>
                <a:lnTo>
                  <a:pt x="6839" y="2858"/>
                </a:lnTo>
                <a:lnTo>
                  <a:pt x="6888" y="2760"/>
                </a:lnTo>
                <a:lnTo>
                  <a:pt x="6936" y="2687"/>
                </a:lnTo>
                <a:lnTo>
                  <a:pt x="7156" y="2565"/>
                </a:lnTo>
                <a:lnTo>
                  <a:pt x="7376" y="2443"/>
                </a:lnTo>
                <a:lnTo>
                  <a:pt x="7620" y="2345"/>
                </a:lnTo>
                <a:lnTo>
                  <a:pt x="7864" y="2272"/>
                </a:lnTo>
                <a:lnTo>
                  <a:pt x="8109" y="2198"/>
                </a:lnTo>
                <a:lnTo>
                  <a:pt x="8377" y="2150"/>
                </a:lnTo>
                <a:lnTo>
                  <a:pt x="8622" y="2125"/>
                </a:lnTo>
                <a:close/>
                <a:moveTo>
                  <a:pt x="3761" y="5373"/>
                </a:moveTo>
                <a:lnTo>
                  <a:pt x="3884" y="5398"/>
                </a:lnTo>
                <a:lnTo>
                  <a:pt x="4030" y="5447"/>
                </a:lnTo>
                <a:lnTo>
                  <a:pt x="4128" y="5496"/>
                </a:lnTo>
                <a:lnTo>
                  <a:pt x="4250" y="5569"/>
                </a:lnTo>
                <a:lnTo>
                  <a:pt x="4323" y="5691"/>
                </a:lnTo>
                <a:lnTo>
                  <a:pt x="4372" y="5789"/>
                </a:lnTo>
                <a:lnTo>
                  <a:pt x="4421" y="5911"/>
                </a:lnTo>
                <a:lnTo>
                  <a:pt x="4445" y="6057"/>
                </a:lnTo>
                <a:lnTo>
                  <a:pt x="4421" y="6204"/>
                </a:lnTo>
                <a:lnTo>
                  <a:pt x="4372" y="6326"/>
                </a:lnTo>
                <a:lnTo>
                  <a:pt x="4323" y="6448"/>
                </a:lnTo>
                <a:lnTo>
                  <a:pt x="4250" y="6546"/>
                </a:lnTo>
                <a:lnTo>
                  <a:pt x="4128" y="6619"/>
                </a:lnTo>
                <a:lnTo>
                  <a:pt x="4030" y="6692"/>
                </a:lnTo>
                <a:lnTo>
                  <a:pt x="3884" y="6717"/>
                </a:lnTo>
                <a:lnTo>
                  <a:pt x="3761" y="6741"/>
                </a:lnTo>
                <a:lnTo>
                  <a:pt x="3615" y="6717"/>
                </a:lnTo>
                <a:lnTo>
                  <a:pt x="3493" y="6692"/>
                </a:lnTo>
                <a:lnTo>
                  <a:pt x="3371" y="6619"/>
                </a:lnTo>
                <a:lnTo>
                  <a:pt x="3273" y="6546"/>
                </a:lnTo>
                <a:lnTo>
                  <a:pt x="3200" y="6448"/>
                </a:lnTo>
                <a:lnTo>
                  <a:pt x="3126" y="6326"/>
                </a:lnTo>
                <a:lnTo>
                  <a:pt x="3102" y="6204"/>
                </a:lnTo>
                <a:lnTo>
                  <a:pt x="3078" y="6057"/>
                </a:lnTo>
                <a:lnTo>
                  <a:pt x="3102" y="5911"/>
                </a:lnTo>
                <a:lnTo>
                  <a:pt x="3126" y="5789"/>
                </a:lnTo>
                <a:lnTo>
                  <a:pt x="3200" y="5691"/>
                </a:lnTo>
                <a:lnTo>
                  <a:pt x="3273" y="5569"/>
                </a:lnTo>
                <a:lnTo>
                  <a:pt x="3371" y="5496"/>
                </a:lnTo>
                <a:lnTo>
                  <a:pt x="3493" y="5447"/>
                </a:lnTo>
                <a:lnTo>
                  <a:pt x="3615" y="5398"/>
                </a:lnTo>
                <a:lnTo>
                  <a:pt x="3761" y="5373"/>
                </a:lnTo>
                <a:close/>
                <a:moveTo>
                  <a:pt x="17609" y="6741"/>
                </a:moveTo>
                <a:lnTo>
                  <a:pt x="17609" y="6790"/>
                </a:lnTo>
                <a:lnTo>
                  <a:pt x="17585" y="6888"/>
                </a:lnTo>
                <a:lnTo>
                  <a:pt x="17560" y="6937"/>
                </a:lnTo>
                <a:lnTo>
                  <a:pt x="17512" y="7010"/>
                </a:lnTo>
                <a:lnTo>
                  <a:pt x="17365" y="7132"/>
                </a:lnTo>
                <a:lnTo>
                  <a:pt x="17365" y="7132"/>
                </a:lnTo>
                <a:lnTo>
                  <a:pt x="17389" y="7010"/>
                </a:lnTo>
                <a:lnTo>
                  <a:pt x="17414" y="6863"/>
                </a:lnTo>
                <a:lnTo>
                  <a:pt x="17463" y="6790"/>
                </a:lnTo>
                <a:lnTo>
                  <a:pt x="17512" y="6766"/>
                </a:lnTo>
                <a:lnTo>
                  <a:pt x="17560" y="6741"/>
                </a:lnTo>
                <a:close/>
                <a:moveTo>
                  <a:pt x="4836" y="0"/>
                </a:moveTo>
                <a:lnTo>
                  <a:pt x="4738" y="196"/>
                </a:lnTo>
                <a:lnTo>
                  <a:pt x="4641" y="391"/>
                </a:lnTo>
                <a:lnTo>
                  <a:pt x="4543" y="684"/>
                </a:lnTo>
                <a:lnTo>
                  <a:pt x="4445" y="1002"/>
                </a:lnTo>
                <a:lnTo>
                  <a:pt x="4396" y="1393"/>
                </a:lnTo>
                <a:lnTo>
                  <a:pt x="4372" y="1783"/>
                </a:lnTo>
                <a:lnTo>
                  <a:pt x="4372" y="2003"/>
                </a:lnTo>
                <a:lnTo>
                  <a:pt x="4421" y="2223"/>
                </a:lnTo>
                <a:lnTo>
                  <a:pt x="4079" y="2443"/>
                </a:lnTo>
                <a:lnTo>
                  <a:pt x="3688" y="2736"/>
                </a:lnTo>
                <a:lnTo>
                  <a:pt x="3273" y="3151"/>
                </a:lnTo>
                <a:lnTo>
                  <a:pt x="2833" y="3615"/>
                </a:lnTo>
                <a:lnTo>
                  <a:pt x="2418" y="4128"/>
                </a:lnTo>
                <a:lnTo>
                  <a:pt x="2027" y="4665"/>
                </a:lnTo>
                <a:lnTo>
                  <a:pt x="1856" y="4958"/>
                </a:lnTo>
                <a:lnTo>
                  <a:pt x="1710" y="5251"/>
                </a:lnTo>
                <a:lnTo>
                  <a:pt x="1563" y="5544"/>
                </a:lnTo>
                <a:lnTo>
                  <a:pt x="1466" y="5813"/>
                </a:lnTo>
                <a:lnTo>
                  <a:pt x="562" y="5813"/>
                </a:lnTo>
                <a:lnTo>
                  <a:pt x="464" y="5838"/>
                </a:lnTo>
                <a:lnTo>
                  <a:pt x="342" y="5862"/>
                </a:lnTo>
                <a:lnTo>
                  <a:pt x="244" y="5911"/>
                </a:lnTo>
                <a:lnTo>
                  <a:pt x="171" y="5984"/>
                </a:lnTo>
                <a:lnTo>
                  <a:pt x="98" y="6057"/>
                </a:lnTo>
                <a:lnTo>
                  <a:pt x="49" y="6155"/>
                </a:lnTo>
                <a:lnTo>
                  <a:pt x="25" y="6277"/>
                </a:lnTo>
                <a:lnTo>
                  <a:pt x="0" y="6375"/>
                </a:lnTo>
                <a:lnTo>
                  <a:pt x="0" y="8622"/>
                </a:lnTo>
                <a:lnTo>
                  <a:pt x="25" y="8744"/>
                </a:lnTo>
                <a:lnTo>
                  <a:pt x="49" y="8842"/>
                </a:lnTo>
                <a:lnTo>
                  <a:pt x="98" y="8939"/>
                </a:lnTo>
                <a:lnTo>
                  <a:pt x="171" y="9013"/>
                </a:lnTo>
                <a:lnTo>
                  <a:pt x="244" y="9086"/>
                </a:lnTo>
                <a:lnTo>
                  <a:pt x="342" y="9135"/>
                </a:lnTo>
                <a:lnTo>
                  <a:pt x="464" y="9183"/>
                </a:lnTo>
                <a:lnTo>
                  <a:pt x="1514" y="9183"/>
                </a:lnTo>
                <a:lnTo>
                  <a:pt x="1588" y="9379"/>
                </a:lnTo>
                <a:lnTo>
                  <a:pt x="1685" y="9599"/>
                </a:lnTo>
                <a:lnTo>
                  <a:pt x="1930" y="10014"/>
                </a:lnTo>
                <a:lnTo>
                  <a:pt x="2223" y="10405"/>
                </a:lnTo>
                <a:lnTo>
                  <a:pt x="2589" y="10795"/>
                </a:lnTo>
                <a:lnTo>
                  <a:pt x="2980" y="11162"/>
                </a:lnTo>
                <a:lnTo>
                  <a:pt x="3419" y="11504"/>
                </a:lnTo>
                <a:lnTo>
                  <a:pt x="3908" y="11821"/>
                </a:lnTo>
                <a:lnTo>
                  <a:pt x="4421" y="12065"/>
                </a:lnTo>
                <a:lnTo>
                  <a:pt x="4421" y="14557"/>
                </a:lnTo>
                <a:lnTo>
                  <a:pt x="5105" y="14557"/>
                </a:lnTo>
                <a:lnTo>
                  <a:pt x="6326" y="12896"/>
                </a:lnTo>
                <a:lnTo>
                  <a:pt x="6936" y="13067"/>
                </a:lnTo>
                <a:lnTo>
                  <a:pt x="7571" y="13164"/>
                </a:lnTo>
                <a:lnTo>
                  <a:pt x="8231" y="13238"/>
                </a:lnTo>
                <a:lnTo>
                  <a:pt x="8890" y="13262"/>
                </a:lnTo>
                <a:lnTo>
                  <a:pt x="9550" y="13238"/>
                </a:lnTo>
                <a:lnTo>
                  <a:pt x="10209" y="13164"/>
                </a:lnTo>
                <a:lnTo>
                  <a:pt x="10844" y="13067"/>
                </a:lnTo>
                <a:lnTo>
                  <a:pt x="11455" y="12896"/>
                </a:lnTo>
                <a:lnTo>
                  <a:pt x="12627" y="14557"/>
                </a:lnTo>
                <a:lnTo>
                  <a:pt x="13384" y="14557"/>
                </a:lnTo>
                <a:lnTo>
                  <a:pt x="13384" y="12065"/>
                </a:lnTo>
                <a:lnTo>
                  <a:pt x="13726" y="11919"/>
                </a:lnTo>
                <a:lnTo>
                  <a:pt x="14044" y="11748"/>
                </a:lnTo>
                <a:lnTo>
                  <a:pt x="14337" y="11577"/>
                </a:lnTo>
                <a:lnTo>
                  <a:pt x="14630" y="11382"/>
                </a:lnTo>
                <a:lnTo>
                  <a:pt x="14898" y="11162"/>
                </a:lnTo>
                <a:lnTo>
                  <a:pt x="15143" y="10942"/>
                </a:lnTo>
                <a:lnTo>
                  <a:pt x="15387" y="10698"/>
                </a:lnTo>
                <a:lnTo>
                  <a:pt x="15607" y="10429"/>
                </a:lnTo>
                <a:lnTo>
                  <a:pt x="15778" y="10160"/>
                </a:lnTo>
                <a:lnTo>
                  <a:pt x="15949" y="9892"/>
                </a:lnTo>
                <a:lnTo>
                  <a:pt x="16119" y="9599"/>
                </a:lnTo>
                <a:lnTo>
                  <a:pt x="16242" y="9281"/>
                </a:lnTo>
                <a:lnTo>
                  <a:pt x="16364" y="8964"/>
                </a:lnTo>
                <a:lnTo>
                  <a:pt x="16437" y="8622"/>
                </a:lnTo>
                <a:lnTo>
                  <a:pt x="16510" y="8280"/>
                </a:lnTo>
                <a:lnTo>
                  <a:pt x="16559" y="7938"/>
                </a:lnTo>
                <a:lnTo>
                  <a:pt x="16974" y="7938"/>
                </a:lnTo>
                <a:lnTo>
                  <a:pt x="17096" y="7913"/>
                </a:lnTo>
                <a:lnTo>
                  <a:pt x="17316" y="8109"/>
                </a:lnTo>
                <a:lnTo>
                  <a:pt x="17536" y="8231"/>
                </a:lnTo>
                <a:lnTo>
                  <a:pt x="17780" y="8329"/>
                </a:lnTo>
                <a:lnTo>
                  <a:pt x="18024" y="8353"/>
                </a:lnTo>
                <a:lnTo>
                  <a:pt x="18171" y="8353"/>
                </a:lnTo>
                <a:lnTo>
                  <a:pt x="18318" y="8304"/>
                </a:lnTo>
                <a:lnTo>
                  <a:pt x="18415" y="8255"/>
                </a:lnTo>
                <a:lnTo>
                  <a:pt x="18464" y="8158"/>
                </a:lnTo>
                <a:lnTo>
                  <a:pt x="18513" y="8060"/>
                </a:lnTo>
                <a:lnTo>
                  <a:pt x="18488" y="7962"/>
                </a:lnTo>
                <a:lnTo>
                  <a:pt x="18440" y="7865"/>
                </a:lnTo>
                <a:lnTo>
                  <a:pt x="18342" y="7791"/>
                </a:lnTo>
                <a:lnTo>
                  <a:pt x="18244" y="7767"/>
                </a:lnTo>
                <a:lnTo>
                  <a:pt x="18147" y="7767"/>
                </a:lnTo>
                <a:lnTo>
                  <a:pt x="18024" y="7791"/>
                </a:lnTo>
                <a:lnTo>
                  <a:pt x="17902" y="7767"/>
                </a:lnTo>
                <a:lnTo>
                  <a:pt x="17756" y="7718"/>
                </a:lnTo>
                <a:lnTo>
                  <a:pt x="17634" y="7645"/>
                </a:lnTo>
                <a:lnTo>
                  <a:pt x="17780" y="7523"/>
                </a:lnTo>
                <a:lnTo>
                  <a:pt x="17927" y="7376"/>
                </a:lnTo>
                <a:lnTo>
                  <a:pt x="18049" y="7230"/>
                </a:lnTo>
                <a:lnTo>
                  <a:pt x="18122" y="7059"/>
                </a:lnTo>
                <a:lnTo>
                  <a:pt x="18171" y="6888"/>
                </a:lnTo>
                <a:lnTo>
                  <a:pt x="18171" y="6717"/>
                </a:lnTo>
                <a:lnTo>
                  <a:pt x="18147" y="6546"/>
                </a:lnTo>
                <a:lnTo>
                  <a:pt x="18073" y="6424"/>
                </a:lnTo>
                <a:lnTo>
                  <a:pt x="18000" y="6326"/>
                </a:lnTo>
                <a:lnTo>
                  <a:pt x="17902" y="6253"/>
                </a:lnTo>
                <a:lnTo>
                  <a:pt x="17805" y="6204"/>
                </a:lnTo>
                <a:lnTo>
                  <a:pt x="17683" y="6179"/>
                </a:lnTo>
                <a:lnTo>
                  <a:pt x="17560" y="6179"/>
                </a:lnTo>
                <a:lnTo>
                  <a:pt x="17438" y="6204"/>
                </a:lnTo>
                <a:lnTo>
                  <a:pt x="17341" y="6228"/>
                </a:lnTo>
                <a:lnTo>
                  <a:pt x="17243" y="6277"/>
                </a:lnTo>
                <a:lnTo>
                  <a:pt x="17145" y="6326"/>
                </a:lnTo>
                <a:lnTo>
                  <a:pt x="17048" y="6424"/>
                </a:lnTo>
                <a:lnTo>
                  <a:pt x="16974" y="6497"/>
                </a:lnTo>
                <a:lnTo>
                  <a:pt x="16925" y="6619"/>
                </a:lnTo>
                <a:lnTo>
                  <a:pt x="16852" y="6790"/>
                </a:lnTo>
                <a:lnTo>
                  <a:pt x="16803" y="6985"/>
                </a:lnTo>
                <a:lnTo>
                  <a:pt x="16803" y="7181"/>
                </a:lnTo>
                <a:lnTo>
                  <a:pt x="16828" y="7376"/>
                </a:lnTo>
                <a:lnTo>
                  <a:pt x="16706" y="7376"/>
                </a:lnTo>
                <a:lnTo>
                  <a:pt x="16584" y="7352"/>
                </a:lnTo>
                <a:lnTo>
                  <a:pt x="16559" y="7034"/>
                </a:lnTo>
                <a:lnTo>
                  <a:pt x="16535" y="6717"/>
                </a:lnTo>
                <a:lnTo>
                  <a:pt x="16486" y="6399"/>
                </a:lnTo>
                <a:lnTo>
                  <a:pt x="16413" y="6082"/>
                </a:lnTo>
                <a:lnTo>
                  <a:pt x="16315" y="5764"/>
                </a:lnTo>
                <a:lnTo>
                  <a:pt x="16217" y="5471"/>
                </a:lnTo>
                <a:lnTo>
                  <a:pt x="16095" y="5178"/>
                </a:lnTo>
                <a:lnTo>
                  <a:pt x="15949" y="4885"/>
                </a:lnTo>
                <a:lnTo>
                  <a:pt x="15802" y="4616"/>
                </a:lnTo>
                <a:lnTo>
                  <a:pt x="15631" y="4323"/>
                </a:lnTo>
                <a:lnTo>
                  <a:pt x="15436" y="4079"/>
                </a:lnTo>
                <a:lnTo>
                  <a:pt x="15240" y="3810"/>
                </a:lnTo>
                <a:lnTo>
                  <a:pt x="15020" y="3566"/>
                </a:lnTo>
                <a:lnTo>
                  <a:pt x="14801" y="3322"/>
                </a:lnTo>
                <a:lnTo>
                  <a:pt x="14556" y="3102"/>
                </a:lnTo>
                <a:lnTo>
                  <a:pt x="14312" y="2882"/>
                </a:lnTo>
                <a:lnTo>
                  <a:pt x="14044" y="2663"/>
                </a:lnTo>
                <a:lnTo>
                  <a:pt x="13750" y="2467"/>
                </a:lnTo>
                <a:lnTo>
                  <a:pt x="13457" y="2272"/>
                </a:lnTo>
                <a:lnTo>
                  <a:pt x="13164" y="2101"/>
                </a:lnTo>
                <a:lnTo>
                  <a:pt x="12847" y="1930"/>
                </a:lnTo>
                <a:lnTo>
                  <a:pt x="12529" y="1783"/>
                </a:lnTo>
                <a:lnTo>
                  <a:pt x="12212" y="1637"/>
                </a:lnTo>
                <a:lnTo>
                  <a:pt x="11870" y="1515"/>
                </a:lnTo>
                <a:lnTo>
                  <a:pt x="11528" y="1393"/>
                </a:lnTo>
                <a:lnTo>
                  <a:pt x="11162" y="1295"/>
                </a:lnTo>
                <a:lnTo>
                  <a:pt x="10795" y="1222"/>
                </a:lnTo>
                <a:lnTo>
                  <a:pt x="10429" y="1148"/>
                </a:lnTo>
                <a:lnTo>
                  <a:pt x="10063" y="1099"/>
                </a:lnTo>
                <a:lnTo>
                  <a:pt x="9672" y="1051"/>
                </a:lnTo>
                <a:lnTo>
                  <a:pt x="9281" y="1026"/>
                </a:lnTo>
                <a:lnTo>
                  <a:pt x="8353" y="1026"/>
                </a:lnTo>
                <a:lnTo>
                  <a:pt x="7816" y="1075"/>
                </a:lnTo>
                <a:lnTo>
                  <a:pt x="7278" y="1148"/>
                </a:lnTo>
                <a:lnTo>
                  <a:pt x="6765" y="1270"/>
                </a:lnTo>
                <a:lnTo>
                  <a:pt x="6619" y="1051"/>
                </a:lnTo>
                <a:lnTo>
                  <a:pt x="6472" y="880"/>
                </a:lnTo>
                <a:lnTo>
                  <a:pt x="6301" y="709"/>
                </a:lnTo>
                <a:lnTo>
                  <a:pt x="6155" y="562"/>
                </a:lnTo>
                <a:lnTo>
                  <a:pt x="5984" y="440"/>
                </a:lnTo>
                <a:lnTo>
                  <a:pt x="5837" y="342"/>
                </a:lnTo>
                <a:lnTo>
                  <a:pt x="5520" y="196"/>
                </a:lnTo>
                <a:lnTo>
                  <a:pt x="5251" y="98"/>
                </a:lnTo>
                <a:lnTo>
                  <a:pt x="5031" y="49"/>
                </a:lnTo>
                <a:lnTo>
                  <a:pt x="4836" y="0"/>
                </a:lnTo>
                <a:close/>
              </a:path>
            </a:pathLst>
          </a:custGeom>
          <a:solidFill>
            <a:srgbClr val="00B0F0"/>
          </a:solidFill>
          <a:ln>
            <a:noFill/>
          </a:ln>
        </p:spPr>
        <p:txBody>
          <a:bodyPr spcFirstLastPara="1" wrap="square" lIns="121900" tIns="121900" rIns="121900" bIns="121900" anchor="ctr" anchorCtr="0">
            <a:noAutofit/>
          </a:bodyPr>
          <a:lstStyle/>
          <a:p>
            <a:endParaRPr sz="2400"/>
          </a:p>
        </p:txBody>
      </p:sp>
      <p:sp>
        <p:nvSpPr>
          <p:cNvPr id="483" name="Google Shape;483;p39"/>
          <p:cNvSpPr/>
          <p:nvPr/>
        </p:nvSpPr>
        <p:spPr>
          <a:xfrm>
            <a:off x="5996586" y="3567275"/>
            <a:ext cx="280015" cy="390565"/>
          </a:xfrm>
          <a:custGeom>
            <a:avLst/>
            <a:gdLst/>
            <a:ahLst/>
            <a:cxnLst/>
            <a:rect l="l" t="t" r="r" b="b"/>
            <a:pathLst>
              <a:path w="12896" h="18563" extrusionOk="0">
                <a:moveTo>
                  <a:pt x="6448" y="1564"/>
                </a:moveTo>
                <a:lnTo>
                  <a:pt x="6814" y="1588"/>
                </a:lnTo>
                <a:lnTo>
                  <a:pt x="7181" y="1637"/>
                </a:lnTo>
                <a:lnTo>
                  <a:pt x="7523" y="1735"/>
                </a:lnTo>
                <a:lnTo>
                  <a:pt x="7865" y="1857"/>
                </a:lnTo>
                <a:lnTo>
                  <a:pt x="8182" y="2003"/>
                </a:lnTo>
                <a:lnTo>
                  <a:pt x="8475" y="2199"/>
                </a:lnTo>
                <a:lnTo>
                  <a:pt x="8768" y="2394"/>
                </a:lnTo>
                <a:lnTo>
                  <a:pt x="9013" y="2638"/>
                </a:lnTo>
                <a:lnTo>
                  <a:pt x="9257" y="2883"/>
                </a:lnTo>
                <a:lnTo>
                  <a:pt x="9477" y="3176"/>
                </a:lnTo>
                <a:lnTo>
                  <a:pt x="9647" y="3469"/>
                </a:lnTo>
                <a:lnTo>
                  <a:pt x="9794" y="3786"/>
                </a:lnTo>
                <a:lnTo>
                  <a:pt x="9916" y="4128"/>
                </a:lnTo>
                <a:lnTo>
                  <a:pt x="10014" y="4470"/>
                </a:lnTo>
                <a:lnTo>
                  <a:pt x="10063" y="4836"/>
                </a:lnTo>
                <a:lnTo>
                  <a:pt x="10087" y="5203"/>
                </a:lnTo>
                <a:lnTo>
                  <a:pt x="10087" y="7547"/>
                </a:lnTo>
                <a:lnTo>
                  <a:pt x="2809" y="7547"/>
                </a:lnTo>
                <a:lnTo>
                  <a:pt x="2809" y="5203"/>
                </a:lnTo>
                <a:lnTo>
                  <a:pt x="2833" y="4836"/>
                </a:lnTo>
                <a:lnTo>
                  <a:pt x="2882" y="4470"/>
                </a:lnTo>
                <a:lnTo>
                  <a:pt x="2980" y="4128"/>
                </a:lnTo>
                <a:lnTo>
                  <a:pt x="3102" y="3786"/>
                </a:lnTo>
                <a:lnTo>
                  <a:pt x="3249" y="3469"/>
                </a:lnTo>
                <a:lnTo>
                  <a:pt x="3420" y="3176"/>
                </a:lnTo>
                <a:lnTo>
                  <a:pt x="3639" y="2883"/>
                </a:lnTo>
                <a:lnTo>
                  <a:pt x="3884" y="2638"/>
                </a:lnTo>
                <a:lnTo>
                  <a:pt x="4128" y="2394"/>
                </a:lnTo>
                <a:lnTo>
                  <a:pt x="4421" y="2199"/>
                </a:lnTo>
                <a:lnTo>
                  <a:pt x="4714" y="2003"/>
                </a:lnTo>
                <a:lnTo>
                  <a:pt x="5032" y="1857"/>
                </a:lnTo>
                <a:lnTo>
                  <a:pt x="5373" y="1735"/>
                </a:lnTo>
                <a:lnTo>
                  <a:pt x="5715" y="1637"/>
                </a:lnTo>
                <a:lnTo>
                  <a:pt x="6082" y="1588"/>
                </a:lnTo>
                <a:lnTo>
                  <a:pt x="6448" y="1564"/>
                </a:lnTo>
                <a:close/>
                <a:moveTo>
                  <a:pt x="6448" y="10991"/>
                </a:moveTo>
                <a:lnTo>
                  <a:pt x="6692" y="11015"/>
                </a:lnTo>
                <a:lnTo>
                  <a:pt x="6937" y="11089"/>
                </a:lnTo>
                <a:lnTo>
                  <a:pt x="7132" y="11211"/>
                </a:lnTo>
                <a:lnTo>
                  <a:pt x="7327" y="11357"/>
                </a:lnTo>
                <a:lnTo>
                  <a:pt x="7474" y="11528"/>
                </a:lnTo>
                <a:lnTo>
                  <a:pt x="7572" y="11748"/>
                </a:lnTo>
                <a:lnTo>
                  <a:pt x="7645" y="11968"/>
                </a:lnTo>
                <a:lnTo>
                  <a:pt x="7669" y="12212"/>
                </a:lnTo>
                <a:lnTo>
                  <a:pt x="7669" y="12383"/>
                </a:lnTo>
                <a:lnTo>
                  <a:pt x="7645" y="12530"/>
                </a:lnTo>
                <a:lnTo>
                  <a:pt x="7596" y="12701"/>
                </a:lnTo>
                <a:lnTo>
                  <a:pt x="7523" y="12823"/>
                </a:lnTo>
                <a:lnTo>
                  <a:pt x="7425" y="12969"/>
                </a:lnTo>
                <a:lnTo>
                  <a:pt x="7327" y="13067"/>
                </a:lnTo>
                <a:lnTo>
                  <a:pt x="7205" y="13189"/>
                </a:lnTo>
                <a:lnTo>
                  <a:pt x="7083" y="13262"/>
                </a:lnTo>
                <a:lnTo>
                  <a:pt x="7230" y="15094"/>
                </a:lnTo>
                <a:lnTo>
                  <a:pt x="5667" y="15094"/>
                </a:lnTo>
                <a:lnTo>
                  <a:pt x="5813" y="13262"/>
                </a:lnTo>
                <a:lnTo>
                  <a:pt x="5691" y="13189"/>
                </a:lnTo>
                <a:lnTo>
                  <a:pt x="5569" y="13067"/>
                </a:lnTo>
                <a:lnTo>
                  <a:pt x="5471" y="12969"/>
                </a:lnTo>
                <a:lnTo>
                  <a:pt x="5373" y="12823"/>
                </a:lnTo>
                <a:lnTo>
                  <a:pt x="5300" y="12701"/>
                </a:lnTo>
                <a:lnTo>
                  <a:pt x="5251" y="12530"/>
                </a:lnTo>
                <a:lnTo>
                  <a:pt x="5227" y="12383"/>
                </a:lnTo>
                <a:lnTo>
                  <a:pt x="5227" y="12212"/>
                </a:lnTo>
                <a:lnTo>
                  <a:pt x="5251" y="11968"/>
                </a:lnTo>
                <a:lnTo>
                  <a:pt x="5325" y="11748"/>
                </a:lnTo>
                <a:lnTo>
                  <a:pt x="5422" y="11528"/>
                </a:lnTo>
                <a:lnTo>
                  <a:pt x="5569" y="11357"/>
                </a:lnTo>
                <a:lnTo>
                  <a:pt x="5764" y="11211"/>
                </a:lnTo>
                <a:lnTo>
                  <a:pt x="5960" y="11089"/>
                </a:lnTo>
                <a:lnTo>
                  <a:pt x="6204" y="11015"/>
                </a:lnTo>
                <a:lnTo>
                  <a:pt x="6448" y="10991"/>
                </a:lnTo>
                <a:close/>
                <a:moveTo>
                  <a:pt x="6448" y="1"/>
                </a:moveTo>
                <a:lnTo>
                  <a:pt x="5911" y="25"/>
                </a:lnTo>
                <a:lnTo>
                  <a:pt x="5398" y="123"/>
                </a:lnTo>
                <a:lnTo>
                  <a:pt x="4909" y="245"/>
                </a:lnTo>
                <a:lnTo>
                  <a:pt x="4421" y="416"/>
                </a:lnTo>
                <a:lnTo>
                  <a:pt x="3981" y="636"/>
                </a:lnTo>
                <a:lnTo>
                  <a:pt x="3542" y="904"/>
                </a:lnTo>
                <a:lnTo>
                  <a:pt x="3151" y="1197"/>
                </a:lnTo>
                <a:lnTo>
                  <a:pt x="2760" y="1539"/>
                </a:lnTo>
                <a:lnTo>
                  <a:pt x="2443" y="1906"/>
                </a:lnTo>
                <a:lnTo>
                  <a:pt x="2125" y="2296"/>
                </a:lnTo>
                <a:lnTo>
                  <a:pt x="1881" y="2736"/>
                </a:lnTo>
                <a:lnTo>
                  <a:pt x="1661" y="3176"/>
                </a:lnTo>
                <a:lnTo>
                  <a:pt x="1466" y="3664"/>
                </a:lnTo>
                <a:lnTo>
                  <a:pt x="1344" y="4153"/>
                </a:lnTo>
                <a:lnTo>
                  <a:pt x="1270" y="4690"/>
                </a:lnTo>
                <a:lnTo>
                  <a:pt x="1246" y="5203"/>
                </a:lnTo>
                <a:lnTo>
                  <a:pt x="1246" y="7547"/>
                </a:lnTo>
                <a:lnTo>
                  <a:pt x="391" y="7547"/>
                </a:lnTo>
                <a:lnTo>
                  <a:pt x="293" y="7572"/>
                </a:lnTo>
                <a:lnTo>
                  <a:pt x="220" y="7621"/>
                </a:lnTo>
                <a:lnTo>
                  <a:pt x="147" y="7669"/>
                </a:lnTo>
                <a:lnTo>
                  <a:pt x="74" y="7743"/>
                </a:lnTo>
                <a:lnTo>
                  <a:pt x="49" y="7840"/>
                </a:lnTo>
                <a:lnTo>
                  <a:pt x="0" y="7914"/>
                </a:lnTo>
                <a:lnTo>
                  <a:pt x="0" y="8036"/>
                </a:lnTo>
                <a:lnTo>
                  <a:pt x="0" y="18074"/>
                </a:lnTo>
                <a:lnTo>
                  <a:pt x="0" y="18171"/>
                </a:lnTo>
                <a:lnTo>
                  <a:pt x="49" y="18269"/>
                </a:lnTo>
                <a:lnTo>
                  <a:pt x="74" y="18342"/>
                </a:lnTo>
                <a:lnTo>
                  <a:pt x="147" y="18416"/>
                </a:lnTo>
                <a:lnTo>
                  <a:pt x="220" y="18464"/>
                </a:lnTo>
                <a:lnTo>
                  <a:pt x="293" y="18513"/>
                </a:lnTo>
                <a:lnTo>
                  <a:pt x="391" y="18538"/>
                </a:lnTo>
                <a:lnTo>
                  <a:pt x="489" y="18562"/>
                </a:lnTo>
                <a:lnTo>
                  <a:pt x="12407" y="18562"/>
                </a:lnTo>
                <a:lnTo>
                  <a:pt x="12505" y="18538"/>
                </a:lnTo>
                <a:lnTo>
                  <a:pt x="12603" y="18513"/>
                </a:lnTo>
                <a:lnTo>
                  <a:pt x="12676" y="18464"/>
                </a:lnTo>
                <a:lnTo>
                  <a:pt x="12749" y="18416"/>
                </a:lnTo>
                <a:lnTo>
                  <a:pt x="12822" y="18342"/>
                </a:lnTo>
                <a:lnTo>
                  <a:pt x="12847" y="18269"/>
                </a:lnTo>
                <a:lnTo>
                  <a:pt x="12896" y="18171"/>
                </a:lnTo>
                <a:lnTo>
                  <a:pt x="12896" y="18074"/>
                </a:lnTo>
                <a:lnTo>
                  <a:pt x="12896" y="8036"/>
                </a:lnTo>
                <a:lnTo>
                  <a:pt x="12896" y="7914"/>
                </a:lnTo>
                <a:lnTo>
                  <a:pt x="12847" y="7840"/>
                </a:lnTo>
                <a:lnTo>
                  <a:pt x="12822" y="7743"/>
                </a:lnTo>
                <a:lnTo>
                  <a:pt x="12749" y="7669"/>
                </a:lnTo>
                <a:lnTo>
                  <a:pt x="12676" y="7621"/>
                </a:lnTo>
                <a:lnTo>
                  <a:pt x="12603" y="7572"/>
                </a:lnTo>
                <a:lnTo>
                  <a:pt x="12505" y="7547"/>
                </a:lnTo>
                <a:lnTo>
                  <a:pt x="11650" y="7547"/>
                </a:lnTo>
                <a:lnTo>
                  <a:pt x="11650" y="5203"/>
                </a:lnTo>
                <a:lnTo>
                  <a:pt x="11626" y="4690"/>
                </a:lnTo>
                <a:lnTo>
                  <a:pt x="11552" y="4153"/>
                </a:lnTo>
                <a:lnTo>
                  <a:pt x="11430" y="3664"/>
                </a:lnTo>
                <a:lnTo>
                  <a:pt x="11235" y="3176"/>
                </a:lnTo>
                <a:lnTo>
                  <a:pt x="11015" y="2736"/>
                </a:lnTo>
                <a:lnTo>
                  <a:pt x="10771" y="2296"/>
                </a:lnTo>
                <a:lnTo>
                  <a:pt x="10453" y="1906"/>
                </a:lnTo>
                <a:lnTo>
                  <a:pt x="10136" y="1539"/>
                </a:lnTo>
                <a:lnTo>
                  <a:pt x="9745" y="1197"/>
                </a:lnTo>
                <a:lnTo>
                  <a:pt x="9354" y="904"/>
                </a:lnTo>
                <a:lnTo>
                  <a:pt x="8939" y="636"/>
                </a:lnTo>
                <a:lnTo>
                  <a:pt x="8475" y="416"/>
                </a:lnTo>
                <a:lnTo>
                  <a:pt x="7987" y="245"/>
                </a:lnTo>
                <a:lnTo>
                  <a:pt x="7498" y="123"/>
                </a:lnTo>
                <a:lnTo>
                  <a:pt x="6985" y="25"/>
                </a:lnTo>
                <a:lnTo>
                  <a:pt x="6448" y="1"/>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484" name="Google Shape;484;p39"/>
          <p:cNvGrpSpPr/>
          <p:nvPr/>
        </p:nvGrpSpPr>
        <p:grpSpPr>
          <a:xfrm>
            <a:off x="6584454" y="3579602"/>
            <a:ext cx="274717" cy="378236"/>
            <a:chOff x="6701050" y="2978375"/>
            <a:chExt cx="316300" cy="449425"/>
          </a:xfrm>
          <a:solidFill>
            <a:srgbClr val="00B0F0"/>
          </a:solidFill>
        </p:grpSpPr>
        <p:sp>
          <p:nvSpPr>
            <p:cNvPr id="485" name="Google Shape;485;p39"/>
            <p:cNvSpPr/>
            <p:nvPr/>
          </p:nvSpPr>
          <p:spPr>
            <a:xfrm>
              <a:off x="6701050" y="2978375"/>
              <a:ext cx="316300" cy="78175"/>
            </a:xfrm>
            <a:custGeom>
              <a:avLst/>
              <a:gdLst/>
              <a:ahLst/>
              <a:cxnLst/>
              <a:rect l="l" t="t" r="r" b="b"/>
              <a:pathLst>
                <a:path w="12652" h="3127" extrusionOk="0">
                  <a:moveTo>
                    <a:pt x="7840" y="782"/>
                  </a:moveTo>
                  <a:lnTo>
                    <a:pt x="7865" y="807"/>
                  </a:lnTo>
                  <a:lnTo>
                    <a:pt x="7889" y="831"/>
                  </a:lnTo>
                  <a:lnTo>
                    <a:pt x="7889" y="880"/>
                  </a:lnTo>
                  <a:lnTo>
                    <a:pt x="7889" y="1417"/>
                  </a:lnTo>
                  <a:lnTo>
                    <a:pt x="4763" y="1417"/>
                  </a:lnTo>
                  <a:lnTo>
                    <a:pt x="4763" y="880"/>
                  </a:lnTo>
                  <a:lnTo>
                    <a:pt x="4763" y="831"/>
                  </a:lnTo>
                  <a:lnTo>
                    <a:pt x="4787" y="807"/>
                  </a:lnTo>
                  <a:lnTo>
                    <a:pt x="4812" y="782"/>
                  </a:lnTo>
                  <a:close/>
                  <a:moveTo>
                    <a:pt x="4861" y="1"/>
                  </a:moveTo>
                  <a:lnTo>
                    <a:pt x="4690" y="25"/>
                  </a:lnTo>
                  <a:lnTo>
                    <a:pt x="4519" y="74"/>
                  </a:lnTo>
                  <a:lnTo>
                    <a:pt x="4372" y="147"/>
                  </a:lnTo>
                  <a:lnTo>
                    <a:pt x="4250" y="269"/>
                  </a:lnTo>
                  <a:lnTo>
                    <a:pt x="4128" y="392"/>
                  </a:lnTo>
                  <a:lnTo>
                    <a:pt x="4055" y="538"/>
                  </a:lnTo>
                  <a:lnTo>
                    <a:pt x="4006" y="709"/>
                  </a:lnTo>
                  <a:lnTo>
                    <a:pt x="3982" y="880"/>
                  </a:lnTo>
                  <a:lnTo>
                    <a:pt x="3982" y="1417"/>
                  </a:lnTo>
                  <a:lnTo>
                    <a:pt x="391" y="1417"/>
                  </a:lnTo>
                  <a:lnTo>
                    <a:pt x="294" y="1466"/>
                  </a:lnTo>
                  <a:lnTo>
                    <a:pt x="220" y="1491"/>
                  </a:lnTo>
                  <a:lnTo>
                    <a:pt x="147" y="1564"/>
                  </a:lnTo>
                  <a:lnTo>
                    <a:pt x="74" y="1637"/>
                  </a:lnTo>
                  <a:lnTo>
                    <a:pt x="49" y="1710"/>
                  </a:lnTo>
                  <a:lnTo>
                    <a:pt x="1" y="1808"/>
                  </a:lnTo>
                  <a:lnTo>
                    <a:pt x="1" y="1906"/>
                  </a:lnTo>
                  <a:lnTo>
                    <a:pt x="1" y="3127"/>
                  </a:lnTo>
                  <a:lnTo>
                    <a:pt x="12652" y="3127"/>
                  </a:lnTo>
                  <a:lnTo>
                    <a:pt x="12652" y="1906"/>
                  </a:lnTo>
                  <a:lnTo>
                    <a:pt x="12652" y="1808"/>
                  </a:lnTo>
                  <a:lnTo>
                    <a:pt x="12603" y="1710"/>
                  </a:lnTo>
                  <a:lnTo>
                    <a:pt x="12578" y="1637"/>
                  </a:lnTo>
                  <a:lnTo>
                    <a:pt x="12505" y="1564"/>
                  </a:lnTo>
                  <a:lnTo>
                    <a:pt x="12432" y="1491"/>
                  </a:lnTo>
                  <a:lnTo>
                    <a:pt x="12359" y="1466"/>
                  </a:lnTo>
                  <a:lnTo>
                    <a:pt x="12261" y="1417"/>
                  </a:lnTo>
                  <a:lnTo>
                    <a:pt x="8671" y="1417"/>
                  </a:lnTo>
                  <a:lnTo>
                    <a:pt x="8671" y="880"/>
                  </a:lnTo>
                  <a:lnTo>
                    <a:pt x="8646" y="709"/>
                  </a:lnTo>
                  <a:lnTo>
                    <a:pt x="8597" y="538"/>
                  </a:lnTo>
                  <a:lnTo>
                    <a:pt x="8524" y="392"/>
                  </a:lnTo>
                  <a:lnTo>
                    <a:pt x="8402" y="269"/>
                  </a:lnTo>
                  <a:lnTo>
                    <a:pt x="8280" y="147"/>
                  </a:lnTo>
                  <a:lnTo>
                    <a:pt x="8133" y="74"/>
                  </a:lnTo>
                  <a:lnTo>
                    <a:pt x="7962" y="25"/>
                  </a:lnTo>
                  <a:lnTo>
                    <a:pt x="7791" y="1"/>
                  </a:lnTo>
                  <a:close/>
                </a:path>
              </a:pathLst>
            </a:custGeom>
            <a:grpFill/>
            <a:ln>
              <a:noFill/>
            </a:ln>
          </p:spPr>
          <p:txBody>
            <a:bodyPr spcFirstLastPara="1" wrap="square" lIns="121900" tIns="121900" rIns="121900" bIns="121900" anchor="ctr" anchorCtr="0">
              <a:noAutofit/>
            </a:bodyPr>
            <a:lstStyle/>
            <a:p>
              <a:endParaRPr sz="2400"/>
            </a:p>
          </p:txBody>
        </p:sp>
        <p:sp>
          <p:nvSpPr>
            <p:cNvPr id="486" name="Google Shape;486;p39"/>
            <p:cNvSpPr/>
            <p:nvPr/>
          </p:nvSpPr>
          <p:spPr>
            <a:xfrm>
              <a:off x="6713875" y="3068750"/>
              <a:ext cx="290650" cy="359050"/>
            </a:xfrm>
            <a:custGeom>
              <a:avLst/>
              <a:gdLst/>
              <a:ahLst/>
              <a:cxnLst/>
              <a:rect l="l" t="t" r="r" b="b"/>
              <a:pathLst>
                <a:path w="11626" h="14362" extrusionOk="0">
                  <a:moveTo>
                    <a:pt x="2614" y="1686"/>
                  </a:moveTo>
                  <a:lnTo>
                    <a:pt x="2711" y="1710"/>
                  </a:lnTo>
                  <a:lnTo>
                    <a:pt x="2785" y="1759"/>
                  </a:lnTo>
                  <a:lnTo>
                    <a:pt x="2834" y="1857"/>
                  </a:lnTo>
                  <a:lnTo>
                    <a:pt x="2858" y="1930"/>
                  </a:lnTo>
                  <a:lnTo>
                    <a:pt x="2858" y="12432"/>
                  </a:lnTo>
                  <a:lnTo>
                    <a:pt x="2834" y="12529"/>
                  </a:lnTo>
                  <a:lnTo>
                    <a:pt x="2785" y="12603"/>
                  </a:lnTo>
                  <a:lnTo>
                    <a:pt x="2711" y="12652"/>
                  </a:lnTo>
                  <a:lnTo>
                    <a:pt x="2614" y="12676"/>
                  </a:lnTo>
                  <a:lnTo>
                    <a:pt x="2516" y="12652"/>
                  </a:lnTo>
                  <a:lnTo>
                    <a:pt x="2443" y="12603"/>
                  </a:lnTo>
                  <a:lnTo>
                    <a:pt x="2394" y="12529"/>
                  </a:lnTo>
                  <a:lnTo>
                    <a:pt x="2369" y="12432"/>
                  </a:lnTo>
                  <a:lnTo>
                    <a:pt x="2369" y="1930"/>
                  </a:lnTo>
                  <a:lnTo>
                    <a:pt x="2394" y="1857"/>
                  </a:lnTo>
                  <a:lnTo>
                    <a:pt x="2443" y="1759"/>
                  </a:lnTo>
                  <a:lnTo>
                    <a:pt x="2516" y="1710"/>
                  </a:lnTo>
                  <a:lnTo>
                    <a:pt x="2614" y="1686"/>
                  </a:lnTo>
                  <a:close/>
                  <a:moveTo>
                    <a:pt x="5813" y="1686"/>
                  </a:moveTo>
                  <a:lnTo>
                    <a:pt x="5911" y="1710"/>
                  </a:lnTo>
                  <a:lnTo>
                    <a:pt x="5984" y="1759"/>
                  </a:lnTo>
                  <a:lnTo>
                    <a:pt x="6033" y="1857"/>
                  </a:lnTo>
                  <a:lnTo>
                    <a:pt x="6057" y="1930"/>
                  </a:lnTo>
                  <a:lnTo>
                    <a:pt x="6057" y="12432"/>
                  </a:lnTo>
                  <a:lnTo>
                    <a:pt x="6033" y="12529"/>
                  </a:lnTo>
                  <a:lnTo>
                    <a:pt x="5984" y="12603"/>
                  </a:lnTo>
                  <a:lnTo>
                    <a:pt x="5911" y="12652"/>
                  </a:lnTo>
                  <a:lnTo>
                    <a:pt x="5813" y="12676"/>
                  </a:lnTo>
                  <a:lnTo>
                    <a:pt x="5715" y="12652"/>
                  </a:lnTo>
                  <a:lnTo>
                    <a:pt x="5642" y="12603"/>
                  </a:lnTo>
                  <a:lnTo>
                    <a:pt x="5593" y="12529"/>
                  </a:lnTo>
                  <a:lnTo>
                    <a:pt x="5569" y="12432"/>
                  </a:lnTo>
                  <a:lnTo>
                    <a:pt x="5569" y="1930"/>
                  </a:lnTo>
                  <a:lnTo>
                    <a:pt x="5593" y="1857"/>
                  </a:lnTo>
                  <a:lnTo>
                    <a:pt x="5642" y="1759"/>
                  </a:lnTo>
                  <a:lnTo>
                    <a:pt x="5715" y="1710"/>
                  </a:lnTo>
                  <a:lnTo>
                    <a:pt x="5813" y="1686"/>
                  </a:lnTo>
                  <a:close/>
                  <a:moveTo>
                    <a:pt x="9013" y="1686"/>
                  </a:moveTo>
                  <a:lnTo>
                    <a:pt x="9110" y="1710"/>
                  </a:lnTo>
                  <a:lnTo>
                    <a:pt x="9183" y="1759"/>
                  </a:lnTo>
                  <a:lnTo>
                    <a:pt x="9232" y="1857"/>
                  </a:lnTo>
                  <a:lnTo>
                    <a:pt x="9257" y="1930"/>
                  </a:lnTo>
                  <a:lnTo>
                    <a:pt x="9257" y="12432"/>
                  </a:lnTo>
                  <a:lnTo>
                    <a:pt x="9232" y="12529"/>
                  </a:lnTo>
                  <a:lnTo>
                    <a:pt x="9183" y="12603"/>
                  </a:lnTo>
                  <a:lnTo>
                    <a:pt x="9110" y="12652"/>
                  </a:lnTo>
                  <a:lnTo>
                    <a:pt x="9013" y="12676"/>
                  </a:lnTo>
                  <a:lnTo>
                    <a:pt x="8915" y="12652"/>
                  </a:lnTo>
                  <a:lnTo>
                    <a:pt x="8842" y="12603"/>
                  </a:lnTo>
                  <a:lnTo>
                    <a:pt x="8793" y="12529"/>
                  </a:lnTo>
                  <a:lnTo>
                    <a:pt x="8768" y="12432"/>
                  </a:lnTo>
                  <a:lnTo>
                    <a:pt x="8768" y="1930"/>
                  </a:lnTo>
                  <a:lnTo>
                    <a:pt x="8793" y="1857"/>
                  </a:lnTo>
                  <a:lnTo>
                    <a:pt x="8842" y="1759"/>
                  </a:lnTo>
                  <a:lnTo>
                    <a:pt x="8915" y="1710"/>
                  </a:lnTo>
                  <a:lnTo>
                    <a:pt x="9013" y="1686"/>
                  </a:lnTo>
                  <a:close/>
                  <a:moveTo>
                    <a:pt x="0" y="0"/>
                  </a:moveTo>
                  <a:lnTo>
                    <a:pt x="0" y="13873"/>
                  </a:lnTo>
                  <a:lnTo>
                    <a:pt x="0" y="13970"/>
                  </a:lnTo>
                  <a:lnTo>
                    <a:pt x="49" y="14068"/>
                  </a:lnTo>
                  <a:lnTo>
                    <a:pt x="74" y="14141"/>
                  </a:lnTo>
                  <a:lnTo>
                    <a:pt x="147" y="14215"/>
                  </a:lnTo>
                  <a:lnTo>
                    <a:pt x="220" y="14263"/>
                  </a:lnTo>
                  <a:lnTo>
                    <a:pt x="294" y="14312"/>
                  </a:lnTo>
                  <a:lnTo>
                    <a:pt x="391" y="14337"/>
                  </a:lnTo>
                  <a:lnTo>
                    <a:pt x="489" y="14361"/>
                  </a:lnTo>
                  <a:lnTo>
                    <a:pt x="11137" y="14361"/>
                  </a:lnTo>
                  <a:lnTo>
                    <a:pt x="11235" y="14337"/>
                  </a:lnTo>
                  <a:lnTo>
                    <a:pt x="11333" y="14312"/>
                  </a:lnTo>
                  <a:lnTo>
                    <a:pt x="11406" y="14263"/>
                  </a:lnTo>
                  <a:lnTo>
                    <a:pt x="11479" y="14215"/>
                  </a:lnTo>
                  <a:lnTo>
                    <a:pt x="11553" y="14141"/>
                  </a:lnTo>
                  <a:lnTo>
                    <a:pt x="11577" y="14068"/>
                  </a:lnTo>
                  <a:lnTo>
                    <a:pt x="11626" y="13970"/>
                  </a:lnTo>
                  <a:lnTo>
                    <a:pt x="11626" y="13873"/>
                  </a:lnTo>
                  <a:lnTo>
                    <a:pt x="11626"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87" name="Google Shape;487;p39"/>
          <p:cNvGrpSpPr/>
          <p:nvPr/>
        </p:nvGrpSpPr>
        <p:grpSpPr>
          <a:xfrm>
            <a:off x="1842457" y="4202407"/>
            <a:ext cx="391404" cy="254900"/>
            <a:chOff x="1241275" y="3718400"/>
            <a:chExt cx="450650" cy="302875"/>
          </a:xfrm>
          <a:solidFill>
            <a:srgbClr val="00B0F0"/>
          </a:solidFill>
        </p:grpSpPr>
        <p:sp>
          <p:nvSpPr>
            <p:cNvPr id="488" name="Google Shape;488;p39"/>
            <p:cNvSpPr/>
            <p:nvPr/>
          </p:nvSpPr>
          <p:spPr>
            <a:xfrm>
              <a:off x="1241275" y="3718400"/>
              <a:ext cx="450650" cy="302875"/>
            </a:xfrm>
            <a:custGeom>
              <a:avLst/>
              <a:gdLst/>
              <a:ahLst/>
              <a:cxnLst/>
              <a:rect l="l" t="t" r="r" b="b"/>
              <a:pathLst>
                <a:path w="18026" h="12115" extrusionOk="0">
                  <a:moveTo>
                    <a:pt x="17048" y="977"/>
                  </a:moveTo>
                  <a:lnTo>
                    <a:pt x="17048" y="3127"/>
                  </a:lnTo>
                  <a:lnTo>
                    <a:pt x="978" y="3127"/>
                  </a:lnTo>
                  <a:lnTo>
                    <a:pt x="978" y="977"/>
                  </a:lnTo>
                  <a:close/>
                  <a:moveTo>
                    <a:pt x="17048" y="5447"/>
                  </a:moveTo>
                  <a:lnTo>
                    <a:pt x="17048" y="11137"/>
                  </a:lnTo>
                  <a:lnTo>
                    <a:pt x="978" y="11137"/>
                  </a:lnTo>
                  <a:lnTo>
                    <a:pt x="978" y="5447"/>
                  </a:lnTo>
                  <a:close/>
                  <a:moveTo>
                    <a:pt x="978" y="1"/>
                  </a:moveTo>
                  <a:lnTo>
                    <a:pt x="782" y="25"/>
                  </a:lnTo>
                  <a:lnTo>
                    <a:pt x="587" y="74"/>
                  </a:lnTo>
                  <a:lnTo>
                    <a:pt x="416" y="172"/>
                  </a:lnTo>
                  <a:lnTo>
                    <a:pt x="294" y="294"/>
                  </a:lnTo>
                  <a:lnTo>
                    <a:pt x="172" y="440"/>
                  </a:lnTo>
                  <a:lnTo>
                    <a:pt x="74" y="611"/>
                  </a:lnTo>
                  <a:lnTo>
                    <a:pt x="25" y="782"/>
                  </a:lnTo>
                  <a:lnTo>
                    <a:pt x="1" y="977"/>
                  </a:lnTo>
                  <a:lnTo>
                    <a:pt x="1" y="11137"/>
                  </a:lnTo>
                  <a:lnTo>
                    <a:pt x="25" y="11333"/>
                  </a:lnTo>
                  <a:lnTo>
                    <a:pt x="74" y="11504"/>
                  </a:lnTo>
                  <a:lnTo>
                    <a:pt x="172" y="11675"/>
                  </a:lnTo>
                  <a:lnTo>
                    <a:pt x="294" y="11821"/>
                  </a:lnTo>
                  <a:lnTo>
                    <a:pt x="416" y="11943"/>
                  </a:lnTo>
                  <a:lnTo>
                    <a:pt x="587" y="12041"/>
                  </a:lnTo>
                  <a:lnTo>
                    <a:pt x="782" y="12090"/>
                  </a:lnTo>
                  <a:lnTo>
                    <a:pt x="978" y="12114"/>
                  </a:lnTo>
                  <a:lnTo>
                    <a:pt x="17048" y="12114"/>
                  </a:lnTo>
                  <a:lnTo>
                    <a:pt x="17243" y="12090"/>
                  </a:lnTo>
                  <a:lnTo>
                    <a:pt x="17439" y="12041"/>
                  </a:lnTo>
                  <a:lnTo>
                    <a:pt x="17610" y="11943"/>
                  </a:lnTo>
                  <a:lnTo>
                    <a:pt x="17732" y="11821"/>
                  </a:lnTo>
                  <a:lnTo>
                    <a:pt x="17854" y="11675"/>
                  </a:lnTo>
                  <a:lnTo>
                    <a:pt x="17952" y="11504"/>
                  </a:lnTo>
                  <a:lnTo>
                    <a:pt x="18001" y="11333"/>
                  </a:lnTo>
                  <a:lnTo>
                    <a:pt x="18025" y="11137"/>
                  </a:lnTo>
                  <a:lnTo>
                    <a:pt x="18025" y="977"/>
                  </a:lnTo>
                  <a:lnTo>
                    <a:pt x="18001" y="782"/>
                  </a:lnTo>
                  <a:lnTo>
                    <a:pt x="17952" y="611"/>
                  </a:lnTo>
                  <a:lnTo>
                    <a:pt x="17854" y="440"/>
                  </a:lnTo>
                  <a:lnTo>
                    <a:pt x="17732" y="294"/>
                  </a:lnTo>
                  <a:lnTo>
                    <a:pt x="17610" y="172"/>
                  </a:lnTo>
                  <a:lnTo>
                    <a:pt x="17439" y="74"/>
                  </a:lnTo>
                  <a:lnTo>
                    <a:pt x="17243" y="25"/>
                  </a:lnTo>
                  <a:lnTo>
                    <a:pt x="17048" y="1"/>
                  </a:lnTo>
                  <a:close/>
                </a:path>
              </a:pathLst>
            </a:custGeom>
            <a:grpFill/>
            <a:ln>
              <a:noFill/>
            </a:ln>
          </p:spPr>
          <p:txBody>
            <a:bodyPr spcFirstLastPara="1" wrap="square" lIns="121900" tIns="121900" rIns="121900" bIns="121900" anchor="ctr" anchorCtr="0">
              <a:noAutofit/>
            </a:bodyPr>
            <a:lstStyle/>
            <a:p>
              <a:endParaRPr sz="2400"/>
            </a:p>
          </p:txBody>
        </p:sp>
        <p:sp>
          <p:nvSpPr>
            <p:cNvPr id="489" name="Google Shape;489;p39"/>
            <p:cNvSpPr/>
            <p:nvPr/>
          </p:nvSpPr>
          <p:spPr>
            <a:xfrm>
              <a:off x="1293175" y="3895475"/>
              <a:ext cx="174050" cy="12225"/>
            </a:xfrm>
            <a:custGeom>
              <a:avLst/>
              <a:gdLst/>
              <a:ahLst/>
              <a:cxnLst/>
              <a:rect l="l" t="t" r="r" b="b"/>
              <a:pathLst>
                <a:path w="6962" h="489" extrusionOk="0">
                  <a:moveTo>
                    <a:pt x="245" y="0"/>
                  </a:moveTo>
                  <a:lnTo>
                    <a:pt x="147" y="25"/>
                  </a:lnTo>
                  <a:lnTo>
                    <a:pt x="74" y="74"/>
                  </a:lnTo>
                  <a:lnTo>
                    <a:pt x="25" y="147"/>
                  </a:lnTo>
                  <a:lnTo>
                    <a:pt x="1" y="244"/>
                  </a:lnTo>
                  <a:lnTo>
                    <a:pt x="25" y="342"/>
                  </a:lnTo>
                  <a:lnTo>
                    <a:pt x="74" y="415"/>
                  </a:lnTo>
                  <a:lnTo>
                    <a:pt x="147" y="464"/>
                  </a:lnTo>
                  <a:lnTo>
                    <a:pt x="245" y="489"/>
                  </a:lnTo>
                  <a:lnTo>
                    <a:pt x="6717" y="489"/>
                  </a:lnTo>
                  <a:lnTo>
                    <a:pt x="6815" y="464"/>
                  </a:lnTo>
                  <a:lnTo>
                    <a:pt x="6888" y="415"/>
                  </a:lnTo>
                  <a:lnTo>
                    <a:pt x="6961" y="342"/>
                  </a:lnTo>
                  <a:lnTo>
                    <a:pt x="6961" y="244"/>
                  </a:lnTo>
                  <a:lnTo>
                    <a:pt x="6961" y="147"/>
                  </a:lnTo>
                  <a:lnTo>
                    <a:pt x="6888" y="74"/>
                  </a:lnTo>
                  <a:lnTo>
                    <a:pt x="6815" y="25"/>
                  </a:lnTo>
                  <a:lnTo>
                    <a:pt x="6717" y="0"/>
                  </a:lnTo>
                  <a:close/>
                </a:path>
              </a:pathLst>
            </a:custGeom>
            <a:grpFill/>
            <a:ln>
              <a:noFill/>
            </a:ln>
          </p:spPr>
          <p:txBody>
            <a:bodyPr spcFirstLastPara="1" wrap="square" lIns="121900" tIns="121900" rIns="121900" bIns="121900" anchor="ctr" anchorCtr="0">
              <a:noAutofit/>
            </a:bodyPr>
            <a:lstStyle/>
            <a:p>
              <a:endParaRPr sz="2400"/>
            </a:p>
          </p:txBody>
        </p:sp>
        <p:sp>
          <p:nvSpPr>
            <p:cNvPr id="490" name="Google Shape;490;p39"/>
            <p:cNvSpPr/>
            <p:nvPr/>
          </p:nvSpPr>
          <p:spPr>
            <a:xfrm>
              <a:off x="1293175" y="3935775"/>
              <a:ext cx="122750" cy="12225"/>
            </a:xfrm>
            <a:custGeom>
              <a:avLst/>
              <a:gdLst/>
              <a:ahLst/>
              <a:cxnLst/>
              <a:rect l="l" t="t" r="r" b="b"/>
              <a:pathLst>
                <a:path w="4910" h="489" extrusionOk="0">
                  <a:moveTo>
                    <a:pt x="245" y="0"/>
                  </a:moveTo>
                  <a:lnTo>
                    <a:pt x="147" y="25"/>
                  </a:lnTo>
                  <a:lnTo>
                    <a:pt x="74" y="73"/>
                  </a:lnTo>
                  <a:lnTo>
                    <a:pt x="25" y="147"/>
                  </a:lnTo>
                  <a:lnTo>
                    <a:pt x="1" y="244"/>
                  </a:lnTo>
                  <a:lnTo>
                    <a:pt x="25" y="342"/>
                  </a:lnTo>
                  <a:lnTo>
                    <a:pt x="74" y="415"/>
                  </a:lnTo>
                  <a:lnTo>
                    <a:pt x="147" y="464"/>
                  </a:lnTo>
                  <a:lnTo>
                    <a:pt x="245" y="489"/>
                  </a:lnTo>
                  <a:lnTo>
                    <a:pt x="4666" y="489"/>
                  </a:lnTo>
                  <a:lnTo>
                    <a:pt x="4763" y="464"/>
                  </a:lnTo>
                  <a:lnTo>
                    <a:pt x="4837" y="415"/>
                  </a:lnTo>
                  <a:lnTo>
                    <a:pt x="4885" y="342"/>
                  </a:lnTo>
                  <a:lnTo>
                    <a:pt x="4910" y="244"/>
                  </a:lnTo>
                  <a:lnTo>
                    <a:pt x="4885" y="147"/>
                  </a:lnTo>
                  <a:lnTo>
                    <a:pt x="4837" y="73"/>
                  </a:lnTo>
                  <a:lnTo>
                    <a:pt x="4763" y="25"/>
                  </a:lnTo>
                  <a:lnTo>
                    <a:pt x="4666" y="0"/>
                  </a:lnTo>
                  <a:close/>
                </a:path>
              </a:pathLst>
            </a:custGeom>
            <a:grpFill/>
            <a:ln>
              <a:noFill/>
            </a:ln>
          </p:spPr>
          <p:txBody>
            <a:bodyPr spcFirstLastPara="1" wrap="square" lIns="121900" tIns="121900" rIns="121900" bIns="121900" anchor="ctr" anchorCtr="0">
              <a:noAutofit/>
            </a:bodyPr>
            <a:lstStyle/>
            <a:p>
              <a:endParaRPr sz="2400"/>
            </a:p>
          </p:txBody>
        </p:sp>
        <p:sp>
          <p:nvSpPr>
            <p:cNvPr id="491" name="Google Shape;491;p39"/>
            <p:cNvSpPr/>
            <p:nvPr/>
          </p:nvSpPr>
          <p:spPr>
            <a:xfrm>
              <a:off x="1570375" y="3901575"/>
              <a:ext cx="62300" cy="40325"/>
            </a:xfrm>
            <a:custGeom>
              <a:avLst/>
              <a:gdLst/>
              <a:ahLst/>
              <a:cxnLst/>
              <a:rect l="l" t="t" r="r" b="b"/>
              <a:pathLst>
                <a:path w="2492" h="1613" extrusionOk="0">
                  <a:moveTo>
                    <a:pt x="392" y="0"/>
                  </a:moveTo>
                  <a:lnTo>
                    <a:pt x="294" y="25"/>
                  </a:lnTo>
                  <a:lnTo>
                    <a:pt x="221" y="74"/>
                  </a:lnTo>
                  <a:lnTo>
                    <a:pt x="147" y="147"/>
                  </a:lnTo>
                  <a:lnTo>
                    <a:pt x="99" y="220"/>
                  </a:lnTo>
                  <a:lnTo>
                    <a:pt x="50" y="294"/>
                  </a:lnTo>
                  <a:lnTo>
                    <a:pt x="25" y="391"/>
                  </a:lnTo>
                  <a:lnTo>
                    <a:pt x="1" y="489"/>
                  </a:lnTo>
                  <a:lnTo>
                    <a:pt x="1" y="1124"/>
                  </a:lnTo>
                  <a:lnTo>
                    <a:pt x="25" y="1222"/>
                  </a:lnTo>
                  <a:lnTo>
                    <a:pt x="50" y="1319"/>
                  </a:lnTo>
                  <a:lnTo>
                    <a:pt x="99" y="1393"/>
                  </a:lnTo>
                  <a:lnTo>
                    <a:pt x="147" y="1466"/>
                  </a:lnTo>
                  <a:lnTo>
                    <a:pt x="221" y="1515"/>
                  </a:lnTo>
                  <a:lnTo>
                    <a:pt x="294" y="1564"/>
                  </a:lnTo>
                  <a:lnTo>
                    <a:pt x="392" y="1588"/>
                  </a:lnTo>
                  <a:lnTo>
                    <a:pt x="489" y="1612"/>
                  </a:lnTo>
                  <a:lnTo>
                    <a:pt x="2004" y="1612"/>
                  </a:lnTo>
                  <a:lnTo>
                    <a:pt x="2101" y="1588"/>
                  </a:lnTo>
                  <a:lnTo>
                    <a:pt x="2199" y="1564"/>
                  </a:lnTo>
                  <a:lnTo>
                    <a:pt x="2272" y="1515"/>
                  </a:lnTo>
                  <a:lnTo>
                    <a:pt x="2345" y="1466"/>
                  </a:lnTo>
                  <a:lnTo>
                    <a:pt x="2394" y="1393"/>
                  </a:lnTo>
                  <a:lnTo>
                    <a:pt x="2443" y="1319"/>
                  </a:lnTo>
                  <a:lnTo>
                    <a:pt x="2492" y="1222"/>
                  </a:lnTo>
                  <a:lnTo>
                    <a:pt x="2492" y="1124"/>
                  </a:lnTo>
                  <a:lnTo>
                    <a:pt x="2492" y="489"/>
                  </a:lnTo>
                  <a:lnTo>
                    <a:pt x="2492" y="391"/>
                  </a:lnTo>
                  <a:lnTo>
                    <a:pt x="2443" y="294"/>
                  </a:lnTo>
                  <a:lnTo>
                    <a:pt x="2394" y="220"/>
                  </a:lnTo>
                  <a:lnTo>
                    <a:pt x="2345" y="147"/>
                  </a:lnTo>
                  <a:lnTo>
                    <a:pt x="2272" y="74"/>
                  </a:lnTo>
                  <a:lnTo>
                    <a:pt x="2199" y="25"/>
                  </a:lnTo>
                  <a:lnTo>
                    <a:pt x="2101"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92" name="Google Shape;492;p39"/>
          <p:cNvGrpSpPr/>
          <p:nvPr/>
        </p:nvGrpSpPr>
        <p:grpSpPr>
          <a:xfrm>
            <a:off x="2433234" y="4182882"/>
            <a:ext cx="380765" cy="294455"/>
            <a:chOff x="1921475" y="3695200"/>
            <a:chExt cx="438400" cy="349875"/>
          </a:xfrm>
          <a:solidFill>
            <a:srgbClr val="00B0F0"/>
          </a:solidFill>
        </p:grpSpPr>
        <p:sp>
          <p:nvSpPr>
            <p:cNvPr id="493" name="Google Shape;493;p39"/>
            <p:cNvSpPr/>
            <p:nvPr/>
          </p:nvSpPr>
          <p:spPr>
            <a:xfrm>
              <a:off x="2246900" y="3992550"/>
              <a:ext cx="52525" cy="52525"/>
            </a:xfrm>
            <a:custGeom>
              <a:avLst/>
              <a:gdLst/>
              <a:ahLst/>
              <a:cxnLst/>
              <a:rect l="l" t="t" r="r" b="b"/>
              <a:pathLst>
                <a:path w="2101"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3" y="1783"/>
                  </a:lnTo>
                  <a:lnTo>
                    <a:pt x="1930" y="1637"/>
                  </a:lnTo>
                  <a:lnTo>
                    <a:pt x="2028" y="1441"/>
                  </a:lnTo>
                  <a:lnTo>
                    <a:pt x="2077" y="1246"/>
                  </a:lnTo>
                  <a:lnTo>
                    <a:pt x="2101" y="1051"/>
                  </a:lnTo>
                  <a:lnTo>
                    <a:pt x="2077" y="831"/>
                  </a:lnTo>
                  <a:lnTo>
                    <a:pt x="2028" y="636"/>
                  </a:lnTo>
                  <a:lnTo>
                    <a:pt x="1930" y="440"/>
                  </a:lnTo>
                  <a:lnTo>
                    <a:pt x="1783" y="294"/>
                  </a:lnTo>
                  <a:lnTo>
                    <a:pt x="1637" y="171"/>
                  </a:lnTo>
                  <a:lnTo>
                    <a:pt x="1466" y="74"/>
                  </a:lnTo>
                  <a:lnTo>
                    <a:pt x="1271" y="1"/>
                  </a:lnTo>
                  <a:close/>
                </a:path>
              </a:pathLst>
            </a:custGeom>
            <a:grpFill/>
            <a:ln>
              <a:noFill/>
            </a:ln>
          </p:spPr>
          <p:txBody>
            <a:bodyPr spcFirstLastPara="1" wrap="square" lIns="121900" tIns="121900" rIns="121900" bIns="121900" anchor="ctr" anchorCtr="0">
              <a:noAutofit/>
            </a:bodyPr>
            <a:lstStyle/>
            <a:p>
              <a:endParaRPr sz="2400"/>
            </a:p>
          </p:txBody>
        </p:sp>
        <p:sp>
          <p:nvSpPr>
            <p:cNvPr id="494" name="Google Shape;494;p39"/>
            <p:cNvSpPr/>
            <p:nvPr/>
          </p:nvSpPr>
          <p:spPr>
            <a:xfrm>
              <a:off x="2033800" y="3992550"/>
              <a:ext cx="52550" cy="52525"/>
            </a:xfrm>
            <a:custGeom>
              <a:avLst/>
              <a:gdLst/>
              <a:ahLst/>
              <a:cxnLst/>
              <a:rect l="l" t="t" r="r" b="b"/>
              <a:pathLst>
                <a:path w="2102"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4" y="1783"/>
                  </a:lnTo>
                  <a:lnTo>
                    <a:pt x="1930" y="1637"/>
                  </a:lnTo>
                  <a:lnTo>
                    <a:pt x="2028" y="1441"/>
                  </a:lnTo>
                  <a:lnTo>
                    <a:pt x="2077" y="1246"/>
                  </a:lnTo>
                  <a:lnTo>
                    <a:pt x="2101" y="1051"/>
                  </a:lnTo>
                  <a:lnTo>
                    <a:pt x="2077" y="831"/>
                  </a:lnTo>
                  <a:lnTo>
                    <a:pt x="2028" y="636"/>
                  </a:lnTo>
                  <a:lnTo>
                    <a:pt x="1930" y="440"/>
                  </a:lnTo>
                  <a:lnTo>
                    <a:pt x="1784" y="294"/>
                  </a:lnTo>
                  <a:lnTo>
                    <a:pt x="1637" y="171"/>
                  </a:lnTo>
                  <a:lnTo>
                    <a:pt x="1466" y="74"/>
                  </a:lnTo>
                  <a:lnTo>
                    <a:pt x="1271" y="1"/>
                  </a:lnTo>
                  <a:close/>
                </a:path>
              </a:pathLst>
            </a:custGeom>
            <a:grpFill/>
            <a:ln>
              <a:noFill/>
            </a:ln>
          </p:spPr>
          <p:txBody>
            <a:bodyPr spcFirstLastPara="1" wrap="square" lIns="121900" tIns="121900" rIns="121900" bIns="121900" anchor="ctr" anchorCtr="0">
              <a:noAutofit/>
            </a:bodyPr>
            <a:lstStyle/>
            <a:p>
              <a:endParaRPr sz="2400"/>
            </a:p>
          </p:txBody>
        </p:sp>
        <p:sp>
          <p:nvSpPr>
            <p:cNvPr id="495" name="Google Shape;495;p39"/>
            <p:cNvSpPr/>
            <p:nvPr/>
          </p:nvSpPr>
          <p:spPr>
            <a:xfrm>
              <a:off x="1921475" y="3695200"/>
              <a:ext cx="438400" cy="297975"/>
            </a:xfrm>
            <a:custGeom>
              <a:avLst/>
              <a:gdLst/>
              <a:ahLst/>
              <a:cxnLst/>
              <a:rect l="l" t="t" r="r" b="b"/>
              <a:pathLst>
                <a:path w="17536" h="11919" extrusionOk="0">
                  <a:moveTo>
                    <a:pt x="15729" y="3371"/>
                  </a:moveTo>
                  <a:lnTo>
                    <a:pt x="15826" y="3395"/>
                  </a:lnTo>
                  <a:lnTo>
                    <a:pt x="15899" y="3444"/>
                  </a:lnTo>
                  <a:lnTo>
                    <a:pt x="15948" y="3517"/>
                  </a:lnTo>
                  <a:lnTo>
                    <a:pt x="15973" y="3615"/>
                  </a:lnTo>
                  <a:lnTo>
                    <a:pt x="15948" y="3713"/>
                  </a:lnTo>
                  <a:lnTo>
                    <a:pt x="13994" y="8060"/>
                  </a:lnTo>
                  <a:lnTo>
                    <a:pt x="13946" y="8133"/>
                  </a:lnTo>
                  <a:lnTo>
                    <a:pt x="13897" y="8158"/>
                  </a:lnTo>
                  <a:lnTo>
                    <a:pt x="13848" y="8207"/>
                  </a:lnTo>
                  <a:lnTo>
                    <a:pt x="13775" y="8207"/>
                  </a:lnTo>
                  <a:lnTo>
                    <a:pt x="13677" y="8182"/>
                  </a:lnTo>
                  <a:lnTo>
                    <a:pt x="13604" y="8133"/>
                  </a:lnTo>
                  <a:lnTo>
                    <a:pt x="13555" y="8036"/>
                  </a:lnTo>
                  <a:lnTo>
                    <a:pt x="13530" y="7962"/>
                  </a:lnTo>
                  <a:lnTo>
                    <a:pt x="13555" y="7865"/>
                  </a:lnTo>
                  <a:lnTo>
                    <a:pt x="15509" y="3517"/>
                  </a:lnTo>
                  <a:lnTo>
                    <a:pt x="15558" y="3420"/>
                  </a:lnTo>
                  <a:lnTo>
                    <a:pt x="15631" y="3371"/>
                  </a:lnTo>
                  <a:close/>
                  <a:moveTo>
                    <a:pt x="13628" y="3273"/>
                  </a:moveTo>
                  <a:lnTo>
                    <a:pt x="13726" y="3298"/>
                  </a:lnTo>
                  <a:lnTo>
                    <a:pt x="13824" y="3322"/>
                  </a:lnTo>
                  <a:lnTo>
                    <a:pt x="13872" y="3395"/>
                  </a:lnTo>
                  <a:lnTo>
                    <a:pt x="13897" y="3493"/>
                  </a:lnTo>
                  <a:lnTo>
                    <a:pt x="13897" y="3591"/>
                  </a:lnTo>
                  <a:lnTo>
                    <a:pt x="12602" y="8158"/>
                  </a:lnTo>
                  <a:lnTo>
                    <a:pt x="12578" y="8231"/>
                  </a:lnTo>
                  <a:lnTo>
                    <a:pt x="12505" y="8304"/>
                  </a:lnTo>
                  <a:lnTo>
                    <a:pt x="12456" y="8329"/>
                  </a:lnTo>
                  <a:lnTo>
                    <a:pt x="12358" y="8353"/>
                  </a:lnTo>
                  <a:lnTo>
                    <a:pt x="12309" y="8329"/>
                  </a:lnTo>
                  <a:lnTo>
                    <a:pt x="12212" y="8304"/>
                  </a:lnTo>
                  <a:lnTo>
                    <a:pt x="12163" y="8231"/>
                  </a:lnTo>
                  <a:lnTo>
                    <a:pt x="12138" y="8133"/>
                  </a:lnTo>
                  <a:lnTo>
                    <a:pt x="12138" y="8036"/>
                  </a:lnTo>
                  <a:lnTo>
                    <a:pt x="13433" y="3469"/>
                  </a:lnTo>
                  <a:lnTo>
                    <a:pt x="13482" y="3371"/>
                  </a:lnTo>
                  <a:lnTo>
                    <a:pt x="13530" y="3298"/>
                  </a:lnTo>
                  <a:lnTo>
                    <a:pt x="13628" y="3273"/>
                  </a:lnTo>
                  <a:close/>
                  <a:moveTo>
                    <a:pt x="11625" y="3200"/>
                  </a:moveTo>
                  <a:lnTo>
                    <a:pt x="11723" y="3224"/>
                  </a:lnTo>
                  <a:lnTo>
                    <a:pt x="11796" y="3298"/>
                  </a:lnTo>
                  <a:lnTo>
                    <a:pt x="11821" y="3371"/>
                  </a:lnTo>
                  <a:lnTo>
                    <a:pt x="11845" y="3469"/>
                  </a:lnTo>
                  <a:lnTo>
                    <a:pt x="11210" y="8280"/>
                  </a:lnTo>
                  <a:lnTo>
                    <a:pt x="11186" y="8353"/>
                  </a:lnTo>
                  <a:lnTo>
                    <a:pt x="11137" y="8426"/>
                  </a:lnTo>
                  <a:lnTo>
                    <a:pt x="11064" y="8475"/>
                  </a:lnTo>
                  <a:lnTo>
                    <a:pt x="10966" y="8500"/>
                  </a:lnTo>
                  <a:lnTo>
                    <a:pt x="10942" y="8500"/>
                  </a:lnTo>
                  <a:lnTo>
                    <a:pt x="10844" y="8451"/>
                  </a:lnTo>
                  <a:lnTo>
                    <a:pt x="10771" y="8402"/>
                  </a:lnTo>
                  <a:lnTo>
                    <a:pt x="10722" y="8304"/>
                  </a:lnTo>
                  <a:lnTo>
                    <a:pt x="10722" y="8207"/>
                  </a:lnTo>
                  <a:lnTo>
                    <a:pt x="11357" y="3420"/>
                  </a:lnTo>
                  <a:lnTo>
                    <a:pt x="11381" y="3322"/>
                  </a:lnTo>
                  <a:lnTo>
                    <a:pt x="11454" y="3249"/>
                  </a:lnTo>
                  <a:lnTo>
                    <a:pt x="11528" y="3200"/>
                  </a:lnTo>
                  <a:close/>
                  <a:moveTo>
                    <a:pt x="9525" y="3102"/>
                  </a:moveTo>
                  <a:lnTo>
                    <a:pt x="9623" y="3127"/>
                  </a:lnTo>
                  <a:lnTo>
                    <a:pt x="9696" y="3175"/>
                  </a:lnTo>
                  <a:lnTo>
                    <a:pt x="9745" y="3249"/>
                  </a:lnTo>
                  <a:lnTo>
                    <a:pt x="9769" y="3346"/>
                  </a:lnTo>
                  <a:lnTo>
                    <a:pt x="9818" y="8378"/>
                  </a:lnTo>
                  <a:lnTo>
                    <a:pt x="9794" y="8475"/>
                  </a:lnTo>
                  <a:lnTo>
                    <a:pt x="9745" y="8573"/>
                  </a:lnTo>
                  <a:lnTo>
                    <a:pt x="9672" y="8622"/>
                  </a:lnTo>
                  <a:lnTo>
                    <a:pt x="9574" y="8646"/>
                  </a:lnTo>
                  <a:lnTo>
                    <a:pt x="9476" y="8622"/>
                  </a:lnTo>
                  <a:lnTo>
                    <a:pt x="9403" y="8573"/>
                  </a:lnTo>
                  <a:lnTo>
                    <a:pt x="9354" y="8475"/>
                  </a:lnTo>
                  <a:lnTo>
                    <a:pt x="9330" y="8402"/>
                  </a:lnTo>
                  <a:lnTo>
                    <a:pt x="9281" y="3346"/>
                  </a:lnTo>
                  <a:lnTo>
                    <a:pt x="9305" y="3273"/>
                  </a:lnTo>
                  <a:lnTo>
                    <a:pt x="9354" y="3175"/>
                  </a:lnTo>
                  <a:lnTo>
                    <a:pt x="9427" y="3127"/>
                  </a:lnTo>
                  <a:lnTo>
                    <a:pt x="9525" y="3102"/>
                  </a:lnTo>
                  <a:close/>
                  <a:moveTo>
                    <a:pt x="7522" y="3029"/>
                  </a:moveTo>
                  <a:lnTo>
                    <a:pt x="7620" y="3078"/>
                  </a:lnTo>
                  <a:lnTo>
                    <a:pt x="7669" y="3151"/>
                  </a:lnTo>
                  <a:lnTo>
                    <a:pt x="7693" y="3249"/>
                  </a:lnTo>
                  <a:lnTo>
                    <a:pt x="8402" y="8500"/>
                  </a:lnTo>
                  <a:lnTo>
                    <a:pt x="8402" y="8597"/>
                  </a:lnTo>
                  <a:lnTo>
                    <a:pt x="8353" y="8671"/>
                  </a:lnTo>
                  <a:lnTo>
                    <a:pt x="8279" y="8744"/>
                  </a:lnTo>
                  <a:lnTo>
                    <a:pt x="8206" y="8768"/>
                  </a:lnTo>
                  <a:lnTo>
                    <a:pt x="8084" y="8768"/>
                  </a:lnTo>
                  <a:lnTo>
                    <a:pt x="8011" y="8720"/>
                  </a:lnTo>
                  <a:lnTo>
                    <a:pt x="7962" y="8646"/>
                  </a:lnTo>
                  <a:lnTo>
                    <a:pt x="7913" y="8573"/>
                  </a:lnTo>
                  <a:lnTo>
                    <a:pt x="7229" y="3298"/>
                  </a:lnTo>
                  <a:lnTo>
                    <a:pt x="7229" y="3200"/>
                  </a:lnTo>
                  <a:lnTo>
                    <a:pt x="7278" y="3127"/>
                  </a:lnTo>
                  <a:lnTo>
                    <a:pt x="7327" y="3053"/>
                  </a:lnTo>
                  <a:lnTo>
                    <a:pt x="7425" y="3029"/>
                  </a:lnTo>
                  <a:close/>
                  <a:moveTo>
                    <a:pt x="5446" y="2956"/>
                  </a:moveTo>
                  <a:lnTo>
                    <a:pt x="5520" y="2980"/>
                  </a:lnTo>
                  <a:lnTo>
                    <a:pt x="5593" y="3053"/>
                  </a:lnTo>
                  <a:lnTo>
                    <a:pt x="5642" y="3127"/>
                  </a:lnTo>
                  <a:lnTo>
                    <a:pt x="7009" y="8622"/>
                  </a:lnTo>
                  <a:lnTo>
                    <a:pt x="7009" y="8720"/>
                  </a:lnTo>
                  <a:lnTo>
                    <a:pt x="6985" y="8793"/>
                  </a:lnTo>
                  <a:lnTo>
                    <a:pt x="6912" y="8866"/>
                  </a:lnTo>
                  <a:lnTo>
                    <a:pt x="6814" y="8915"/>
                  </a:lnTo>
                  <a:lnTo>
                    <a:pt x="6692" y="8915"/>
                  </a:lnTo>
                  <a:lnTo>
                    <a:pt x="6619" y="8866"/>
                  </a:lnTo>
                  <a:lnTo>
                    <a:pt x="6570" y="8817"/>
                  </a:lnTo>
                  <a:lnTo>
                    <a:pt x="6521" y="8744"/>
                  </a:lnTo>
                  <a:lnTo>
                    <a:pt x="5153" y="3249"/>
                  </a:lnTo>
                  <a:lnTo>
                    <a:pt x="5153" y="3151"/>
                  </a:lnTo>
                  <a:lnTo>
                    <a:pt x="5178" y="3053"/>
                  </a:lnTo>
                  <a:lnTo>
                    <a:pt x="5251" y="3005"/>
                  </a:lnTo>
                  <a:lnTo>
                    <a:pt x="5349" y="2956"/>
                  </a:lnTo>
                  <a:close/>
                  <a:moveTo>
                    <a:pt x="391" y="0"/>
                  </a:moveTo>
                  <a:lnTo>
                    <a:pt x="293" y="25"/>
                  </a:lnTo>
                  <a:lnTo>
                    <a:pt x="220" y="74"/>
                  </a:lnTo>
                  <a:lnTo>
                    <a:pt x="147" y="123"/>
                  </a:lnTo>
                  <a:lnTo>
                    <a:pt x="73" y="196"/>
                  </a:lnTo>
                  <a:lnTo>
                    <a:pt x="25" y="294"/>
                  </a:lnTo>
                  <a:lnTo>
                    <a:pt x="0" y="367"/>
                  </a:lnTo>
                  <a:lnTo>
                    <a:pt x="0" y="489"/>
                  </a:lnTo>
                  <a:lnTo>
                    <a:pt x="0" y="587"/>
                  </a:lnTo>
                  <a:lnTo>
                    <a:pt x="25" y="660"/>
                  </a:lnTo>
                  <a:lnTo>
                    <a:pt x="73" y="758"/>
                  </a:lnTo>
                  <a:lnTo>
                    <a:pt x="147" y="831"/>
                  </a:lnTo>
                  <a:lnTo>
                    <a:pt x="220" y="880"/>
                  </a:lnTo>
                  <a:lnTo>
                    <a:pt x="293" y="929"/>
                  </a:lnTo>
                  <a:lnTo>
                    <a:pt x="391" y="953"/>
                  </a:lnTo>
                  <a:lnTo>
                    <a:pt x="489" y="977"/>
                  </a:lnTo>
                  <a:lnTo>
                    <a:pt x="3346" y="977"/>
                  </a:lnTo>
                  <a:lnTo>
                    <a:pt x="5300" y="9281"/>
                  </a:lnTo>
                  <a:lnTo>
                    <a:pt x="4518" y="11235"/>
                  </a:lnTo>
                  <a:lnTo>
                    <a:pt x="4494" y="11357"/>
                  </a:lnTo>
                  <a:lnTo>
                    <a:pt x="4494" y="11479"/>
                  </a:lnTo>
                  <a:lnTo>
                    <a:pt x="4518" y="11577"/>
                  </a:lnTo>
                  <a:lnTo>
                    <a:pt x="4567" y="11699"/>
                  </a:lnTo>
                  <a:lnTo>
                    <a:pt x="4592" y="11724"/>
                  </a:lnTo>
                  <a:lnTo>
                    <a:pt x="4811" y="11577"/>
                  </a:lnTo>
                  <a:lnTo>
                    <a:pt x="5031" y="11479"/>
                  </a:lnTo>
                  <a:lnTo>
                    <a:pt x="5275" y="11406"/>
                  </a:lnTo>
                  <a:lnTo>
                    <a:pt x="5715" y="11406"/>
                  </a:lnTo>
                  <a:lnTo>
                    <a:pt x="5886" y="11430"/>
                  </a:lnTo>
                  <a:lnTo>
                    <a:pt x="6033" y="11479"/>
                  </a:lnTo>
                  <a:lnTo>
                    <a:pt x="6179" y="11528"/>
                  </a:lnTo>
                  <a:lnTo>
                    <a:pt x="6326" y="11601"/>
                  </a:lnTo>
                  <a:lnTo>
                    <a:pt x="6448" y="11699"/>
                  </a:lnTo>
                  <a:lnTo>
                    <a:pt x="6570" y="11797"/>
                  </a:lnTo>
                  <a:lnTo>
                    <a:pt x="6692" y="11919"/>
                  </a:lnTo>
                  <a:lnTo>
                    <a:pt x="12920" y="11919"/>
                  </a:lnTo>
                  <a:lnTo>
                    <a:pt x="13042" y="11797"/>
                  </a:lnTo>
                  <a:lnTo>
                    <a:pt x="13164" y="11699"/>
                  </a:lnTo>
                  <a:lnTo>
                    <a:pt x="13286" y="11601"/>
                  </a:lnTo>
                  <a:lnTo>
                    <a:pt x="13433" y="11528"/>
                  </a:lnTo>
                  <a:lnTo>
                    <a:pt x="13579" y="11479"/>
                  </a:lnTo>
                  <a:lnTo>
                    <a:pt x="13726" y="11430"/>
                  </a:lnTo>
                  <a:lnTo>
                    <a:pt x="13897" y="11406"/>
                  </a:lnTo>
                  <a:lnTo>
                    <a:pt x="14312" y="11406"/>
                  </a:lnTo>
                  <a:lnTo>
                    <a:pt x="14556" y="11479"/>
                  </a:lnTo>
                  <a:lnTo>
                    <a:pt x="14776" y="11553"/>
                  </a:lnTo>
                  <a:lnTo>
                    <a:pt x="14971" y="11699"/>
                  </a:lnTo>
                  <a:lnTo>
                    <a:pt x="15020" y="11553"/>
                  </a:lnTo>
                  <a:lnTo>
                    <a:pt x="15045" y="11430"/>
                  </a:lnTo>
                  <a:lnTo>
                    <a:pt x="15045" y="11308"/>
                  </a:lnTo>
                  <a:lnTo>
                    <a:pt x="15020" y="11235"/>
                  </a:lnTo>
                  <a:lnTo>
                    <a:pt x="14971" y="11137"/>
                  </a:lnTo>
                  <a:lnTo>
                    <a:pt x="14898" y="11064"/>
                  </a:lnTo>
                  <a:lnTo>
                    <a:pt x="14825" y="11015"/>
                  </a:lnTo>
                  <a:lnTo>
                    <a:pt x="14752" y="10966"/>
                  </a:lnTo>
                  <a:lnTo>
                    <a:pt x="14654" y="10942"/>
                  </a:lnTo>
                  <a:lnTo>
                    <a:pt x="5691" y="10942"/>
                  </a:lnTo>
                  <a:lnTo>
                    <a:pt x="6106" y="9916"/>
                  </a:lnTo>
                  <a:lnTo>
                    <a:pt x="6252" y="9941"/>
                  </a:lnTo>
                  <a:lnTo>
                    <a:pt x="6423" y="9941"/>
                  </a:lnTo>
                  <a:lnTo>
                    <a:pt x="13848" y="9257"/>
                  </a:lnTo>
                  <a:lnTo>
                    <a:pt x="14019" y="9232"/>
                  </a:lnTo>
                  <a:lnTo>
                    <a:pt x="14190" y="9159"/>
                  </a:lnTo>
                  <a:lnTo>
                    <a:pt x="14336" y="9086"/>
                  </a:lnTo>
                  <a:lnTo>
                    <a:pt x="14507" y="8988"/>
                  </a:lnTo>
                  <a:lnTo>
                    <a:pt x="14654" y="8890"/>
                  </a:lnTo>
                  <a:lnTo>
                    <a:pt x="14776" y="8768"/>
                  </a:lnTo>
                  <a:lnTo>
                    <a:pt x="14874" y="8622"/>
                  </a:lnTo>
                  <a:lnTo>
                    <a:pt x="14971" y="8475"/>
                  </a:lnTo>
                  <a:lnTo>
                    <a:pt x="17463" y="3151"/>
                  </a:lnTo>
                  <a:lnTo>
                    <a:pt x="17511" y="3005"/>
                  </a:lnTo>
                  <a:lnTo>
                    <a:pt x="17536" y="2882"/>
                  </a:lnTo>
                  <a:lnTo>
                    <a:pt x="17511" y="2760"/>
                  </a:lnTo>
                  <a:lnTo>
                    <a:pt x="17487" y="2638"/>
                  </a:lnTo>
                  <a:lnTo>
                    <a:pt x="17414" y="2565"/>
                  </a:lnTo>
                  <a:lnTo>
                    <a:pt x="17292" y="2492"/>
                  </a:lnTo>
                  <a:lnTo>
                    <a:pt x="17169" y="2443"/>
                  </a:lnTo>
                  <a:lnTo>
                    <a:pt x="17023" y="2418"/>
                  </a:lnTo>
                  <a:lnTo>
                    <a:pt x="4592" y="2003"/>
                  </a:lnTo>
                  <a:lnTo>
                    <a:pt x="4225" y="367"/>
                  </a:lnTo>
                  <a:lnTo>
                    <a:pt x="4152" y="220"/>
                  </a:lnTo>
                  <a:lnTo>
                    <a:pt x="4054" y="98"/>
                  </a:lnTo>
                  <a:lnTo>
                    <a:pt x="3908" y="25"/>
                  </a:lnTo>
                  <a:lnTo>
                    <a:pt x="3737"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96" name="Google Shape;496;p39"/>
          <p:cNvGrpSpPr/>
          <p:nvPr/>
        </p:nvGrpSpPr>
        <p:grpSpPr>
          <a:xfrm>
            <a:off x="3022403" y="4178252"/>
            <a:ext cx="373339" cy="303208"/>
            <a:chOff x="2599825" y="3689700"/>
            <a:chExt cx="429850" cy="360275"/>
          </a:xfrm>
          <a:solidFill>
            <a:srgbClr val="00B0F0"/>
          </a:solidFill>
        </p:grpSpPr>
        <p:sp>
          <p:nvSpPr>
            <p:cNvPr id="497" name="Google Shape;497;p39"/>
            <p:cNvSpPr/>
            <p:nvPr/>
          </p:nvSpPr>
          <p:spPr>
            <a:xfrm>
              <a:off x="2599825" y="3689700"/>
              <a:ext cx="429850" cy="169150"/>
            </a:xfrm>
            <a:custGeom>
              <a:avLst/>
              <a:gdLst/>
              <a:ahLst/>
              <a:cxnLst/>
              <a:rect l="l" t="t" r="r" b="b"/>
              <a:pathLst>
                <a:path w="17194" h="6766" extrusionOk="0">
                  <a:moveTo>
                    <a:pt x="10160" y="978"/>
                  </a:moveTo>
                  <a:lnTo>
                    <a:pt x="10258" y="1002"/>
                  </a:lnTo>
                  <a:lnTo>
                    <a:pt x="10355" y="1026"/>
                  </a:lnTo>
                  <a:lnTo>
                    <a:pt x="10429" y="1075"/>
                  </a:lnTo>
                  <a:lnTo>
                    <a:pt x="10502" y="1124"/>
                  </a:lnTo>
                  <a:lnTo>
                    <a:pt x="10575" y="1197"/>
                  </a:lnTo>
                  <a:lnTo>
                    <a:pt x="10600" y="1295"/>
                  </a:lnTo>
                  <a:lnTo>
                    <a:pt x="10649" y="1368"/>
                  </a:lnTo>
                  <a:lnTo>
                    <a:pt x="10649" y="1466"/>
                  </a:lnTo>
                  <a:lnTo>
                    <a:pt x="10649" y="1881"/>
                  </a:lnTo>
                  <a:lnTo>
                    <a:pt x="6545" y="1881"/>
                  </a:lnTo>
                  <a:lnTo>
                    <a:pt x="6545" y="1466"/>
                  </a:lnTo>
                  <a:lnTo>
                    <a:pt x="6545" y="1368"/>
                  </a:lnTo>
                  <a:lnTo>
                    <a:pt x="6594" y="1295"/>
                  </a:lnTo>
                  <a:lnTo>
                    <a:pt x="6619" y="1197"/>
                  </a:lnTo>
                  <a:lnTo>
                    <a:pt x="6692" y="1124"/>
                  </a:lnTo>
                  <a:lnTo>
                    <a:pt x="6765" y="1075"/>
                  </a:lnTo>
                  <a:lnTo>
                    <a:pt x="6839" y="1026"/>
                  </a:lnTo>
                  <a:lnTo>
                    <a:pt x="6936" y="1002"/>
                  </a:lnTo>
                  <a:lnTo>
                    <a:pt x="7034" y="978"/>
                  </a:lnTo>
                  <a:close/>
                  <a:moveTo>
                    <a:pt x="7034" y="1"/>
                  </a:moveTo>
                  <a:lnTo>
                    <a:pt x="6887" y="25"/>
                  </a:lnTo>
                  <a:lnTo>
                    <a:pt x="6741" y="50"/>
                  </a:lnTo>
                  <a:lnTo>
                    <a:pt x="6472" y="123"/>
                  </a:lnTo>
                  <a:lnTo>
                    <a:pt x="6204" y="269"/>
                  </a:lnTo>
                  <a:lnTo>
                    <a:pt x="6008" y="440"/>
                  </a:lnTo>
                  <a:lnTo>
                    <a:pt x="5813" y="660"/>
                  </a:lnTo>
                  <a:lnTo>
                    <a:pt x="5691" y="904"/>
                  </a:lnTo>
                  <a:lnTo>
                    <a:pt x="5593" y="1173"/>
                  </a:lnTo>
                  <a:lnTo>
                    <a:pt x="5569" y="1320"/>
                  </a:lnTo>
                  <a:lnTo>
                    <a:pt x="5569" y="1466"/>
                  </a:lnTo>
                  <a:lnTo>
                    <a:pt x="5569" y="1881"/>
                  </a:lnTo>
                  <a:lnTo>
                    <a:pt x="391" y="1881"/>
                  </a:lnTo>
                  <a:lnTo>
                    <a:pt x="293" y="1906"/>
                  </a:lnTo>
                  <a:lnTo>
                    <a:pt x="220" y="1955"/>
                  </a:lnTo>
                  <a:lnTo>
                    <a:pt x="147" y="2028"/>
                  </a:lnTo>
                  <a:lnTo>
                    <a:pt x="73" y="2077"/>
                  </a:lnTo>
                  <a:lnTo>
                    <a:pt x="49" y="2174"/>
                  </a:lnTo>
                  <a:lnTo>
                    <a:pt x="0" y="2272"/>
                  </a:lnTo>
                  <a:lnTo>
                    <a:pt x="0" y="2370"/>
                  </a:lnTo>
                  <a:lnTo>
                    <a:pt x="0" y="5789"/>
                  </a:lnTo>
                  <a:lnTo>
                    <a:pt x="24" y="5984"/>
                  </a:lnTo>
                  <a:lnTo>
                    <a:pt x="73" y="6155"/>
                  </a:lnTo>
                  <a:lnTo>
                    <a:pt x="171" y="6326"/>
                  </a:lnTo>
                  <a:lnTo>
                    <a:pt x="293" y="6473"/>
                  </a:lnTo>
                  <a:lnTo>
                    <a:pt x="440" y="6595"/>
                  </a:lnTo>
                  <a:lnTo>
                    <a:pt x="586" y="6693"/>
                  </a:lnTo>
                  <a:lnTo>
                    <a:pt x="782" y="6741"/>
                  </a:lnTo>
                  <a:lnTo>
                    <a:pt x="977" y="6766"/>
                  </a:lnTo>
                  <a:lnTo>
                    <a:pt x="7742" y="6766"/>
                  </a:lnTo>
                  <a:lnTo>
                    <a:pt x="7742" y="6155"/>
                  </a:lnTo>
                  <a:lnTo>
                    <a:pt x="7767" y="6058"/>
                  </a:lnTo>
                  <a:lnTo>
                    <a:pt x="7791" y="5984"/>
                  </a:lnTo>
                  <a:lnTo>
                    <a:pt x="7840" y="5887"/>
                  </a:lnTo>
                  <a:lnTo>
                    <a:pt x="7889" y="5813"/>
                  </a:lnTo>
                  <a:lnTo>
                    <a:pt x="7962" y="5765"/>
                  </a:lnTo>
                  <a:lnTo>
                    <a:pt x="8060" y="5716"/>
                  </a:lnTo>
                  <a:lnTo>
                    <a:pt x="8133" y="5691"/>
                  </a:lnTo>
                  <a:lnTo>
                    <a:pt x="8231" y="5667"/>
                  </a:lnTo>
                  <a:lnTo>
                    <a:pt x="8963" y="5667"/>
                  </a:lnTo>
                  <a:lnTo>
                    <a:pt x="9061" y="5691"/>
                  </a:lnTo>
                  <a:lnTo>
                    <a:pt x="9134" y="5716"/>
                  </a:lnTo>
                  <a:lnTo>
                    <a:pt x="9232" y="5765"/>
                  </a:lnTo>
                  <a:lnTo>
                    <a:pt x="9305" y="5813"/>
                  </a:lnTo>
                  <a:lnTo>
                    <a:pt x="9354" y="5887"/>
                  </a:lnTo>
                  <a:lnTo>
                    <a:pt x="9403" y="5984"/>
                  </a:lnTo>
                  <a:lnTo>
                    <a:pt x="9427" y="6058"/>
                  </a:lnTo>
                  <a:lnTo>
                    <a:pt x="9452" y="6155"/>
                  </a:lnTo>
                  <a:lnTo>
                    <a:pt x="9452" y="6766"/>
                  </a:lnTo>
                  <a:lnTo>
                    <a:pt x="16217" y="6766"/>
                  </a:lnTo>
                  <a:lnTo>
                    <a:pt x="16412" y="6741"/>
                  </a:lnTo>
                  <a:lnTo>
                    <a:pt x="16608" y="6693"/>
                  </a:lnTo>
                  <a:lnTo>
                    <a:pt x="16754" y="6595"/>
                  </a:lnTo>
                  <a:lnTo>
                    <a:pt x="16901" y="6473"/>
                  </a:lnTo>
                  <a:lnTo>
                    <a:pt x="17023" y="6326"/>
                  </a:lnTo>
                  <a:lnTo>
                    <a:pt x="17121" y="6155"/>
                  </a:lnTo>
                  <a:lnTo>
                    <a:pt x="17169" y="5984"/>
                  </a:lnTo>
                  <a:lnTo>
                    <a:pt x="17194" y="5789"/>
                  </a:lnTo>
                  <a:lnTo>
                    <a:pt x="17194" y="2370"/>
                  </a:lnTo>
                  <a:lnTo>
                    <a:pt x="17194" y="2272"/>
                  </a:lnTo>
                  <a:lnTo>
                    <a:pt x="17145" y="2174"/>
                  </a:lnTo>
                  <a:lnTo>
                    <a:pt x="17121" y="2077"/>
                  </a:lnTo>
                  <a:lnTo>
                    <a:pt x="17047" y="2028"/>
                  </a:lnTo>
                  <a:lnTo>
                    <a:pt x="16974" y="1955"/>
                  </a:lnTo>
                  <a:lnTo>
                    <a:pt x="16901" y="1906"/>
                  </a:lnTo>
                  <a:lnTo>
                    <a:pt x="16803" y="1881"/>
                  </a:lnTo>
                  <a:lnTo>
                    <a:pt x="11625" y="1881"/>
                  </a:lnTo>
                  <a:lnTo>
                    <a:pt x="11625" y="1466"/>
                  </a:lnTo>
                  <a:lnTo>
                    <a:pt x="11625" y="1320"/>
                  </a:lnTo>
                  <a:lnTo>
                    <a:pt x="11601" y="1173"/>
                  </a:lnTo>
                  <a:lnTo>
                    <a:pt x="11503" y="904"/>
                  </a:lnTo>
                  <a:lnTo>
                    <a:pt x="11381" y="660"/>
                  </a:lnTo>
                  <a:lnTo>
                    <a:pt x="11186" y="440"/>
                  </a:lnTo>
                  <a:lnTo>
                    <a:pt x="10990" y="269"/>
                  </a:lnTo>
                  <a:lnTo>
                    <a:pt x="10722" y="123"/>
                  </a:lnTo>
                  <a:lnTo>
                    <a:pt x="10453" y="50"/>
                  </a:lnTo>
                  <a:lnTo>
                    <a:pt x="10307" y="25"/>
                  </a:lnTo>
                  <a:lnTo>
                    <a:pt x="10160" y="1"/>
                  </a:lnTo>
                  <a:close/>
                </a:path>
              </a:pathLst>
            </a:custGeom>
            <a:grpFill/>
            <a:ln>
              <a:noFill/>
            </a:ln>
          </p:spPr>
          <p:txBody>
            <a:bodyPr spcFirstLastPara="1" wrap="square" lIns="121900" tIns="121900" rIns="121900" bIns="121900" anchor="ctr" anchorCtr="0">
              <a:noAutofit/>
            </a:bodyPr>
            <a:lstStyle/>
            <a:p>
              <a:endParaRPr sz="2400"/>
            </a:p>
          </p:txBody>
        </p:sp>
        <p:sp>
          <p:nvSpPr>
            <p:cNvPr id="498" name="Google Shape;498;p39"/>
            <p:cNvSpPr/>
            <p:nvPr/>
          </p:nvSpPr>
          <p:spPr>
            <a:xfrm>
              <a:off x="2599825" y="3861275"/>
              <a:ext cx="429850" cy="188700"/>
            </a:xfrm>
            <a:custGeom>
              <a:avLst/>
              <a:gdLst/>
              <a:ahLst/>
              <a:cxnLst/>
              <a:rect l="l" t="t" r="r" b="b"/>
              <a:pathLst>
                <a:path w="17194" h="7548" extrusionOk="0">
                  <a:moveTo>
                    <a:pt x="0" y="1"/>
                  </a:moveTo>
                  <a:lnTo>
                    <a:pt x="0" y="7059"/>
                  </a:lnTo>
                  <a:lnTo>
                    <a:pt x="0" y="7157"/>
                  </a:lnTo>
                  <a:lnTo>
                    <a:pt x="49" y="7230"/>
                  </a:lnTo>
                  <a:lnTo>
                    <a:pt x="73" y="7327"/>
                  </a:lnTo>
                  <a:lnTo>
                    <a:pt x="147" y="7401"/>
                  </a:lnTo>
                  <a:lnTo>
                    <a:pt x="220" y="7450"/>
                  </a:lnTo>
                  <a:lnTo>
                    <a:pt x="293" y="7498"/>
                  </a:lnTo>
                  <a:lnTo>
                    <a:pt x="391" y="7523"/>
                  </a:lnTo>
                  <a:lnTo>
                    <a:pt x="489" y="7547"/>
                  </a:lnTo>
                  <a:lnTo>
                    <a:pt x="16705" y="7547"/>
                  </a:lnTo>
                  <a:lnTo>
                    <a:pt x="16803" y="7523"/>
                  </a:lnTo>
                  <a:lnTo>
                    <a:pt x="16901" y="7498"/>
                  </a:lnTo>
                  <a:lnTo>
                    <a:pt x="16974" y="7450"/>
                  </a:lnTo>
                  <a:lnTo>
                    <a:pt x="17047" y="7401"/>
                  </a:lnTo>
                  <a:lnTo>
                    <a:pt x="17121" y="7327"/>
                  </a:lnTo>
                  <a:lnTo>
                    <a:pt x="17145" y="7230"/>
                  </a:lnTo>
                  <a:lnTo>
                    <a:pt x="17194" y="7157"/>
                  </a:lnTo>
                  <a:lnTo>
                    <a:pt x="17194" y="7059"/>
                  </a:lnTo>
                  <a:lnTo>
                    <a:pt x="17194" y="1"/>
                  </a:lnTo>
                  <a:lnTo>
                    <a:pt x="16974" y="172"/>
                  </a:lnTo>
                  <a:lnTo>
                    <a:pt x="16754" y="294"/>
                  </a:lnTo>
                  <a:lnTo>
                    <a:pt x="16486" y="367"/>
                  </a:lnTo>
                  <a:lnTo>
                    <a:pt x="16217" y="391"/>
                  </a:lnTo>
                  <a:lnTo>
                    <a:pt x="9452" y="391"/>
                  </a:lnTo>
                  <a:lnTo>
                    <a:pt x="9452" y="855"/>
                  </a:lnTo>
                  <a:lnTo>
                    <a:pt x="9427" y="953"/>
                  </a:lnTo>
                  <a:lnTo>
                    <a:pt x="9403" y="1051"/>
                  </a:lnTo>
                  <a:lnTo>
                    <a:pt x="9354" y="1148"/>
                  </a:lnTo>
                  <a:lnTo>
                    <a:pt x="9305" y="1197"/>
                  </a:lnTo>
                  <a:lnTo>
                    <a:pt x="9232" y="1271"/>
                  </a:lnTo>
                  <a:lnTo>
                    <a:pt x="9134" y="1319"/>
                  </a:lnTo>
                  <a:lnTo>
                    <a:pt x="9061" y="1344"/>
                  </a:lnTo>
                  <a:lnTo>
                    <a:pt x="8133" y="1344"/>
                  </a:lnTo>
                  <a:lnTo>
                    <a:pt x="8060" y="1319"/>
                  </a:lnTo>
                  <a:lnTo>
                    <a:pt x="7962" y="1271"/>
                  </a:lnTo>
                  <a:lnTo>
                    <a:pt x="7889" y="1197"/>
                  </a:lnTo>
                  <a:lnTo>
                    <a:pt x="7840" y="1148"/>
                  </a:lnTo>
                  <a:lnTo>
                    <a:pt x="7791" y="1051"/>
                  </a:lnTo>
                  <a:lnTo>
                    <a:pt x="7767" y="953"/>
                  </a:lnTo>
                  <a:lnTo>
                    <a:pt x="7742" y="855"/>
                  </a:lnTo>
                  <a:lnTo>
                    <a:pt x="7742" y="391"/>
                  </a:lnTo>
                  <a:lnTo>
                    <a:pt x="977" y="391"/>
                  </a:lnTo>
                  <a:lnTo>
                    <a:pt x="708" y="367"/>
                  </a:lnTo>
                  <a:lnTo>
                    <a:pt x="440" y="294"/>
                  </a:lnTo>
                  <a:lnTo>
                    <a:pt x="220" y="172"/>
                  </a:lnTo>
                  <a:lnTo>
                    <a:pt x="0"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499" name="Google Shape;499;p39"/>
          <p:cNvGrpSpPr/>
          <p:nvPr/>
        </p:nvGrpSpPr>
        <p:grpSpPr>
          <a:xfrm>
            <a:off x="3625882" y="4146903"/>
            <a:ext cx="337295" cy="341227"/>
            <a:chOff x="3294650" y="3652450"/>
            <a:chExt cx="388350" cy="405450"/>
          </a:xfrm>
          <a:solidFill>
            <a:srgbClr val="00B0F0"/>
          </a:solidFill>
        </p:grpSpPr>
        <p:sp>
          <p:nvSpPr>
            <p:cNvPr id="500" name="Google Shape;500;p39"/>
            <p:cNvSpPr/>
            <p:nvPr/>
          </p:nvSpPr>
          <p:spPr>
            <a:xfrm>
              <a:off x="3294650" y="3681775"/>
              <a:ext cx="376150" cy="376125"/>
            </a:xfrm>
            <a:custGeom>
              <a:avLst/>
              <a:gdLst/>
              <a:ahLst/>
              <a:cxnLst/>
              <a:rect l="l" t="t" r="r" b="b"/>
              <a:pathLst>
                <a:path w="15046" h="15045" extrusionOk="0">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grpFill/>
            <a:ln>
              <a:noFill/>
            </a:ln>
          </p:spPr>
          <p:txBody>
            <a:bodyPr spcFirstLastPara="1" wrap="square" lIns="121900" tIns="121900" rIns="121900" bIns="121900" anchor="ctr" anchorCtr="0">
              <a:noAutofit/>
            </a:bodyPr>
            <a:lstStyle/>
            <a:p>
              <a:endParaRPr sz="2400"/>
            </a:p>
          </p:txBody>
        </p:sp>
        <p:sp>
          <p:nvSpPr>
            <p:cNvPr id="501" name="Google Shape;501;p39"/>
            <p:cNvSpPr/>
            <p:nvPr/>
          </p:nvSpPr>
          <p:spPr>
            <a:xfrm>
              <a:off x="3494925" y="3760525"/>
              <a:ext cx="188075" cy="97100"/>
            </a:xfrm>
            <a:custGeom>
              <a:avLst/>
              <a:gdLst/>
              <a:ahLst/>
              <a:cxnLst/>
              <a:rect l="l" t="t" r="r" b="b"/>
              <a:pathLst>
                <a:path w="7523" h="3884" extrusionOk="0">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grpFill/>
            <a:ln>
              <a:noFill/>
            </a:ln>
          </p:spPr>
          <p:txBody>
            <a:bodyPr spcFirstLastPara="1" wrap="square" lIns="121900" tIns="121900" rIns="121900" bIns="121900" anchor="ctr" anchorCtr="0">
              <a:noAutofit/>
            </a:bodyPr>
            <a:lstStyle/>
            <a:p>
              <a:endParaRPr sz="2400"/>
            </a:p>
          </p:txBody>
        </p:sp>
        <p:sp>
          <p:nvSpPr>
            <p:cNvPr id="502" name="Google Shape;502;p39"/>
            <p:cNvSpPr/>
            <p:nvPr/>
          </p:nvSpPr>
          <p:spPr>
            <a:xfrm>
              <a:off x="3494925" y="3652450"/>
              <a:ext cx="161200" cy="188100"/>
            </a:xfrm>
            <a:custGeom>
              <a:avLst/>
              <a:gdLst/>
              <a:ahLst/>
              <a:cxnLst/>
              <a:rect l="l" t="t" r="r" b="b"/>
              <a:pathLst>
                <a:path w="6448" h="7524" extrusionOk="0">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503" name="Google Shape;503;p39"/>
          <p:cNvGrpSpPr/>
          <p:nvPr/>
        </p:nvGrpSpPr>
        <p:grpSpPr>
          <a:xfrm>
            <a:off x="4183242" y="4190078"/>
            <a:ext cx="393489" cy="279559"/>
            <a:chOff x="3936375" y="3703750"/>
            <a:chExt cx="453050" cy="332175"/>
          </a:xfrm>
          <a:solidFill>
            <a:srgbClr val="00B0F0"/>
          </a:solidFill>
        </p:grpSpPr>
        <p:sp>
          <p:nvSpPr>
            <p:cNvPr id="504" name="Google Shape;504;p39"/>
            <p:cNvSpPr/>
            <p:nvPr/>
          </p:nvSpPr>
          <p:spPr>
            <a:xfrm>
              <a:off x="3936375" y="3703750"/>
              <a:ext cx="453050" cy="332175"/>
            </a:xfrm>
            <a:custGeom>
              <a:avLst/>
              <a:gdLst/>
              <a:ahLst/>
              <a:cxnLst/>
              <a:rect l="l" t="t" r="r" b="b"/>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grpFill/>
            <a:ln>
              <a:noFill/>
            </a:ln>
          </p:spPr>
          <p:txBody>
            <a:bodyPr spcFirstLastPara="1" wrap="square" lIns="121900" tIns="121900" rIns="121900" bIns="121900" anchor="ctr" anchorCtr="0">
              <a:noAutofit/>
            </a:bodyPr>
            <a:lstStyle/>
            <a:p>
              <a:endParaRPr sz="2400"/>
            </a:p>
          </p:txBody>
        </p:sp>
        <p:sp>
          <p:nvSpPr>
            <p:cNvPr id="505" name="Google Shape;505;p39"/>
            <p:cNvSpPr/>
            <p:nvPr/>
          </p:nvSpPr>
          <p:spPr>
            <a:xfrm>
              <a:off x="3988875" y="3864325"/>
              <a:ext cx="77575" cy="133125"/>
            </a:xfrm>
            <a:custGeom>
              <a:avLst/>
              <a:gdLst/>
              <a:ahLst/>
              <a:cxnLst/>
              <a:rect l="l" t="t" r="r" b="b"/>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grpFill/>
            <a:ln>
              <a:noFill/>
            </a:ln>
          </p:spPr>
          <p:txBody>
            <a:bodyPr spcFirstLastPara="1" wrap="square" lIns="121900" tIns="121900" rIns="121900" bIns="121900" anchor="ctr" anchorCtr="0">
              <a:noAutofit/>
            </a:bodyPr>
            <a:lstStyle/>
            <a:p>
              <a:endParaRPr sz="2400"/>
            </a:p>
          </p:txBody>
        </p:sp>
        <p:sp>
          <p:nvSpPr>
            <p:cNvPr id="506" name="Google Shape;506;p39"/>
            <p:cNvSpPr/>
            <p:nvPr/>
          </p:nvSpPr>
          <p:spPr>
            <a:xfrm>
              <a:off x="4259350" y="3864325"/>
              <a:ext cx="77575" cy="133125"/>
            </a:xfrm>
            <a:custGeom>
              <a:avLst/>
              <a:gdLst/>
              <a:ahLst/>
              <a:cxnLst/>
              <a:rect l="l" t="t" r="r" b="b"/>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grpFill/>
            <a:ln>
              <a:noFill/>
            </a:ln>
          </p:spPr>
          <p:txBody>
            <a:bodyPr spcFirstLastPara="1" wrap="square" lIns="121900" tIns="121900" rIns="121900" bIns="121900" anchor="ctr" anchorCtr="0">
              <a:noAutofit/>
            </a:bodyPr>
            <a:lstStyle/>
            <a:p>
              <a:endParaRPr sz="2400"/>
            </a:p>
          </p:txBody>
        </p:sp>
        <p:sp>
          <p:nvSpPr>
            <p:cNvPr id="507" name="Google Shape;507;p39"/>
            <p:cNvSpPr/>
            <p:nvPr/>
          </p:nvSpPr>
          <p:spPr>
            <a:xfrm>
              <a:off x="4078625" y="3717800"/>
              <a:ext cx="77575" cy="279650"/>
            </a:xfrm>
            <a:custGeom>
              <a:avLst/>
              <a:gdLst/>
              <a:ahLst/>
              <a:cxnLst/>
              <a:rect l="l" t="t" r="r" b="b"/>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grpFill/>
            <a:ln>
              <a:noFill/>
            </a:ln>
          </p:spPr>
          <p:txBody>
            <a:bodyPr spcFirstLastPara="1" wrap="square" lIns="121900" tIns="121900" rIns="121900" bIns="121900" anchor="ctr" anchorCtr="0">
              <a:noAutofit/>
            </a:bodyPr>
            <a:lstStyle/>
            <a:p>
              <a:endParaRPr sz="2400"/>
            </a:p>
          </p:txBody>
        </p:sp>
        <p:sp>
          <p:nvSpPr>
            <p:cNvPr id="508" name="Google Shape;508;p39"/>
            <p:cNvSpPr/>
            <p:nvPr/>
          </p:nvSpPr>
          <p:spPr>
            <a:xfrm>
              <a:off x="4168375" y="3788625"/>
              <a:ext cx="78175" cy="208825"/>
            </a:xfrm>
            <a:custGeom>
              <a:avLst/>
              <a:gdLst/>
              <a:ahLst/>
              <a:cxnLst/>
              <a:rect l="l" t="t" r="r" b="b"/>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509" name="Google Shape;509;p39"/>
          <p:cNvGrpSpPr/>
          <p:nvPr/>
        </p:nvGrpSpPr>
        <p:grpSpPr>
          <a:xfrm>
            <a:off x="4768698" y="4190078"/>
            <a:ext cx="393489" cy="279559"/>
            <a:chOff x="4610450" y="3703750"/>
            <a:chExt cx="453050" cy="332175"/>
          </a:xfrm>
          <a:solidFill>
            <a:srgbClr val="00B0F0"/>
          </a:solidFill>
        </p:grpSpPr>
        <p:sp>
          <p:nvSpPr>
            <p:cNvPr id="510" name="Google Shape;510;p39"/>
            <p:cNvSpPr/>
            <p:nvPr/>
          </p:nvSpPr>
          <p:spPr>
            <a:xfrm>
              <a:off x="4610450" y="3703750"/>
              <a:ext cx="453050" cy="332175"/>
            </a:xfrm>
            <a:custGeom>
              <a:avLst/>
              <a:gdLst/>
              <a:ahLst/>
              <a:cxnLst/>
              <a:rect l="l" t="t" r="r" b="b"/>
              <a:pathLst>
                <a:path w="18122" h="13287" extrusionOk="0">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grpFill/>
            <a:ln>
              <a:noFill/>
            </a:ln>
          </p:spPr>
          <p:txBody>
            <a:bodyPr spcFirstLastPara="1" wrap="square" lIns="121900" tIns="121900" rIns="121900" bIns="121900" anchor="ctr" anchorCtr="0">
              <a:noAutofit/>
            </a:bodyPr>
            <a:lstStyle/>
            <a:p>
              <a:endParaRPr sz="2400"/>
            </a:p>
          </p:txBody>
        </p:sp>
        <p:sp>
          <p:nvSpPr>
            <p:cNvPr id="511" name="Google Shape;511;p39"/>
            <p:cNvSpPr/>
            <p:nvPr/>
          </p:nvSpPr>
          <p:spPr>
            <a:xfrm>
              <a:off x="4642200" y="3730000"/>
              <a:ext cx="389550" cy="249150"/>
            </a:xfrm>
            <a:custGeom>
              <a:avLst/>
              <a:gdLst/>
              <a:ahLst/>
              <a:cxnLst/>
              <a:rect l="l" t="t" r="r" b="b"/>
              <a:pathLst>
                <a:path w="15582" h="9966" extrusionOk="0">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512" name="Google Shape;512;p39"/>
          <p:cNvGrpSpPr/>
          <p:nvPr/>
        </p:nvGrpSpPr>
        <p:grpSpPr>
          <a:xfrm>
            <a:off x="5367942" y="4161820"/>
            <a:ext cx="365913" cy="336072"/>
            <a:chOff x="5300400" y="3670175"/>
            <a:chExt cx="421300" cy="399325"/>
          </a:xfrm>
          <a:solidFill>
            <a:srgbClr val="00B0F0"/>
          </a:solidFill>
        </p:grpSpPr>
        <p:sp>
          <p:nvSpPr>
            <p:cNvPr id="513" name="Google Shape;513;p39"/>
            <p:cNvSpPr/>
            <p:nvPr/>
          </p:nvSpPr>
          <p:spPr>
            <a:xfrm>
              <a:off x="5300400" y="3708025"/>
              <a:ext cx="421300" cy="267450"/>
            </a:xfrm>
            <a:custGeom>
              <a:avLst/>
              <a:gdLst/>
              <a:ahLst/>
              <a:cxnLst/>
              <a:rect l="l" t="t" r="r" b="b"/>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grpFill/>
            <a:ln>
              <a:noFill/>
            </a:ln>
          </p:spPr>
          <p:txBody>
            <a:bodyPr spcFirstLastPara="1" wrap="square" lIns="121900" tIns="121900" rIns="121900" bIns="121900" anchor="ctr" anchorCtr="0">
              <a:noAutofit/>
            </a:bodyPr>
            <a:lstStyle/>
            <a:p>
              <a:endParaRPr sz="2400"/>
            </a:p>
          </p:txBody>
        </p:sp>
        <p:sp>
          <p:nvSpPr>
            <p:cNvPr id="514" name="Google Shape;514;p39"/>
            <p:cNvSpPr/>
            <p:nvPr/>
          </p:nvSpPr>
          <p:spPr>
            <a:xfrm>
              <a:off x="5498825" y="3670175"/>
              <a:ext cx="24450" cy="25650"/>
            </a:xfrm>
            <a:custGeom>
              <a:avLst/>
              <a:gdLst/>
              <a:ahLst/>
              <a:cxnLst/>
              <a:rect l="l" t="t" r="r" b="b"/>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grpFill/>
            <a:ln>
              <a:noFill/>
            </a:ln>
          </p:spPr>
          <p:txBody>
            <a:bodyPr spcFirstLastPara="1" wrap="square" lIns="121900" tIns="121900" rIns="121900" bIns="121900" anchor="ctr" anchorCtr="0">
              <a:noAutofit/>
            </a:bodyPr>
            <a:lstStyle/>
            <a:p>
              <a:endParaRPr sz="2400"/>
            </a:p>
          </p:txBody>
        </p:sp>
        <p:sp>
          <p:nvSpPr>
            <p:cNvPr id="515" name="Google Shape;515;p39"/>
            <p:cNvSpPr/>
            <p:nvPr/>
          </p:nvSpPr>
          <p:spPr>
            <a:xfrm>
              <a:off x="5366325" y="3987675"/>
              <a:ext cx="61100" cy="81825"/>
            </a:xfrm>
            <a:custGeom>
              <a:avLst/>
              <a:gdLst/>
              <a:ahLst/>
              <a:cxnLst/>
              <a:rect l="l" t="t" r="r" b="b"/>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grpFill/>
            <a:ln>
              <a:noFill/>
            </a:ln>
          </p:spPr>
          <p:txBody>
            <a:bodyPr spcFirstLastPara="1" wrap="square" lIns="121900" tIns="121900" rIns="121900" bIns="121900" anchor="ctr" anchorCtr="0">
              <a:noAutofit/>
            </a:bodyPr>
            <a:lstStyle/>
            <a:p>
              <a:endParaRPr sz="2400"/>
            </a:p>
          </p:txBody>
        </p:sp>
        <p:sp>
          <p:nvSpPr>
            <p:cNvPr id="516" name="Google Shape;516;p39"/>
            <p:cNvSpPr/>
            <p:nvPr/>
          </p:nvSpPr>
          <p:spPr>
            <a:xfrm>
              <a:off x="5594700" y="3987675"/>
              <a:ext cx="61075" cy="81825"/>
            </a:xfrm>
            <a:custGeom>
              <a:avLst/>
              <a:gdLst/>
              <a:ahLst/>
              <a:cxnLst/>
              <a:rect l="l" t="t" r="r" b="b"/>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grpFill/>
            <a:ln>
              <a:noFill/>
            </a:ln>
          </p:spPr>
          <p:txBody>
            <a:bodyPr spcFirstLastPara="1" wrap="square" lIns="121900" tIns="121900" rIns="121900" bIns="121900" anchor="ctr" anchorCtr="0">
              <a:noAutofit/>
            </a:bodyPr>
            <a:lstStyle/>
            <a:p>
              <a:endParaRPr sz="2400"/>
            </a:p>
          </p:txBody>
        </p:sp>
        <p:sp>
          <p:nvSpPr>
            <p:cNvPr id="517" name="Google Shape;517;p39"/>
            <p:cNvSpPr/>
            <p:nvPr/>
          </p:nvSpPr>
          <p:spPr>
            <a:xfrm>
              <a:off x="5324825" y="3732450"/>
              <a:ext cx="372475" cy="218600"/>
            </a:xfrm>
            <a:custGeom>
              <a:avLst/>
              <a:gdLst/>
              <a:ahLst/>
              <a:cxnLst/>
              <a:rect l="l" t="t" r="r" b="b"/>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grpFill/>
            <a:ln>
              <a:noFill/>
            </a:ln>
          </p:spPr>
          <p:txBody>
            <a:bodyPr spcFirstLastPara="1" wrap="square" lIns="121900" tIns="121900" rIns="121900" bIns="121900" anchor="ctr" anchorCtr="0">
              <a:noAutofit/>
            </a:bodyPr>
            <a:lstStyle/>
            <a:p>
              <a:endParaRPr sz="2400"/>
            </a:p>
          </p:txBody>
        </p:sp>
      </p:grpSp>
      <p:sp>
        <p:nvSpPr>
          <p:cNvPr id="518" name="Google Shape;518;p39"/>
          <p:cNvSpPr/>
          <p:nvPr/>
        </p:nvSpPr>
        <p:spPr>
          <a:xfrm>
            <a:off x="5932940" y="4132537"/>
            <a:ext cx="407299" cy="394647"/>
          </a:xfrm>
          <a:custGeom>
            <a:avLst/>
            <a:gdLst/>
            <a:ahLst/>
            <a:cxnLst/>
            <a:rect l="l" t="t" r="r" b="b"/>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519" name="Google Shape;519;p39"/>
          <p:cNvGrpSpPr/>
          <p:nvPr/>
        </p:nvGrpSpPr>
        <p:grpSpPr>
          <a:xfrm>
            <a:off x="6544154" y="4157696"/>
            <a:ext cx="355317" cy="344320"/>
            <a:chOff x="6654650" y="3665275"/>
            <a:chExt cx="409100" cy="409125"/>
          </a:xfrm>
          <a:solidFill>
            <a:srgbClr val="00B0F0"/>
          </a:solidFill>
        </p:grpSpPr>
        <p:sp>
          <p:nvSpPr>
            <p:cNvPr id="520" name="Google Shape;520;p39"/>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grpFill/>
            <a:ln>
              <a:noFill/>
            </a:ln>
          </p:spPr>
          <p:txBody>
            <a:bodyPr spcFirstLastPara="1" wrap="square" lIns="121900" tIns="121900" rIns="121900" bIns="121900" anchor="ctr" anchorCtr="0">
              <a:noAutofit/>
            </a:bodyPr>
            <a:lstStyle/>
            <a:p>
              <a:endParaRPr sz="2400"/>
            </a:p>
          </p:txBody>
        </p:sp>
        <p:sp>
          <p:nvSpPr>
            <p:cNvPr id="521" name="Google Shape;521;p39"/>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522" name="Google Shape;522;p39"/>
          <p:cNvGrpSpPr/>
          <p:nvPr/>
        </p:nvGrpSpPr>
        <p:grpSpPr>
          <a:xfrm>
            <a:off x="1260192" y="4710607"/>
            <a:ext cx="385021" cy="373103"/>
            <a:chOff x="570875" y="4322250"/>
            <a:chExt cx="443300" cy="443325"/>
          </a:xfrm>
          <a:solidFill>
            <a:srgbClr val="00B0F0"/>
          </a:solidFill>
        </p:grpSpPr>
        <p:sp>
          <p:nvSpPr>
            <p:cNvPr id="523" name="Google Shape;523;p39"/>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pFill/>
            <a:ln>
              <a:noFill/>
            </a:ln>
          </p:spPr>
          <p:txBody>
            <a:bodyPr spcFirstLastPara="1" wrap="square" lIns="121900" tIns="121900" rIns="121900" bIns="121900" anchor="ctr" anchorCtr="0">
              <a:noAutofit/>
            </a:bodyPr>
            <a:lstStyle/>
            <a:p>
              <a:endParaRPr sz="2400"/>
            </a:p>
          </p:txBody>
        </p:sp>
        <p:sp>
          <p:nvSpPr>
            <p:cNvPr id="524" name="Google Shape;524;p39"/>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pFill/>
            <a:ln>
              <a:noFill/>
            </a:ln>
          </p:spPr>
          <p:txBody>
            <a:bodyPr spcFirstLastPara="1" wrap="square" lIns="121900" tIns="121900" rIns="121900" bIns="121900" anchor="ctr" anchorCtr="0">
              <a:noAutofit/>
            </a:bodyPr>
            <a:lstStyle/>
            <a:p>
              <a:endParaRPr sz="2400"/>
            </a:p>
          </p:txBody>
        </p:sp>
        <p:sp>
          <p:nvSpPr>
            <p:cNvPr id="525" name="Google Shape;525;p39"/>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pFill/>
            <a:ln>
              <a:noFill/>
            </a:ln>
          </p:spPr>
          <p:txBody>
            <a:bodyPr spcFirstLastPara="1" wrap="square" lIns="121900" tIns="121900" rIns="121900" bIns="121900" anchor="ctr" anchorCtr="0">
              <a:noAutofit/>
            </a:bodyPr>
            <a:lstStyle/>
            <a:p>
              <a:endParaRPr sz="2400"/>
            </a:p>
          </p:txBody>
        </p:sp>
        <p:sp>
          <p:nvSpPr>
            <p:cNvPr id="526" name="Google Shape;526;p39"/>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pFill/>
            <a:ln>
              <a:noFill/>
            </a:ln>
          </p:spPr>
          <p:txBody>
            <a:bodyPr spcFirstLastPara="1" wrap="square" lIns="121900" tIns="121900" rIns="121900" bIns="121900" anchor="ctr" anchorCtr="0">
              <a:noAutofit/>
            </a:bodyPr>
            <a:lstStyle/>
            <a:p>
              <a:endParaRPr sz="2400"/>
            </a:p>
          </p:txBody>
        </p:sp>
      </p:grpSp>
      <p:sp>
        <p:nvSpPr>
          <p:cNvPr id="527" name="Google Shape;527;p39"/>
          <p:cNvSpPr/>
          <p:nvPr/>
        </p:nvSpPr>
        <p:spPr>
          <a:xfrm>
            <a:off x="1829782" y="4783073"/>
            <a:ext cx="416852" cy="228179"/>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528" name="Google Shape;528;p39"/>
          <p:cNvGrpSpPr/>
          <p:nvPr/>
        </p:nvGrpSpPr>
        <p:grpSpPr>
          <a:xfrm>
            <a:off x="2483609" y="4682877"/>
            <a:ext cx="280015" cy="428564"/>
            <a:chOff x="1979475" y="4289300"/>
            <a:chExt cx="322400" cy="509225"/>
          </a:xfrm>
          <a:solidFill>
            <a:srgbClr val="00B0F0"/>
          </a:solidFill>
        </p:grpSpPr>
        <p:sp>
          <p:nvSpPr>
            <p:cNvPr id="529" name="Google Shape;529;p39"/>
            <p:cNvSpPr/>
            <p:nvPr/>
          </p:nvSpPr>
          <p:spPr>
            <a:xfrm>
              <a:off x="2187075" y="4509100"/>
              <a:ext cx="114800" cy="114800"/>
            </a:xfrm>
            <a:custGeom>
              <a:avLst/>
              <a:gdLst/>
              <a:ahLst/>
              <a:cxnLst/>
              <a:rect l="l" t="t" r="r" b="b"/>
              <a:pathLst>
                <a:path w="4592" h="4592" extrusionOk="0">
                  <a:moveTo>
                    <a:pt x="4396" y="0"/>
                  </a:moveTo>
                  <a:lnTo>
                    <a:pt x="3981" y="49"/>
                  </a:lnTo>
                  <a:lnTo>
                    <a:pt x="3419" y="171"/>
                  </a:lnTo>
                  <a:lnTo>
                    <a:pt x="2784" y="367"/>
                  </a:lnTo>
                  <a:lnTo>
                    <a:pt x="2100" y="587"/>
                  </a:lnTo>
                  <a:lnTo>
                    <a:pt x="1465" y="831"/>
                  </a:lnTo>
                  <a:lnTo>
                    <a:pt x="1172" y="953"/>
                  </a:lnTo>
                  <a:lnTo>
                    <a:pt x="928" y="1099"/>
                  </a:lnTo>
                  <a:lnTo>
                    <a:pt x="708" y="1246"/>
                  </a:lnTo>
                  <a:lnTo>
                    <a:pt x="562" y="1368"/>
                  </a:lnTo>
                  <a:lnTo>
                    <a:pt x="440" y="1515"/>
                  </a:lnTo>
                  <a:lnTo>
                    <a:pt x="318" y="1637"/>
                  </a:lnTo>
                  <a:lnTo>
                    <a:pt x="244" y="1808"/>
                  </a:lnTo>
                  <a:lnTo>
                    <a:pt x="171" y="1954"/>
                  </a:lnTo>
                  <a:lnTo>
                    <a:pt x="98" y="2101"/>
                  </a:lnTo>
                  <a:lnTo>
                    <a:pt x="49" y="2272"/>
                  </a:lnTo>
                  <a:lnTo>
                    <a:pt x="25" y="2443"/>
                  </a:lnTo>
                  <a:lnTo>
                    <a:pt x="0" y="2589"/>
                  </a:lnTo>
                  <a:lnTo>
                    <a:pt x="0" y="2760"/>
                  </a:lnTo>
                  <a:lnTo>
                    <a:pt x="25" y="2931"/>
                  </a:lnTo>
                  <a:lnTo>
                    <a:pt x="49" y="3102"/>
                  </a:lnTo>
                  <a:lnTo>
                    <a:pt x="98" y="3273"/>
                  </a:lnTo>
                  <a:lnTo>
                    <a:pt x="147" y="3420"/>
                  </a:lnTo>
                  <a:lnTo>
                    <a:pt x="220" y="3566"/>
                  </a:lnTo>
                  <a:lnTo>
                    <a:pt x="318" y="3737"/>
                  </a:lnTo>
                  <a:lnTo>
                    <a:pt x="415" y="3859"/>
                  </a:lnTo>
                  <a:lnTo>
                    <a:pt x="2418" y="1857"/>
                  </a:lnTo>
                  <a:lnTo>
                    <a:pt x="2491" y="1808"/>
                  </a:lnTo>
                  <a:lnTo>
                    <a:pt x="2638" y="1808"/>
                  </a:lnTo>
                  <a:lnTo>
                    <a:pt x="2711" y="1857"/>
                  </a:lnTo>
                  <a:lnTo>
                    <a:pt x="2760" y="1930"/>
                  </a:lnTo>
                  <a:lnTo>
                    <a:pt x="2784" y="2028"/>
                  </a:lnTo>
                  <a:lnTo>
                    <a:pt x="2760" y="2101"/>
                  </a:lnTo>
                  <a:lnTo>
                    <a:pt x="2711" y="2174"/>
                  </a:lnTo>
                  <a:lnTo>
                    <a:pt x="708" y="4177"/>
                  </a:lnTo>
                  <a:lnTo>
                    <a:pt x="855" y="4274"/>
                  </a:lnTo>
                  <a:lnTo>
                    <a:pt x="1001" y="4372"/>
                  </a:lnTo>
                  <a:lnTo>
                    <a:pt x="1172" y="4445"/>
                  </a:lnTo>
                  <a:lnTo>
                    <a:pt x="1319" y="4494"/>
                  </a:lnTo>
                  <a:lnTo>
                    <a:pt x="1490" y="4543"/>
                  </a:lnTo>
                  <a:lnTo>
                    <a:pt x="1661" y="4568"/>
                  </a:lnTo>
                  <a:lnTo>
                    <a:pt x="1807" y="4592"/>
                  </a:lnTo>
                  <a:lnTo>
                    <a:pt x="1978" y="4568"/>
                  </a:lnTo>
                  <a:lnTo>
                    <a:pt x="2149" y="4568"/>
                  </a:lnTo>
                  <a:lnTo>
                    <a:pt x="2320" y="4543"/>
                  </a:lnTo>
                  <a:lnTo>
                    <a:pt x="2491" y="4494"/>
                  </a:lnTo>
                  <a:lnTo>
                    <a:pt x="2638" y="4421"/>
                  </a:lnTo>
                  <a:lnTo>
                    <a:pt x="2784" y="4348"/>
                  </a:lnTo>
                  <a:lnTo>
                    <a:pt x="2931" y="4250"/>
                  </a:lnTo>
                  <a:lnTo>
                    <a:pt x="3077" y="4152"/>
                  </a:lnTo>
                  <a:lnTo>
                    <a:pt x="3200" y="4030"/>
                  </a:lnTo>
                  <a:lnTo>
                    <a:pt x="3346" y="3859"/>
                  </a:lnTo>
                  <a:lnTo>
                    <a:pt x="3493" y="3664"/>
                  </a:lnTo>
                  <a:lnTo>
                    <a:pt x="3615" y="3395"/>
                  </a:lnTo>
                  <a:lnTo>
                    <a:pt x="3761" y="3127"/>
                  </a:lnTo>
                  <a:lnTo>
                    <a:pt x="4005" y="2467"/>
                  </a:lnTo>
                  <a:lnTo>
                    <a:pt x="4225" y="1808"/>
                  </a:lnTo>
                  <a:lnTo>
                    <a:pt x="4421" y="1148"/>
                  </a:lnTo>
                  <a:lnTo>
                    <a:pt x="4543" y="611"/>
                  </a:lnTo>
                  <a:lnTo>
                    <a:pt x="4592" y="196"/>
                  </a:lnTo>
                  <a:lnTo>
                    <a:pt x="4592" y="74"/>
                  </a:lnTo>
                  <a:lnTo>
                    <a:pt x="4567" y="0"/>
                  </a:lnTo>
                  <a:close/>
                </a:path>
              </a:pathLst>
            </a:custGeom>
            <a:grpFill/>
            <a:ln>
              <a:noFill/>
            </a:ln>
          </p:spPr>
          <p:txBody>
            <a:bodyPr spcFirstLastPara="1" wrap="square" lIns="121900" tIns="121900" rIns="121900" bIns="121900" anchor="ctr" anchorCtr="0">
              <a:noAutofit/>
            </a:bodyPr>
            <a:lstStyle/>
            <a:p>
              <a:endParaRPr sz="2400"/>
            </a:p>
          </p:txBody>
        </p:sp>
        <p:sp>
          <p:nvSpPr>
            <p:cNvPr id="530" name="Google Shape;530;p39"/>
            <p:cNvSpPr/>
            <p:nvPr/>
          </p:nvSpPr>
          <p:spPr>
            <a:xfrm>
              <a:off x="1979475" y="4542675"/>
              <a:ext cx="156925" cy="156950"/>
            </a:xfrm>
            <a:custGeom>
              <a:avLst/>
              <a:gdLst/>
              <a:ahLst/>
              <a:cxnLst/>
              <a:rect l="l" t="t" r="r" b="b"/>
              <a:pathLst>
                <a:path w="6277" h="6278" extrusionOk="0">
                  <a:moveTo>
                    <a:pt x="122" y="1"/>
                  </a:moveTo>
                  <a:lnTo>
                    <a:pt x="25" y="25"/>
                  </a:lnTo>
                  <a:lnTo>
                    <a:pt x="0" y="123"/>
                  </a:lnTo>
                  <a:lnTo>
                    <a:pt x="0" y="294"/>
                  </a:lnTo>
                  <a:lnTo>
                    <a:pt x="25" y="538"/>
                  </a:lnTo>
                  <a:lnTo>
                    <a:pt x="74" y="856"/>
                  </a:lnTo>
                  <a:lnTo>
                    <a:pt x="244" y="1613"/>
                  </a:lnTo>
                  <a:lnTo>
                    <a:pt x="489" y="2492"/>
                  </a:lnTo>
                  <a:lnTo>
                    <a:pt x="806" y="3420"/>
                  </a:lnTo>
                  <a:lnTo>
                    <a:pt x="977" y="3860"/>
                  </a:lnTo>
                  <a:lnTo>
                    <a:pt x="1148" y="4275"/>
                  </a:lnTo>
                  <a:lnTo>
                    <a:pt x="1319" y="4666"/>
                  </a:lnTo>
                  <a:lnTo>
                    <a:pt x="1514" y="5007"/>
                  </a:lnTo>
                  <a:lnTo>
                    <a:pt x="1710" y="5301"/>
                  </a:lnTo>
                  <a:lnTo>
                    <a:pt x="1905" y="5520"/>
                  </a:lnTo>
                  <a:lnTo>
                    <a:pt x="2076" y="5691"/>
                  </a:lnTo>
                  <a:lnTo>
                    <a:pt x="2272" y="5838"/>
                  </a:lnTo>
                  <a:lnTo>
                    <a:pt x="2467" y="5960"/>
                  </a:lnTo>
                  <a:lnTo>
                    <a:pt x="2687" y="6058"/>
                  </a:lnTo>
                  <a:lnTo>
                    <a:pt x="2907" y="6155"/>
                  </a:lnTo>
                  <a:lnTo>
                    <a:pt x="3126" y="6204"/>
                  </a:lnTo>
                  <a:lnTo>
                    <a:pt x="3371" y="6253"/>
                  </a:lnTo>
                  <a:lnTo>
                    <a:pt x="3590" y="6277"/>
                  </a:lnTo>
                  <a:lnTo>
                    <a:pt x="3835" y="6277"/>
                  </a:lnTo>
                  <a:lnTo>
                    <a:pt x="4054" y="6253"/>
                  </a:lnTo>
                  <a:lnTo>
                    <a:pt x="4299" y="6204"/>
                  </a:lnTo>
                  <a:lnTo>
                    <a:pt x="4519" y="6155"/>
                  </a:lnTo>
                  <a:lnTo>
                    <a:pt x="4738" y="6058"/>
                  </a:lnTo>
                  <a:lnTo>
                    <a:pt x="4958" y="5960"/>
                  </a:lnTo>
                  <a:lnTo>
                    <a:pt x="5154" y="5838"/>
                  </a:lnTo>
                  <a:lnTo>
                    <a:pt x="5349" y="5691"/>
                  </a:lnTo>
                  <a:lnTo>
                    <a:pt x="2003" y="2345"/>
                  </a:lnTo>
                  <a:lnTo>
                    <a:pt x="1954" y="2272"/>
                  </a:lnTo>
                  <a:lnTo>
                    <a:pt x="1954" y="2174"/>
                  </a:lnTo>
                  <a:lnTo>
                    <a:pt x="1954" y="2101"/>
                  </a:lnTo>
                  <a:lnTo>
                    <a:pt x="2003" y="2003"/>
                  </a:lnTo>
                  <a:lnTo>
                    <a:pt x="2101" y="1955"/>
                  </a:lnTo>
                  <a:lnTo>
                    <a:pt x="2272" y="1955"/>
                  </a:lnTo>
                  <a:lnTo>
                    <a:pt x="2345" y="2003"/>
                  </a:lnTo>
                  <a:lnTo>
                    <a:pt x="5691" y="5349"/>
                  </a:lnTo>
                  <a:lnTo>
                    <a:pt x="5837" y="5154"/>
                  </a:lnTo>
                  <a:lnTo>
                    <a:pt x="5959" y="4959"/>
                  </a:lnTo>
                  <a:lnTo>
                    <a:pt x="6057" y="4739"/>
                  </a:lnTo>
                  <a:lnTo>
                    <a:pt x="6155" y="4519"/>
                  </a:lnTo>
                  <a:lnTo>
                    <a:pt x="6204" y="4299"/>
                  </a:lnTo>
                  <a:lnTo>
                    <a:pt x="6253" y="4055"/>
                  </a:lnTo>
                  <a:lnTo>
                    <a:pt x="6277" y="3835"/>
                  </a:lnTo>
                  <a:lnTo>
                    <a:pt x="6277" y="3591"/>
                  </a:lnTo>
                  <a:lnTo>
                    <a:pt x="6253" y="3371"/>
                  </a:lnTo>
                  <a:lnTo>
                    <a:pt x="6204" y="3127"/>
                  </a:lnTo>
                  <a:lnTo>
                    <a:pt x="6155" y="2907"/>
                  </a:lnTo>
                  <a:lnTo>
                    <a:pt x="6057" y="2687"/>
                  </a:lnTo>
                  <a:lnTo>
                    <a:pt x="5959" y="2467"/>
                  </a:lnTo>
                  <a:lnTo>
                    <a:pt x="5837" y="2272"/>
                  </a:lnTo>
                  <a:lnTo>
                    <a:pt x="5691" y="2077"/>
                  </a:lnTo>
                  <a:lnTo>
                    <a:pt x="5520" y="1906"/>
                  </a:lnTo>
                  <a:lnTo>
                    <a:pt x="5300" y="1710"/>
                  </a:lnTo>
                  <a:lnTo>
                    <a:pt x="5007" y="1515"/>
                  </a:lnTo>
                  <a:lnTo>
                    <a:pt x="4665" y="1320"/>
                  </a:lnTo>
                  <a:lnTo>
                    <a:pt x="4274" y="1149"/>
                  </a:lnTo>
                  <a:lnTo>
                    <a:pt x="3859" y="978"/>
                  </a:lnTo>
                  <a:lnTo>
                    <a:pt x="3419" y="807"/>
                  </a:lnTo>
                  <a:lnTo>
                    <a:pt x="2491" y="489"/>
                  </a:lnTo>
                  <a:lnTo>
                    <a:pt x="1612" y="245"/>
                  </a:lnTo>
                  <a:lnTo>
                    <a:pt x="855" y="74"/>
                  </a:lnTo>
                  <a:lnTo>
                    <a:pt x="538" y="25"/>
                  </a:lnTo>
                  <a:lnTo>
                    <a:pt x="293" y="1"/>
                  </a:lnTo>
                  <a:close/>
                </a:path>
              </a:pathLst>
            </a:custGeom>
            <a:grpFill/>
            <a:ln>
              <a:noFill/>
            </a:ln>
          </p:spPr>
          <p:txBody>
            <a:bodyPr spcFirstLastPara="1" wrap="square" lIns="121900" tIns="121900" rIns="121900" bIns="121900" anchor="ctr" anchorCtr="0">
              <a:noAutofit/>
            </a:bodyPr>
            <a:lstStyle/>
            <a:p>
              <a:endParaRPr sz="2400"/>
            </a:p>
          </p:txBody>
        </p:sp>
        <p:sp>
          <p:nvSpPr>
            <p:cNvPr id="531" name="Google Shape;531;p39"/>
            <p:cNvSpPr/>
            <p:nvPr/>
          </p:nvSpPr>
          <p:spPr>
            <a:xfrm>
              <a:off x="2041125" y="4289300"/>
              <a:ext cx="240000" cy="509225"/>
            </a:xfrm>
            <a:custGeom>
              <a:avLst/>
              <a:gdLst/>
              <a:ahLst/>
              <a:cxnLst/>
              <a:rect l="l" t="t" r="r" b="b"/>
              <a:pathLst>
                <a:path w="9600" h="20369" extrusionOk="0">
                  <a:moveTo>
                    <a:pt x="4788" y="3664"/>
                  </a:moveTo>
                  <a:lnTo>
                    <a:pt x="5032" y="3688"/>
                  </a:lnTo>
                  <a:lnTo>
                    <a:pt x="5228" y="3761"/>
                  </a:lnTo>
                  <a:lnTo>
                    <a:pt x="5423" y="3859"/>
                  </a:lnTo>
                  <a:lnTo>
                    <a:pt x="5594" y="3981"/>
                  </a:lnTo>
                  <a:lnTo>
                    <a:pt x="5716" y="4152"/>
                  </a:lnTo>
                  <a:lnTo>
                    <a:pt x="5838" y="4347"/>
                  </a:lnTo>
                  <a:lnTo>
                    <a:pt x="5887" y="4567"/>
                  </a:lnTo>
                  <a:lnTo>
                    <a:pt x="5911" y="4787"/>
                  </a:lnTo>
                  <a:lnTo>
                    <a:pt x="5887" y="5007"/>
                  </a:lnTo>
                  <a:lnTo>
                    <a:pt x="5838" y="5227"/>
                  </a:lnTo>
                  <a:lnTo>
                    <a:pt x="5716" y="5422"/>
                  </a:lnTo>
                  <a:lnTo>
                    <a:pt x="5594" y="5569"/>
                  </a:lnTo>
                  <a:lnTo>
                    <a:pt x="5423" y="5715"/>
                  </a:lnTo>
                  <a:lnTo>
                    <a:pt x="5228" y="5813"/>
                  </a:lnTo>
                  <a:lnTo>
                    <a:pt x="5032" y="5886"/>
                  </a:lnTo>
                  <a:lnTo>
                    <a:pt x="4788" y="5911"/>
                  </a:lnTo>
                  <a:lnTo>
                    <a:pt x="4568" y="5886"/>
                  </a:lnTo>
                  <a:lnTo>
                    <a:pt x="4348" y="5813"/>
                  </a:lnTo>
                  <a:lnTo>
                    <a:pt x="4177" y="5715"/>
                  </a:lnTo>
                  <a:lnTo>
                    <a:pt x="4006" y="5569"/>
                  </a:lnTo>
                  <a:lnTo>
                    <a:pt x="3860" y="5422"/>
                  </a:lnTo>
                  <a:lnTo>
                    <a:pt x="3762" y="5227"/>
                  </a:lnTo>
                  <a:lnTo>
                    <a:pt x="3689" y="5007"/>
                  </a:lnTo>
                  <a:lnTo>
                    <a:pt x="3664" y="4787"/>
                  </a:lnTo>
                  <a:lnTo>
                    <a:pt x="3689" y="4567"/>
                  </a:lnTo>
                  <a:lnTo>
                    <a:pt x="3762" y="4347"/>
                  </a:lnTo>
                  <a:lnTo>
                    <a:pt x="3860" y="4152"/>
                  </a:lnTo>
                  <a:lnTo>
                    <a:pt x="4006" y="3981"/>
                  </a:lnTo>
                  <a:lnTo>
                    <a:pt x="4177" y="3859"/>
                  </a:lnTo>
                  <a:lnTo>
                    <a:pt x="4348" y="3761"/>
                  </a:lnTo>
                  <a:lnTo>
                    <a:pt x="4568" y="3688"/>
                  </a:lnTo>
                  <a:lnTo>
                    <a:pt x="4788" y="3664"/>
                  </a:lnTo>
                  <a:close/>
                  <a:moveTo>
                    <a:pt x="4568" y="0"/>
                  </a:moveTo>
                  <a:lnTo>
                    <a:pt x="4348" y="49"/>
                  </a:lnTo>
                  <a:lnTo>
                    <a:pt x="4153" y="122"/>
                  </a:lnTo>
                  <a:lnTo>
                    <a:pt x="3933" y="220"/>
                  </a:lnTo>
                  <a:lnTo>
                    <a:pt x="3738" y="342"/>
                  </a:lnTo>
                  <a:lnTo>
                    <a:pt x="3542" y="489"/>
                  </a:lnTo>
                  <a:lnTo>
                    <a:pt x="3347" y="684"/>
                  </a:lnTo>
                  <a:lnTo>
                    <a:pt x="3176" y="904"/>
                  </a:lnTo>
                  <a:lnTo>
                    <a:pt x="2907" y="855"/>
                  </a:lnTo>
                  <a:lnTo>
                    <a:pt x="2663" y="855"/>
                  </a:lnTo>
                  <a:lnTo>
                    <a:pt x="2394" y="904"/>
                  </a:lnTo>
                  <a:lnTo>
                    <a:pt x="2175" y="953"/>
                  </a:lnTo>
                  <a:lnTo>
                    <a:pt x="1955" y="1026"/>
                  </a:lnTo>
                  <a:lnTo>
                    <a:pt x="1759" y="1124"/>
                  </a:lnTo>
                  <a:lnTo>
                    <a:pt x="1564" y="1246"/>
                  </a:lnTo>
                  <a:lnTo>
                    <a:pt x="1393" y="1392"/>
                  </a:lnTo>
                  <a:lnTo>
                    <a:pt x="1271" y="1563"/>
                  </a:lnTo>
                  <a:lnTo>
                    <a:pt x="1124" y="1734"/>
                  </a:lnTo>
                  <a:lnTo>
                    <a:pt x="1027" y="1930"/>
                  </a:lnTo>
                  <a:lnTo>
                    <a:pt x="953" y="2149"/>
                  </a:lnTo>
                  <a:lnTo>
                    <a:pt x="905" y="2394"/>
                  </a:lnTo>
                  <a:lnTo>
                    <a:pt x="880" y="2638"/>
                  </a:lnTo>
                  <a:lnTo>
                    <a:pt x="880" y="2906"/>
                  </a:lnTo>
                  <a:lnTo>
                    <a:pt x="905" y="3175"/>
                  </a:lnTo>
                  <a:lnTo>
                    <a:pt x="685" y="3346"/>
                  </a:lnTo>
                  <a:lnTo>
                    <a:pt x="514" y="3517"/>
                  </a:lnTo>
                  <a:lnTo>
                    <a:pt x="343" y="3712"/>
                  </a:lnTo>
                  <a:lnTo>
                    <a:pt x="221" y="3932"/>
                  </a:lnTo>
                  <a:lnTo>
                    <a:pt x="123" y="4128"/>
                  </a:lnTo>
                  <a:lnTo>
                    <a:pt x="50" y="4347"/>
                  </a:lnTo>
                  <a:lnTo>
                    <a:pt x="25" y="4567"/>
                  </a:lnTo>
                  <a:lnTo>
                    <a:pt x="1" y="4787"/>
                  </a:lnTo>
                  <a:lnTo>
                    <a:pt x="25" y="5007"/>
                  </a:lnTo>
                  <a:lnTo>
                    <a:pt x="50" y="5227"/>
                  </a:lnTo>
                  <a:lnTo>
                    <a:pt x="123" y="5422"/>
                  </a:lnTo>
                  <a:lnTo>
                    <a:pt x="221" y="5642"/>
                  </a:lnTo>
                  <a:lnTo>
                    <a:pt x="343" y="5837"/>
                  </a:lnTo>
                  <a:lnTo>
                    <a:pt x="514" y="6033"/>
                  </a:lnTo>
                  <a:lnTo>
                    <a:pt x="685" y="6228"/>
                  </a:lnTo>
                  <a:lnTo>
                    <a:pt x="905" y="6399"/>
                  </a:lnTo>
                  <a:lnTo>
                    <a:pt x="880" y="6668"/>
                  </a:lnTo>
                  <a:lnTo>
                    <a:pt x="880" y="6936"/>
                  </a:lnTo>
                  <a:lnTo>
                    <a:pt x="905" y="7181"/>
                  </a:lnTo>
                  <a:lnTo>
                    <a:pt x="953" y="7400"/>
                  </a:lnTo>
                  <a:lnTo>
                    <a:pt x="1027" y="7620"/>
                  </a:lnTo>
                  <a:lnTo>
                    <a:pt x="1124" y="7816"/>
                  </a:lnTo>
                  <a:lnTo>
                    <a:pt x="1271" y="8011"/>
                  </a:lnTo>
                  <a:lnTo>
                    <a:pt x="1393" y="8182"/>
                  </a:lnTo>
                  <a:lnTo>
                    <a:pt x="1564" y="8328"/>
                  </a:lnTo>
                  <a:lnTo>
                    <a:pt x="1759" y="8451"/>
                  </a:lnTo>
                  <a:lnTo>
                    <a:pt x="1955" y="8548"/>
                  </a:lnTo>
                  <a:lnTo>
                    <a:pt x="2175" y="8621"/>
                  </a:lnTo>
                  <a:lnTo>
                    <a:pt x="2394" y="8670"/>
                  </a:lnTo>
                  <a:lnTo>
                    <a:pt x="2663" y="8695"/>
                  </a:lnTo>
                  <a:lnTo>
                    <a:pt x="2907" y="8695"/>
                  </a:lnTo>
                  <a:lnTo>
                    <a:pt x="3176" y="8670"/>
                  </a:lnTo>
                  <a:lnTo>
                    <a:pt x="3420" y="8939"/>
                  </a:lnTo>
                  <a:lnTo>
                    <a:pt x="3664" y="9159"/>
                  </a:lnTo>
                  <a:lnTo>
                    <a:pt x="3933" y="9354"/>
                  </a:lnTo>
                  <a:lnTo>
                    <a:pt x="4202" y="9476"/>
                  </a:lnTo>
                  <a:lnTo>
                    <a:pt x="4202" y="19783"/>
                  </a:lnTo>
                  <a:lnTo>
                    <a:pt x="4226" y="19905"/>
                  </a:lnTo>
                  <a:lnTo>
                    <a:pt x="4251" y="20027"/>
                  </a:lnTo>
                  <a:lnTo>
                    <a:pt x="4299" y="20125"/>
                  </a:lnTo>
                  <a:lnTo>
                    <a:pt x="4373" y="20198"/>
                  </a:lnTo>
                  <a:lnTo>
                    <a:pt x="4470" y="20271"/>
                  </a:lnTo>
                  <a:lnTo>
                    <a:pt x="4568" y="20345"/>
                  </a:lnTo>
                  <a:lnTo>
                    <a:pt x="4666" y="20369"/>
                  </a:lnTo>
                  <a:lnTo>
                    <a:pt x="4910" y="20369"/>
                  </a:lnTo>
                  <a:lnTo>
                    <a:pt x="5032" y="20345"/>
                  </a:lnTo>
                  <a:lnTo>
                    <a:pt x="5130" y="20271"/>
                  </a:lnTo>
                  <a:lnTo>
                    <a:pt x="5203" y="20198"/>
                  </a:lnTo>
                  <a:lnTo>
                    <a:pt x="5276" y="20125"/>
                  </a:lnTo>
                  <a:lnTo>
                    <a:pt x="5350" y="20027"/>
                  </a:lnTo>
                  <a:lnTo>
                    <a:pt x="5374" y="19905"/>
                  </a:lnTo>
                  <a:lnTo>
                    <a:pt x="5374" y="19783"/>
                  </a:lnTo>
                  <a:lnTo>
                    <a:pt x="5374" y="9476"/>
                  </a:lnTo>
                  <a:lnTo>
                    <a:pt x="5667" y="9354"/>
                  </a:lnTo>
                  <a:lnTo>
                    <a:pt x="5936" y="9159"/>
                  </a:lnTo>
                  <a:lnTo>
                    <a:pt x="6180" y="8939"/>
                  </a:lnTo>
                  <a:lnTo>
                    <a:pt x="6400" y="8670"/>
                  </a:lnTo>
                  <a:lnTo>
                    <a:pt x="6668" y="8695"/>
                  </a:lnTo>
                  <a:lnTo>
                    <a:pt x="6937" y="8695"/>
                  </a:lnTo>
                  <a:lnTo>
                    <a:pt x="7181" y="8670"/>
                  </a:lnTo>
                  <a:lnTo>
                    <a:pt x="7426" y="8621"/>
                  </a:lnTo>
                  <a:lnTo>
                    <a:pt x="7645" y="8548"/>
                  </a:lnTo>
                  <a:lnTo>
                    <a:pt x="7841" y="8451"/>
                  </a:lnTo>
                  <a:lnTo>
                    <a:pt x="8012" y="8328"/>
                  </a:lnTo>
                  <a:lnTo>
                    <a:pt x="8183" y="8182"/>
                  </a:lnTo>
                  <a:lnTo>
                    <a:pt x="8329" y="8011"/>
                  </a:lnTo>
                  <a:lnTo>
                    <a:pt x="8451" y="7816"/>
                  </a:lnTo>
                  <a:lnTo>
                    <a:pt x="8549" y="7620"/>
                  </a:lnTo>
                  <a:lnTo>
                    <a:pt x="8622" y="7400"/>
                  </a:lnTo>
                  <a:lnTo>
                    <a:pt x="8696" y="7181"/>
                  </a:lnTo>
                  <a:lnTo>
                    <a:pt x="8720" y="6936"/>
                  </a:lnTo>
                  <a:lnTo>
                    <a:pt x="8720" y="6668"/>
                  </a:lnTo>
                  <a:lnTo>
                    <a:pt x="8696" y="6399"/>
                  </a:lnTo>
                  <a:lnTo>
                    <a:pt x="8891" y="6228"/>
                  </a:lnTo>
                  <a:lnTo>
                    <a:pt x="9086" y="6033"/>
                  </a:lnTo>
                  <a:lnTo>
                    <a:pt x="9233" y="5837"/>
                  </a:lnTo>
                  <a:lnTo>
                    <a:pt x="9355" y="5642"/>
                  </a:lnTo>
                  <a:lnTo>
                    <a:pt x="9453" y="5422"/>
                  </a:lnTo>
                  <a:lnTo>
                    <a:pt x="9526" y="5227"/>
                  </a:lnTo>
                  <a:lnTo>
                    <a:pt x="9575" y="5007"/>
                  </a:lnTo>
                  <a:lnTo>
                    <a:pt x="9599" y="4787"/>
                  </a:lnTo>
                  <a:lnTo>
                    <a:pt x="9575" y="4567"/>
                  </a:lnTo>
                  <a:lnTo>
                    <a:pt x="9526" y="4347"/>
                  </a:lnTo>
                  <a:lnTo>
                    <a:pt x="9453" y="4128"/>
                  </a:lnTo>
                  <a:lnTo>
                    <a:pt x="9355" y="3932"/>
                  </a:lnTo>
                  <a:lnTo>
                    <a:pt x="9233" y="3712"/>
                  </a:lnTo>
                  <a:lnTo>
                    <a:pt x="9086" y="3517"/>
                  </a:lnTo>
                  <a:lnTo>
                    <a:pt x="8891" y="3346"/>
                  </a:lnTo>
                  <a:lnTo>
                    <a:pt x="8696" y="3175"/>
                  </a:lnTo>
                  <a:lnTo>
                    <a:pt x="8720" y="2906"/>
                  </a:lnTo>
                  <a:lnTo>
                    <a:pt x="8720" y="2638"/>
                  </a:lnTo>
                  <a:lnTo>
                    <a:pt x="8696" y="2394"/>
                  </a:lnTo>
                  <a:lnTo>
                    <a:pt x="8622" y="2149"/>
                  </a:lnTo>
                  <a:lnTo>
                    <a:pt x="8549" y="1930"/>
                  </a:lnTo>
                  <a:lnTo>
                    <a:pt x="8451" y="1734"/>
                  </a:lnTo>
                  <a:lnTo>
                    <a:pt x="8329" y="1563"/>
                  </a:lnTo>
                  <a:lnTo>
                    <a:pt x="8183" y="1392"/>
                  </a:lnTo>
                  <a:lnTo>
                    <a:pt x="8012" y="1246"/>
                  </a:lnTo>
                  <a:lnTo>
                    <a:pt x="7841" y="1124"/>
                  </a:lnTo>
                  <a:lnTo>
                    <a:pt x="7645" y="1026"/>
                  </a:lnTo>
                  <a:lnTo>
                    <a:pt x="7426" y="953"/>
                  </a:lnTo>
                  <a:lnTo>
                    <a:pt x="7181" y="904"/>
                  </a:lnTo>
                  <a:lnTo>
                    <a:pt x="6937" y="855"/>
                  </a:lnTo>
                  <a:lnTo>
                    <a:pt x="6668" y="855"/>
                  </a:lnTo>
                  <a:lnTo>
                    <a:pt x="6400" y="904"/>
                  </a:lnTo>
                  <a:lnTo>
                    <a:pt x="6229" y="684"/>
                  </a:lnTo>
                  <a:lnTo>
                    <a:pt x="6058" y="489"/>
                  </a:lnTo>
                  <a:lnTo>
                    <a:pt x="5863" y="342"/>
                  </a:lnTo>
                  <a:lnTo>
                    <a:pt x="5643" y="220"/>
                  </a:lnTo>
                  <a:lnTo>
                    <a:pt x="5447" y="122"/>
                  </a:lnTo>
                  <a:lnTo>
                    <a:pt x="5228" y="49"/>
                  </a:lnTo>
                  <a:lnTo>
                    <a:pt x="5008"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532" name="Google Shape;532;p39"/>
          <p:cNvGrpSpPr/>
          <p:nvPr/>
        </p:nvGrpSpPr>
        <p:grpSpPr>
          <a:xfrm>
            <a:off x="3044138" y="4688515"/>
            <a:ext cx="330391" cy="417287"/>
            <a:chOff x="2624850" y="4296000"/>
            <a:chExt cx="380400" cy="495825"/>
          </a:xfrm>
          <a:solidFill>
            <a:srgbClr val="00B0F0"/>
          </a:solidFill>
        </p:grpSpPr>
        <p:sp>
          <p:nvSpPr>
            <p:cNvPr id="533" name="Google Shape;533;p39"/>
            <p:cNvSpPr/>
            <p:nvPr/>
          </p:nvSpPr>
          <p:spPr>
            <a:xfrm>
              <a:off x="2845875" y="4296000"/>
              <a:ext cx="126425" cy="125800"/>
            </a:xfrm>
            <a:custGeom>
              <a:avLst/>
              <a:gdLst/>
              <a:ahLst/>
              <a:cxnLst/>
              <a:rect l="l" t="t" r="r" b="b"/>
              <a:pathLst>
                <a:path w="5057" h="5032" extrusionOk="0">
                  <a:moveTo>
                    <a:pt x="4812" y="1"/>
                  </a:moveTo>
                  <a:lnTo>
                    <a:pt x="4372" y="74"/>
                  </a:lnTo>
                  <a:lnTo>
                    <a:pt x="3762" y="196"/>
                  </a:lnTo>
                  <a:lnTo>
                    <a:pt x="3053" y="392"/>
                  </a:lnTo>
                  <a:lnTo>
                    <a:pt x="2321" y="636"/>
                  </a:lnTo>
                  <a:lnTo>
                    <a:pt x="1612" y="929"/>
                  </a:lnTo>
                  <a:lnTo>
                    <a:pt x="1295" y="1075"/>
                  </a:lnTo>
                  <a:lnTo>
                    <a:pt x="1026" y="1222"/>
                  </a:lnTo>
                  <a:lnTo>
                    <a:pt x="782" y="1368"/>
                  </a:lnTo>
                  <a:lnTo>
                    <a:pt x="611" y="1515"/>
                  </a:lnTo>
                  <a:lnTo>
                    <a:pt x="489" y="1662"/>
                  </a:lnTo>
                  <a:lnTo>
                    <a:pt x="367" y="1808"/>
                  </a:lnTo>
                  <a:lnTo>
                    <a:pt x="269" y="1979"/>
                  </a:lnTo>
                  <a:lnTo>
                    <a:pt x="172" y="2150"/>
                  </a:lnTo>
                  <a:lnTo>
                    <a:pt x="123" y="2321"/>
                  </a:lnTo>
                  <a:lnTo>
                    <a:pt x="74" y="2492"/>
                  </a:lnTo>
                  <a:lnTo>
                    <a:pt x="25" y="2687"/>
                  </a:lnTo>
                  <a:lnTo>
                    <a:pt x="1" y="2858"/>
                  </a:lnTo>
                  <a:lnTo>
                    <a:pt x="1" y="3054"/>
                  </a:lnTo>
                  <a:lnTo>
                    <a:pt x="25" y="3225"/>
                  </a:lnTo>
                  <a:lnTo>
                    <a:pt x="49" y="3420"/>
                  </a:lnTo>
                  <a:lnTo>
                    <a:pt x="98" y="3591"/>
                  </a:lnTo>
                  <a:lnTo>
                    <a:pt x="172" y="3762"/>
                  </a:lnTo>
                  <a:lnTo>
                    <a:pt x="245" y="3933"/>
                  </a:lnTo>
                  <a:lnTo>
                    <a:pt x="342" y="4104"/>
                  </a:lnTo>
                  <a:lnTo>
                    <a:pt x="440" y="4250"/>
                  </a:lnTo>
                  <a:lnTo>
                    <a:pt x="2638" y="2052"/>
                  </a:lnTo>
                  <a:lnTo>
                    <a:pt x="2736" y="2003"/>
                  </a:lnTo>
                  <a:lnTo>
                    <a:pt x="2809" y="1979"/>
                  </a:lnTo>
                  <a:lnTo>
                    <a:pt x="2907" y="2003"/>
                  </a:lnTo>
                  <a:lnTo>
                    <a:pt x="2980" y="2052"/>
                  </a:lnTo>
                  <a:lnTo>
                    <a:pt x="3029" y="2126"/>
                  </a:lnTo>
                  <a:lnTo>
                    <a:pt x="3053" y="2223"/>
                  </a:lnTo>
                  <a:lnTo>
                    <a:pt x="3029" y="2321"/>
                  </a:lnTo>
                  <a:lnTo>
                    <a:pt x="2980" y="2394"/>
                  </a:lnTo>
                  <a:lnTo>
                    <a:pt x="782" y="4592"/>
                  </a:lnTo>
                  <a:lnTo>
                    <a:pt x="953" y="4690"/>
                  </a:lnTo>
                  <a:lnTo>
                    <a:pt x="1100" y="4788"/>
                  </a:lnTo>
                  <a:lnTo>
                    <a:pt x="1271" y="4885"/>
                  </a:lnTo>
                  <a:lnTo>
                    <a:pt x="1466" y="4934"/>
                  </a:lnTo>
                  <a:lnTo>
                    <a:pt x="1637" y="4983"/>
                  </a:lnTo>
                  <a:lnTo>
                    <a:pt x="1808" y="5008"/>
                  </a:lnTo>
                  <a:lnTo>
                    <a:pt x="2003" y="5032"/>
                  </a:lnTo>
                  <a:lnTo>
                    <a:pt x="2174" y="5032"/>
                  </a:lnTo>
                  <a:lnTo>
                    <a:pt x="2370" y="5008"/>
                  </a:lnTo>
                  <a:lnTo>
                    <a:pt x="2541" y="4983"/>
                  </a:lnTo>
                  <a:lnTo>
                    <a:pt x="2712" y="4934"/>
                  </a:lnTo>
                  <a:lnTo>
                    <a:pt x="2907" y="4861"/>
                  </a:lnTo>
                  <a:lnTo>
                    <a:pt x="3053" y="4788"/>
                  </a:lnTo>
                  <a:lnTo>
                    <a:pt x="3224" y="4690"/>
                  </a:lnTo>
                  <a:lnTo>
                    <a:pt x="3371" y="4568"/>
                  </a:lnTo>
                  <a:lnTo>
                    <a:pt x="3517" y="4421"/>
                  </a:lnTo>
                  <a:lnTo>
                    <a:pt x="3664" y="4250"/>
                  </a:lnTo>
                  <a:lnTo>
                    <a:pt x="3835" y="4006"/>
                  </a:lnTo>
                  <a:lnTo>
                    <a:pt x="3981" y="3738"/>
                  </a:lnTo>
                  <a:lnTo>
                    <a:pt x="4128" y="3420"/>
                  </a:lnTo>
                  <a:lnTo>
                    <a:pt x="4397" y="2736"/>
                  </a:lnTo>
                  <a:lnTo>
                    <a:pt x="4641" y="1979"/>
                  </a:lnTo>
                  <a:lnTo>
                    <a:pt x="4836" y="1271"/>
                  </a:lnTo>
                  <a:lnTo>
                    <a:pt x="4983" y="660"/>
                  </a:lnTo>
                  <a:lnTo>
                    <a:pt x="5032" y="221"/>
                  </a:lnTo>
                  <a:lnTo>
                    <a:pt x="5056" y="98"/>
                  </a:lnTo>
                  <a:lnTo>
                    <a:pt x="5032" y="25"/>
                  </a:lnTo>
                  <a:lnTo>
                    <a:pt x="4958" y="1"/>
                  </a:lnTo>
                  <a:close/>
                </a:path>
              </a:pathLst>
            </a:custGeom>
            <a:grpFill/>
            <a:ln>
              <a:noFill/>
            </a:ln>
          </p:spPr>
          <p:txBody>
            <a:bodyPr spcFirstLastPara="1" wrap="square" lIns="121900" tIns="121900" rIns="121900" bIns="121900" anchor="ctr" anchorCtr="0">
              <a:noAutofit/>
            </a:bodyPr>
            <a:lstStyle/>
            <a:p>
              <a:endParaRPr sz="2400"/>
            </a:p>
          </p:txBody>
        </p:sp>
        <p:sp>
          <p:nvSpPr>
            <p:cNvPr id="534" name="Google Shape;534;p39"/>
            <p:cNvSpPr/>
            <p:nvPr/>
          </p:nvSpPr>
          <p:spPr>
            <a:xfrm>
              <a:off x="2635850" y="4316150"/>
              <a:ext cx="369400" cy="475675"/>
            </a:xfrm>
            <a:custGeom>
              <a:avLst/>
              <a:gdLst/>
              <a:ahLst/>
              <a:cxnLst/>
              <a:rect l="l" t="t" r="r" b="b"/>
              <a:pathLst>
                <a:path w="14776" h="19027" extrusionOk="0">
                  <a:moveTo>
                    <a:pt x="7400" y="1"/>
                  </a:moveTo>
                  <a:lnTo>
                    <a:pt x="7254" y="25"/>
                  </a:lnTo>
                  <a:lnTo>
                    <a:pt x="7132" y="50"/>
                  </a:lnTo>
                  <a:lnTo>
                    <a:pt x="7034" y="123"/>
                  </a:lnTo>
                  <a:lnTo>
                    <a:pt x="6936" y="196"/>
                  </a:lnTo>
                  <a:lnTo>
                    <a:pt x="6863" y="294"/>
                  </a:lnTo>
                  <a:lnTo>
                    <a:pt x="6790" y="392"/>
                  </a:lnTo>
                  <a:lnTo>
                    <a:pt x="6765" y="514"/>
                  </a:lnTo>
                  <a:lnTo>
                    <a:pt x="6741" y="636"/>
                  </a:lnTo>
                  <a:lnTo>
                    <a:pt x="6741" y="4226"/>
                  </a:lnTo>
                  <a:lnTo>
                    <a:pt x="6887" y="4592"/>
                  </a:lnTo>
                  <a:lnTo>
                    <a:pt x="7009" y="4959"/>
                  </a:lnTo>
                  <a:lnTo>
                    <a:pt x="7058" y="5325"/>
                  </a:lnTo>
                  <a:lnTo>
                    <a:pt x="7083" y="5716"/>
                  </a:lnTo>
                  <a:lnTo>
                    <a:pt x="7058" y="6107"/>
                  </a:lnTo>
                  <a:lnTo>
                    <a:pt x="7009" y="6473"/>
                  </a:lnTo>
                  <a:lnTo>
                    <a:pt x="6887" y="6864"/>
                  </a:lnTo>
                  <a:lnTo>
                    <a:pt x="6741" y="7230"/>
                  </a:lnTo>
                  <a:lnTo>
                    <a:pt x="6741" y="13629"/>
                  </a:lnTo>
                  <a:lnTo>
                    <a:pt x="6203" y="13678"/>
                  </a:lnTo>
                  <a:lnTo>
                    <a:pt x="5666" y="13775"/>
                  </a:lnTo>
                  <a:lnTo>
                    <a:pt x="5153" y="13897"/>
                  </a:lnTo>
                  <a:lnTo>
                    <a:pt x="4640" y="14044"/>
                  </a:lnTo>
                  <a:lnTo>
                    <a:pt x="4152" y="14239"/>
                  </a:lnTo>
                  <a:lnTo>
                    <a:pt x="3688" y="14459"/>
                  </a:lnTo>
                  <a:lnTo>
                    <a:pt x="3224" y="14703"/>
                  </a:lnTo>
                  <a:lnTo>
                    <a:pt x="2784" y="14972"/>
                  </a:lnTo>
                  <a:lnTo>
                    <a:pt x="2369" y="15265"/>
                  </a:lnTo>
                  <a:lnTo>
                    <a:pt x="1954" y="15583"/>
                  </a:lnTo>
                  <a:lnTo>
                    <a:pt x="1588" y="15925"/>
                  </a:lnTo>
                  <a:lnTo>
                    <a:pt x="1221" y="16291"/>
                  </a:lnTo>
                  <a:lnTo>
                    <a:pt x="879" y="16682"/>
                  </a:lnTo>
                  <a:lnTo>
                    <a:pt x="562" y="17097"/>
                  </a:lnTo>
                  <a:lnTo>
                    <a:pt x="269" y="17512"/>
                  </a:lnTo>
                  <a:lnTo>
                    <a:pt x="0" y="17952"/>
                  </a:lnTo>
                  <a:lnTo>
                    <a:pt x="293" y="18074"/>
                  </a:lnTo>
                  <a:lnTo>
                    <a:pt x="611" y="18196"/>
                  </a:lnTo>
                  <a:lnTo>
                    <a:pt x="1319" y="18391"/>
                  </a:lnTo>
                  <a:lnTo>
                    <a:pt x="2125" y="18587"/>
                  </a:lnTo>
                  <a:lnTo>
                    <a:pt x="3053" y="18733"/>
                  </a:lnTo>
                  <a:lnTo>
                    <a:pt x="4030" y="18855"/>
                  </a:lnTo>
                  <a:lnTo>
                    <a:pt x="5104" y="18953"/>
                  </a:lnTo>
                  <a:lnTo>
                    <a:pt x="6228" y="19002"/>
                  </a:lnTo>
                  <a:lnTo>
                    <a:pt x="7376" y="19026"/>
                  </a:lnTo>
                  <a:lnTo>
                    <a:pt x="8548" y="19002"/>
                  </a:lnTo>
                  <a:lnTo>
                    <a:pt x="9672" y="18953"/>
                  </a:lnTo>
                  <a:lnTo>
                    <a:pt x="10746" y="18855"/>
                  </a:lnTo>
                  <a:lnTo>
                    <a:pt x="11723" y="18733"/>
                  </a:lnTo>
                  <a:lnTo>
                    <a:pt x="12651" y="18587"/>
                  </a:lnTo>
                  <a:lnTo>
                    <a:pt x="13457" y="18391"/>
                  </a:lnTo>
                  <a:lnTo>
                    <a:pt x="14165" y="18196"/>
                  </a:lnTo>
                  <a:lnTo>
                    <a:pt x="14483" y="18074"/>
                  </a:lnTo>
                  <a:lnTo>
                    <a:pt x="14776" y="17952"/>
                  </a:lnTo>
                  <a:lnTo>
                    <a:pt x="14507" y="17512"/>
                  </a:lnTo>
                  <a:lnTo>
                    <a:pt x="14214" y="17097"/>
                  </a:lnTo>
                  <a:lnTo>
                    <a:pt x="13897" y="16682"/>
                  </a:lnTo>
                  <a:lnTo>
                    <a:pt x="13555" y="16291"/>
                  </a:lnTo>
                  <a:lnTo>
                    <a:pt x="13188" y="15925"/>
                  </a:lnTo>
                  <a:lnTo>
                    <a:pt x="12822" y="15583"/>
                  </a:lnTo>
                  <a:lnTo>
                    <a:pt x="12407" y="15265"/>
                  </a:lnTo>
                  <a:lnTo>
                    <a:pt x="11992" y="14972"/>
                  </a:lnTo>
                  <a:lnTo>
                    <a:pt x="11552" y="14703"/>
                  </a:lnTo>
                  <a:lnTo>
                    <a:pt x="11088" y="14459"/>
                  </a:lnTo>
                  <a:lnTo>
                    <a:pt x="10624" y="14239"/>
                  </a:lnTo>
                  <a:lnTo>
                    <a:pt x="10136" y="14044"/>
                  </a:lnTo>
                  <a:lnTo>
                    <a:pt x="9623" y="13897"/>
                  </a:lnTo>
                  <a:lnTo>
                    <a:pt x="9110" y="13775"/>
                  </a:lnTo>
                  <a:lnTo>
                    <a:pt x="8573" y="13678"/>
                  </a:lnTo>
                  <a:lnTo>
                    <a:pt x="8035" y="13629"/>
                  </a:lnTo>
                  <a:lnTo>
                    <a:pt x="8035" y="3347"/>
                  </a:lnTo>
                  <a:lnTo>
                    <a:pt x="7913" y="3054"/>
                  </a:lnTo>
                  <a:lnTo>
                    <a:pt x="7840" y="2761"/>
                  </a:lnTo>
                  <a:lnTo>
                    <a:pt x="7791" y="2467"/>
                  </a:lnTo>
                  <a:lnTo>
                    <a:pt x="7767" y="2174"/>
                  </a:lnTo>
                  <a:lnTo>
                    <a:pt x="7791" y="1857"/>
                  </a:lnTo>
                  <a:lnTo>
                    <a:pt x="7840" y="1564"/>
                  </a:lnTo>
                  <a:lnTo>
                    <a:pt x="7913" y="1271"/>
                  </a:lnTo>
                  <a:lnTo>
                    <a:pt x="8035" y="978"/>
                  </a:lnTo>
                  <a:lnTo>
                    <a:pt x="8035" y="636"/>
                  </a:lnTo>
                  <a:lnTo>
                    <a:pt x="8011" y="514"/>
                  </a:lnTo>
                  <a:lnTo>
                    <a:pt x="7986" y="392"/>
                  </a:lnTo>
                  <a:lnTo>
                    <a:pt x="7913" y="294"/>
                  </a:lnTo>
                  <a:lnTo>
                    <a:pt x="7840" y="196"/>
                  </a:lnTo>
                  <a:lnTo>
                    <a:pt x="7742" y="123"/>
                  </a:lnTo>
                  <a:lnTo>
                    <a:pt x="7644" y="50"/>
                  </a:lnTo>
                  <a:lnTo>
                    <a:pt x="7522" y="25"/>
                  </a:lnTo>
                  <a:lnTo>
                    <a:pt x="7400" y="1"/>
                  </a:lnTo>
                  <a:close/>
                </a:path>
              </a:pathLst>
            </a:custGeom>
            <a:grpFill/>
            <a:ln>
              <a:noFill/>
            </a:ln>
          </p:spPr>
          <p:txBody>
            <a:bodyPr spcFirstLastPara="1" wrap="square" lIns="121900" tIns="121900" rIns="121900" bIns="121900" anchor="ctr" anchorCtr="0">
              <a:noAutofit/>
            </a:bodyPr>
            <a:lstStyle/>
            <a:p>
              <a:endParaRPr sz="2400"/>
            </a:p>
          </p:txBody>
        </p:sp>
        <p:sp>
          <p:nvSpPr>
            <p:cNvPr id="535" name="Google Shape;535;p39"/>
            <p:cNvSpPr/>
            <p:nvPr/>
          </p:nvSpPr>
          <p:spPr>
            <a:xfrm>
              <a:off x="2624850" y="4357675"/>
              <a:ext cx="171600" cy="171600"/>
            </a:xfrm>
            <a:custGeom>
              <a:avLst/>
              <a:gdLst/>
              <a:ahLst/>
              <a:cxnLst/>
              <a:rect l="l" t="t" r="r" b="b"/>
              <a:pathLst>
                <a:path w="6864" h="6864" extrusionOk="0">
                  <a:moveTo>
                    <a:pt x="74" y="1"/>
                  </a:moveTo>
                  <a:lnTo>
                    <a:pt x="25" y="25"/>
                  </a:lnTo>
                  <a:lnTo>
                    <a:pt x="0" y="74"/>
                  </a:lnTo>
                  <a:lnTo>
                    <a:pt x="0" y="123"/>
                  </a:lnTo>
                  <a:lnTo>
                    <a:pt x="0" y="318"/>
                  </a:lnTo>
                  <a:lnTo>
                    <a:pt x="25" y="587"/>
                  </a:lnTo>
                  <a:lnTo>
                    <a:pt x="74" y="929"/>
                  </a:lnTo>
                  <a:lnTo>
                    <a:pt x="269" y="1759"/>
                  </a:lnTo>
                  <a:lnTo>
                    <a:pt x="538" y="2736"/>
                  </a:lnTo>
                  <a:lnTo>
                    <a:pt x="880" y="3737"/>
                  </a:lnTo>
                  <a:lnTo>
                    <a:pt x="1051" y="4226"/>
                  </a:lnTo>
                  <a:lnTo>
                    <a:pt x="1246" y="4690"/>
                  </a:lnTo>
                  <a:lnTo>
                    <a:pt x="1441" y="5105"/>
                  </a:lnTo>
                  <a:lnTo>
                    <a:pt x="1661" y="5496"/>
                  </a:lnTo>
                  <a:lnTo>
                    <a:pt x="1857" y="5813"/>
                  </a:lnTo>
                  <a:lnTo>
                    <a:pt x="2076" y="6057"/>
                  </a:lnTo>
                  <a:lnTo>
                    <a:pt x="2272" y="6228"/>
                  </a:lnTo>
                  <a:lnTo>
                    <a:pt x="2492" y="6399"/>
                  </a:lnTo>
                  <a:lnTo>
                    <a:pt x="2711" y="6521"/>
                  </a:lnTo>
                  <a:lnTo>
                    <a:pt x="2956" y="6644"/>
                  </a:lnTo>
                  <a:lnTo>
                    <a:pt x="3200" y="6741"/>
                  </a:lnTo>
                  <a:lnTo>
                    <a:pt x="3444" y="6815"/>
                  </a:lnTo>
                  <a:lnTo>
                    <a:pt x="3688" y="6863"/>
                  </a:lnTo>
                  <a:lnTo>
                    <a:pt x="4201" y="6863"/>
                  </a:lnTo>
                  <a:lnTo>
                    <a:pt x="4445" y="6839"/>
                  </a:lnTo>
                  <a:lnTo>
                    <a:pt x="4690" y="6815"/>
                  </a:lnTo>
                  <a:lnTo>
                    <a:pt x="4958" y="6741"/>
                  </a:lnTo>
                  <a:lnTo>
                    <a:pt x="5178" y="6644"/>
                  </a:lnTo>
                  <a:lnTo>
                    <a:pt x="5422" y="6521"/>
                  </a:lnTo>
                  <a:lnTo>
                    <a:pt x="5642" y="6399"/>
                  </a:lnTo>
                  <a:lnTo>
                    <a:pt x="5862" y="6228"/>
                  </a:lnTo>
                  <a:lnTo>
                    <a:pt x="2198" y="2565"/>
                  </a:lnTo>
                  <a:lnTo>
                    <a:pt x="2150" y="2492"/>
                  </a:lnTo>
                  <a:lnTo>
                    <a:pt x="2125" y="2394"/>
                  </a:lnTo>
                  <a:lnTo>
                    <a:pt x="2150" y="2296"/>
                  </a:lnTo>
                  <a:lnTo>
                    <a:pt x="2198" y="2199"/>
                  </a:lnTo>
                  <a:lnTo>
                    <a:pt x="2296" y="2150"/>
                  </a:lnTo>
                  <a:lnTo>
                    <a:pt x="2394" y="2125"/>
                  </a:lnTo>
                  <a:lnTo>
                    <a:pt x="2492" y="2150"/>
                  </a:lnTo>
                  <a:lnTo>
                    <a:pt x="2565" y="2199"/>
                  </a:lnTo>
                  <a:lnTo>
                    <a:pt x="6228" y="5862"/>
                  </a:lnTo>
                  <a:lnTo>
                    <a:pt x="6375" y="5642"/>
                  </a:lnTo>
                  <a:lnTo>
                    <a:pt x="6521" y="5422"/>
                  </a:lnTo>
                  <a:lnTo>
                    <a:pt x="6643" y="5203"/>
                  </a:lnTo>
                  <a:lnTo>
                    <a:pt x="6741" y="4958"/>
                  </a:lnTo>
                  <a:lnTo>
                    <a:pt x="6814" y="4714"/>
                  </a:lnTo>
                  <a:lnTo>
                    <a:pt x="6839" y="4446"/>
                  </a:lnTo>
                  <a:lnTo>
                    <a:pt x="6863" y="4201"/>
                  </a:lnTo>
                  <a:lnTo>
                    <a:pt x="6863" y="3933"/>
                  </a:lnTo>
                  <a:lnTo>
                    <a:pt x="6839" y="3688"/>
                  </a:lnTo>
                  <a:lnTo>
                    <a:pt x="6814" y="3444"/>
                  </a:lnTo>
                  <a:lnTo>
                    <a:pt x="6741" y="3200"/>
                  </a:lnTo>
                  <a:lnTo>
                    <a:pt x="6643" y="2956"/>
                  </a:lnTo>
                  <a:lnTo>
                    <a:pt x="6521" y="2711"/>
                  </a:lnTo>
                  <a:lnTo>
                    <a:pt x="6399" y="2492"/>
                  </a:lnTo>
                  <a:lnTo>
                    <a:pt x="6228" y="2272"/>
                  </a:lnTo>
                  <a:lnTo>
                    <a:pt x="6057" y="2076"/>
                  </a:lnTo>
                  <a:lnTo>
                    <a:pt x="5813" y="1857"/>
                  </a:lnTo>
                  <a:lnTo>
                    <a:pt x="5496" y="1661"/>
                  </a:lnTo>
                  <a:lnTo>
                    <a:pt x="5105" y="1466"/>
                  </a:lnTo>
                  <a:lnTo>
                    <a:pt x="4690" y="1246"/>
                  </a:lnTo>
                  <a:lnTo>
                    <a:pt x="4226" y="1051"/>
                  </a:lnTo>
                  <a:lnTo>
                    <a:pt x="3737" y="880"/>
                  </a:lnTo>
                  <a:lnTo>
                    <a:pt x="2736" y="538"/>
                  </a:lnTo>
                  <a:lnTo>
                    <a:pt x="1759" y="269"/>
                  </a:lnTo>
                  <a:lnTo>
                    <a:pt x="928" y="74"/>
                  </a:lnTo>
                  <a:lnTo>
                    <a:pt x="587" y="25"/>
                  </a:lnTo>
                  <a:lnTo>
                    <a:pt x="318" y="1"/>
                  </a:lnTo>
                  <a:close/>
                </a:path>
              </a:pathLst>
            </a:custGeom>
            <a:grpFill/>
            <a:ln>
              <a:noFill/>
            </a:ln>
          </p:spPr>
          <p:txBody>
            <a:bodyPr spcFirstLastPara="1" wrap="square" lIns="121900" tIns="121900" rIns="121900" bIns="121900" anchor="ctr" anchorCtr="0">
              <a:noAutofit/>
            </a:bodyPr>
            <a:lstStyle/>
            <a:p>
              <a:endParaRPr sz="2400"/>
            </a:p>
          </p:txBody>
        </p:sp>
      </p:grpSp>
      <p:sp>
        <p:nvSpPr>
          <p:cNvPr id="536" name="Google Shape;536;p39"/>
          <p:cNvSpPr/>
          <p:nvPr/>
        </p:nvSpPr>
        <p:spPr>
          <a:xfrm>
            <a:off x="4203547" y="4726034"/>
            <a:ext cx="353189" cy="342257"/>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00B0F0"/>
          </a:solidFill>
          <a:ln>
            <a:noFill/>
          </a:ln>
        </p:spPr>
        <p:txBody>
          <a:bodyPr spcFirstLastPara="1" wrap="square" lIns="121900" tIns="121900" rIns="121900" bIns="121900" anchor="ctr" anchorCtr="0">
            <a:noAutofit/>
          </a:bodyPr>
          <a:lstStyle/>
          <a:p>
            <a:endParaRPr sz="2400"/>
          </a:p>
        </p:txBody>
      </p:sp>
      <p:sp>
        <p:nvSpPr>
          <p:cNvPr id="537" name="Google Shape;537;p39"/>
          <p:cNvSpPr/>
          <p:nvPr/>
        </p:nvSpPr>
        <p:spPr>
          <a:xfrm>
            <a:off x="3618064" y="4747621"/>
            <a:ext cx="353189" cy="299084"/>
          </a:xfrm>
          <a:custGeom>
            <a:avLst/>
            <a:gdLst/>
            <a:ahLst/>
            <a:cxnLst/>
            <a:rect l="l" t="t" r="r" b="b"/>
            <a:pathLst>
              <a:path w="16266" h="14215" extrusionOk="0">
                <a:moveTo>
                  <a:pt x="8597" y="4397"/>
                </a:moveTo>
                <a:lnTo>
                  <a:pt x="8719" y="4421"/>
                </a:lnTo>
                <a:lnTo>
                  <a:pt x="8866" y="4445"/>
                </a:lnTo>
                <a:lnTo>
                  <a:pt x="8988" y="4519"/>
                </a:lnTo>
                <a:lnTo>
                  <a:pt x="9085" y="4616"/>
                </a:lnTo>
                <a:lnTo>
                  <a:pt x="9159" y="4714"/>
                </a:lnTo>
                <a:lnTo>
                  <a:pt x="9208" y="4836"/>
                </a:lnTo>
                <a:lnTo>
                  <a:pt x="9232" y="4958"/>
                </a:lnTo>
                <a:lnTo>
                  <a:pt x="9256" y="5105"/>
                </a:lnTo>
                <a:lnTo>
                  <a:pt x="8963" y="8939"/>
                </a:lnTo>
                <a:lnTo>
                  <a:pt x="8939" y="9086"/>
                </a:lnTo>
                <a:lnTo>
                  <a:pt x="8890" y="9232"/>
                </a:lnTo>
                <a:lnTo>
                  <a:pt x="8817" y="9330"/>
                </a:lnTo>
                <a:lnTo>
                  <a:pt x="8719" y="9452"/>
                </a:lnTo>
                <a:lnTo>
                  <a:pt x="8597" y="9525"/>
                </a:lnTo>
                <a:lnTo>
                  <a:pt x="8475" y="9599"/>
                </a:lnTo>
                <a:lnTo>
                  <a:pt x="8353" y="9648"/>
                </a:lnTo>
                <a:lnTo>
                  <a:pt x="7913" y="9648"/>
                </a:lnTo>
                <a:lnTo>
                  <a:pt x="7791" y="9599"/>
                </a:lnTo>
                <a:lnTo>
                  <a:pt x="7669" y="9525"/>
                </a:lnTo>
                <a:lnTo>
                  <a:pt x="7547" y="9452"/>
                </a:lnTo>
                <a:lnTo>
                  <a:pt x="7449" y="9330"/>
                </a:lnTo>
                <a:lnTo>
                  <a:pt x="7376" y="9232"/>
                </a:lnTo>
                <a:lnTo>
                  <a:pt x="7327" y="9086"/>
                </a:lnTo>
                <a:lnTo>
                  <a:pt x="7303" y="8939"/>
                </a:lnTo>
                <a:lnTo>
                  <a:pt x="7010" y="5105"/>
                </a:lnTo>
                <a:lnTo>
                  <a:pt x="7034" y="4958"/>
                </a:lnTo>
                <a:lnTo>
                  <a:pt x="7058" y="4836"/>
                </a:lnTo>
                <a:lnTo>
                  <a:pt x="7107" y="4714"/>
                </a:lnTo>
                <a:lnTo>
                  <a:pt x="7180" y="4616"/>
                </a:lnTo>
                <a:lnTo>
                  <a:pt x="7278" y="4519"/>
                </a:lnTo>
                <a:lnTo>
                  <a:pt x="7400" y="4445"/>
                </a:lnTo>
                <a:lnTo>
                  <a:pt x="7547" y="4421"/>
                </a:lnTo>
                <a:lnTo>
                  <a:pt x="7669" y="4397"/>
                </a:lnTo>
                <a:close/>
                <a:moveTo>
                  <a:pt x="8133" y="10429"/>
                </a:moveTo>
                <a:lnTo>
                  <a:pt x="8328" y="10454"/>
                </a:lnTo>
                <a:lnTo>
                  <a:pt x="8499" y="10502"/>
                </a:lnTo>
                <a:lnTo>
                  <a:pt x="8670" y="10600"/>
                </a:lnTo>
                <a:lnTo>
                  <a:pt x="8817" y="10722"/>
                </a:lnTo>
                <a:lnTo>
                  <a:pt x="8939" y="10869"/>
                </a:lnTo>
                <a:lnTo>
                  <a:pt x="9037" y="11040"/>
                </a:lnTo>
                <a:lnTo>
                  <a:pt x="9085" y="11211"/>
                </a:lnTo>
                <a:lnTo>
                  <a:pt x="9110" y="11406"/>
                </a:lnTo>
                <a:lnTo>
                  <a:pt x="9085" y="11601"/>
                </a:lnTo>
                <a:lnTo>
                  <a:pt x="9037" y="11797"/>
                </a:lnTo>
                <a:lnTo>
                  <a:pt x="8939" y="11943"/>
                </a:lnTo>
                <a:lnTo>
                  <a:pt x="8817" y="12090"/>
                </a:lnTo>
                <a:lnTo>
                  <a:pt x="8670" y="12212"/>
                </a:lnTo>
                <a:lnTo>
                  <a:pt x="8499" y="12310"/>
                </a:lnTo>
                <a:lnTo>
                  <a:pt x="8328" y="12359"/>
                </a:lnTo>
                <a:lnTo>
                  <a:pt x="8133" y="12383"/>
                </a:lnTo>
                <a:lnTo>
                  <a:pt x="7938" y="12359"/>
                </a:lnTo>
                <a:lnTo>
                  <a:pt x="7742" y="12310"/>
                </a:lnTo>
                <a:lnTo>
                  <a:pt x="7596" y="12212"/>
                </a:lnTo>
                <a:lnTo>
                  <a:pt x="7449" y="12090"/>
                </a:lnTo>
                <a:lnTo>
                  <a:pt x="7327" y="11943"/>
                </a:lnTo>
                <a:lnTo>
                  <a:pt x="7229" y="11797"/>
                </a:lnTo>
                <a:lnTo>
                  <a:pt x="7180" y="11601"/>
                </a:lnTo>
                <a:lnTo>
                  <a:pt x="7156" y="11406"/>
                </a:lnTo>
                <a:lnTo>
                  <a:pt x="7180" y="11211"/>
                </a:lnTo>
                <a:lnTo>
                  <a:pt x="7229" y="11040"/>
                </a:lnTo>
                <a:lnTo>
                  <a:pt x="7327" y="10869"/>
                </a:lnTo>
                <a:lnTo>
                  <a:pt x="7449" y="10722"/>
                </a:lnTo>
                <a:lnTo>
                  <a:pt x="7596" y="10600"/>
                </a:lnTo>
                <a:lnTo>
                  <a:pt x="7742" y="10502"/>
                </a:lnTo>
                <a:lnTo>
                  <a:pt x="7938" y="10454"/>
                </a:lnTo>
                <a:lnTo>
                  <a:pt x="8133" y="10429"/>
                </a:lnTo>
                <a:close/>
                <a:moveTo>
                  <a:pt x="7986" y="0"/>
                </a:moveTo>
                <a:lnTo>
                  <a:pt x="7864" y="25"/>
                </a:lnTo>
                <a:lnTo>
                  <a:pt x="7742" y="74"/>
                </a:lnTo>
                <a:lnTo>
                  <a:pt x="7620" y="123"/>
                </a:lnTo>
                <a:lnTo>
                  <a:pt x="7522" y="196"/>
                </a:lnTo>
                <a:lnTo>
                  <a:pt x="7425" y="294"/>
                </a:lnTo>
                <a:lnTo>
                  <a:pt x="7327" y="391"/>
                </a:lnTo>
                <a:lnTo>
                  <a:pt x="7254" y="489"/>
                </a:lnTo>
                <a:lnTo>
                  <a:pt x="147" y="12700"/>
                </a:lnTo>
                <a:lnTo>
                  <a:pt x="73" y="12823"/>
                </a:lnTo>
                <a:lnTo>
                  <a:pt x="25" y="12945"/>
                </a:lnTo>
                <a:lnTo>
                  <a:pt x="0" y="13067"/>
                </a:lnTo>
                <a:lnTo>
                  <a:pt x="0" y="13213"/>
                </a:lnTo>
                <a:lnTo>
                  <a:pt x="0" y="13335"/>
                </a:lnTo>
                <a:lnTo>
                  <a:pt x="25" y="13458"/>
                </a:lnTo>
                <a:lnTo>
                  <a:pt x="73" y="13604"/>
                </a:lnTo>
                <a:lnTo>
                  <a:pt x="147" y="13726"/>
                </a:lnTo>
                <a:lnTo>
                  <a:pt x="220" y="13824"/>
                </a:lnTo>
                <a:lnTo>
                  <a:pt x="293" y="13922"/>
                </a:lnTo>
                <a:lnTo>
                  <a:pt x="391" y="14019"/>
                </a:lnTo>
                <a:lnTo>
                  <a:pt x="513" y="14093"/>
                </a:lnTo>
                <a:lnTo>
                  <a:pt x="635" y="14141"/>
                </a:lnTo>
                <a:lnTo>
                  <a:pt x="757" y="14190"/>
                </a:lnTo>
                <a:lnTo>
                  <a:pt x="879" y="14215"/>
                </a:lnTo>
                <a:lnTo>
                  <a:pt x="15387" y="14215"/>
                </a:lnTo>
                <a:lnTo>
                  <a:pt x="15509" y="14190"/>
                </a:lnTo>
                <a:lnTo>
                  <a:pt x="15631" y="14141"/>
                </a:lnTo>
                <a:lnTo>
                  <a:pt x="15753" y="14093"/>
                </a:lnTo>
                <a:lnTo>
                  <a:pt x="15875" y="14019"/>
                </a:lnTo>
                <a:lnTo>
                  <a:pt x="15973" y="13922"/>
                </a:lnTo>
                <a:lnTo>
                  <a:pt x="16046" y="13824"/>
                </a:lnTo>
                <a:lnTo>
                  <a:pt x="16119" y="13726"/>
                </a:lnTo>
                <a:lnTo>
                  <a:pt x="16193" y="13604"/>
                </a:lnTo>
                <a:lnTo>
                  <a:pt x="16241" y="13458"/>
                </a:lnTo>
                <a:lnTo>
                  <a:pt x="16266" y="13335"/>
                </a:lnTo>
                <a:lnTo>
                  <a:pt x="16266" y="13213"/>
                </a:lnTo>
                <a:lnTo>
                  <a:pt x="16266" y="13067"/>
                </a:lnTo>
                <a:lnTo>
                  <a:pt x="16241" y="12945"/>
                </a:lnTo>
                <a:lnTo>
                  <a:pt x="16193" y="12823"/>
                </a:lnTo>
                <a:lnTo>
                  <a:pt x="16119" y="12700"/>
                </a:lnTo>
                <a:lnTo>
                  <a:pt x="9012" y="489"/>
                </a:lnTo>
                <a:lnTo>
                  <a:pt x="8939" y="391"/>
                </a:lnTo>
                <a:lnTo>
                  <a:pt x="8841" y="294"/>
                </a:lnTo>
                <a:lnTo>
                  <a:pt x="8744" y="196"/>
                </a:lnTo>
                <a:lnTo>
                  <a:pt x="8646" y="123"/>
                </a:lnTo>
                <a:lnTo>
                  <a:pt x="8524" y="74"/>
                </a:lnTo>
                <a:lnTo>
                  <a:pt x="8402" y="25"/>
                </a:lnTo>
                <a:lnTo>
                  <a:pt x="8255" y="0"/>
                </a:lnTo>
                <a:close/>
              </a:path>
            </a:pathLst>
          </a:custGeom>
          <a:solidFill>
            <a:srgbClr val="00B0F0"/>
          </a:solidFill>
          <a:ln>
            <a:noFill/>
          </a:ln>
        </p:spPr>
        <p:txBody>
          <a:bodyPr spcFirstLastPara="1" wrap="square" lIns="121900" tIns="121900" rIns="121900" bIns="121900" anchor="ctr" anchorCtr="0">
            <a:noAutofit/>
          </a:bodyPr>
          <a:lstStyle/>
          <a:p>
            <a:endParaRPr sz="2400"/>
          </a:p>
        </p:txBody>
      </p:sp>
      <p:sp>
        <p:nvSpPr>
          <p:cNvPr id="538" name="Google Shape;538;p39"/>
          <p:cNvSpPr/>
          <p:nvPr/>
        </p:nvSpPr>
        <p:spPr>
          <a:xfrm>
            <a:off x="4787424" y="4724498"/>
            <a:ext cx="356403" cy="345329"/>
          </a:xfrm>
          <a:custGeom>
            <a:avLst/>
            <a:gdLst/>
            <a:ahLst/>
            <a:cxnLst/>
            <a:rect l="l" t="t" r="r" b="b"/>
            <a:pathLst>
              <a:path w="16414" h="16413" extrusionOk="0">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539" name="Google Shape;539;p39"/>
          <p:cNvGrpSpPr/>
          <p:nvPr/>
        </p:nvGrpSpPr>
        <p:grpSpPr>
          <a:xfrm>
            <a:off x="5346728" y="4729627"/>
            <a:ext cx="408341" cy="335063"/>
            <a:chOff x="5275975" y="4344850"/>
            <a:chExt cx="470150" cy="398125"/>
          </a:xfrm>
          <a:solidFill>
            <a:srgbClr val="00B0F0"/>
          </a:solidFill>
        </p:grpSpPr>
        <p:sp>
          <p:nvSpPr>
            <p:cNvPr id="540" name="Google Shape;540;p39"/>
            <p:cNvSpPr/>
            <p:nvPr/>
          </p:nvSpPr>
          <p:spPr>
            <a:xfrm>
              <a:off x="5661250" y="4690450"/>
              <a:ext cx="65950" cy="52525"/>
            </a:xfrm>
            <a:custGeom>
              <a:avLst/>
              <a:gdLst/>
              <a:ahLst/>
              <a:cxnLst/>
              <a:rect l="l" t="t" r="r" b="b"/>
              <a:pathLst>
                <a:path w="2638" h="2101" extrusionOk="0">
                  <a:moveTo>
                    <a:pt x="0" y="0"/>
                  </a:moveTo>
                  <a:lnTo>
                    <a:pt x="0" y="782"/>
                  </a:lnTo>
                  <a:lnTo>
                    <a:pt x="25" y="1050"/>
                  </a:lnTo>
                  <a:lnTo>
                    <a:pt x="122" y="1295"/>
                  </a:lnTo>
                  <a:lnTo>
                    <a:pt x="244" y="1514"/>
                  </a:lnTo>
                  <a:lnTo>
                    <a:pt x="391" y="1710"/>
                  </a:lnTo>
                  <a:lnTo>
                    <a:pt x="586" y="1856"/>
                  </a:lnTo>
                  <a:lnTo>
                    <a:pt x="806" y="1978"/>
                  </a:lnTo>
                  <a:lnTo>
                    <a:pt x="1050" y="2076"/>
                  </a:lnTo>
                  <a:lnTo>
                    <a:pt x="1319" y="2100"/>
                  </a:lnTo>
                  <a:lnTo>
                    <a:pt x="1588" y="2076"/>
                  </a:lnTo>
                  <a:lnTo>
                    <a:pt x="1832" y="1978"/>
                  </a:lnTo>
                  <a:lnTo>
                    <a:pt x="2052" y="1856"/>
                  </a:lnTo>
                  <a:lnTo>
                    <a:pt x="2247" y="1710"/>
                  </a:lnTo>
                  <a:lnTo>
                    <a:pt x="2418" y="1514"/>
                  </a:lnTo>
                  <a:lnTo>
                    <a:pt x="2540" y="1295"/>
                  </a:lnTo>
                  <a:lnTo>
                    <a:pt x="2613" y="1050"/>
                  </a:lnTo>
                  <a:lnTo>
                    <a:pt x="2638" y="782"/>
                  </a:lnTo>
                  <a:lnTo>
                    <a:pt x="2638" y="0"/>
                  </a:lnTo>
                  <a:close/>
                </a:path>
              </a:pathLst>
            </a:custGeom>
            <a:grpFill/>
            <a:ln>
              <a:noFill/>
            </a:ln>
          </p:spPr>
          <p:txBody>
            <a:bodyPr spcFirstLastPara="1" wrap="square" lIns="121900" tIns="121900" rIns="121900" bIns="121900" anchor="ctr" anchorCtr="0">
              <a:noAutofit/>
            </a:bodyPr>
            <a:lstStyle/>
            <a:p>
              <a:endParaRPr sz="2400"/>
            </a:p>
          </p:txBody>
        </p:sp>
        <p:sp>
          <p:nvSpPr>
            <p:cNvPr id="541" name="Google Shape;541;p39"/>
            <p:cNvSpPr/>
            <p:nvPr/>
          </p:nvSpPr>
          <p:spPr>
            <a:xfrm>
              <a:off x="5294900" y="4690450"/>
              <a:ext cx="65950" cy="52525"/>
            </a:xfrm>
            <a:custGeom>
              <a:avLst/>
              <a:gdLst/>
              <a:ahLst/>
              <a:cxnLst/>
              <a:rect l="l" t="t" r="r" b="b"/>
              <a:pathLst>
                <a:path w="2638" h="2101" extrusionOk="0">
                  <a:moveTo>
                    <a:pt x="0" y="0"/>
                  </a:moveTo>
                  <a:lnTo>
                    <a:pt x="0" y="782"/>
                  </a:lnTo>
                  <a:lnTo>
                    <a:pt x="25" y="1050"/>
                  </a:lnTo>
                  <a:lnTo>
                    <a:pt x="98" y="1295"/>
                  </a:lnTo>
                  <a:lnTo>
                    <a:pt x="220" y="1514"/>
                  </a:lnTo>
                  <a:lnTo>
                    <a:pt x="391" y="1710"/>
                  </a:lnTo>
                  <a:lnTo>
                    <a:pt x="586" y="1856"/>
                  </a:lnTo>
                  <a:lnTo>
                    <a:pt x="806" y="1978"/>
                  </a:lnTo>
                  <a:lnTo>
                    <a:pt x="1050" y="2076"/>
                  </a:lnTo>
                  <a:lnTo>
                    <a:pt x="1319" y="2100"/>
                  </a:lnTo>
                  <a:lnTo>
                    <a:pt x="1588" y="2076"/>
                  </a:lnTo>
                  <a:lnTo>
                    <a:pt x="1832" y="1978"/>
                  </a:lnTo>
                  <a:lnTo>
                    <a:pt x="2052" y="1856"/>
                  </a:lnTo>
                  <a:lnTo>
                    <a:pt x="2247" y="1710"/>
                  </a:lnTo>
                  <a:lnTo>
                    <a:pt x="2394" y="1514"/>
                  </a:lnTo>
                  <a:lnTo>
                    <a:pt x="2516" y="1295"/>
                  </a:lnTo>
                  <a:lnTo>
                    <a:pt x="2614" y="1050"/>
                  </a:lnTo>
                  <a:lnTo>
                    <a:pt x="2638" y="782"/>
                  </a:lnTo>
                  <a:lnTo>
                    <a:pt x="2638" y="0"/>
                  </a:lnTo>
                  <a:close/>
                </a:path>
              </a:pathLst>
            </a:custGeom>
            <a:grpFill/>
            <a:ln>
              <a:noFill/>
            </a:ln>
          </p:spPr>
          <p:txBody>
            <a:bodyPr spcFirstLastPara="1" wrap="square" lIns="121900" tIns="121900" rIns="121900" bIns="121900" anchor="ctr" anchorCtr="0">
              <a:noAutofit/>
            </a:bodyPr>
            <a:lstStyle/>
            <a:p>
              <a:endParaRPr sz="2400"/>
            </a:p>
          </p:txBody>
        </p:sp>
        <p:sp>
          <p:nvSpPr>
            <p:cNvPr id="542" name="Google Shape;542;p39"/>
            <p:cNvSpPr/>
            <p:nvPr/>
          </p:nvSpPr>
          <p:spPr>
            <a:xfrm>
              <a:off x="5275975" y="4344850"/>
              <a:ext cx="470150" cy="334025"/>
            </a:xfrm>
            <a:custGeom>
              <a:avLst/>
              <a:gdLst/>
              <a:ahLst/>
              <a:cxnLst/>
              <a:rect l="l" t="t" r="r" b="b"/>
              <a:pathLst>
                <a:path w="18806" h="13361" extrusionOk="0">
                  <a:moveTo>
                    <a:pt x="10062" y="1344"/>
                  </a:moveTo>
                  <a:lnTo>
                    <a:pt x="10673" y="1368"/>
                  </a:lnTo>
                  <a:lnTo>
                    <a:pt x="11699" y="1442"/>
                  </a:lnTo>
                  <a:lnTo>
                    <a:pt x="12529" y="1564"/>
                  </a:lnTo>
                  <a:lnTo>
                    <a:pt x="13164" y="1686"/>
                  </a:lnTo>
                  <a:lnTo>
                    <a:pt x="13628" y="1808"/>
                  </a:lnTo>
                  <a:lnTo>
                    <a:pt x="13946" y="1906"/>
                  </a:lnTo>
                  <a:lnTo>
                    <a:pt x="14166" y="2003"/>
                  </a:lnTo>
                  <a:lnTo>
                    <a:pt x="14214" y="2052"/>
                  </a:lnTo>
                  <a:lnTo>
                    <a:pt x="14288" y="2174"/>
                  </a:lnTo>
                  <a:lnTo>
                    <a:pt x="14459" y="2638"/>
                  </a:lnTo>
                  <a:lnTo>
                    <a:pt x="14678" y="3273"/>
                  </a:lnTo>
                  <a:lnTo>
                    <a:pt x="14898" y="4006"/>
                  </a:lnTo>
                  <a:lnTo>
                    <a:pt x="15313" y="5374"/>
                  </a:lnTo>
                  <a:lnTo>
                    <a:pt x="15484" y="5984"/>
                  </a:lnTo>
                  <a:lnTo>
                    <a:pt x="15460" y="6033"/>
                  </a:lnTo>
                  <a:lnTo>
                    <a:pt x="15411" y="6106"/>
                  </a:lnTo>
                  <a:lnTo>
                    <a:pt x="15313" y="6180"/>
                  </a:lnTo>
                  <a:lnTo>
                    <a:pt x="15167" y="6277"/>
                  </a:lnTo>
                  <a:lnTo>
                    <a:pt x="14972" y="6399"/>
                  </a:lnTo>
                  <a:lnTo>
                    <a:pt x="14727" y="6522"/>
                  </a:lnTo>
                  <a:lnTo>
                    <a:pt x="14410" y="6619"/>
                  </a:lnTo>
                  <a:lnTo>
                    <a:pt x="14068" y="6741"/>
                  </a:lnTo>
                  <a:lnTo>
                    <a:pt x="13677" y="6864"/>
                  </a:lnTo>
                  <a:lnTo>
                    <a:pt x="13213" y="6986"/>
                  </a:lnTo>
                  <a:lnTo>
                    <a:pt x="12725" y="7083"/>
                  </a:lnTo>
                  <a:lnTo>
                    <a:pt x="12163" y="7181"/>
                  </a:lnTo>
                  <a:lnTo>
                    <a:pt x="11552" y="7254"/>
                  </a:lnTo>
                  <a:lnTo>
                    <a:pt x="10893" y="7303"/>
                  </a:lnTo>
                  <a:lnTo>
                    <a:pt x="10185" y="7352"/>
                  </a:lnTo>
                  <a:lnTo>
                    <a:pt x="8622" y="7352"/>
                  </a:lnTo>
                  <a:lnTo>
                    <a:pt x="7913" y="7303"/>
                  </a:lnTo>
                  <a:lnTo>
                    <a:pt x="7254" y="7254"/>
                  </a:lnTo>
                  <a:lnTo>
                    <a:pt x="6643" y="7181"/>
                  </a:lnTo>
                  <a:lnTo>
                    <a:pt x="6082" y="7083"/>
                  </a:lnTo>
                  <a:lnTo>
                    <a:pt x="5593" y="6986"/>
                  </a:lnTo>
                  <a:lnTo>
                    <a:pt x="5129" y="6864"/>
                  </a:lnTo>
                  <a:lnTo>
                    <a:pt x="4738" y="6741"/>
                  </a:lnTo>
                  <a:lnTo>
                    <a:pt x="4396" y="6619"/>
                  </a:lnTo>
                  <a:lnTo>
                    <a:pt x="4079" y="6522"/>
                  </a:lnTo>
                  <a:lnTo>
                    <a:pt x="3835" y="6399"/>
                  </a:lnTo>
                  <a:lnTo>
                    <a:pt x="3639" y="6277"/>
                  </a:lnTo>
                  <a:lnTo>
                    <a:pt x="3493" y="6180"/>
                  </a:lnTo>
                  <a:lnTo>
                    <a:pt x="3395" y="6106"/>
                  </a:lnTo>
                  <a:lnTo>
                    <a:pt x="3346" y="6033"/>
                  </a:lnTo>
                  <a:lnTo>
                    <a:pt x="3322" y="5984"/>
                  </a:lnTo>
                  <a:lnTo>
                    <a:pt x="3493" y="5374"/>
                  </a:lnTo>
                  <a:lnTo>
                    <a:pt x="3908" y="4006"/>
                  </a:lnTo>
                  <a:lnTo>
                    <a:pt x="4128" y="3273"/>
                  </a:lnTo>
                  <a:lnTo>
                    <a:pt x="4347" y="2638"/>
                  </a:lnTo>
                  <a:lnTo>
                    <a:pt x="4518" y="2174"/>
                  </a:lnTo>
                  <a:lnTo>
                    <a:pt x="4592" y="2052"/>
                  </a:lnTo>
                  <a:lnTo>
                    <a:pt x="4641" y="2003"/>
                  </a:lnTo>
                  <a:lnTo>
                    <a:pt x="4860" y="1906"/>
                  </a:lnTo>
                  <a:lnTo>
                    <a:pt x="5178" y="1808"/>
                  </a:lnTo>
                  <a:lnTo>
                    <a:pt x="5642" y="1686"/>
                  </a:lnTo>
                  <a:lnTo>
                    <a:pt x="6277" y="1564"/>
                  </a:lnTo>
                  <a:lnTo>
                    <a:pt x="7107" y="1442"/>
                  </a:lnTo>
                  <a:lnTo>
                    <a:pt x="8133" y="1368"/>
                  </a:lnTo>
                  <a:lnTo>
                    <a:pt x="8744" y="1344"/>
                  </a:lnTo>
                  <a:close/>
                  <a:moveTo>
                    <a:pt x="11919" y="9916"/>
                  </a:moveTo>
                  <a:lnTo>
                    <a:pt x="12016" y="9941"/>
                  </a:lnTo>
                  <a:lnTo>
                    <a:pt x="12090" y="9990"/>
                  </a:lnTo>
                  <a:lnTo>
                    <a:pt x="12138" y="10063"/>
                  </a:lnTo>
                  <a:lnTo>
                    <a:pt x="12163" y="10161"/>
                  </a:lnTo>
                  <a:lnTo>
                    <a:pt x="12138" y="10258"/>
                  </a:lnTo>
                  <a:lnTo>
                    <a:pt x="12090" y="10332"/>
                  </a:lnTo>
                  <a:lnTo>
                    <a:pt x="12016" y="10380"/>
                  </a:lnTo>
                  <a:lnTo>
                    <a:pt x="11919" y="10405"/>
                  </a:lnTo>
                  <a:lnTo>
                    <a:pt x="6887" y="10405"/>
                  </a:lnTo>
                  <a:lnTo>
                    <a:pt x="6790" y="10380"/>
                  </a:lnTo>
                  <a:lnTo>
                    <a:pt x="6717" y="10332"/>
                  </a:lnTo>
                  <a:lnTo>
                    <a:pt x="6668" y="10258"/>
                  </a:lnTo>
                  <a:lnTo>
                    <a:pt x="6643" y="10161"/>
                  </a:lnTo>
                  <a:lnTo>
                    <a:pt x="6668" y="10063"/>
                  </a:lnTo>
                  <a:lnTo>
                    <a:pt x="6717" y="9990"/>
                  </a:lnTo>
                  <a:lnTo>
                    <a:pt x="6790" y="9941"/>
                  </a:lnTo>
                  <a:lnTo>
                    <a:pt x="6887" y="9916"/>
                  </a:lnTo>
                  <a:close/>
                  <a:moveTo>
                    <a:pt x="11626" y="10991"/>
                  </a:moveTo>
                  <a:lnTo>
                    <a:pt x="11723" y="11015"/>
                  </a:lnTo>
                  <a:lnTo>
                    <a:pt x="11797" y="11064"/>
                  </a:lnTo>
                  <a:lnTo>
                    <a:pt x="11845" y="11138"/>
                  </a:lnTo>
                  <a:lnTo>
                    <a:pt x="11870" y="11235"/>
                  </a:lnTo>
                  <a:lnTo>
                    <a:pt x="11845" y="11333"/>
                  </a:lnTo>
                  <a:lnTo>
                    <a:pt x="11797" y="11406"/>
                  </a:lnTo>
                  <a:lnTo>
                    <a:pt x="11723" y="11455"/>
                  </a:lnTo>
                  <a:lnTo>
                    <a:pt x="11626" y="11479"/>
                  </a:lnTo>
                  <a:lnTo>
                    <a:pt x="7181" y="11479"/>
                  </a:lnTo>
                  <a:lnTo>
                    <a:pt x="7083" y="11455"/>
                  </a:lnTo>
                  <a:lnTo>
                    <a:pt x="7010" y="11406"/>
                  </a:lnTo>
                  <a:lnTo>
                    <a:pt x="6961" y="11333"/>
                  </a:lnTo>
                  <a:lnTo>
                    <a:pt x="6936" y="11235"/>
                  </a:lnTo>
                  <a:lnTo>
                    <a:pt x="6961" y="11138"/>
                  </a:lnTo>
                  <a:lnTo>
                    <a:pt x="7010" y="11064"/>
                  </a:lnTo>
                  <a:lnTo>
                    <a:pt x="7083" y="11015"/>
                  </a:lnTo>
                  <a:lnTo>
                    <a:pt x="7181" y="10991"/>
                  </a:lnTo>
                  <a:close/>
                  <a:moveTo>
                    <a:pt x="4152" y="9110"/>
                  </a:moveTo>
                  <a:lnTo>
                    <a:pt x="4299" y="9159"/>
                  </a:lnTo>
                  <a:lnTo>
                    <a:pt x="4470" y="9208"/>
                  </a:lnTo>
                  <a:lnTo>
                    <a:pt x="4616" y="9281"/>
                  </a:lnTo>
                  <a:lnTo>
                    <a:pt x="4763" y="9379"/>
                  </a:lnTo>
                  <a:lnTo>
                    <a:pt x="4885" y="9501"/>
                  </a:lnTo>
                  <a:lnTo>
                    <a:pt x="5129" y="9745"/>
                  </a:lnTo>
                  <a:lnTo>
                    <a:pt x="5324" y="10039"/>
                  </a:lnTo>
                  <a:lnTo>
                    <a:pt x="5471" y="10332"/>
                  </a:lnTo>
                  <a:lnTo>
                    <a:pt x="5569" y="10649"/>
                  </a:lnTo>
                  <a:lnTo>
                    <a:pt x="5593" y="10796"/>
                  </a:lnTo>
                  <a:lnTo>
                    <a:pt x="5593" y="10918"/>
                  </a:lnTo>
                  <a:lnTo>
                    <a:pt x="5593" y="11064"/>
                  </a:lnTo>
                  <a:lnTo>
                    <a:pt x="5569" y="11162"/>
                  </a:lnTo>
                  <a:lnTo>
                    <a:pt x="5520" y="11260"/>
                  </a:lnTo>
                  <a:lnTo>
                    <a:pt x="5471" y="11357"/>
                  </a:lnTo>
                  <a:lnTo>
                    <a:pt x="5398" y="11431"/>
                  </a:lnTo>
                  <a:lnTo>
                    <a:pt x="5324" y="11504"/>
                  </a:lnTo>
                  <a:lnTo>
                    <a:pt x="5129" y="11602"/>
                  </a:lnTo>
                  <a:lnTo>
                    <a:pt x="4885" y="11675"/>
                  </a:lnTo>
                  <a:lnTo>
                    <a:pt x="4616" y="11699"/>
                  </a:lnTo>
                  <a:lnTo>
                    <a:pt x="4299" y="11724"/>
                  </a:lnTo>
                  <a:lnTo>
                    <a:pt x="3981" y="11724"/>
                  </a:lnTo>
                  <a:lnTo>
                    <a:pt x="3639" y="11699"/>
                  </a:lnTo>
                  <a:lnTo>
                    <a:pt x="3346" y="11626"/>
                  </a:lnTo>
                  <a:lnTo>
                    <a:pt x="3077" y="11504"/>
                  </a:lnTo>
                  <a:lnTo>
                    <a:pt x="2833" y="11333"/>
                  </a:lnTo>
                  <a:lnTo>
                    <a:pt x="2638" y="11162"/>
                  </a:lnTo>
                  <a:lnTo>
                    <a:pt x="2467" y="10918"/>
                  </a:lnTo>
                  <a:lnTo>
                    <a:pt x="2418" y="10820"/>
                  </a:lnTo>
                  <a:lnTo>
                    <a:pt x="2394" y="10674"/>
                  </a:lnTo>
                  <a:lnTo>
                    <a:pt x="2369" y="10551"/>
                  </a:lnTo>
                  <a:lnTo>
                    <a:pt x="2345" y="10429"/>
                  </a:lnTo>
                  <a:lnTo>
                    <a:pt x="2369" y="10283"/>
                  </a:lnTo>
                  <a:lnTo>
                    <a:pt x="2394" y="10161"/>
                  </a:lnTo>
                  <a:lnTo>
                    <a:pt x="2418" y="10039"/>
                  </a:lnTo>
                  <a:lnTo>
                    <a:pt x="2467" y="9916"/>
                  </a:lnTo>
                  <a:lnTo>
                    <a:pt x="2638" y="9697"/>
                  </a:lnTo>
                  <a:lnTo>
                    <a:pt x="2833" y="9501"/>
                  </a:lnTo>
                  <a:lnTo>
                    <a:pt x="3077" y="9330"/>
                  </a:lnTo>
                  <a:lnTo>
                    <a:pt x="3346" y="9208"/>
                  </a:lnTo>
                  <a:lnTo>
                    <a:pt x="3639" y="9135"/>
                  </a:lnTo>
                  <a:lnTo>
                    <a:pt x="3981" y="9110"/>
                  </a:lnTo>
                  <a:close/>
                  <a:moveTo>
                    <a:pt x="14825" y="9110"/>
                  </a:moveTo>
                  <a:lnTo>
                    <a:pt x="15167" y="9135"/>
                  </a:lnTo>
                  <a:lnTo>
                    <a:pt x="15460" y="9208"/>
                  </a:lnTo>
                  <a:lnTo>
                    <a:pt x="15729" y="9330"/>
                  </a:lnTo>
                  <a:lnTo>
                    <a:pt x="15973" y="9501"/>
                  </a:lnTo>
                  <a:lnTo>
                    <a:pt x="16168" y="9697"/>
                  </a:lnTo>
                  <a:lnTo>
                    <a:pt x="16339" y="9916"/>
                  </a:lnTo>
                  <a:lnTo>
                    <a:pt x="16388" y="10039"/>
                  </a:lnTo>
                  <a:lnTo>
                    <a:pt x="16412" y="10161"/>
                  </a:lnTo>
                  <a:lnTo>
                    <a:pt x="16437" y="10283"/>
                  </a:lnTo>
                  <a:lnTo>
                    <a:pt x="16461" y="10429"/>
                  </a:lnTo>
                  <a:lnTo>
                    <a:pt x="16437" y="10551"/>
                  </a:lnTo>
                  <a:lnTo>
                    <a:pt x="16412" y="10674"/>
                  </a:lnTo>
                  <a:lnTo>
                    <a:pt x="16388" y="10820"/>
                  </a:lnTo>
                  <a:lnTo>
                    <a:pt x="16339" y="10918"/>
                  </a:lnTo>
                  <a:lnTo>
                    <a:pt x="16168" y="11162"/>
                  </a:lnTo>
                  <a:lnTo>
                    <a:pt x="15973" y="11333"/>
                  </a:lnTo>
                  <a:lnTo>
                    <a:pt x="15729" y="11504"/>
                  </a:lnTo>
                  <a:lnTo>
                    <a:pt x="15460" y="11626"/>
                  </a:lnTo>
                  <a:lnTo>
                    <a:pt x="15167" y="11699"/>
                  </a:lnTo>
                  <a:lnTo>
                    <a:pt x="14825" y="11724"/>
                  </a:lnTo>
                  <a:lnTo>
                    <a:pt x="14507" y="11724"/>
                  </a:lnTo>
                  <a:lnTo>
                    <a:pt x="14190" y="11699"/>
                  </a:lnTo>
                  <a:lnTo>
                    <a:pt x="13921" y="11675"/>
                  </a:lnTo>
                  <a:lnTo>
                    <a:pt x="13677" y="11602"/>
                  </a:lnTo>
                  <a:lnTo>
                    <a:pt x="13482" y="11504"/>
                  </a:lnTo>
                  <a:lnTo>
                    <a:pt x="13408" y="11431"/>
                  </a:lnTo>
                  <a:lnTo>
                    <a:pt x="13335" y="11357"/>
                  </a:lnTo>
                  <a:lnTo>
                    <a:pt x="13286" y="11260"/>
                  </a:lnTo>
                  <a:lnTo>
                    <a:pt x="13237" y="11162"/>
                  </a:lnTo>
                  <a:lnTo>
                    <a:pt x="13213" y="11064"/>
                  </a:lnTo>
                  <a:lnTo>
                    <a:pt x="13213" y="10918"/>
                  </a:lnTo>
                  <a:lnTo>
                    <a:pt x="13213" y="10796"/>
                  </a:lnTo>
                  <a:lnTo>
                    <a:pt x="13237" y="10649"/>
                  </a:lnTo>
                  <a:lnTo>
                    <a:pt x="13335" y="10332"/>
                  </a:lnTo>
                  <a:lnTo>
                    <a:pt x="13482" y="10039"/>
                  </a:lnTo>
                  <a:lnTo>
                    <a:pt x="13677" y="9745"/>
                  </a:lnTo>
                  <a:lnTo>
                    <a:pt x="13921" y="9501"/>
                  </a:lnTo>
                  <a:lnTo>
                    <a:pt x="14043" y="9379"/>
                  </a:lnTo>
                  <a:lnTo>
                    <a:pt x="14190" y="9281"/>
                  </a:lnTo>
                  <a:lnTo>
                    <a:pt x="14337" y="9208"/>
                  </a:lnTo>
                  <a:lnTo>
                    <a:pt x="14507" y="9159"/>
                  </a:lnTo>
                  <a:lnTo>
                    <a:pt x="14654" y="9110"/>
                  </a:lnTo>
                  <a:close/>
                  <a:moveTo>
                    <a:pt x="9403" y="1"/>
                  </a:moveTo>
                  <a:lnTo>
                    <a:pt x="8280" y="25"/>
                  </a:lnTo>
                  <a:lnTo>
                    <a:pt x="7303" y="74"/>
                  </a:lnTo>
                  <a:lnTo>
                    <a:pt x="6497" y="147"/>
                  </a:lnTo>
                  <a:lnTo>
                    <a:pt x="5837" y="220"/>
                  </a:lnTo>
                  <a:lnTo>
                    <a:pt x="5324" y="318"/>
                  </a:lnTo>
                  <a:lnTo>
                    <a:pt x="4958" y="391"/>
                  </a:lnTo>
                  <a:lnTo>
                    <a:pt x="4665" y="440"/>
                  </a:lnTo>
                  <a:lnTo>
                    <a:pt x="4421" y="538"/>
                  </a:lnTo>
                  <a:lnTo>
                    <a:pt x="4201" y="660"/>
                  </a:lnTo>
                  <a:lnTo>
                    <a:pt x="3981" y="807"/>
                  </a:lnTo>
                  <a:lnTo>
                    <a:pt x="3761" y="978"/>
                  </a:lnTo>
                  <a:lnTo>
                    <a:pt x="3590" y="1173"/>
                  </a:lnTo>
                  <a:lnTo>
                    <a:pt x="3419" y="1368"/>
                  </a:lnTo>
                  <a:lnTo>
                    <a:pt x="3273" y="1588"/>
                  </a:lnTo>
                  <a:lnTo>
                    <a:pt x="3175" y="1808"/>
                  </a:lnTo>
                  <a:lnTo>
                    <a:pt x="2272" y="4153"/>
                  </a:lnTo>
                  <a:lnTo>
                    <a:pt x="928" y="4153"/>
                  </a:lnTo>
                  <a:lnTo>
                    <a:pt x="831" y="4177"/>
                  </a:lnTo>
                  <a:lnTo>
                    <a:pt x="733" y="4226"/>
                  </a:lnTo>
                  <a:lnTo>
                    <a:pt x="635" y="4299"/>
                  </a:lnTo>
                  <a:lnTo>
                    <a:pt x="464" y="4446"/>
                  </a:lnTo>
                  <a:lnTo>
                    <a:pt x="293" y="4641"/>
                  </a:lnTo>
                  <a:lnTo>
                    <a:pt x="171" y="4861"/>
                  </a:lnTo>
                  <a:lnTo>
                    <a:pt x="73" y="5105"/>
                  </a:lnTo>
                  <a:lnTo>
                    <a:pt x="25" y="5349"/>
                  </a:lnTo>
                  <a:lnTo>
                    <a:pt x="0" y="5569"/>
                  </a:lnTo>
                  <a:lnTo>
                    <a:pt x="25" y="5764"/>
                  </a:lnTo>
                  <a:lnTo>
                    <a:pt x="73" y="5911"/>
                  </a:lnTo>
                  <a:lnTo>
                    <a:pt x="171" y="6033"/>
                  </a:lnTo>
                  <a:lnTo>
                    <a:pt x="293" y="6106"/>
                  </a:lnTo>
                  <a:lnTo>
                    <a:pt x="464" y="6155"/>
                  </a:lnTo>
                  <a:lnTo>
                    <a:pt x="635" y="6204"/>
                  </a:lnTo>
                  <a:lnTo>
                    <a:pt x="1466" y="6204"/>
                  </a:lnTo>
                  <a:lnTo>
                    <a:pt x="1148" y="7034"/>
                  </a:lnTo>
                  <a:lnTo>
                    <a:pt x="1002" y="7547"/>
                  </a:lnTo>
                  <a:lnTo>
                    <a:pt x="879" y="8109"/>
                  </a:lnTo>
                  <a:lnTo>
                    <a:pt x="782" y="8695"/>
                  </a:lnTo>
                  <a:lnTo>
                    <a:pt x="757" y="9233"/>
                  </a:lnTo>
                  <a:lnTo>
                    <a:pt x="757" y="13360"/>
                  </a:lnTo>
                  <a:lnTo>
                    <a:pt x="18049" y="13360"/>
                  </a:lnTo>
                  <a:lnTo>
                    <a:pt x="18049" y="9233"/>
                  </a:lnTo>
                  <a:lnTo>
                    <a:pt x="18024" y="8695"/>
                  </a:lnTo>
                  <a:lnTo>
                    <a:pt x="17927" y="8109"/>
                  </a:lnTo>
                  <a:lnTo>
                    <a:pt x="17805" y="7547"/>
                  </a:lnTo>
                  <a:lnTo>
                    <a:pt x="17658" y="7034"/>
                  </a:lnTo>
                  <a:lnTo>
                    <a:pt x="17341" y="6204"/>
                  </a:lnTo>
                  <a:lnTo>
                    <a:pt x="18171" y="6204"/>
                  </a:lnTo>
                  <a:lnTo>
                    <a:pt x="18342" y="6155"/>
                  </a:lnTo>
                  <a:lnTo>
                    <a:pt x="18513" y="6106"/>
                  </a:lnTo>
                  <a:lnTo>
                    <a:pt x="18635" y="6033"/>
                  </a:lnTo>
                  <a:lnTo>
                    <a:pt x="18733" y="5911"/>
                  </a:lnTo>
                  <a:lnTo>
                    <a:pt x="18782" y="5764"/>
                  </a:lnTo>
                  <a:lnTo>
                    <a:pt x="18806" y="5569"/>
                  </a:lnTo>
                  <a:lnTo>
                    <a:pt x="18782" y="5349"/>
                  </a:lnTo>
                  <a:lnTo>
                    <a:pt x="18733" y="5105"/>
                  </a:lnTo>
                  <a:lnTo>
                    <a:pt x="18635" y="4861"/>
                  </a:lnTo>
                  <a:lnTo>
                    <a:pt x="18513" y="4641"/>
                  </a:lnTo>
                  <a:lnTo>
                    <a:pt x="18342" y="4446"/>
                  </a:lnTo>
                  <a:lnTo>
                    <a:pt x="18171" y="4299"/>
                  </a:lnTo>
                  <a:lnTo>
                    <a:pt x="18073" y="4226"/>
                  </a:lnTo>
                  <a:lnTo>
                    <a:pt x="17976" y="4177"/>
                  </a:lnTo>
                  <a:lnTo>
                    <a:pt x="17878" y="4153"/>
                  </a:lnTo>
                  <a:lnTo>
                    <a:pt x="16535" y="4153"/>
                  </a:lnTo>
                  <a:lnTo>
                    <a:pt x="15631" y="1808"/>
                  </a:lnTo>
                  <a:lnTo>
                    <a:pt x="15533" y="1588"/>
                  </a:lnTo>
                  <a:lnTo>
                    <a:pt x="15387" y="1368"/>
                  </a:lnTo>
                  <a:lnTo>
                    <a:pt x="15216" y="1173"/>
                  </a:lnTo>
                  <a:lnTo>
                    <a:pt x="15045" y="978"/>
                  </a:lnTo>
                  <a:lnTo>
                    <a:pt x="14825" y="807"/>
                  </a:lnTo>
                  <a:lnTo>
                    <a:pt x="14605" y="660"/>
                  </a:lnTo>
                  <a:lnTo>
                    <a:pt x="14385" y="538"/>
                  </a:lnTo>
                  <a:lnTo>
                    <a:pt x="14141" y="440"/>
                  </a:lnTo>
                  <a:lnTo>
                    <a:pt x="13848" y="391"/>
                  </a:lnTo>
                  <a:lnTo>
                    <a:pt x="13482" y="318"/>
                  </a:lnTo>
                  <a:lnTo>
                    <a:pt x="12969" y="220"/>
                  </a:lnTo>
                  <a:lnTo>
                    <a:pt x="12309" y="147"/>
                  </a:lnTo>
                  <a:lnTo>
                    <a:pt x="11503" y="74"/>
                  </a:lnTo>
                  <a:lnTo>
                    <a:pt x="10527" y="25"/>
                  </a:lnTo>
                  <a:lnTo>
                    <a:pt x="9403" y="1"/>
                  </a:lnTo>
                  <a:close/>
                </a:path>
              </a:pathLst>
            </a:custGeom>
            <a:grpFill/>
            <a:ln>
              <a:noFill/>
            </a:ln>
          </p:spPr>
          <p:txBody>
            <a:bodyPr spcFirstLastPara="1" wrap="square" lIns="121900" tIns="121900" rIns="121900" bIns="121900" anchor="ctr" anchorCtr="0">
              <a:noAutofit/>
            </a:bodyPr>
            <a:lstStyle/>
            <a:p>
              <a:endParaRPr sz="2400"/>
            </a:p>
          </p:txBody>
        </p:sp>
      </p:grpSp>
      <p:sp>
        <p:nvSpPr>
          <p:cNvPr id="543" name="Google Shape;543;p39"/>
          <p:cNvSpPr/>
          <p:nvPr/>
        </p:nvSpPr>
        <p:spPr>
          <a:xfrm>
            <a:off x="5953091" y="4719364"/>
            <a:ext cx="366999" cy="355597"/>
          </a:xfrm>
          <a:custGeom>
            <a:avLst/>
            <a:gdLst/>
            <a:ahLst/>
            <a:cxnLst/>
            <a:rect l="l" t="t" r="r" b="b"/>
            <a:pathLst>
              <a:path w="16902" h="16901" extrusionOk="0">
                <a:moveTo>
                  <a:pt x="14386" y="757"/>
                </a:moveTo>
                <a:lnTo>
                  <a:pt x="14557" y="782"/>
                </a:lnTo>
                <a:lnTo>
                  <a:pt x="14728" y="806"/>
                </a:lnTo>
                <a:lnTo>
                  <a:pt x="14899" y="831"/>
                </a:lnTo>
                <a:lnTo>
                  <a:pt x="15070" y="904"/>
                </a:lnTo>
                <a:lnTo>
                  <a:pt x="15216" y="977"/>
                </a:lnTo>
                <a:lnTo>
                  <a:pt x="15363" y="1050"/>
                </a:lnTo>
                <a:lnTo>
                  <a:pt x="15509" y="1148"/>
                </a:lnTo>
                <a:lnTo>
                  <a:pt x="15631" y="1270"/>
                </a:lnTo>
                <a:lnTo>
                  <a:pt x="15729" y="1392"/>
                </a:lnTo>
                <a:lnTo>
                  <a:pt x="15827" y="1539"/>
                </a:lnTo>
                <a:lnTo>
                  <a:pt x="15925" y="1661"/>
                </a:lnTo>
                <a:lnTo>
                  <a:pt x="15998" y="1807"/>
                </a:lnTo>
                <a:lnTo>
                  <a:pt x="16047" y="1978"/>
                </a:lnTo>
                <a:lnTo>
                  <a:pt x="16095" y="2125"/>
                </a:lnTo>
                <a:lnTo>
                  <a:pt x="16120" y="2296"/>
                </a:lnTo>
                <a:lnTo>
                  <a:pt x="16144" y="2467"/>
                </a:lnTo>
                <a:lnTo>
                  <a:pt x="16120" y="2565"/>
                </a:lnTo>
                <a:lnTo>
                  <a:pt x="16071" y="2638"/>
                </a:lnTo>
                <a:lnTo>
                  <a:pt x="15998" y="2687"/>
                </a:lnTo>
                <a:lnTo>
                  <a:pt x="15900" y="2711"/>
                </a:lnTo>
                <a:lnTo>
                  <a:pt x="15802" y="2687"/>
                </a:lnTo>
                <a:lnTo>
                  <a:pt x="15729" y="2638"/>
                </a:lnTo>
                <a:lnTo>
                  <a:pt x="15680" y="2565"/>
                </a:lnTo>
                <a:lnTo>
                  <a:pt x="15656" y="2467"/>
                </a:lnTo>
                <a:lnTo>
                  <a:pt x="15631" y="2247"/>
                </a:lnTo>
                <a:lnTo>
                  <a:pt x="15558" y="2003"/>
                </a:lnTo>
                <a:lnTo>
                  <a:pt x="15436" y="1807"/>
                </a:lnTo>
                <a:lnTo>
                  <a:pt x="15290" y="1612"/>
                </a:lnTo>
                <a:lnTo>
                  <a:pt x="15094" y="1466"/>
                </a:lnTo>
                <a:lnTo>
                  <a:pt x="14874" y="1343"/>
                </a:lnTo>
                <a:lnTo>
                  <a:pt x="14630" y="1270"/>
                </a:lnTo>
                <a:lnTo>
                  <a:pt x="14386" y="1246"/>
                </a:lnTo>
                <a:lnTo>
                  <a:pt x="14288" y="1246"/>
                </a:lnTo>
                <a:lnTo>
                  <a:pt x="14215" y="1172"/>
                </a:lnTo>
                <a:lnTo>
                  <a:pt x="14166" y="1099"/>
                </a:lnTo>
                <a:lnTo>
                  <a:pt x="14142" y="1002"/>
                </a:lnTo>
                <a:lnTo>
                  <a:pt x="14166" y="904"/>
                </a:lnTo>
                <a:lnTo>
                  <a:pt x="14215" y="831"/>
                </a:lnTo>
                <a:lnTo>
                  <a:pt x="14288" y="782"/>
                </a:lnTo>
                <a:lnTo>
                  <a:pt x="14386" y="757"/>
                </a:lnTo>
                <a:close/>
                <a:moveTo>
                  <a:pt x="15460" y="0"/>
                </a:moveTo>
                <a:lnTo>
                  <a:pt x="15167" y="25"/>
                </a:lnTo>
                <a:lnTo>
                  <a:pt x="14850" y="49"/>
                </a:lnTo>
                <a:lnTo>
                  <a:pt x="14557" y="122"/>
                </a:lnTo>
                <a:lnTo>
                  <a:pt x="14117" y="244"/>
                </a:lnTo>
                <a:lnTo>
                  <a:pt x="13873" y="318"/>
                </a:lnTo>
                <a:lnTo>
                  <a:pt x="13653" y="415"/>
                </a:lnTo>
                <a:lnTo>
                  <a:pt x="13458" y="537"/>
                </a:lnTo>
                <a:lnTo>
                  <a:pt x="13287" y="660"/>
                </a:lnTo>
                <a:lnTo>
                  <a:pt x="10625" y="3346"/>
                </a:lnTo>
                <a:lnTo>
                  <a:pt x="2858" y="1221"/>
                </a:lnTo>
                <a:lnTo>
                  <a:pt x="2712" y="1197"/>
                </a:lnTo>
                <a:lnTo>
                  <a:pt x="2590" y="1221"/>
                </a:lnTo>
                <a:lnTo>
                  <a:pt x="2467" y="1270"/>
                </a:lnTo>
                <a:lnTo>
                  <a:pt x="2345" y="1343"/>
                </a:lnTo>
                <a:lnTo>
                  <a:pt x="1613" y="2101"/>
                </a:lnTo>
                <a:lnTo>
                  <a:pt x="1539" y="2198"/>
                </a:lnTo>
                <a:lnTo>
                  <a:pt x="1491" y="2296"/>
                </a:lnTo>
                <a:lnTo>
                  <a:pt x="1466" y="2418"/>
                </a:lnTo>
                <a:lnTo>
                  <a:pt x="1466" y="2516"/>
                </a:lnTo>
                <a:lnTo>
                  <a:pt x="1491" y="2613"/>
                </a:lnTo>
                <a:lnTo>
                  <a:pt x="1515" y="2687"/>
                </a:lnTo>
                <a:lnTo>
                  <a:pt x="1613" y="2833"/>
                </a:lnTo>
                <a:lnTo>
                  <a:pt x="1710" y="2907"/>
                </a:lnTo>
                <a:lnTo>
                  <a:pt x="7425" y="6619"/>
                </a:lnTo>
                <a:lnTo>
                  <a:pt x="4177" y="10893"/>
                </a:lnTo>
                <a:lnTo>
                  <a:pt x="929" y="10331"/>
                </a:lnTo>
                <a:lnTo>
                  <a:pt x="831" y="10331"/>
                </a:lnTo>
                <a:lnTo>
                  <a:pt x="709" y="10356"/>
                </a:lnTo>
                <a:lnTo>
                  <a:pt x="611" y="10404"/>
                </a:lnTo>
                <a:lnTo>
                  <a:pt x="514" y="10478"/>
                </a:lnTo>
                <a:lnTo>
                  <a:pt x="147" y="10844"/>
                </a:lnTo>
                <a:lnTo>
                  <a:pt x="74" y="10942"/>
                </a:lnTo>
                <a:lnTo>
                  <a:pt x="25" y="11064"/>
                </a:lnTo>
                <a:lnTo>
                  <a:pt x="1" y="11186"/>
                </a:lnTo>
                <a:lnTo>
                  <a:pt x="1" y="11308"/>
                </a:lnTo>
                <a:lnTo>
                  <a:pt x="50" y="11455"/>
                </a:lnTo>
                <a:lnTo>
                  <a:pt x="147" y="11601"/>
                </a:lnTo>
                <a:lnTo>
                  <a:pt x="245" y="11674"/>
                </a:lnTo>
                <a:lnTo>
                  <a:pt x="3444" y="13457"/>
                </a:lnTo>
                <a:lnTo>
                  <a:pt x="5227" y="16657"/>
                </a:lnTo>
                <a:lnTo>
                  <a:pt x="5301" y="16754"/>
                </a:lnTo>
                <a:lnTo>
                  <a:pt x="5447" y="16852"/>
                </a:lnTo>
                <a:lnTo>
                  <a:pt x="5594" y="16901"/>
                </a:lnTo>
                <a:lnTo>
                  <a:pt x="5716" y="16901"/>
                </a:lnTo>
                <a:lnTo>
                  <a:pt x="5838" y="16877"/>
                </a:lnTo>
                <a:lnTo>
                  <a:pt x="5960" y="16828"/>
                </a:lnTo>
                <a:lnTo>
                  <a:pt x="6058" y="16754"/>
                </a:lnTo>
                <a:lnTo>
                  <a:pt x="6424" y="16388"/>
                </a:lnTo>
                <a:lnTo>
                  <a:pt x="6497" y="16290"/>
                </a:lnTo>
                <a:lnTo>
                  <a:pt x="6546" y="16193"/>
                </a:lnTo>
                <a:lnTo>
                  <a:pt x="6571" y="16071"/>
                </a:lnTo>
                <a:lnTo>
                  <a:pt x="6571" y="15973"/>
                </a:lnTo>
                <a:lnTo>
                  <a:pt x="6009" y="12725"/>
                </a:lnTo>
                <a:lnTo>
                  <a:pt x="10283" y="9476"/>
                </a:lnTo>
                <a:lnTo>
                  <a:pt x="13995" y="15191"/>
                </a:lnTo>
                <a:lnTo>
                  <a:pt x="14068" y="15289"/>
                </a:lnTo>
                <a:lnTo>
                  <a:pt x="14215" y="15387"/>
                </a:lnTo>
                <a:lnTo>
                  <a:pt x="14288" y="15411"/>
                </a:lnTo>
                <a:lnTo>
                  <a:pt x="14386" y="15436"/>
                </a:lnTo>
                <a:lnTo>
                  <a:pt x="14484" y="15436"/>
                </a:lnTo>
                <a:lnTo>
                  <a:pt x="14606" y="15411"/>
                </a:lnTo>
                <a:lnTo>
                  <a:pt x="14703" y="15362"/>
                </a:lnTo>
                <a:lnTo>
                  <a:pt x="14801" y="15289"/>
                </a:lnTo>
                <a:lnTo>
                  <a:pt x="15558" y="14556"/>
                </a:lnTo>
                <a:lnTo>
                  <a:pt x="15631" y="14434"/>
                </a:lnTo>
                <a:lnTo>
                  <a:pt x="15680" y="14312"/>
                </a:lnTo>
                <a:lnTo>
                  <a:pt x="15705" y="14190"/>
                </a:lnTo>
                <a:lnTo>
                  <a:pt x="15680" y="14043"/>
                </a:lnTo>
                <a:lnTo>
                  <a:pt x="13555" y="6277"/>
                </a:lnTo>
                <a:lnTo>
                  <a:pt x="16242" y="3615"/>
                </a:lnTo>
                <a:lnTo>
                  <a:pt x="16364" y="3444"/>
                </a:lnTo>
                <a:lnTo>
                  <a:pt x="16486" y="3248"/>
                </a:lnTo>
                <a:lnTo>
                  <a:pt x="16584" y="3029"/>
                </a:lnTo>
                <a:lnTo>
                  <a:pt x="16657" y="2784"/>
                </a:lnTo>
                <a:lnTo>
                  <a:pt x="16779" y="2345"/>
                </a:lnTo>
                <a:lnTo>
                  <a:pt x="16853" y="2052"/>
                </a:lnTo>
                <a:lnTo>
                  <a:pt x="16877" y="1734"/>
                </a:lnTo>
                <a:lnTo>
                  <a:pt x="16901" y="1441"/>
                </a:lnTo>
                <a:lnTo>
                  <a:pt x="16901" y="1197"/>
                </a:lnTo>
                <a:lnTo>
                  <a:pt x="16901" y="953"/>
                </a:lnTo>
                <a:lnTo>
                  <a:pt x="16853" y="757"/>
                </a:lnTo>
                <a:lnTo>
                  <a:pt x="16779" y="586"/>
                </a:lnTo>
                <a:lnTo>
                  <a:pt x="16706" y="415"/>
                </a:lnTo>
                <a:lnTo>
                  <a:pt x="16608" y="293"/>
                </a:lnTo>
                <a:lnTo>
                  <a:pt x="16486" y="196"/>
                </a:lnTo>
                <a:lnTo>
                  <a:pt x="16315" y="122"/>
                </a:lnTo>
                <a:lnTo>
                  <a:pt x="16144" y="49"/>
                </a:lnTo>
                <a:lnTo>
                  <a:pt x="15949" y="0"/>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544" name="Google Shape;544;p39"/>
          <p:cNvGrpSpPr/>
          <p:nvPr/>
        </p:nvGrpSpPr>
        <p:grpSpPr>
          <a:xfrm>
            <a:off x="6533536" y="4702402"/>
            <a:ext cx="376552" cy="389513"/>
            <a:chOff x="6642425" y="4312500"/>
            <a:chExt cx="433550" cy="462825"/>
          </a:xfrm>
          <a:solidFill>
            <a:srgbClr val="00B0F0"/>
          </a:solidFill>
        </p:grpSpPr>
        <p:sp>
          <p:nvSpPr>
            <p:cNvPr id="545" name="Google Shape;545;p39"/>
            <p:cNvSpPr/>
            <p:nvPr/>
          </p:nvSpPr>
          <p:spPr>
            <a:xfrm>
              <a:off x="6642425" y="4687375"/>
              <a:ext cx="433550" cy="39125"/>
            </a:xfrm>
            <a:custGeom>
              <a:avLst/>
              <a:gdLst/>
              <a:ahLst/>
              <a:cxnLst/>
              <a:rect l="l" t="t" r="r" b="b"/>
              <a:pathLst>
                <a:path w="17342" h="1565" extrusionOk="0">
                  <a:moveTo>
                    <a:pt x="489" y="1"/>
                  </a:moveTo>
                  <a:lnTo>
                    <a:pt x="392" y="25"/>
                  </a:lnTo>
                  <a:lnTo>
                    <a:pt x="294" y="50"/>
                  </a:lnTo>
                  <a:lnTo>
                    <a:pt x="221" y="99"/>
                  </a:lnTo>
                  <a:lnTo>
                    <a:pt x="147" y="148"/>
                  </a:lnTo>
                  <a:lnTo>
                    <a:pt x="74" y="221"/>
                  </a:lnTo>
                  <a:lnTo>
                    <a:pt x="25" y="318"/>
                  </a:lnTo>
                  <a:lnTo>
                    <a:pt x="1" y="392"/>
                  </a:lnTo>
                  <a:lnTo>
                    <a:pt x="1" y="489"/>
                  </a:lnTo>
                  <a:lnTo>
                    <a:pt x="1" y="612"/>
                  </a:lnTo>
                  <a:lnTo>
                    <a:pt x="25" y="685"/>
                  </a:lnTo>
                  <a:lnTo>
                    <a:pt x="74" y="783"/>
                  </a:lnTo>
                  <a:lnTo>
                    <a:pt x="147" y="856"/>
                  </a:lnTo>
                  <a:lnTo>
                    <a:pt x="221" y="905"/>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40"/>
                  </a:lnTo>
                  <a:lnTo>
                    <a:pt x="2297" y="1564"/>
                  </a:lnTo>
                  <a:lnTo>
                    <a:pt x="2761" y="1564"/>
                  </a:lnTo>
                  <a:lnTo>
                    <a:pt x="2956" y="1540"/>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40"/>
                  </a:lnTo>
                  <a:lnTo>
                    <a:pt x="6400" y="1564"/>
                  </a:lnTo>
                  <a:lnTo>
                    <a:pt x="6839" y="1564"/>
                  </a:lnTo>
                  <a:lnTo>
                    <a:pt x="7059" y="1540"/>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40"/>
                  </a:lnTo>
                  <a:lnTo>
                    <a:pt x="10478" y="1564"/>
                  </a:lnTo>
                  <a:lnTo>
                    <a:pt x="10942" y="1564"/>
                  </a:lnTo>
                  <a:lnTo>
                    <a:pt x="11138" y="1540"/>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40"/>
                  </a:lnTo>
                  <a:lnTo>
                    <a:pt x="14581" y="1564"/>
                  </a:lnTo>
                  <a:lnTo>
                    <a:pt x="15046" y="1564"/>
                  </a:lnTo>
                  <a:lnTo>
                    <a:pt x="15241" y="1540"/>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5"/>
                  </a:lnTo>
                  <a:lnTo>
                    <a:pt x="17195" y="856"/>
                  </a:lnTo>
                  <a:lnTo>
                    <a:pt x="17268" y="783"/>
                  </a:lnTo>
                  <a:lnTo>
                    <a:pt x="17317" y="685"/>
                  </a:lnTo>
                  <a:lnTo>
                    <a:pt x="17341" y="612"/>
                  </a:lnTo>
                  <a:lnTo>
                    <a:pt x="17341" y="489"/>
                  </a:lnTo>
                  <a:lnTo>
                    <a:pt x="17341" y="392"/>
                  </a:lnTo>
                  <a:lnTo>
                    <a:pt x="17317" y="318"/>
                  </a:lnTo>
                  <a:lnTo>
                    <a:pt x="17268" y="221"/>
                  </a:lnTo>
                  <a:lnTo>
                    <a:pt x="17195" y="148"/>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grpFill/>
            <a:ln>
              <a:noFill/>
            </a:ln>
          </p:spPr>
          <p:txBody>
            <a:bodyPr spcFirstLastPara="1" wrap="square" lIns="121900" tIns="121900" rIns="121900" bIns="121900" anchor="ctr" anchorCtr="0">
              <a:noAutofit/>
            </a:bodyPr>
            <a:lstStyle/>
            <a:p>
              <a:endParaRPr sz="2400"/>
            </a:p>
          </p:txBody>
        </p:sp>
        <p:sp>
          <p:nvSpPr>
            <p:cNvPr id="546" name="Google Shape;546;p39"/>
            <p:cNvSpPr/>
            <p:nvPr/>
          </p:nvSpPr>
          <p:spPr>
            <a:xfrm>
              <a:off x="6642425" y="4736225"/>
              <a:ext cx="433550" cy="39100"/>
            </a:xfrm>
            <a:custGeom>
              <a:avLst/>
              <a:gdLst/>
              <a:ahLst/>
              <a:cxnLst/>
              <a:rect l="l" t="t" r="r" b="b"/>
              <a:pathLst>
                <a:path w="17342" h="1564" extrusionOk="0">
                  <a:moveTo>
                    <a:pt x="489" y="1"/>
                  </a:moveTo>
                  <a:lnTo>
                    <a:pt x="392" y="25"/>
                  </a:lnTo>
                  <a:lnTo>
                    <a:pt x="294" y="50"/>
                  </a:lnTo>
                  <a:lnTo>
                    <a:pt x="221" y="99"/>
                  </a:lnTo>
                  <a:lnTo>
                    <a:pt x="147" y="147"/>
                  </a:lnTo>
                  <a:lnTo>
                    <a:pt x="74" y="221"/>
                  </a:lnTo>
                  <a:lnTo>
                    <a:pt x="25" y="318"/>
                  </a:lnTo>
                  <a:lnTo>
                    <a:pt x="1" y="392"/>
                  </a:lnTo>
                  <a:lnTo>
                    <a:pt x="1" y="489"/>
                  </a:lnTo>
                  <a:lnTo>
                    <a:pt x="1" y="611"/>
                  </a:lnTo>
                  <a:lnTo>
                    <a:pt x="25" y="685"/>
                  </a:lnTo>
                  <a:lnTo>
                    <a:pt x="74" y="782"/>
                  </a:lnTo>
                  <a:lnTo>
                    <a:pt x="147" y="856"/>
                  </a:lnTo>
                  <a:lnTo>
                    <a:pt x="221" y="904"/>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39"/>
                  </a:lnTo>
                  <a:lnTo>
                    <a:pt x="2297" y="1564"/>
                  </a:lnTo>
                  <a:lnTo>
                    <a:pt x="2761" y="1564"/>
                  </a:lnTo>
                  <a:lnTo>
                    <a:pt x="2956" y="1539"/>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39"/>
                  </a:lnTo>
                  <a:lnTo>
                    <a:pt x="6400" y="1564"/>
                  </a:lnTo>
                  <a:lnTo>
                    <a:pt x="6839" y="1564"/>
                  </a:lnTo>
                  <a:lnTo>
                    <a:pt x="7059" y="1539"/>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39"/>
                  </a:lnTo>
                  <a:lnTo>
                    <a:pt x="10478" y="1564"/>
                  </a:lnTo>
                  <a:lnTo>
                    <a:pt x="10942" y="1564"/>
                  </a:lnTo>
                  <a:lnTo>
                    <a:pt x="11138" y="1539"/>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39"/>
                  </a:lnTo>
                  <a:lnTo>
                    <a:pt x="14581" y="1564"/>
                  </a:lnTo>
                  <a:lnTo>
                    <a:pt x="15046" y="1564"/>
                  </a:lnTo>
                  <a:lnTo>
                    <a:pt x="15241" y="1539"/>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4"/>
                  </a:lnTo>
                  <a:lnTo>
                    <a:pt x="17195" y="856"/>
                  </a:lnTo>
                  <a:lnTo>
                    <a:pt x="17268" y="782"/>
                  </a:lnTo>
                  <a:lnTo>
                    <a:pt x="17317" y="685"/>
                  </a:lnTo>
                  <a:lnTo>
                    <a:pt x="17341" y="611"/>
                  </a:lnTo>
                  <a:lnTo>
                    <a:pt x="17341" y="489"/>
                  </a:lnTo>
                  <a:lnTo>
                    <a:pt x="17341" y="392"/>
                  </a:lnTo>
                  <a:lnTo>
                    <a:pt x="17317" y="318"/>
                  </a:lnTo>
                  <a:lnTo>
                    <a:pt x="17268" y="221"/>
                  </a:lnTo>
                  <a:lnTo>
                    <a:pt x="17195" y="147"/>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grpFill/>
            <a:ln>
              <a:noFill/>
            </a:ln>
          </p:spPr>
          <p:txBody>
            <a:bodyPr spcFirstLastPara="1" wrap="square" lIns="121900" tIns="121900" rIns="121900" bIns="121900" anchor="ctr" anchorCtr="0">
              <a:noAutofit/>
            </a:bodyPr>
            <a:lstStyle/>
            <a:p>
              <a:endParaRPr sz="2400"/>
            </a:p>
          </p:txBody>
        </p:sp>
        <p:sp>
          <p:nvSpPr>
            <p:cNvPr id="547" name="Google Shape;547;p39"/>
            <p:cNvSpPr/>
            <p:nvPr/>
          </p:nvSpPr>
          <p:spPr>
            <a:xfrm>
              <a:off x="6684575" y="4312500"/>
              <a:ext cx="349875" cy="377350"/>
            </a:xfrm>
            <a:custGeom>
              <a:avLst/>
              <a:gdLst/>
              <a:ahLst/>
              <a:cxnLst/>
              <a:rect l="l" t="t" r="r" b="b"/>
              <a:pathLst>
                <a:path w="13995" h="15094" extrusionOk="0">
                  <a:moveTo>
                    <a:pt x="5691" y="5740"/>
                  </a:moveTo>
                  <a:lnTo>
                    <a:pt x="5764" y="5764"/>
                  </a:lnTo>
                  <a:lnTo>
                    <a:pt x="5813" y="5837"/>
                  </a:lnTo>
                  <a:lnTo>
                    <a:pt x="5862" y="5886"/>
                  </a:lnTo>
                  <a:lnTo>
                    <a:pt x="5935" y="6082"/>
                  </a:lnTo>
                  <a:lnTo>
                    <a:pt x="5959" y="6301"/>
                  </a:lnTo>
                  <a:lnTo>
                    <a:pt x="5935" y="6521"/>
                  </a:lnTo>
                  <a:lnTo>
                    <a:pt x="5862" y="6692"/>
                  </a:lnTo>
                  <a:lnTo>
                    <a:pt x="5813" y="6765"/>
                  </a:lnTo>
                  <a:lnTo>
                    <a:pt x="5764" y="6814"/>
                  </a:lnTo>
                  <a:lnTo>
                    <a:pt x="5691" y="6839"/>
                  </a:lnTo>
                  <a:lnTo>
                    <a:pt x="5642" y="6863"/>
                  </a:lnTo>
                  <a:lnTo>
                    <a:pt x="5569" y="6839"/>
                  </a:lnTo>
                  <a:lnTo>
                    <a:pt x="5520" y="6814"/>
                  </a:lnTo>
                  <a:lnTo>
                    <a:pt x="5446" y="6765"/>
                  </a:lnTo>
                  <a:lnTo>
                    <a:pt x="5398" y="6692"/>
                  </a:lnTo>
                  <a:lnTo>
                    <a:pt x="5349" y="6521"/>
                  </a:lnTo>
                  <a:lnTo>
                    <a:pt x="5324" y="6301"/>
                  </a:lnTo>
                  <a:lnTo>
                    <a:pt x="5349" y="6082"/>
                  </a:lnTo>
                  <a:lnTo>
                    <a:pt x="5398" y="5886"/>
                  </a:lnTo>
                  <a:lnTo>
                    <a:pt x="5446" y="5837"/>
                  </a:lnTo>
                  <a:lnTo>
                    <a:pt x="5520" y="5764"/>
                  </a:lnTo>
                  <a:lnTo>
                    <a:pt x="5569" y="5740"/>
                  </a:lnTo>
                  <a:close/>
                  <a:moveTo>
                    <a:pt x="8402" y="5740"/>
                  </a:moveTo>
                  <a:lnTo>
                    <a:pt x="8475" y="5764"/>
                  </a:lnTo>
                  <a:lnTo>
                    <a:pt x="8524" y="5837"/>
                  </a:lnTo>
                  <a:lnTo>
                    <a:pt x="8573" y="5886"/>
                  </a:lnTo>
                  <a:lnTo>
                    <a:pt x="8621" y="6082"/>
                  </a:lnTo>
                  <a:lnTo>
                    <a:pt x="8646" y="6301"/>
                  </a:lnTo>
                  <a:lnTo>
                    <a:pt x="8621" y="6521"/>
                  </a:lnTo>
                  <a:lnTo>
                    <a:pt x="8573" y="6692"/>
                  </a:lnTo>
                  <a:lnTo>
                    <a:pt x="8524" y="6765"/>
                  </a:lnTo>
                  <a:lnTo>
                    <a:pt x="8475" y="6814"/>
                  </a:lnTo>
                  <a:lnTo>
                    <a:pt x="8402" y="6839"/>
                  </a:lnTo>
                  <a:lnTo>
                    <a:pt x="8328" y="6863"/>
                  </a:lnTo>
                  <a:lnTo>
                    <a:pt x="8280" y="6839"/>
                  </a:lnTo>
                  <a:lnTo>
                    <a:pt x="8206" y="6814"/>
                  </a:lnTo>
                  <a:lnTo>
                    <a:pt x="8157" y="6765"/>
                  </a:lnTo>
                  <a:lnTo>
                    <a:pt x="8109" y="6692"/>
                  </a:lnTo>
                  <a:lnTo>
                    <a:pt x="8035" y="6521"/>
                  </a:lnTo>
                  <a:lnTo>
                    <a:pt x="8011" y="6301"/>
                  </a:lnTo>
                  <a:lnTo>
                    <a:pt x="8035" y="6082"/>
                  </a:lnTo>
                  <a:lnTo>
                    <a:pt x="8109" y="5886"/>
                  </a:lnTo>
                  <a:lnTo>
                    <a:pt x="8157" y="5837"/>
                  </a:lnTo>
                  <a:lnTo>
                    <a:pt x="8206" y="5764"/>
                  </a:lnTo>
                  <a:lnTo>
                    <a:pt x="8280" y="5740"/>
                  </a:lnTo>
                  <a:close/>
                  <a:moveTo>
                    <a:pt x="9867" y="2931"/>
                  </a:moveTo>
                  <a:lnTo>
                    <a:pt x="9867" y="4421"/>
                  </a:lnTo>
                  <a:lnTo>
                    <a:pt x="11552" y="4421"/>
                  </a:lnTo>
                  <a:lnTo>
                    <a:pt x="11552" y="6033"/>
                  </a:lnTo>
                  <a:lnTo>
                    <a:pt x="7229" y="4225"/>
                  </a:lnTo>
                  <a:lnTo>
                    <a:pt x="7229" y="9867"/>
                  </a:lnTo>
                  <a:lnTo>
                    <a:pt x="7205" y="9965"/>
                  </a:lnTo>
                  <a:lnTo>
                    <a:pt x="7156" y="10063"/>
                  </a:lnTo>
                  <a:lnTo>
                    <a:pt x="7083" y="10111"/>
                  </a:lnTo>
                  <a:lnTo>
                    <a:pt x="6887" y="10111"/>
                  </a:lnTo>
                  <a:lnTo>
                    <a:pt x="6814" y="10063"/>
                  </a:lnTo>
                  <a:lnTo>
                    <a:pt x="6765" y="9965"/>
                  </a:lnTo>
                  <a:lnTo>
                    <a:pt x="6741" y="9867"/>
                  </a:lnTo>
                  <a:lnTo>
                    <a:pt x="6741" y="4225"/>
                  </a:lnTo>
                  <a:lnTo>
                    <a:pt x="2418" y="6033"/>
                  </a:lnTo>
                  <a:lnTo>
                    <a:pt x="2418" y="4421"/>
                  </a:lnTo>
                  <a:lnTo>
                    <a:pt x="4103" y="4421"/>
                  </a:lnTo>
                  <a:lnTo>
                    <a:pt x="4103" y="2931"/>
                  </a:lnTo>
                  <a:close/>
                  <a:moveTo>
                    <a:pt x="5520" y="0"/>
                  </a:moveTo>
                  <a:lnTo>
                    <a:pt x="5520" y="2027"/>
                  </a:lnTo>
                  <a:lnTo>
                    <a:pt x="3151" y="2027"/>
                  </a:lnTo>
                  <a:lnTo>
                    <a:pt x="3151" y="3542"/>
                  </a:lnTo>
                  <a:lnTo>
                    <a:pt x="1466" y="3542"/>
                  </a:lnTo>
                  <a:lnTo>
                    <a:pt x="1466" y="6423"/>
                  </a:lnTo>
                  <a:lnTo>
                    <a:pt x="586" y="6765"/>
                  </a:lnTo>
                  <a:lnTo>
                    <a:pt x="415" y="6863"/>
                  </a:lnTo>
                  <a:lnTo>
                    <a:pt x="269" y="6985"/>
                  </a:lnTo>
                  <a:lnTo>
                    <a:pt x="147" y="7132"/>
                  </a:lnTo>
                  <a:lnTo>
                    <a:pt x="49" y="7278"/>
                  </a:lnTo>
                  <a:lnTo>
                    <a:pt x="0" y="7425"/>
                  </a:lnTo>
                  <a:lnTo>
                    <a:pt x="0" y="7596"/>
                  </a:lnTo>
                  <a:lnTo>
                    <a:pt x="0" y="7791"/>
                  </a:lnTo>
                  <a:lnTo>
                    <a:pt x="73" y="7987"/>
                  </a:lnTo>
                  <a:lnTo>
                    <a:pt x="1514" y="11308"/>
                  </a:lnTo>
                  <a:lnTo>
                    <a:pt x="1514" y="14874"/>
                  </a:lnTo>
                  <a:lnTo>
                    <a:pt x="1759" y="14752"/>
                  </a:lnTo>
                  <a:lnTo>
                    <a:pt x="2052" y="14630"/>
                  </a:lnTo>
                  <a:lnTo>
                    <a:pt x="2247" y="14581"/>
                  </a:lnTo>
                  <a:lnTo>
                    <a:pt x="2442" y="14556"/>
                  </a:lnTo>
                  <a:lnTo>
                    <a:pt x="2662" y="14532"/>
                  </a:lnTo>
                  <a:lnTo>
                    <a:pt x="2882" y="14508"/>
                  </a:lnTo>
                  <a:lnTo>
                    <a:pt x="3175" y="14532"/>
                  </a:lnTo>
                  <a:lnTo>
                    <a:pt x="3419" y="14556"/>
                  </a:lnTo>
                  <a:lnTo>
                    <a:pt x="3639" y="14605"/>
                  </a:lnTo>
                  <a:lnTo>
                    <a:pt x="3835" y="14678"/>
                  </a:lnTo>
                  <a:lnTo>
                    <a:pt x="4152" y="14801"/>
                  </a:lnTo>
                  <a:lnTo>
                    <a:pt x="4396" y="14947"/>
                  </a:lnTo>
                  <a:lnTo>
                    <a:pt x="4543" y="15020"/>
                  </a:lnTo>
                  <a:lnTo>
                    <a:pt x="4641" y="15069"/>
                  </a:lnTo>
                  <a:lnTo>
                    <a:pt x="4787" y="15094"/>
                  </a:lnTo>
                  <a:lnTo>
                    <a:pt x="5105" y="15094"/>
                  </a:lnTo>
                  <a:lnTo>
                    <a:pt x="5227" y="15069"/>
                  </a:lnTo>
                  <a:lnTo>
                    <a:pt x="5349" y="15020"/>
                  </a:lnTo>
                  <a:lnTo>
                    <a:pt x="5471" y="14947"/>
                  </a:lnTo>
                  <a:lnTo>
                    <a:pt x="5740" y="14801"/>
                  </a:lnTo>
                  <a:lnTo>
                    <a:pt x="6057" y="14678"/>
                  </a:lnTo>
                  <a:lnTo>
                    <a:pt x="6252" y="14605"/>
                  </a:lnTo>
                  <a:lnTo>
                    <a:pt x="6472" y="14556"/>
                  </a:lnTo>
                  <a:lnTo>
                    <a:pt x="6716" y="14532"/>
                  </a:lnTo>
                  <a:lnTo>
                    <a:pt x="6985" y="14508"/>
                  </a:lnTo>
                  <a:lnTo>
                    <a:pt x="7254" y="14532"/>
                  </a:lnTo>
                  <a:lnTo>
                    <a:pt x="7498" y="14556"/>
                  </a:lnTo>
                  <a:lnTo>
                    <a:pt x="7718" y="14605"/>
                  </a:lnTo>
                  <a:lnTo>
                    <a:pt x="7913" y="14678"/>
                  </a:lnTo>
                  <a:lnTo>
                    <a:pt x="8255" y="14801"/>
                  </a:lnTo>
                  <a:lnTo>
                    <a:pt x="8499" y="14947"/>
                  </a:lnTo>
                  <a:lnTo>
                    <a:pt x="8621" y="15020"/>
                  </a:lnTo>
                  <a:lnTo>
                    <a:pt x="8744" y="15069"/>
                  </a:lnTo>
                  <a:lnTo>
                    <a:pt x="8866" y="15094"/>
                  </a:lnTo>
                  <a:lnTo>
                    <a:pt x="9183" y="15094"/>
                  </a:lnTo>
                  <a:lnTo>
                    <a:pt x="9330" y="15069"/>
                  </a:lnTo>
                  <a:lnTo>
                    <a:pt x="9427" y="15020"/>
                  </a:lnTo>
                  <a:lnTo>
                    <a:pt x="9574" y="14947"/>
                  </a:lnTo>
                  <a:lnTo>
                    <a:pt x="9818" y="14801"/>
                  </a:lnTo>
                  <a:lnTo>
                    <a:pt x="10136" y="14678"/>
                  </a:lnTo>
                  <a:lnTo>
                    <a:pt x="10331" y="14605"/>
                  </a:lnTo>
                  <a:lnTo>
                    <a:pt x="10551" y="14556"/>
                  </a:lnTo>
                  <a:lnTo>
                    <a:pt x="10795" y="14532"/>
                  </a:lnTo>
                  <a:lnTo>
                    <a:pt x="11088" y="14508"/>
                  </a:lnTo>
                  <a:lnTo>
                    <a:pt x="11308" y="14532"/>
                  </a:lnTo>
                  <a:lnTo>
                    <a:pt x="11528" y="14556"/>
                  </a:lnTo>
                  <a:lnTo>
                    <a:pt x="11723" y="14581"/>
                  </a:lnTo>
                  <a:lnTo>
                    <a:pt x="11919" y="14630"/>
                  </a:lnTo>
                  <a:lnTo>
                    <a:pt x="12212" y="14752"/>
                  </a:lnTo>
                  <a:lnTo>
                    <a:pt x="12456" y="14874"/>
                  </a:lnTo>
                  <a:lnTo>
                    <a:pt x="12456" y="11308"/>
                  </a:lnTo>
                  <a:lnTo>
                    <a:pt x="13897" y="7987"/>
                  </a:lnTo>
                  <a:lnTo>
                    <a:pt x="13970" y="7791"/>
                  </a:lnTo>
                  <a:lnTo>
                    <a:pt x="13995" y="7596"/>
                  </a:lnTo>
                  <a:lnTo>
                    <a:pt x="13970" y="7425"/>
                  </a:lnTo>
                  <a:lnTo>
                    <a:pt x="13921" y="7278"/>
                  </a:lnTo>
                  <a:lnTo>
                    <a:pt x="13824" y="7132"/>
                  </a:lnTo>
                  <a:lnTo>
                    <a:pt x="13701" y="6985"/>
                  </a:lnTo>
                  <a:lnTo>
                    <a:pt x="13555" y="6863"/>
                  </a:lnTo>
                  <a:lnTo>
                    <a:pt x="13384" y="6765"/>
                  </a:lnTo>
                  <a:lnTo>
                    <a:pt x="12505" y="6423"/>
                  </a:lnTo>
                  <a:lnTo>
                    <a:pt x="12505" y="3542"/>
                  </a:lnTo>
                  <a:lnTo>
                    <a:pt x="10820" y="3542"/>
                  </a:lnTo>
                  <a:lnTo>
                    <a:pt x="10820" y="2027"/>
                  </a:lnTo>
                  <a:lnTo>
                    <a:pt x="8450" y="2027"/>
                  </a:lnTo>
                  <a:lnTo>
                    <a:pt x="8450" y="0"/>
                  </a:lnTo>
                  <a:close/>
                </a:path>
              </a:pathLst>
            </a:custGeom>
            <a:grpFill/>
            <a:ln>
              <a:noFill/>
            </a:ln>
          </p:spPr>
          <p:txBody>
            <a:bodyPr spcFirstLastPara="1" wrap="square" lIns="121900" tIns="121900" rIns="121900" bIns="121900" anchor="ctr" anchorCtr="0">
              <a:noAutofit/>
            </a:bodyPr>
            <a:lstStyle/>
            <a:p>
              <a:endParaRPr sz="2400"/>
            </a:p>
          </p:txBody>
        </p:sp>
      </p:grpSp>
      <p:sp>
        <p:nvSpPr>
          <p:cNvPr id="548" name="Google Shape;548;p39"/>
          <p:cNvSpPr/>
          <p:nvPr/>
        </p:nvSpPr>
        <p:spPr>
          <a:xfrm>
            <a:off x="1210901" y="5326222"/>
            <a:ext cx="483643" cy="276487"/>
          </a:xfrm>
          <a:custGeom>
            <a:avLst/>
            <a:gdLst/>
            <a:ahLst/>
            <a:cxnLst/>
            <a:rect l="l" t="t" r="r" b="b"/>
            <a:pathLst>
              <a:path w="22274" h="13141" extrusionOk="0">
                <a:moveTo>
                  <a:pt x="14532" y="3786"/>
                </a:moveTo>
                <a:lnTo>
                  <a:pt x="11747" y="7084"/>
                </a:lnTo>
                <a:lnTo>
                  <a:pt x="11577" y="7035"/>
                </a:lnTo>
                <a:lnTo>
                  <a:pt x="11406" y="6986"/>
                </a:lnTo>
                <a:lnTo>
                  <a:pt x="11235" y="6937"/>
                </a:lnTo>
                <a:lnTo>
                  <a:pt x="10893" y="6937"/>
                </a:lnTo>
                <a:lnTo>
                  <a:pt x="10746" y="6961"/>
                </a:lnTo>
                <a:lnTo>
                  <a:pt x="9207" y="3786"/>
                </a:lnTo>
                <a:close/>
                <a:moveTo>
                  <a:pt x="7034" y="6082"/>
                </a:moveTo>
                <a:lnTo>
                  <a:pt x="7229" y="6302"/>
                </a:lnTo>
                <a:lnTo>
                  <a:pt x="7400" y="6522"/>
                </a:lnTo>
                <a:lnTo>
                  <a:pt x="7571" y="6766"/>
                </a:lnTo>
                <a:lnTo>
                  <a:pt x="7718" y="7010"/>
                </a:lnTo>
                <a:lnTo>
                  <a:pt x="7840" y="7279"/>
                </a:lnTo>
                <a:lnTo>
                  <a:pt x="7937" y="7572"/>
                </a:lnTo>
                <a:lnTo>
                  <a:pt x="8011" y="7841"/>
                </a:lnTo>
                <a:lnTo>
                  <a:pt x="8060" y="8134"/>
                </a:lnTo>
                <a:lnTo>
                  <a:pt x="5422" y="8134"/>
                </a:lnTo>
                <a:lnTo>
                  <a:pt x="7034" y="6082"/>
                </a:lnTo>
                <a:close/>
                <a:moveTo>
                  <a:pt x="8475" y="4275"/>
                </a:moveTo>
                <a:lnTo>
                  <a:pt x="9965" y="7352"/>
                </a:lnTo>
                <a:lnTo>
                  <a:pt x="9769" y="7523"/>
                </a:lnTo>
                <a:lnTo>
                  <a:pt x="9623" y="7743"/>
                </a:lnTo>
                <a:lnTo>
                  <a:pt x="9525" y="7963"/>
                </a:lnTo>
                <a:lnTo>
                  <a:pt x="9427" y="8183"/>
                </a:lnTo>
                <a:lnTo>
                  <a:pt x="9061" y="8183"/>
                </a:lnTo>
                <a:lnTo>
                  <a:pt x="8988" y="7767"/>
                </a:lnTo>
                <a:lnTo>
                  <a:pt x="8890" y="7377"/>
                </a:lnTo>
                <a:lnTo>
                  <a:pt x="8768" y="6986"/>
                </a:lnTo>
                <a:lnTo>
                  <a:pt x="8597" y="6619"/>
                </a:lnTo>
                <a:lnTo>
                  <a:pt x="8402" y="6253"/>
                </a:lnTo>
                <a:lnTo>
                  <a:pt x="8182" y="5936"/>
                </a:lnTo>
                <a:lnTo>
                  <a:pt x="7937" y="5618"/>
                </a:lnTo>
                <a:lnTo>
                  <a:pt x="7644" y="5325"/>
                </a:lnTo>
                <a:lnTo>
                  <a:pt x="8475" y="4275"/>
                </a:lnTo>
                <a:close/>
                <a:moveTo>
                  <a:pt x="11161" y="8012"/>
                </a:moveTo>
                <a:lnTo>
                  <a:pt x="11259" y="8060"/>
                </a:lnTo>
                <a:lnTo>
                  <a:pt x="11381" y="8109"/>
                </a:lnTo>
                <a:lnTo>
                  <a:pt x="11454" y="8183"/>
                </a:lnTo>
                <a:lnTo>
                  <a:pt x="11528" y="8280"/>
                </a:lnTo>
                <a:lnTo>
                  <a:pt x="11577" y="8378"/>
                </a:lnTo>
                <a:lnTo>
                  <a:pt x="11625" y="8476"/>
                </a:lnTo>
                <a:lnTo>
                  <a:pt x="11625" y="8598"/>
                </a:lnTo>
                <a:lnTo>
                  <a:pt x="11625" y="8695"/>
                </a:lnTo>
                <a:lnTo>
                  <a:pt x="11577" y="8818"/>
                </a:lnTo>
                <a:lnTo>
                  <a:pt x="11528" y="8915"/>
                </a:lnTo>
                <a:lnTo>
                  <a:pt x="11454" y="9013"/>
                </a:lnTo>
                <a:lnTo>
                  <a:pt x="11381" y="9062"/>
                </a:lnTo>
                <a:lnTo>
                  <a:pt x="11259" y="9135"/>
                </a:lnTo>
                <a:lnTo>
                  <a:pt x="11161" y="9159"/>
                </a:lnTo>
                <a:lnTo>
                  <a:pt x="11039" y="9184"/>
                </a:lnTo>
                <a:lnTo>
                  <a:pt x="10942" y="9159"/>
                </a:lnTo>
                <a:lnTo>
                  <a:pt x="10819" y="9135"/>
                </a:lnTo>
                <a:lnTo>
                  <a:pt x="10722" y="9062"/>
                </a:lnTo>
                <a:lnTo>
                  <a:pt x="10624" y="9013"/>
                </a:lnTo>
                <a:lnTo>
                  <a:pt x="10575" y="8915"/>
                </a:lnTo>
                <a:lnTo>
                  <a:pt x="10502" y="8818"/>
                </a:lnTo>
                <a:lnTo>
                  <a:pt x="10477" y="8695"/>
                </a:lnTo>
                <a:lnTo>
                  <a:pt x="10453" y="8598"/>
                </a:lnTo>
                <a:lnTo>
                  <a:pt x="10477" y="8476"/>
                </a:lnTo>
                <a:lnTo>
                  <a:pt x="10502" y="8378"/>
                </a:lnTo>
                <a:lnTo>
                  <a:pt x="10575" y="8280"/>
                </a:lnTo>
                <a:lnTo>
                  <a:pt x="10624" y="8183"/>
                </a:lnTo>
                <a:lnTo>
                  <a:pt x="10722" y="8109"/>
                </a:lnTo>
                <a:lnTo>
                  <a:pt x="10819" y="8060"/>
                </a:lnTo>
                <a:lnTo>
                  <a:pt x="10942" y="8012"/>
                </a:lnTo>
                <a:close/>
                <a:moveTo>
                  <a:pt x="4811" y="5081"/>
                </a:moveTo>
                <a:lnTo>
                  <a:pt x="5056" y="5105"/>
                </a:lnTo>
                <a:lnTo>
                  <a:pt x="5275" y="5154"/>
                </a:lnTo>
                <a:lnTo>
                  <a:pt x="5520" y="5203"/>
                </a:lnTo>
                <a:lnTo>
                  <a:pt x="5739" y="5276"/>
                </a:lnTo>
                <a:lnTo>
                  <a:pt x="5959" y="5374"/>
                </a:lnTo>
                <a:lnTo>
                  <a:pt x="6179" y="5472"/>
                </a:lnTo>
                <a:lnTo>
                  <a:pt x="6374" y="5569"/>
                </a:lnTo>
                <a:lnTo>
                  <a:pt x="4640" y="7816"/>
                </a:lnTo>
                <a:lnTo>
                  <a:pt x="4396" y="7816"/>
                </a:lnTo>
                <a:lnTo>
                  <a:pt x="4250" y="7865"/>
                </a:lnTo>
                <a:lnTo>
                  <a:pt x="4127" y="7938"/>
                </a:lnTo>
                <a:lnTo>
                  <a:pt x="4005" y="8036"/>
                </a:lnTo>
                <a:lnTo>
                  <a:pt x="3908" y="8158"/>
                </a:lnTo>
                <a:lnTo>
                  <a:pt x="3834" y="8280"/>
                </a:lnTo>
                <a:lnTo>
                  <a:pt x="3786" y="8427"/>
                </a:lnTo>
                <a:lnTo>
                  <a:pt x="3761" y="8598"/>
                </a:lnTo>
                <a:lnTo>
                  <a:pt x="3786" y="8744"/>
                </a:lnTo>
                <a:lnTo>
                  <a:pt x="3834" y="8891"/>
                </a:lnTo>
                <a:lnTo>
                  <a:pt x="3908" y="9037"/>
                </a:lnTo>
                <a:lnTo>
                  <a:pt x="4005" y="9135"/>
                </a:lnTo>
                <a:lnTo>
                  <a:pt x="4127" y="9233"/>
                </a:lnTo>
                <a:lnTo>
                  <a:pt x="4250" y="9306"/>
                </a:lnTo>
                <a:lnTo>
                  <a:pt x="4396" y="9355"/>
                </a:lnTo>
                <a:lnTo>
                  <a:pt x="4543" y="9379"/>
                </a:lnTo>
                <a:lnTo>
                  <a:pt x="4738" y="9355"/>
                </a:lnTo>
                <a:lnTo>
                  <a:pt x="4933" y="9282"/>
                </a:lnTo>
                <a:lnTo>
                  <a:pt x="5080" y="9159"/>
                </a:lnTo>
                <a:lnTo>
                  <a:pt x="5227" y="9013"/>
                </a:lnTo>
                <a:lnTo>
                  <a:pt x="8060" y="9013"/>
                </a:lnTo>
                <a:lnTo>
                  <a:pt x="8011" y="9330"/>
                </a:lnTo>
                <a:lnTo>
                  <a:pt x="7937" y="9648"/>
                </a:lnTo>
                <a:lnTo>
                  <a:pt x="7815" y="9965"/>
                </a:lnTo>
                <a:lnTo>
                  <a:pt x="7693" y="10259"/>
                </a:lnTo>
                <a:lnTo>
                  <a:pt x="7522" y="10527"/>
                </a:lnTo>
                <a:lnTo>
                  <a:pt x="7351" y="10771"/>
                </a:lnTo>
                <a:lnTo>
                  <a:pt x="7156" y="11016"/>
                </a:lnTo>
                <a:lnTo>
                  <a:pt x="6912" y="11235"/>
                </a:lnTo>
                <a:lnTo>
                  <a:pt x="6667" y="11431"/>
                </a:lnTo>
                <a:lnTo>
                  <a:pt x="6423" y="11626"/>
                </a:lnTo>
                <a:lnTo>
                  <a:pt x="6130" y="11773"/>
                </a:lnTo>
                <a:lnTo>
                  <a:pt x="5837" y="11895"/>
                </a:lnTo>
                <a:lnTo>
                  <a:pt x="5544" y="12017"/>
                </a:lnTo>
                <a:lnTo>
                  <a:pt x="5227" y="12090"/>
                </a:lnTo>
                <a:lnTo>
                  <a:pt x="4885" y="12139"/>
                </a:lnTo>
                <a:lnTo>
                  <a:pt x="4201" y="12139"/>
                </a:lnTo>
                <a:lnTo>
                  <a:pt x="3834" y="12066"/>
                </a:lnTo>
                <a:lnTo>
                  <a:pt x="3517" y="11993"/>
                </a:lnTo>
                <a:lnTo>
                  <a:pt x="3175" y="11870"/>
                </a:lnTo>
                <a:lnTo>
                  <a:pt x="2882" y="11724"/>
                </a:lnTo>
                <a:lnTo>
                  <a:pt x="2589" y="11553"/>
                </a:lnTo>
                <a:lnTo>
                  <a:pt x="2320" y="11333"/>
                </a:lnTo>
                <a:lnTo>
                  <a:pt x="2052" y="11113"/>
                </a:lnTo>
                <a:lnTo>
                  <a:pt x="1832" y="10869"/>
                </a:lnTo>
                <a:lnTo>
                  <a:pt x="1636" y="10576"/>
                </a:lnTo>
                <a:lnTo>
                  <a:pt x="1441" y="10283"/>
                </a:lnTo>
                <a:lnTo>
                  <a:pt x="1294" y="9990"/>
                </a:lnTo>
                <a:lnTo>
                  <a:pt x="1172" y="9672"/>
                </a:lnTo>
                <a:lnTo>
                  <a:pt x="1099" y="9330"/>
                </a:lnTo>
                <a:lnTo>
                  <a:pt x="1050" y="8964"/>
                </a:lnTo>
                <a:lnTo>
                  <a:pt x="1026" y="8598"/>
                </a:lnTo>
                <a:lnTo>
                  <a:pt x="1050" y="8256"/>
                </a:lnTo>
                <a:lnTo>
                  <a:pt x="1099" y="7889"/>
                </a:lnTo>
                <a:lnTo>
                  <a:pt x="1172" y="7548"/>
                </a:lnTo>
                <a:lnTo>
                  <a:pt x="1294" y="7230"/>
                </a:lnTo>
                <a:lnTo>
                  <a:pt x="1441" y="6913"/>
                </a:lnTo>
                <a:lnTo>
                  <a:pt x="1636" y="6644"/>
                </a:lnTo>
                <a:lnTo>
                  <a:pt x="1832" y="6351"/>
                </a:lnTo>
                <a:lnTo>
                  <a:pt x="2052" y="6107"/>
                </a:lnTo>
                <a:lnTo>
                  <a:pt x="2320" y="5887"/>
                </a:lnTo>
                <a:lnTo>
                  <a:pt x="2589" y="5667"/>
                </a:lnTo>
                <a:lnTo>
                  <a:pt x="2882" y="5496"/>
                </a:lnTo>
                <a:lnTo>
                  <a:pt x="3175" y="5349"/>
                </a:lnTo>
                <a:lnTo>
                  <a:pt x="3517" y="5227"/>
                </a:lnTo>
                <a:lnTo>
                  <a:pt x="3834" y="5154"/>
                </a:lnTo>
                <a:lnTo>
                  <a:pt x="4201" y="5081"/>
                </a:lnTo>
                <a:close/>
                <a:moveTo>
                  <a:pt x="18097" y="5081"/>
                </a:moveTo>
                <a:lnTo>
                  <a:pt x="18464" y="5154"/>
                </a:lnTo>
                <a:lnTo>
                  <a:pt x="18806" y="5227"/>
                </a:lnTo>
                <a:lnTo>
                  <a:pt x="19123" y="5349"/>
                </a:lnTo>
                <a:lnTo>
                  <a:pt x="19441" y="5496"/>
                </a:lnTo>
                <a:lnTo>
                  <a:pt x="19734" y="5667"/>
                </a:lnTo>
                <a:lnTo>
                  <a:pt x="20002" y="5887"/>
                </a:lnTo>
                <a:lnTo>
                  <a:pt x="20247" y="6107"/>
                </a:lnTo>
                <a:lnTo>
                  <a:pt x="20466" y="6351"/>
                </a:lnTo>
                <a:lnTo>
                  <a:pt x="20686" y="6644"/>
                </a:lnTo>
                <a:lnTo>
                  <a:pt x="20857" y="6913"/>
                </a:lnTo>
                <a:lnTo>
                  <a:pt x="21004" y="7230"/>
                </a:lnTo>
                <a:lnTo>
                  <a:pt x="21126" y="7548"/>
                </a:lnTo>
                <a:lnTo>
                  <a:pt x="21199" y="7889"/>
                </a:lnTo>
                <a:lnTo>
                  <a:pt x="21272" y="8256"/>
                </a:lnTo>
                <a:lnTo>
                  <a:pt x="21272" y="8598"/>
                </a:lnTo>
                <a:lnTo>
                  <a:pt x="21272" y="8964"/>
                </a:lnTo>
                <a:lnTo>
                  <a:pt x="21199" y="9330"/>
                </a:lnTo>
                <a:lnTo>
                  <a:pt x="21126" y="9672"/>
                </a:lnTo>
                <a:lnTo>
                  <a:pt x="21004" y="9990"/>
                </a:lnTo>
                <a:lnTo>
                  <a:pt x="20857" y="10283"/>
                </a:lnTo>
                <a:lnTo>
                  <a:pt x="20686" y="10576"/>
                </a:lnTo>
                <a:lnTo>
                  <a:pt x="20466" y="10869"/>
                </a:lnTo>
                <a:lnTo>
                  <a:pt x="20247" y="11113"/>
                </a:lnTo>
                <a:lnTo>
                  <a:pt x="20002" y="11333"/>
                </a:lnTo>
                <a:lnTo>
                  <a:pt x="19734" y="11553"/>
                </a:lnTo>
                <a:lnTo>
                  <a:pt x="19441" y="11724"/>
                </a:lnTo>
                <a:lnTo>
                  <a:pt x="19123" y="11870"/>
                </a:lnTo>
                <a:lnTo>
                  <a:pt x="18806" y="11993"/>
                </a:lnTo>
                <a:lnTo>
                  <a:pt x="18464" y="12066"/>
                </a:lnTo>
                <a:lnTo>
                  <a:pt x="18097" y="12139"/>
                </a:lnTo>
                <a:lnTo>
                  <a:pt x="17389" y="12139"/>
                </a:lnTo>
                <a:lnTo>
                  <a:pt x="17023" y="12066"/>
                </a:lnTo>
                <a:lnTo>
                  <a:pt x="16705" y="11993"/>
                </a:lnTo>
                <a:lnTo>
                  <a:pt x="16363" y="11870"/>
                </a:lnTo>
                <a:lnTo>
                  <a:pt x="16070" y="11724"/>
                </a:lnTo>
                <a:lnTo>
                  <a:pt x="15777" y="11553"/>
                </a:lnTo>
                <a:lnTo>
                  <a:pt x="15509" y="11333"/>
                </a:lnTo>
                <a:lnTo>
                  <a:pt x="15240" y="11113"/>
                </a:lnTo>
                <a:lnTo>
                  <a:pt x="15020" y="10869"/>
                </a:lnTo>
                <a:lnTo>
                  <a:pt x="14825" y="10576"/>
                </a:lnTo>
                <a:lnTo>
                  <a:pt x="14629" y="10283"/>
                </a:lnTo>
                <a:lnTo>
                  <a:pt x="14483" y="9990"/>
                </a:lnTo>
                <a:lnTo>
                  <a:pt x="14361" y="9672"/>
                </a:lnTo>
                <a:lnTo>
                  <a:pt x="14287" y="9330"/>
                </a:lnTo>
                <a:lnTo>
                  <a:pt x="14239" y="8964"/>
                </a:lnTo>
                <a:lnTo>
                  <a:pt x="14214" y="8598"/>
                </a:lnTo>
                <a:lnTo>
                  <a:pt x="14214" y="8354"/>
                </a:lnTo>
                <a:lnTo>
                  <a:pt x="14239" y="8109"/>
                </a:lnTo>
                <a:lnTo>
                  <a:pt x="14287" y="7889"/>
                </a:lnTo>
                <a:lnTo>
                  <a:pt x="14336" y="7645"/>
                </a:lnTo>
                <a:lnTo>
                  <a:pt x="14410" y="7425"/>
                </a:lnTo>
                <a:lnTo>
                  <a:pt x="14507" y="7206"/>
                </a:lnTo>
                <a:lnTo>
                  <a:pt x="14605" y="6986"/>
                </a:lnTo>
                <a:lnTo>
                  <a:pt x="14703" y="6790"/>
                </a:lnTo>
                <a:lnTo>
                  <a:pt x="14849" y="6595"/>
                </a:lnTo>
                <a:lnTo>
                  <a:pt x="14971" y="6424"/>
                </a:lnTo>
                <a:lnTo>
                  <a:pt x="15118" y="6229"/>
                </a:lnTo>
                <a:lnTo>
                  <a:pt x="15289" y="6082"/>
                </a:lnTo>
                <a:lnTo>
                  <a:pt x="15460" y="5911"/>
                </a:lnTo>
                <a:lnTo>
                  <a:pt x="15631" y="5765"/>
                </a:lnTo>
                <a:lnTo>
                  <a:pt x="15826" y="5643"/>
                </a:lnTo>
                <a:lnTo>
                  <a:pt x="16022" y="5520"/>
                </a:lnTo>
                <a:lnTo>
                  <a:pt x="17096" y="8134"/>
                </a:lnTo>
                <a:lnTo>
                  <a:pt x="17023" y="8231"/>
                </a:lnTo>
                <a:lnTo>
                  <a:pt x="16974" y="8354"/>
                </a:lnTo>
                <a:lnTo>
                  <a:pt x="16950" y="8476"/>
                </a:lnTo>
                <a:lnTo>
                  <a:pt x="16925" y="8598"/>
                </a:lnTo>
                <a:lnTo>
                  <a:pt x="16950" y="8744"/>
                </a:lnTo>
                <a:lnTo>
                  <a:pt x="16998" y="8891"/>
                </a:lnTo>
                <a:lnTo>
                  <a:pt x="17072" y="9037"/>
                </a:lnTo>
                <a:lnTo>
                  <a:pt x="17169" y="9135"/>
                </a:lnTo>
                <a:lnTo>
                  <a:pt x="17292" y="9233"/>
                </a:lnTo>
                <a:lnTo>
                  <a:pt x="17414" y="9306"/>
                </a:lnTo>
                <a:lnTo>
                  <a:pt x="17560" y="9355"/>
                </a:lnTo>
                <a:lnTo>
                  <a:pt x="17731" y="9379"/>
                </a:lnTo>
                <a:lnTo>
                  <a:pt x="17878" y="9355"/>
                </a:lnTo>
                <a:lnTo>
                  <a:pt x="18024" y="9306"/>
                </a:lnTo>
                <a:lnTo>
                  <a:pt x="18146" y="9233"/>
                </a:lnTo>
                <a:lnTo>
                  <a:pt x="18268" y="9135"/>
                </a:lnTo>
                <a:lnTo>
                  <a:pt x="18366" y="9037"/>
                </a:lnTo>
                <a:lnTo>
                  <a:pt x="18439" y="8891"/>
                </a:lnTo>
                <a:lnTo>
                  <a:pt x="18488" y="8744"/>
                </a:lnTo>
                <a:lnTo>
                  <a:pt x="18513" y="8598"/>
                </a:lnTo>
                <a:lnTo>
                  <a:pt x="18488" y="8451"/>
                </a:lnTo>
                <a:lnTo>
                  <a:pt x="18464" y="8329"/>
                </a:lnTo>
                <a:lnTo>
                  <a:pt x="18391" y="8207"/>
                </a:lnTo>
                <a:lnTo>
                  <a:pt x="18317" y="8085"/>
                </a:lnTo>
                <a:lnTo>
                  <a:pt x="18220" y="7987"/>
                </a:lnTo>
                <a:lnTo>
                  <a:pt x="18122" y="7914"/>
                </a:lnTo>
                <a:lnTo>
                  <a:pt x="18000" y="7865"/>
                </a:lnTo>
                <a:lnTo>
                  <a:pt x="17853" y="7816"/>
                </a:lnTo>
                <a:lnTo>
                  <a:pt x="16803" y="5203"/>
                </a:lnTo>
                <a:lnTo>
                  <a:pt x="17023" y="5154"/>
                </a:lnTo>
                <a:lnTo>
                  <a:pt x="17267" y="5105"/>
                </a:lnTo>
                <a:lnTo>
                  <a:pt x="17511" y="5081"/>
                </a:lnTo>
                <a:close/>
                <a:moveTo>
                  <a:pt x="6252" y="1"/>
                </a:moveTo>
                <a:lnTo>
                  <a:pt x="6179" y="25"/>
                </a:lnTo>
                <a:lnTo>
                  <a:pt x="6106" y="74"/>
                </a:lnTo>
                <a:lnTo>
                  <a:pt x="6057" y="123"/>
                </a:lnTo>
                <a:lnTo>
                  <a:pt x="6008" y="196"/>
                </a:lnTo>
                <a:lnTo>
                  <a:pt x="5959" y="245"/>
                </a:lnTo>
                <a:lnTo>
                  <a:pt x="5935" y="343"/>
                </a:lnTo>
                <a:lnTo>
                  <a:pt x="5935" y="416"/>
                </a:lnTo>
                <a:lnTo>
                  <a:pt x="5959" y="660"/>
                </a:lnTo>
                <a:lnTo>
                  <a:pt x="6057" y="978"/>
                </a:lnTo>
                <a:lnTo>
                  <a:pt x="6106" y="1124"/>
                </a:lnTo>
                <a:lnTo>
                  <a:pt x="6179" y="1222"/>
                </a:lnTo>
                <a:lnTo>
                  <a:pt x="6252" y="1320"/>
                </a:lnTo>
                <a:lnTo>
                  <a:pt x="6350" y="1344"/>
                </a:lnTo>
                <a:lnTo>
                  <a:pt x="7107" y="1344"/>
                </a:lnTo>
                <a:lnTo>
                  <a:pt x="8084" y="3396"/>
                </a:lnTo>
                <a:lnTo>
                  <a:pt x="6985" y="4788"/>
                </a:lnTo>
                <a:lnTo>
                  <a:pt x="6716" y="4617"/>
                </a:lnTo>
                <a:lnTo>
                  <a:pt x="6423" y="4470"/>
                </a:lnTo>
                <a:lnTo>
                  <a:pt x="6130" y="4348"/>
                </a:lnTo>
                <a:lnTo>
                  <a:pt x="5813" y="4250"/>
                </a:lnTo>
                <a:lnTo>
                  <a:pt x="5495" y="4177"/>
                </a:lnTo>
                <a:lnTo>
                  <a:pt x="5178" y="4104"/>
                </a:lnTo>
                <a:lnTo>
                  <a:pt x="4860" y="4079"/>
                </a:lnTo>
                <a:lnTo>
                  <a:pt x="4030" y="4079"/>
                </a:lnTo>
                <a:lnTo>
                  <a:pt x="3590" y="4153"/>
                </a:lnTo>
                <a:lnTo>
                  <a:pt x="3151" y="4275"/>
                </a:lnTo>
                <a:lnTo>
                  <a:pt x="2735" y="4421"/>
                </a:lnTo>
                <a:lnTo>
                  <a:pt x="2345" y="4617"/>
                </a:lnTo>
                <a:lnTo>
                  <a:pt x="1978" y="4837"/>
                </a:lnTo>
                <a:lnTo>
                  <a:pt x="1636" y="5105"/>
                </a:lnTo>
                <a:lnTo>
                  <a:pt x="1319" y="5398"/>
                </a:lnTo>
                <a:lnTo>
                  <a:pt x="1026" y="5716"/>
                </a:lnTo>
                <a:lnTo>
                  <a:pt x="782" y="6058"/>
                </a:lnTo>
                <a:lnTo>
                  <a:pt x="537" y="6449"/>
                </a:lnTo>
                <a:lnTo>
                  <a:pt x="366" y="6839"/>
                </a:lnTo>
                <a:lnTo>
                  <a:pt x="220" y="7254"/>
                </a:lnTo>
                <a:lnTo>
                  <a:pt x="98" y="7670"/>
                </a:lnTo>
                <a:lnTo>
                  <a:pt x="24" y="8134"/>
                </a:lnTo>
                <a:lnTo>
                  <a:pt x="0" y="8598"/>
                </a:lnTo>
                <a:lnTo>
                  <a:pt x="24" y="9062"/>
                </a:lnTo>
                <a:lnTo>
                  <a:pt x="98" y="9501"/>
                </a:lnTo>
                <a:lnTo>
                  <a:pt x="220" y="9941"/>
                </a:lnTo>
                <a:lnTo>
                  <a:pt x="366" y="10356"/>
                </a:lnTo>
                <a:lnTo>
                  <a:pt x="562" y="10747"/>
                </a:lnTo>
                <a:lnTo>
                  <a:pt x="782" y="11138"/>
                </a:lnTo>
                <a:lnTo>
                  <a:pt x="1050" y="11480"/>
                </a:lnTo>
                <a:lnTo>
                  <a:pt x="1343" y="11797"/>
                </a:lnTo>
                <a:lnTo>
                  <a:pt x="1661" y="12090"/>
                </a:lnTo>
                <a:lnTo>
                  <a:pt x="2003" y="12359"/>
                </a:lnTo>
                <a:lnTo>
                  <a:pt x="2369" y="12579"/>
                </a:lnTo>
                <a:lnTo>
                  <a:pt x="2760" y="12774"/>
                </a:lnTo>
                <a:lnTo>
                  <a:pt x="3175" y="12945"/>
                </a:lnTo>
                <a:lnTo>
                  <a:pt x="3615" y="13043"/>
                </a:lnTo>
                <a:lnTo>
                  <a:pt x="4079" y="13116"/>
                </a:lnTo>
                <a:lnTo>
                  <a:pt x="4518" y="13140"/>
                </a:lnTo>
                <a:lnTo>
                  <a:pt x="4982" y="13116"/>
                </a:lnTo>
                <a:lnTo>
                  <a:pt x="5397" y="13043"/>
                </a:lnTo>
                <a:lnTo>
                  <a:pt x="5813" y="12945"/>
                </a:lnTo>
                <a:lnTo>
                  <a:pt x="6228" y="12823"/>
                </a:lnTo>
                <a:lnTo>
                  <a:pt x="6594" y="12628"/>
                </a:lnTo>
                <a:lnTo>
                  <a:pt x="6961" y="12432"/>
                </a:lnTo>
                <a:lnTo>
                  <a:pt x="7302" y="12188"/>
                </a:lnTo>
                <a:lnTo>
                  <a:pt x="7620" y="11919"/>
                </a:lnTo>
                <a:lnTo>
                  <a:pt x="7913" y="11626"/>
                </a:lnTo>
                <a:lnTo>
                  <a:pt x="8182" y="11309"/>
                </a:lnTo>
                <a:lnTo>
                  <a:pt x="8402" y="10967"/>
                </a:lnTo>
                <a:lnTo>
                  <a:pt x="8597" y="10625"/>
                </a:lnTo>
                <a:lnTo>
                  <a:pt x="8768" y="10234"/>
                </a:lnTo>
                <a:lnTo>
                  <a:pt x="8890" y="9843"/>
                </a:lnTo>
                <a:lnTo>
                  <a:pt x="8988" y="9428"/>
                </a:lnTo>
                <a:lnTo>
                  <a:pt x="9061" y="9013"/>
                </a:lnTo>
                <a:lnTo>
                  <a:pt x="9427" y="9013"/>
                </a:lnTo>
                <a:lnTo>
                  <a:pt x="9525" y="9282"/>
                </a:lnTo>
                <a:lnTo>
                  <a:pt x="9647" y="9501"/>
                </a:lnTo>
                <a:lnTo>
                  <a:pt x="9818" y="9721"/>
                </a:lnTo>
                <a:lnTo>
                  <a:pt x="10013" y="9892"/>
                </a:lnTo>
                <a:lnTo>
                  <a:pt x="10233" y="10039"/>
                </a:lnTo>
                <a:lnTo>
                  <a:pt x="10477" y="10161"/>
                </a:lnTo>
                <a:lnTo>
                  <a:pt x="10746" y="10234"/>
                </a:lnTo>
                <a:lnTo>
                  <a:pt x="11186" y="10234"/>
                </a:lnTo>
                <a:lnTo>
                  <a:pt x="11357" y="10210"/>
                </a:lnTo>
                <a:lnTo>
                  <a:pt x="11503" y="10161"/>
                </a:lnTo>
                <a:lnTo>
                  <a:pt x="11674" y="10112"/>
                </a:lnTo>
                <a:lnTo>
                  <a:pt x="11821" y="10039"/>
                </a:lnTo>
                <a:lnTo>
                  <a:pt x="11943" y="9965"/>
                </a:lnTo>
                <a:lnTo>
                  <a:pt x="12065" y="9868"/>
                </a:lnTo>
                <a:lnTo>
                  <a:pt x="12187" y="9770"/>
                </a:lnTo>
                <a:lnTo>
                  <a:pt x="12309" y="9648"/>
                </a:lnTo>
                <a:lnTo>
                  <a:pt x="12382" y="9526"/>
                </a:lnTo>
                <a:lnTo>
                  <a:pt x="12480" y="9379"/>
                </a:lnTo>
                <a:lnTo>
                  <a:pt x="12553" y="9233"/>
                </a:lnTo>
                <a:lnTo>
                  <a:pt x="12602" y="9086"/>
                </a:lnTo>
                <a:lnTo>
                  <a:pt x="12651" y="8915"/>
                </a:lnTo>
                <a:lnTo>
                  <a:pt x="12676" y="8769"/>
                </a:lnTo>
                <a:lnTo>
                  <a:pt x="12676" y="8598"/>
                </a:lnTo>
                <a:lnTo>
                  <a:pt x="12651" y="8329"/>
                </a:lnTo>
                <a:lnTo>
                  <a:pt x="12602" y="8085"/>
                </a:lnTo>
                <a:lnTo>
                  <a:pt x="12505" y="7865"/>
                </a:lnTo>
                <a:lnTo>
                  <a:pt x="12358" y="7645"/>
                </a:lnTo>
                <a:lnTo>
                  <a:pt x="15411" y="4055"/>
                </a:lnTo>
                <a:lnTo>
                  <a:pt x="15631" y="4592"/>
                </a:lnTo>
                <a:lnTo>
                  <a:pt x="15362" y="4739"/>
                </a:lnTo>
                <a:lnTo>
                  <a:pt x="15093" y="4910"/>
                </a:lnTo>
                <a:lnTo>
                  <a:pt x="14849" y="5105"/>
                </a:lnTo>
                <a:lnTo>
                  <a:pt x="14605" y="5301"/>
                </a:lnTo>
                <a:lnTo>
                  <a:pt x="14385" y="5520"/>
                </a:lnTo>
                <a:lnTo>
                  <a:pt x="14190" y="5765"/>
                </a:lnTo>
                <a:lnTo>
                  <a:pt x="14019" y="6009"/>
                </a:lnTo>
                <a:lnTo>
                  <a:pt x="13848" y="6253"/>
                </a:lnTo>
                <a:lnTo>
                  <a:pt x="13701" y="6522"/>
                </a:lnTo>
                <a:lnTo>
                  <a:pt x="13579" y="6790"/>
                </a:lnTo>
                <a:lnTo>
                  <a:pt x="13457" y="7084"/>
                </a:lnTo>
                <a:lnTo>
                  <a:pt x="13359" y="7377"/>
                </a:lnTo>
                <a:lnTo>
                  <a:pt x="13286" y="7670"/>
                </a:lnTo>
                <a:lnTo>
                  <a:pt x="13237" y="7963"/>
                </a:lnTo>
                <a:lnTo>
                  <a:pt x="13213" y="8280"/>
                </a:lnTo>
                <a:lnTo>
                  <a:pt x="13188" y="8598"/>
                </a:lnTo>
                <a:lnTo>
                  <a:pt x="13213" y="9062"/>
                </a:lnTo>
                <a:lnTo>
                  <a:pt x="13286" y="9501"/>
                </a:lnTo>
                <a:lnTo>
                  <a:pt x="13408" y="9941"/>
                </a:lnTo>
                <a:lnTo>
                  <a:pt x="13555" y="10356"/>
                </a:lnTo>
                <a:lnTo>
                  <a:pt x="13750" y="10747"/>
                </a:lnTo>
                <a:lnTo>
                  <a:pt x="13970" y="11138"/>
                </a:lnTo>
                <a:lnTo>
                  <a:pt x="14239" y="11480"/>
                </a:lnTo>
                <a:lnTo>
                  <a:pt x="14532" y="11797"/>
                </a:lnTo>
                <a:lnTo>
                  <a:pt x="14849" y="12090"/>
                </a:lnTo>
                <a:lnTo>
                  <a:pt x="15191" y="12359"/>
                </a:lnTo>
                <a:lnTo>
                  <a:pt x="15582" y="12579"/>
                </a:lnTo>
                <a:lnTo>
                  <a:pt x="15973" y="12774"/>
                </a:lnTo>
                <a:lnTo>
                  <a:pt x="16388" y="12945"/>
                </a:lnTo>
                <a:lnTo>
                  <a:pt x="16827" y="13043"/>
                </a:lnTo>
                <a:lnTo>
                  <a:pt x="17267" y="13116"/>
                </a:lnTo>
                <a:lnTo>
                  <a:pt x="17756" y="13140"/>
                </a:lnTo>
                <a:lnTo>
                  <a:pt x="18195" y="13116"/>
                </a:lnTo>
                <a:lnTo>
                  <a:pt x="18659" y="13043"/>
                </a:lnTo>
                <a:lnTo>
                  <a:pt x="19099" y="12945"/>
                </a:lnTo>
                <a:lnTo>
                  <a:pt x="19514" y="12774"/>
                </a:lnTo>
                <a:lnTo>
                  <a:pt x="19905" y="12579"/>
                </a:lnTo>
                <a:lnTo>
                  <a:pt x="20271" y="12359"/>
                </a:lnTo>
                <a:lnTo>
                  <a:pt x="20613" y="12090"/>
                </a:lnTo>
                <a:lnTo>
                  <a:pt x="20931" y="11797"/>
                </a:lnTo>
                <a:lnTo>
                  <a:pt x="21224" y="11480"/>
                </a:lnTo>
                <a:lnTo>
                  <a:pt x="21492" y="11138"/>
                </a:lnTo>
                <a:lnTo>
                  <a:pt x="21712" y="10747"/>
                </a:lnTo>
                <a:lnTo>
                  <a:pt x="21907" y="10356"/>
                </a:lnTo>
                <a:lnTo>
                  <a:pt x="22054" y="9941"/>
                </a:lnTo>
                <a:lnTo>
                  <a:pt x="22176" y="9501"/>
                </a:lnTo>
                <a:lnTo>
                  <a:pt x="22249" y="9062"/>
                </a:lnTo>
                <a:lnTo>
                  <a:pt x="22274" y="8598"/>
                </a:lnTo>
                <a:lnTo>
                  <a:pt x="22249" y="8134"/>
                </a:lnTo>
                <a:lnTo>
                  <a:pt x="22176" y="7670"/>
                </a:lnTo>
                <a:lnTo>
                  <a:pt x="22054" y="7230"/>
                </a:lnTo>
                <a:lnTo>
                  <a:pt x="21907" y="6815"/>
                </a:lnTo>
                <a:lnTo>
                  <a:pt x="21712" y="6424"/>
                </a:lnTo>
                <a:lnTo>
                  <a:pt x="21492" y="6058"/>
                </a:lnTo>
                <a:lnTo>
                  <a:pt x="21224" y="5691"/>
                </a:lnTo>
                <a:lnTo>
                  <a:pt x="20931" y="5374"/>
                </a:lnTo>
                <a:lnTo>
                  <a:pt x="20613" y="5081"/>
                </a:lnTo>
                <a:lnTo>
                  <a:pt x="20271" y="4812"/>
                </a:lnTo>
                <a:lnTo>
                  <a:pt x="19905" y="4592"/>
                </a:lnTo>
                <a:lnTo>
                  <a:pt x="19514" y="4397"/>
                </a:lnTo>
                <a:lnTo>
                  <a:pt x="19099" y="4250"/>
                </a:lnTo>
                <a:lnTo>
                  <a:pt x="18659" y="4128"/>
                </a:lnTo>
                <a:lnTo>
                  <a:pt x="18195" y="4079"/>
                </a:lnTo>
                <a:lnTo>
                  <a:pt x="17756" y="4055"/>
                </a:lnTo>
                <a:lnTo>
                  <a:pt x="17414" y="4055"/>
                </a:lnTo>
                <a:lnTo>
                  <a:pt x="17072" y="4104"/>
                </a:lnTo>
                <a:lnTo>
                  <a:pt x="16754" y="4153"/>
                </a:lnTo>
                <a:lnTo>
                  <a:pt x="16412" y="4250"/>
                </a:lnTo>
                <a:lnTo>
                  <a:pt x="15240" y="1344"/>
                </a:lnTo>
                <a:lnTo>
                  <a:pt x="16144" y="1344"/>
                </a:lnTo>
                <a:lnTo>
                  <a:pt x="15997" y="1515"/>
                </a:lnTo>
                <a:lnTo>
                  <a:pt x="15924" y="1564"/>
                </a:lnTo>
                <a:lnTo>
                  <a:pt x="15899" y="1637"/>
                </a:lnTo>
                <a:lnTo>
                  <a:pt x="15875" y="1735"/>
                </a:lnTo>
                <a:lnTo>
                  <a:pt x="15875" y="1808"/>
                </a:lnTo>
                <a:lnTo>
                  <a:pt x="15875" y="1881"/>
                </a:lnTo>
                <a:lnTo>
                  <a:pt x="15899" y="1955"/>
                </a:lnTo>
                <a:lnTo>
                  <a:pt x="15924" y="2028"/>
                </a:lnTo>
                <a:lnTo>
                  <a:pt x="15997" y="2101"/>
                </a:lnTo>
                <a:lnTo>
                  <a:pt x="16046" y="2150"/>
                </a:lnTo>
                <a:lnTo>
                  <a:pt x="16119" y="2199"/>
                </a:lnTo>
                <a:lnTo>
                  <a:pt x="16192" y="2223"/>
                </a:lnTo>
                <a:lnTo>
                  <a:pt x="16363" y="2223"/>
                </a:lnTo>
                <a:lnTo>
                  <a:pt x="16437" y="2199"/>
                </a:lnTo>
                <a:lnTo>
                  <a:pt x="16510" y="2150"/>
                </a:lnTo>
                <a:lnTo>
                  <a:pt x="16583" y="2101"/>
                </a:lnTo>
                <a:lnTo>
                  <a:pt x="16754" y="1930"/>
                </a:lnTo>
                <a:lnTo>
                  <a:pt x="16852" y="1808"/>
                </a:lnTo>
                <a:lnTo>
                  <a:pt x="16925" y="1662"/>
                </a:lnTo>
                <a:lnTo>
                  <a:pt x="16998" y="1491"/>
                </a:lnTo>
                <a:lnTo>
                  <a:pt x="17047" y="1320"/>
                </a:lnTo>
                <a:lnTo>
                  <a:pt x="17047" y="1124"/>
                </a:lnTo>
                <a:lnTo>
                  <a:pt x="16998" y="953"/>
                </a:lnTo>
                <a:lnTo>
                  <a:pt x="16901" y="807"/>
                </a:lnTo>
                <a:lnTo>
                  <a:pt x="16779" y="685"/>
                </a:lnTo>
                <a:lnTo>
                  <a:pt x="16657" y="587"/>
                </a:lnTo>
                <a:lnTo>
                  <a:pt x="16486" y="538"/>
                </a:lnTo>
                <a:lnTo>
                  <a:pt x="16339" y="489"/>
                </a:lnTo>
                <a:lnTo>
                  <a:pt x="16192" y="465"/>
                </a:lnTo>
                <a:lnTo>
                  <a:pt x="14629" y="465"/>
                </a:lnTo>
                <a:lnTo>
                  <a:pt x="14507" y="489"/>
                </a:lnTo>
                <a:lnTo>
                  <a:pt x="14434" y="514"/>
                </a:lnTo>
                <a:lnTo>
                  <a:pt x="14312" y="611"/>
                </a:lnTo>
                <a:lnTo>
                  <a:pt x="14239" y="709"/>
                </a:lnTo>
                <a:lnTo>
                  <a:pt x="14214" y="807"/>
                </a:lnTo>
                <a:lnTo>
                  <a:pt x="14214" y="929"/>
                </a:lnTo>
                <a:lnTo>
                  <a:pt x="14239" y="1027"/>
                </a:lnTo>
                <a:lnTo>
                  <a:pt x="14996" y="2883"/>
                </a:lnTo>
                <a:lnTo>
                  <a:pt x="8792" y="2883"/>
                </a:lnTo>
                <a:lnTo>
                  <a:pt x="8035" y="1344"/>
                </a:lnTo>
                <a:lnTo>
                  <a:pt x="9427" y="1344"/>
                </a:lnTo>
                <a:lnTo>
                  <a:pt x="9525" y="1320"/>
                </a:lnTo>
                <a:lnTo>
                  <a:pt x="9598" y="1295"/>
                </a:lnTo>
                <a:lnTo>
                  <a:pt x="9672" y="1271"/>
                </a:lnTo>
                <a:lnTo>
                  <a:pt x="9720" y="1222"/>
                </a:lnTo>
                <a:lnTo>
                  <a:pt x="9794" y="1149"/>
                </a:lnTo>
                <a:lnTo>
                  <a:pt x="9818" y="1075"/>
                </a:lnTo>
                <a:lnTo>
                  <a:pt x="9842" y="1002"/>
                </a:lnTo>
                <a:lnTo>
                  <a:pt x="9842" y="904"/>
                </a:lnTo>
                <a:lnTo>
                  <a:pt x="9842" y="831"/>
                </a:lnTo>
                <a:lnTo>
                  <a:pt x="9818" y="734"/>
                </a:lnTo>
                <a:lnTo>
                  <a:pt x="9794" y="685"/>
                </a:lnTo>
                <a:lnTo>
                  <a:pt x="9720" y="611"/>
                </a:lnTo>
                <a:lnTo>
                  <a:pt x="9672" y="563"/>
                </a:lnTo>
                <a:lnTo>
                  <a:pt x="9598" y="514"/>
                </a:lnTo>
                <a:lnTo>
                  <a:pt x="9525" y="489"/>
                </a:lnTo>
                <a:lnTo>
                  <a:pt x="9427" y="489"/>
                </a:lnTo>
                <a:lnTo>
                  <a:pt x="6350" y="1"/>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549" name="Google Shape;549;p39"/>
          <p:cNvGrpSpPr/>
          <p:nvPr/>
        </p:nvGrpSpPr>
        <p:grpSpPr>
          <a:xfrm>
            <a:off x="1845106" y="5280497"/>
            <a:ext cx="386085" cy="367948"/>
            <a:chOff x="1244325" y="4999400"/>
            <a:chExt cx="444525" cy="437200"/>
          </a:xfrm>
          <a:solidFill>
            <a:srgbClr val="00B0F0"/>
          </a:solidFill>
        </p:grpSpPr>
        <p:sp>
          <p:nvSpPr>
            <p:cNvPr id="550" name="Google Shape;550;p39"/>
            <p:cNvSpPr/>
            <p:nvPr/>
          </p:nvSpPr>
          <p:spPr>
            <a:xfrm>
              <a:off x="1244325" y="5161200"/>
              <a:ext cx="374925" cy="222275"/>
            </a:xfrm>
            <a:custGeom>
              <a:avLst/>
              <a:gdLst/>
              <a:ahLst/>
              <a:cxnLst/>
              <a:rect l="l" t="t" r="r" b="b"/>
              <a:pathLst>
                <a:path w="14997" h="8891" extrusionOk="0">
                  <a:moveTo>
                    <a:pt x="2077" y="1661"/>
                  </a:moveTo>
                  <a:lnTo>
                    <a:pt x="2199" y="1685"/>
                  </a:lnTo>
                  <a:lnTo>
                    <a:pt x="2468" y="1783"/>
                  </a:lnTo>
                  <a:lnTo>
                    <a:pt x="2687" y="1930"/>
                  </a:lnTo>
                  <a:lnTo>
                    <a:pt x="2883" y="2076"/>
                  </a:lnTo>
                  <a:lnTo>
                    <a:pt x="2932" y="2443"/>
                  </a:lnTo>
                  <a:lnTo>
                    <a:pt x="3005" y="2833"/>
                  </a:lnTo>
                  <a:lnTo>
                    <a:pt x="3176" y="3664"/>
                  </a:lnTo>
                  <a:lnTo>
                    <a:pt x="3396" y="4470"/>
                  </a:lnTo>
                  <a:lnTo>
                    <a:pt x="3567" y="5154"/>
                  </a:lnTo>
                  <a:lnTo>
                    <a:pt x="3371" y="5105"/>
                  </a:lnTo>
                  <a:lnTo>
                    <a:pt x="3152" y="5031"/>
                  </a:lnTo>
                  <a:lnTo>
                    <a:pt x="2956" y="4934"/>
                  </a:lnTo>
                  <a:lnTo>
                    <a:pt x="2736" y="4812"/>
                  </a:lnTo>
                  <a:lnTo>
                    <a:pt x="2541" y="4690"/>
                  </a:lnTo>
                  <a:lnTo>
                    <a:pt x="2321" y="4543"/>
                  </a:lnTo>
                  <a:lnTo>
                    <a:pt x="2126" y="4372"/>
                  </a:lnTo>
                  <a:lnTo>
                    <a:pt x="1930" y="4201"/>
                  </a:lnTo>
                  <a:lnTo>
                    <a:pt x="1759" y="4006"/>
                  </a:lnTo>
                  <a:lnTo>
                    <a:pt x="1613" y="3810"/>
                  </a:lnTo>
                  <a:lnTo>
                    <a:pt x="1466" y="3590"/>
                  </a:lnTo>
                  <a:lnTo>
                    <a:pt x="1344" y="3395"/>
                  </a:lnTo>
                  <a:lnTo>
                    <a:pt x="1247" y="3175"/>
                  </a:lnTo>
                  <a:lnTo>
                    <a:pt x="1173" y="2931"/>
                  </a:lnTo>
                  <a:lnTo>
                    <a:pt x="1124" y="2711"/>
                  </a:lnTo>
                  <a:lnTo>
                    <a:pt x="1124" y="2491"/>
                  </a:lnTo>
                  <a:lnTo>
                    <a:pt x="1124" y="2320"/>
                  </a:lnTo>
                  <a:lnTo>
                    <a:pt x="1173" y="2174"/>
                  </a:lnTo>
                  <a:lnTo>
                    <a:pt x="1247" y="2027"/>
                  </a:lnTo>
                  <a:lnTo>
                    <a:pt x="1369" y="1905"/>
                  </a:lnTo>
                  <a:lnTo>
                    <a:pt x="1491" y="1808"/>
                  </a:lnTo>
                  <a:lnTo>
                    <a:pt x="1613" y="1734"/>
                  </a:lnTo>
                  <a:lnTo>
                    <a:pt x="1784" y="1685"/>
                  </a:lnTo>
                  <a:lnTo>
                    <a:pt x="1955" y="1661"/>
                  </a:lnTo>
                  <a:close/>
                  <a:moveTo>
                    <a:pt x="3225" y="0"/>
                  </a:moveTo>
                  <a:lnTo>
                    <a:pt x="3127" y="25"/>
                  </a:lnTo>
                  <a:lnTo>
                    <a:pt x="3029" y="98"/>
                  </a:lnTo>
                  <a:lnTo>
                    <a:pt x="2932" y="147"/>
                  </a:lnTo>
                  <a:lnTo>
                    <a:pt x="2883" y="245"/>
                  </a:lnTo>
                  <a:lnTo>
                    <a:pt x="2834" y="342"/>
                  </a:lnTo>
                  <a:lnTo>
                    <a:pt x="2785" y="440"/>
                  </a:lnTo>
                  <a:lnTo>
                    <a:pt x="2785" y="538"/>
                  </a:lnTo>
                  <a:lnTo>
                    <a:pt x="2785" y="709"/>
                  </a:lnTo>
                  <a:lnTo>
                    <a:pt x="2565" y="635"/>
                  </a:lnTo>
                  <a:lnTo>
                    <a:pt x="2370" y="586"/>
                  </a:lnTo>
                  <a:lnTo>
                    <a:pt x="2150" y="562"/>
                  </a:lnTo>
                  <a:lnTo>
                    <a:pt x="1955" y="538"/>
                  </a:lnTo>
                  <a:lnTo>
                    <a:pt x="1759" y="562"/>
                  </a:lnTo>
                  <a:lnTo>
                    <a:pt x="1564" y="586"/>
                  </a:lnTo>
                  <a:lnTo>
                    <a:pt x="1369" y="635"/>
                  </a:lnTo>
                  <a:lnTo>
                    <a:pt x="1198" y="709"/>
                  </a:lnTo>
                  <a:lnTo>
                    <a:pt x="1027" y="782"/>
                  </a:lnTo>
                  <a:lnTo>
                    <a:pt x="856" y="880"/>
                  </a:lnTo>
                  <a:lnTo>
                    <a:pt x="709" y="1002"/>
                  </a:lnTo>
                  <a:lnTo>
                    <a:pt x="563" y="1124"/>
                  </a:lnTo>
                  <a:lnTo>
                    <a:pt x="441" y="1246"/>
                  </a:lnTo>
                  <a:lnTo>
                    <a:pt x="343" y="1417"/>
                  </a:lnTo>
                  <a:lnTo>
                    <a:pt x="245" y="1563"/>
                  </a:lnTo>
                  <a:lnTo>
                    <a:pt x="147" y="1734"/>
                  </a:lnTo>
                  <a:lnTo>
                    <a:pt x="99" y="1905"/>
                  </a:lnTo>
                  <a:lnTo>
                    <a:pt x="50" y="2101"/>
                  </a:lnTo>
                  <a:lnTo>
                    <a:pt x="1" y="2296"/>
                  </a:lnTo>
                  <a:lnTo>
                    <a:pt x="1" y="2491"/>
                  </a:lnTo>
                  <a:lnTo>
                    <a:pt x="25" y="2858"/>
                  </a:lnTo>
                  <a:lnTo>
                    <a:pt x="99" y="3200"/>
                  </a:lnTo>
                  <a:lnTo>
                    <a:pt x="221" y="3566"/>
                  </a:lnTo>
                  <a:lnTo>
                    <a:pt x="367" y="3884"/>
                  </a:lnTo>
                  <a:lnTo>
                    <a:pt x="563" y="4225"/>
                  </a:lnTo>
                  <a:lnTo>
                    <a:pt x="782" y="4543"/>
                  </a:lnTo>
                  <a:lnTo>
                    <a:pt x="1027" y="4836"/>
                  </a:lnTo>
                  <a:lnTo>
                    <a:pt x="1295" y="5105"/>
                  </a:lnTo>
                  <a:lnTo>
                    <a:pt x="1588" y="5349"/>
                  </a:lnTo>
                  <a:lnTo>
                    <a:pt x="1906" y="5593"/>
                  </a:lnTo>
                  <a:lnTo>
                    <a:pt x="2248" y="5789"/>
                  </a:lnTo>
                  <a:lnTo>
                    <a:pt x="2590" y="5960"/>
                  </a:lnTo>
                  <a:lnTo>
                    <a:pt x="2932" y="6106"/>
                  </a:lnTo>
                  <a:lnTo>
                    <a:pt x="3274" y="6204"/>
                  </a:lnTo>
                  <a:lnTo>
                    <a:pt x="3616" y="6277"/>
                  </a:lnTo>
                  <a:lnTo>
                    <a:pt x="3957" y="6301"/>
                  </a:lnTo>
                  <a:lnTo>
                    <a:pt x="4080" y="6643"/>
                  </a:lnTo>
                  <a:lnTo>
                    <a:pt x="4226" y="6961"/>
                  </a:lnTo>
                  <a:lnTo>
                    <a:pt x="4519" y="7596"/>
                  </a:lnTo>
                  <a:lnTo>
                    <a:pt x="4812" y="8133"/>
                  </a:lnTo>
                  <a:lnTo>
                    <a:pt x="5081" y="8597"/>
                  </a:lnTo>
                  <a:lnTo>
                    <a:pt x="5154" y="8719"/>
                  </a:lnTo>
                  <a:lnTo>
                    <a:pt x="5276" y="8817"/>
                  </a:lnTo>
                  <a:lnTo>
                    <a:pt x="5423" y="8866"/>
                  </a:lnTo>
                  <a:lnTo>
                    <a:pt x="5569" y="8890"/>
                  </a:lnTo>
                  <a:lnTo>
                    <a:pt x="12212" y="8890"/>
                  </a:lnTo>
                  <a:lnTo>
                    <a:pt x="12359" y="8866"/>
                  </a:lnTo>
                  <a:lnTo>
                    <a:pt x="12506" y="8817"/>
                  </a:lnTo>
                  <a:lnTo>
                    <a:pt x="12628" y="8719"/>
                  </a:lnTo>
                  <a:lnTo>
                    <a:pt x="12701" y="8597"/>
                  </a:lnTo>
                  <a:lnTo>
                    <a:pt x="12994" y="8060"/>
                  </a:lnTo>
                  <a:lnTo>
                    <a:pt x="13360" y="7352"/>
                  </a:lnTo>
                  <a:lnTo>
                    <a:pt x="13727" y="6472"/>
                  </a:lnTo>
                  <a:lnTo>
                    <a:pt x="13922" y="6008"/>
                  </a:lnTo>
                  <a:lnTo>
                    <a:pt x="14117" y="5495"/>
                  </a:lnTo>
                  <a:lnTo>
                    <a:pt x="14288" y="4958"/>
                  </a:lnTo>
                  <a:lnTo>
                    <a:pt x="14459" y="4372"/>
                  </a:lnTo>
                  <a:lnTo>
                    <a:pt x="14606" y="3786"/>
                  </a:lnTo>
                  <a:lnTo>
                    <a:pt x="14752" y="3175"/>
                  </a:lnTo>
                  <a:lnTo>
                    <a:pt x="14850" y="2540"/>
                  </a:lnTo>
                  <a:lnTo>
                    <a:pt x="14923" y="1881"/>
                  </a:lnTo>
                  <a:lnTo>
                    <a:pt x="14972" y="1221"/>
                  </a:lnTo>
                  <a:lnTo>
                    <a:pt x="14997" y="538"/>
                  </a:lnTo>
                  <a:lnTo>
                    <a:pt x="14997" y="440"/>
                  </a:lnTo>
                  <a:lnTo>
                    <a:pt x="14948" y="342"/>
                  </a:lnTo>
                  <a:lnTo>
                    <a:pt x="14899" y="245"/>
                  </a:lnTo>
                  <a:lnTo>
                    <a:pt x="14850" y="147"/>
                  </a:lnTo>
                  <a:lnTo>
                    <a:pt x="14752" y="98"/>
                  </a:lnTo>
                  <a:lnTo>
                    <a:pt x="14655" y="25"/>
                  </a:lnTo>
                  <a:lnTo>
                    <a:pt x="14557" y="0"/>
                  </a:lnTo>
                  <a:close/>
                </a:path>
              </a:pathLst>
            </a:custGeom>
            <a:grpFill/>
            <a:ln>
              <a:noFill/>
            </a:ln>
          </p:spPr>
          <p:txBody>
            <a:bodyPr spcFirstLastPara="1" wrap="square" lIns="121900" tIns="121900" rIns="121900" bIns="121900" anchor="ctr" anchorCtr="0">
              <a:noAutofit/>
            </a:bodyPr>
            <a:lstStyle/>
            <a:p>
              <a:endParaRPr sz="2400"/>
            </a:p>
          </p:txBody>
        </p:sp>
        <p:sp>
          <p:nvSpPr>
            <p:cNvPr id="551" name="Google Shape;551;p39"/>
            <p:cNvSpPr/>
            <p:nvPr/>
          </p:nvSpPr>
          <p:spPr>
            <a:xfrm>
              <a:off x="1244325" y="5397500"/>
              <a:ext cx="444525" cy="39100"/>
            </a:xfrm>
            <a:custGeom>
              <a:avLst/>
              <a:gdLst/>
              <a:ahLst/>
              <a:cxnLst/>
              <a:rect l="l" t="t" r="r" b="b"/>
              <a:pathLst>
                <a:path w="17781" h="1564" extrusionOk="0">
                  <a:moveTo>
                    <a:pt x="1" y="0"/>
                  </a:moveTo>
                  <a:lnTo>
                    <a:pt x="25" y="244"/>
                  </a:lnTo>
                  <a:lnTo>
                    <a:pt x="99" y="488"/>
                  </a:lnTo>
                  <a:lnTo>
                    <a:pt x="196" y="757"/>
                  </a:lnTo>
                  <a:lnTo>
                    <a:pt x="318" y="1001"/>
                  </a:lnTo>
                  <a:lnTo>
                    <a:pt x="489" y="1221"/>
                  </a:lnTo>
                  <a:lnTo>
                    <a:pt x="685" y="1392"/>
                  </a:lnTo>
                  <a:lnTo>
                    <a:pt x="782" y="1465"/>
                  </a:lnTo>
                  <a:lnTo>
                    <a:pt x="880" y="1514"/>
                  </a:lnTo>
                  <a:lnTo>
                    <a:pt x="1002" y="1539"/>
                  </a:lnTo>
                  <a:lnTo>
                    <a:pt x="1124" y="1563"/>
                  </a:lnTo>
                  <a:lnTo>
                    <a:pt x="16657" y="1563"/>
                  </a:lnTo>
                  <a:lnTo>
                    <a:pt x="16780" y="1539"/>
                  </a:lnTo>
                  <a:lnTo>
                    <a:pt x="16902" y="1514"/>
                  </a:lnTo>
                  <a:lnTo>
                    <a:pt x="16999" y="1465"/>
                  </a:lnTo>
                  <a:lnTo>
                    <a:pt x="17097" y="1392"/>
                  </a:lnTo>
                  <a:lnTo>
                    <a:pt x="17292" y="1221"/>
                  </a:lnTo>
                  <a:lnTo>
                    <a:pt x="17463" y="1001"/>
                  </a:lnTo>
                  <a:lnTo>
                    <a:pt x="17586" y="757"/>
                  </a:lnTo>
                  <a:lnTo>
                    <a:pt x="17683" y="488"/>
                  </a:lnTo>
                  <a:lnTo>
                    <a:pt x="17756" y="244"/>
                  </a:lnTo>
                  <a:lnTo>
                    <a:pt x="17781" y="0"/>
                  </a:lnTo>
                  <a:close/>
                </a:path>
              </a:pathLst>
            </a:custGeom>
            <a:grpFill/>
            <a:ln>
              <a:noFill/>
            </a:ln>
          </p:spPr>
          <p:txBody>
            <a:bodyPr spcFirstLastPara="1" wrap="square" lIns="121900" tIns="121900" rIns="121900" bIns="121900" anchor="ctr" anchorCtr="0">
              <a:noAutofit/>
            </a:bodyPr>
            <a:lstStyle/>
            <a:p>
              <a:endParaRPr sz="2400"/>
            </a:p>
          </p:txBody>
        </p:sp>
        <p:sp>
          <p:nvSpPr>
            <p:cNvPr id="552" name="Google Shape;552;p39"/>
            <p:cNvSpPr/>
            <p:nvPr/>
          </p:nvSpPr>
          <p:spPr>
            <a:xfrm>
              <a:off x="1451925" y="4999400"/>
              <a:ext cx="31175" cy="129450"/>
            </a:xfrm>
            <a:custGeom>
              <a:avLst/>
              <a:gdLst/>
              <a:ahLst/>
              <a:cxnLst/>
              <a:rect l="l" t="t" r="r" b="b"/>
              <a:pathLst>
                <a:path w="1247" h="5178" extrusionOk="0">
                  <a:moveTo>
                    <a:pt x="953" y="0"/>
                  </a:moveTo>
                  <a:lnTo>
                    <a:pt x="856" y="25"/>
                  </a:lnTo>
                  <a:lnTo>
                    <a:pt x="758" y="98"/>
                  </a:lnTo>
                  <a:lnTo>
                    <a:pt x="709" y="171"/>
                  </a:lnTo>
                  <a:lnTo>
                    <a:pt x="685" y="293"/>
                  </a:lnTo>
                  <a:lnTo>
                    <a:pt x="660" y="464"/>
                  </a:lnTo>
                  <a:lnTo>
                    <a:pt x="611" y="611"/>
                  </a:lnTo>
                  <a:lnTo>
                    <a:pt x="514" y="733"/>
                  </a:lnTo>
                  <a:lnTo>
                    <a:pt x="416" y="879"/>
                  </a:lnTo>
                  <a:lnTo>
                    <a:pt x="269" y="1026"/>
                  </a:lnTo>
                  <a:lnTo>
                    <a:pt x="147" y="1246"/>
                  </a:lnTo>
                  <a:lnTo>
                    <a:pt x="74" y="1368"/>
                  </a:lnTo>
                  <a:lnTo>
                    <a:pt x="50" y="1490"/>
                  </a:lnTo>
                  <a:lnTo>
                    <a:pt x="1" y="1661"/>
                  </a:lnTo>
                  <a:lnTo>
                    <a:pt x="1" y="1832"/>
                  </a:lnTo>
                  <a:lnTo>
                    <a:pt x="1" y="2003"/>
                  </a:lnTo>
                  <a:lnTo>
                    <a:pt x="50" y="2149"/>
                  </a:lnTo>
                  <a:lnTo>
                    <a:pt x="74" y="2296"/>
                  </a:lnTo>
                  <a:lnTo>
                    <a:pt x="147" y="2394"/>
                  </a:lnTo>
                  <a:lnTo>
                    <a:pt x="269" y="2613"/>
                  </a:lnTo>
                  <a:lnTo>
                    <a:pt x="416" y="2784"/>
                  </a:lnTo>
                  <a:lnTo>
                    <a:pt x="514" y="2907"/>
                  </a:lnTo>
                  <a:lnTo>
                    <a:pt x="611" y="3029"/>
                  </a:lnTo>
                  <a:lnTo>
                    <a:pt x="660" y="3175"/>
                  </a:lnTo>
                  <a:lnTo>
                    <a:pt x="685" y="3346"/>
                  </a:lnTo>
                  <a:lnTo>
                    <a:pt x="660" y="3542"/>
                  </a:lnTo>
                  <a:lnTo>
                    <a:pt x="611" y="3688"/>
                  </a:lnTo>
                  <a:lnTo>
                    <a:pt x="514" y="3810"/>
                  </a:lnTo>
                  <a:lnTo>
                    <a:pt x="416" y="3932"/>
                  </a:lnTo>
                  <a:lnTo>
                    <a:pt x="269" y="4103"/>
                  </a:lnTo>
                  <a:lnTo>
                    <a:pt x="147"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3" y="4445"/>
                  </a:lnTo>
                  <a:lnTo>
                    <a:pt x="831" y="4299"/>
                  </a:lnTo>
                  <a:lnTo>
                    <a:pt x="978" y="4152"/>
                  </a:lnTo>
                  <a:lnTo>
                    <a:pt x="1100" y="3932"/>
                  </a:lnTo>
                  <a:lnTo>
                    <a:pt x="1149" y="3810"/>
                  </a:lnTo>
                  <a:lnTo>
                    <a:pt x="1197" y="3688"/>
                  </a:lnTo>
                  <a:lnTo>
                    <a:pt x="1222" y="3542"/>
                  </a:lnTo>
                  <a:lnTo>
                    <a:pt x="1246" y="3346"/>
                  </a:lnTo>
                  <a:lnTo>
                    <a:pt x="1222" y="3175"/>
                  </a:lnTo>
                  <a:lnTo>
                    <a:pt x="1197" y="3029"/>
                  </a:lnTo>
                  <a:lnTo>
                    <a:pt x="1149" y="2882"/>
                  </a:lnTo>
                  <a:lnTo>
                    <a:pt x="1100" y="2784"/>
                  </a:lnTo>
                  <a:lnTo>
                    <a:pt x="978" y="2565"/>
                  </a:lnTo>
                  <a:lnTo>
                    <a:pt x="831" y="2394"/>
                  </a:lnTo>
                  <a:lnTo>
                    <a:pt x="733" y="2272"/>
                  </a:lnTo>
                  <a:lnTo>
                    <a:pt x="636" y="2149"/>
                  </a:lnTo>
                  <a:lnTo>
                    <a:pt x="587" y="2003"/>
                  </a:lnTo>
                  <a:lnTo>
                    <a:pt x="563" y="1832"/>
                  </a:lnTo>
                  <a:lnTo>
                    <a:pt x="587" y="1637"/>
                  </a:lnTo>
                  <a:lnTo>
                    <a:pt x="636" y="1490"/>
                  </a:lnTo>
                  <a:lnTo>
                    <a:pt x="733" y="1368"/>
                  </a:lnTo>
                  <a:lnTo>
                    <a:pt x="831" y="1246"/>
                  </a:lnTo>
                  <a:lnTo>
                    <a:pt x="978" y="1075"/>
                  </a:lnTo>
                  <a:lnTo>
                    <a:pt x="1100" y="879"/>
                  </a:lnTo>
                  <a:lnTo>
                    <a:pt x="1149" y="757"/>
                  </a:lnTo>
                  <a:lnTo>
                    <a:pt x="1197" y="611"/>
                  </a:lnTo>
                  <a:lnTo>
                    <a:pt x="1222" y="464"/>
                  </a:lnTo>
                  <a:lnTo>
                    <a:pt x="1246" y="293"/>
                  </a:lnTo>
                  <a:lnTo>
                    <a:pt x="1222" y="171"/>
                  </a:lnTo>
                  <a:lnTo>
                    <a:pt x="1149" y="98"/>
                  </a:lnTo>
                  <a:lnTo>
                    <a:pt x="1075" y="25"/>
                  </a:lnTo>
                  <a:lnTo>
                    <a:pt x="953" y="0"/>
                  </a:lnTo>
                  <a:close/>
                </a:path>
              </a:pathLst>
            </a:custGeom>
            <a:grpFill/>
            <a:ln>
              <a:noFill/>
            </a:ln>
          </p:spPr>
          <p:txBody>
            <a:bodyPr spcFirstLastPara="1" wrap="square" lIns="121900" tIns="121900" rIns="121900" bIns="121900" anchor="ctr" anchorCtr="0">
              <a:noAutofit/>
            </a:bodyPr>
            <a:lstStyle/>
            <a:p>
              <a:endParaRPr sz="2400"/>
            </a:p>
          </p:txBody>
        </p:sp>
        <p:sp>
          <p:nvSpPr>
            <p:cNvPr id="553" name="Google Shape;553;p39"/>
            <p:cNvSpPr/>
            <p:nvPr/>
          </p:nvSpPr>
          <p:spPr>
            <a:xfrm>
              <a:off x="1407975" y="4999400"/>
              <a:ext cx="31150" cy="129450"/>
            </a:xfrm>
            <a:custGeom>
              <a:avLst/>
              <a:gdLst/>
              <a:ahLst/>
              <a:cxnLst/>
              <a:rect l="l" t="t" r="r" b="b"/>
              <a:pathLst>
                <a:path w="1246" h="5178" extrusionOk="0">
                  <a:moveTo>
                    <a:pt x="977" y="0"/>
                  </a:moveTo>
                  <a:lnTo>
                    <a:pt x="855" y="25"/>
                  </a:lnTo>
                  <a:lnTo>
                    <a:pt x="782" y="98"/>
                  </a:lnTo>
                  <a:lnTo>
                    <a:pt x="709" y="171"/>
                  </a:lnTo>
                  <a:lnTo>
                    <a:pt x="684" y="293"/>
                  </a:lnTo>
                  <a:lnTo>
                    <a:pt x="660" y="464"/>
                  </a:lnTo>
                  <a:lnTo>
                    <a:pt x="611" y="611"/>
                  </a:lnTo>
                  <a:lnTo>
                    <a:pt x="538" y="733"/>
                  </a:lnTo>
                  <a:lnTo>
                    <a:pt x="416" y="879"/>
                  </a:lnTo>
                  <a:lnTo>
                    <a:pt x="269" y="1026"/>
                  </a:lnTo>
                  <a:lnTo>
                    <a:pt x="147" y="1246"/>
                  </a:lnTo>
                  <a:lnTo>
                    <a:pt x="98" y="1368"/>
                  </a:lnTo>
                  <a:lnTo>
                    <a:pt x="49" y="1490"/>
                  </a:lnTo>
                  <a:lnTo>
                    <a:pt x="25" y="1661"/>
                  </a:lnTo>
                  <a:lnTo>
                    <a:pt x="0" y="1832"/>
                  </a:lnTo>
                  <a:lnTo>
                    <a:pt x="25" y="2003"/>
                  </a:lnTo>
                  <a:lnTo>
                    <a:pt x="49" y="2149"/>
                  </a:lnTo>
                  <a:lnTo>
                    <a:pt x="98" y="2296"/>
                  </a:lnTo>
                  <a:lnTo>
                    <a:pt x="147" y="2394"/>
                  </a:lnTo>
                  <a:lnTo>
                    <a:pt x="269" y="2613"/>
                  </a:lnTo>
                  <a:lnTo>
                    <a:pt x="416" y="2784"/>
                  </a:lnTo>
                  <a:lnTo>
                    <a:pt x="538" y="2907"/>
                  </a:lnTo>
                  <a:lnTo>
                    <a:pt x="611" y="3029"/>
                  </a:lnTo>
                  <a:lnTo>
                    <a:pt x="660" y="3175"/>
                  </a:lnTo>
                  <a:lnTo>
                    <a:pt x="684" y="3346"/>
                  </a:lnTo>
                  <a:lnTo>
                    <a:pt x="660" y="3542"/>
                  </a:lnTo>
                  <a:lnTo>
                    <a:pt x="611" y="3688"/>
                  </a:lnTo>
                  <a:lnTo>
                    <a:pt x="538"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3" y="5178"/>
                  </a:lnTo>
                  <a:lnTo>
                    <a:pt x="391" y="5153"/>
                  </a:lnTo>
                  <a:lnTo>
                    <a:pt x="489" y="5080"/>
                  </a:lnTo>
                  <a:lnTo>
                    <a:pt x="562" y="5007"/>
                  </a:lnTo>
                  <a:lnTo>
                    <a:pt x="586" y="4885"/>
                  </a:lnTo>
                  <a:lnTo>
                    <a:pt x="586" y="4714"/>
                  </a:lnTo>
                  <a:lnTo>
                    <a:pt x="660" y="4567"/>
                  </a:lnTo>
                  <a:lnTo>
                    <a:pt x="733" y="4445"/>
                  </a:lnTo>
                  <a:lnTo>
                    <a:pt x="831" y="4299"/>
                  </a:lnTo>
                  <a:lnTo>
                    <a:pt x="977" y="4152"/>
                  </a:lnTo>
                  <a:lnTo>
                    <a:pt x="1124" y="3932"/>
                  </a:lnTo>
                  <a:lnTo>
                    <a:pt x="1173" y="3810"/>
                  </a:lnTo>
                  <a:lnTo>
                    <a:pt x="1221" y="3688"/>
                  </a:lnTo>
                  <a:lnTo>
                    <a:pt x="1246" y="3542"/>
                  </a:lnTo>
                  <a:lnTo>
                    <a:pt x="1246" y="3346"/>
                  </a:lnTo>
                  <a:lnTo>
                    <a:pt x="1246" y="3175"/>
                  </a:lnTo>
                  <a:lnTo>
                    <a:pt x="1221" y="3029"/>
                  </a:lnTo>
                  <a:lnTo>
                    <a:pt x="1173" y="2882"/>
                  </a:lnTo>
                  <a:lnTo>
                    <a:pt x="1124" y="2784"/>
                  </a:lnTo>
                  <a:lnTo>
                    <a:pt x="977" y="2565"/>
                  </a:lnTo>
                  <a:lnTo>
                    <a:pt x="831" y="2394"/>
                  </a:lnTo>
                  <a:lnTo>
                    <a:pt x="733" y="2272"/>
                  </a:lnTo>
                  <a:lnTo>
                    <a:pt x="660" y="2149"/>
                  </a:lnTo>
                  <a:lnTo>
                    <a:pt x="586" y="2003"/>
                  </a:lnTo>
                  <a:lnTo>
                    <a:pt x="586" y="1832"/>
                  </a:lnTo>
                  <a:lnTo>
                    <a:pt x="586" y="1637"/>
                  </a:lnTo>
                  <a:lnTo>
                    <a:pt x="660" y="1490"/>
                  </a:lnTo>
                  <a:lnTo>
                    <a:pt x="733" y="1368"/>
                  </a:lnTo>
                  <a:lnTo>
                    <a:pt x="831" y="1246"/>
                  </a:lnTo>
                  <a:lnTo>
                    <a:pt x="977" y="1075"/>
                  </a:lnTo>
                  <a:lnTo>
                    <a:pt x="1124" y="879"/>
                  </a:lnTo>
                  <a:lnTo>
                    <a:pt x="1173" y="757"/>
                  </a:lnTo>
                  <a:lnTo>
                    <a:pt x="1221" y="611"/>
                  </a:lnTo>
                  <a:lnTo>
                    <a:pt x="1246" y="464"/>
                  </a:lnTo>
                  <a:lnTo>
                    <a:pt x="1246" y="293"/>
                  </a:lnTo>
                  <a:lnTo>
                    <a:pt x="1221" y="171"/>
                  </a:lnTo>
                  <a:lnTo>
                    <a:pt x="1173" y="98"/>
                  </a:lnTo>
                  <a:lnTo>
                    <a:pt x="1075" y="25"/>
                  </a:lnTo>
                  <a:lnTo>
                    <a:pt x="977" y="0"/>
                  </a:lnTo>
                  <a:close/>
                </a:path>
              </a:pathLst>
            </a:custGeom>
            <a:grpFill/>
            <a:ln>
              <a:noFill/>
            </a:ln>
          </p:spPr>
          <p:txBody>
            <a:bodyPr spcFirstLastPara="1" wrap="square" lIns="121900" tIns="121900" rIns="121900" bIns="121900" anchor="ctr" anchorCtr="0">
              <a:noAutofit/>
            </a:bodyPr>
            <a:lstStyle/>
            <a:p>
              <a:endParaRPr sz="2400"/>
            </a:p>
          </p:txBody>
        </p:sp>
        <p:sp>
          <p:nvSpPr>
            <p:cNvPr id="554" name="Google Shape;554;p39"/>
            <p:cNvSpPr/>
            <p:nvPr/>
          </p:nvSpPr>
          <p:spPr>
            <a:xfrm>
              <a:off x="1495900" y="4999400"/>
              <a:ext cx="30550" cy="129450"/>
            </a:xfrm>
            <a:custGeom>
              <a:avLst/>
              <a:gdLst/>
              <a:ahLst/>
              <a:cxnLst/>
              <a:rect l="l" t="t" r="r" b="b"/>
              <a:pathLst>
                <a:path w="1222" h="5178" extrusionOk="0">
                  <a:moveTo>
                    <a:pt x="953" y="0"/>
                  </a:moveTo>
                  <a:lnTo>
                    <a:pt x="831" y="25"/>
                  </a:lnTo>
                  <a:lnTo>
                    <a:pt x="757" y="98"/>
                  </a:lnTo>
                  <a:lnTo>
                    <a:pt x="684" y="171"/>
                  </a:lnTo>
                  <a:lnTo>
                    <a:pt x="660" y="293"/>
                  </a:lnTo>
                  <a:lnTo>
                    <a:pt x="660" y="464"/>
                  </a:lnTo>
                  <a:lnTo>
                    <a:pt x="586" y="611"/>
                  </a:lnTo>
                  <a:lnTo>
                    <a:pt x="513" y="733"/>
                  </a:lnTo>
                  <a:lnTo>
                    <a:pt x="391" y="879"/>
                  </a:lnTo>
                  <a:lnTo>
                    <a:pt x="269" y="1026"/>
                  </a:lnTo>
                  <a:lnTo>
                    <a:pt x="122" y="1246"/>
                  </a:lnTo>
                  <a:lnTo>
                    <a:pt x="73" y="1368"/>
                  </a:lnTo>
                  <a:lnTo>
                    <a:pt x="25" y="1490"/>
                  </a:lnTo>
                  <a:lnTo>
                    <a:pt x="0" y="1661"/>
                  </a:lnTo>
                  <a:lnTo>
                    <a:pt x="0" y="1832"/>
                  </a:lnTo>
                  <a:lnTo>
                    <a:pt x="0" y="2003"/>
                  </a:lnTo>
                  <a:lnTo>
                    <a:pt x="25" y="2149"/>
                  </a:lnTo>
                  <a:lnTo>
                    <a:pt x="73" y="2296"/>
                  </a:lnTo>
                  <a:lnTo>
                    <a:pt x="122" y="2394"/>
                  </a:lnTo>
                  <a:lnTo>
                    <a:pt x="269" y="2613"/>
                  </a:lnTo>
                  <a:lnTo>
                    <a:pt x="391" y="2784"/>
                  </a:lnTo>
                  <a:lnTo>
                    <a:pt x="513" y="2907"/>
                  </a:lnTo>
                  <a:lnTo>
                    <a:pt x="586" y="3029"/>
                  </a:lnTo>
                  <a:lnTo>
                    <a:pt x="660" y="3175"/>
                  </a:lnTo>
                  <a:lnTo>
                    <a:pt x="660" y="3346"/>
                  </a:lnTo>
                  <a:lnTo>
                    <a:pt x="660" y="3542"/>
                  </a:lnTo>
                  <a:lnTo>
                    <a:pt x="586" y="3688"/>
                  </a:lnTo>
                  <a:lnTo>
                    <a:pt x="513" y="3810"/>
                  </a:lnTo>
                  <a:lnTo>
                    <a:pt x="391" y="3932"/>
                  </a:lnTo>
                  <a:lnTo>
                    <a:pt x="269" y="4103"/>
                  </a:lnTo>
                  <a:lnTo>
                    <a:pt x="122" y="4299"/>
                  </a:lnTo>
                  <a:lnTo>
                    <a:pt x="73" y="4421"/>
                  </a:lnTo>
                  <a:lnTo>
                    <a:pt x="25" y="4567"/>
                  </a:lnTo>
                  <a:lnTo>
                    <a:pt x="0" y="4714"/>
                  </a:lnTo>
                  <a:lnTo>
                    <a:pt x="0" y="4885"/>
                  </a:lnTo>
                  <a:lnTo>
                    <a:pt x="25" y="5007"/>
                  </a:lnTo>
                  <a:lnTo>
                    <a:pt x="73" y="5080"/>
                  </a:lnTo>
                  <a:lnTo>
                    <a:pt x="171" y="5153"/>
                  </a:lnTo>
                  <a:lnTo>
                    <a:pt x="269" y="5178"/>
                  </a:lnTo>
                  <a:lnTo>
                    <a:pt x="391" y="5153"/>
                  </a:lnTo>
                  <a:lnTo>
                    <a:pt x="464" y="5080"/>
                  </a:lnTo>
                  <a:lnTo>
                    <a:pt x="538" y="5007"/>
                  </a:lnTo>
                  <a:lnTo>
                    <a:pt x="562" y="4885"/>
                  </a:lnTo>
                  <a:lnTo>
                    <a:pt x="586" y="4714"/>
                  </a:lnTo>
                  <a:lnTo>
                    <a:pt x="635" y="4567"/>
                  </a:lnTo>
                  <a:lnTo>
                    <a:pt x="708" y="4445"/>
                  </a:lnTo>
                  <a:lnTo>
                    <a:pt x="831" y="4299"/>
                  </a:lnTo>
                  <a:lnTo>
                    <a:pt x="953" y="4152"/>
                  </a:lnTo>
                  <a:lnTo>
                    <a:pt x="1099" y="3932"/>
                  </a:lnTo>
                  <a:lnTo>
                    <a:pt x="1148" y="3810"/>
                  </a:lnTo>
                  <a:lnTo>
                    <a:pt x="1197" y="3688"/>
                  </a:lnTo>
                  <a:lnTo>
                    <a:pt x="1221" y="3542"/>
                  </a:lnTo>
                  <a:lnTo>
                    <a:pt x="1221" y="3346"/>
                  </a:lnTo>
                  <a:lnTo>
                    <a:pt x="1221" y="3175"/>
                  </a:lnTo>
                  <a:lnTo>
                    <a:pt x="1197" y="3029"/>
                  </a:lnTo>
                  <a:lnTo>
                    <a:pt x="1148" y="2882"/>
                  </a:lnTo>
                  <a:lnTo>
                    <a:pt x="1099" y="2784"/>
                  </a:lnTo>
                  <a:lnTo>
                    <a:pt x="953" y="2565"/>
                  </a:lnTo>
                  <a:lnTo>
                    <a:pt x="831" y="2394"/>
                  </a:lnTo>
                  <a:lnTo>
                    <a:pt x="708" y="2272"/>
                  </a:lnTo>
                  <a:lnTo>
                    <a:pt x="635" y="2149"/>
                  </a:lnTo>
                  <a:lnTo>
                    <a:pt x="586" y="2003"/>
                  </a:lnTo>
                  <a:lnTo>
                    <a:pt x="562" y="1832"/>
                  </a:lnTo>
                  <a:lnTo>
                    <a:pt x="586" y="1637"/>
                  </a:lnTo>
                  <a:lnTo>
                    <a:pt x="635" y="1490"/>
                  </a:lnTo>
                  <a:lnTo>
                    <a:pt x="708" y="1368"/>
                  </a:lnTo>
                  <a:lnTo>
                    <a:pt x="831" y="1246"/>
                  </a:lnTo>
                  <a:lnTo>
                    <a:pt x="953" y="1075"/>
                  </a:lnTo>
                  <a:lnTo>
                    <a:pt x="1099" y="879"/>
                  </a:lnTo>
                  <a:lnTo>
                    <a:pt x="1148" y="757"/>
                  </a:lnTo>
                  <a:lnTo>
                    <a:pt x="1197" y="611"/>
                  </a:lnTo>
                  <a:lnTo>
                    <a:pt x="1221" y="464"/>
                  </a:lnTo>
                  <a:lnTo>
                    <a:pt x="1221" y="293"/>
                  </a:lnTo>
                  <a:lnTo>
                    <a:pt x="1221" y="171"/>
                  </a:lnTo>
                  <a:lnTo>
                    <a:pt x="1148" y="98"/>
                  </a:lnTo>
                  <a:lnTo>
                    <a:pt x="1050" y="25"/>
                  </a:lnTo>
                  <a:lnTo>
                    <a:pt x="953"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555" name="Google Shape;555;p39"/>
          <p:cNvGrpSpPr/>
          <p:nvPr/>
        </p:nvGrpSpPr>
        <p:grpSpPr>
          <a:xfrm>
            <a:off x="2465044" y="5268672"/>
            <a:ext cx="317145" cy="391576"/>
            <a:chOff x="1958100" y="4985350"/>
            <a:chExt cx="365150" cy="465275"/>
          </a:xfrm>
          <a:solidFill>
            <a:srgbClr val="00B0F0"/>
          </a:solidFill>
        </p:grpSpPr>
        <p:sp>
          <p:nvSpPr>
            <p:cNvPr id="556" name="Google Shape;556;p39"/>
            <p:cNvSpPr/>
            <p:nvPr/>
          </p:nvSpPr>
          <p:spPr>
            <a:xfrm>
              <a:off x="1958100" y="4985350"/>
              <a:ext cx="365150" cy="465275"/>
            </a:xfrm>
            <a:custGeom>
              <a:avLst/>
              <a:gdLst/>
              <a:ahLst/>
              <a:cxnLst/>
              <a:rect l="l" t="t" r="r" b="b"/>
              <a:pathLst>
                <a:path w="14606" h="18611" extrusionOk="0">
                  <a:moveTo>
                    <a:pt x="4152" y="1734"/>
                  </a:moveTo>
                  <a:lnTo>
                    <a:pt x="4274" y="1759"/>
                  </a:lnTo>
                  <a:lnTo>
                    <a:pt x="4397" y="1783"/>
                  </a:lnTo>
                  <a:lnTo>
                    <a:pt x="4543" y="1808"/>
                  </a:lnTo>
                  <a:lnTo>
                    <a:pt x="4812" y="1930"/>
                  </a:lnTo>
                  <a:lnTo>
                    <a:pt x="5105" y="2125"/>
                  </a:lnTo>
                  <a:lnTo>
                    <a:pt x="5398" y="2394"/>
                  </a:lnTo>
                  <a:lnTo>
                    <a:pt x="5496" y="2516"/>
                  </a:lnTo>
                  <a:lnTo>
                    <a:pt x="5593" y="2638"/>
                  </a:lnTo>
                  <a:lnTo>
                    <a:pt x="5789" y="2956"/>
                  </a:lnTo>
                  <a:lnTo>
                    <a:pt x="5935" y="3322"/>
                  </a:lnTo>
                  <a:lnTo>
                    <a:pt x="6057" y="3688"/>
                  </a:lnTo>
                  <a:lnTo>
                    <a:pt x="6155" y="4079"/>
                  </a:lnTo>
                  <a:lnTo>
                    <a:pt x="6204" y="4470"/>
                  </a:lnTo>
                  <a:lnTo>
                    <a:pt x="6277" y="4836"/>
                  </a:lnTo>
                  <a:lnTo>
                    <a:pt x="6302" y="5154"/>
                  </a:lnTo>
                  <a:lnTo>
                    <a:pt x="5984" y="5129"/>
                  </a:lnTo>
                  <a:lnTo>
                    <a:pt x="5618" y="5080"/>
                  </a:lnTo>
                  <a:lnTo>
                    <a:pt x="5227" y="5007"/>
                  </a:lnTo>
                  <a:lnTo>
                    <a:pt x="4836" y="4909"/>
                  </a:lnTo>
                  <a:lnTo>
                    <a:pt x="4470" y="4787"/>
                  </a:lnTo>
                  <a:lnTo>
                    <a:pt x="4104" y="4641"/>
                  </a:lnTo>
                  <a:lnTo>
                    <a:pt x="3786" y="4445"/>
                  </a:lnTo>
                  <a:lnTo>
                    <a:pt x="3664" y="4348"/>
                  </a:lnTo>
                  <a:lnTo>
                    <a:pt x="3542" y="4250"/>
                  </a:lnTo>
                  <a:lnTo>
                    <a:pt x="3273" y="3957"/>
                  </a:lnTo>
                  <a:lnTo>
                    <a:pt x="3078" y="3664"/>
                  </a:lnTo>
                  <a:lnTo>
                    <a:pt x="2956" y="3395"/>
                  </a:lnTo>
                  <a:lnTo>
                    <a:pt x="2931" y="3273"/>
                  </a:lnTo>
                  <a:lnTo>
                    <a:pt x="2907" y="3127"/>
                  </a:lnTo>
                  <a:lnTo>
                    <a:pt x="2882" y="3004"/>
                  </a:lnTo>
                  <a:lnTo>
                    <a:pt x="2907" y="2858"/>
                  </a:lnTo>
                  <a:lnTo>
                    <a:pt x="2931" y="2736"/>
                  </a:lnTo>
                  <a:lnTo>
                    <a:pt x="2956" y="2614"/>
                  </a:lnTo>
                  <a:lnTo>
                    <a:pt x="3004" y="2492"/>
                  </a:lnTo>
                  <a:lnTo>
                    <a:pt x="3078" y="2369"/>
                  </a:lnTo>
                  <a:lnTo>
                    <a:pt x="3273" y="2125"/>
                  </a:lnTo>
                  <a:lnTo>
                    <a:pt x="3517" y="1930"/>
                  </a:lnTo>
                  <a:lnTo>
                    <a:pt x="3639" y="1857"/>
                  </a:lnTo>
                  <a:lnTo>
                    <a:pt x="3762" y="1808"/>
                  </a:lnTo>
                  <a:lnTo>
                    <a:pt x="3884" y="1783"/>
                  </a:lnTo>
                  <a:lnTo>
                    <a:pt x="4006" y="1759"/>
                  </a:lnTo>
                  <a:lnTo>
                    <a:pt x="4152" y="1734"/>
                  </a:lnTo>
                  <a:close/>
                  <a:moveTo>
                    <a:pt x="10454" y="1734"/>
                  </a:moveTo>
                  <a:lnTo>
                    <a:pt x="10600" y="1759"/>
                  </a:lnTo>
                  <a:lnTo>
                    <a:pt x="10722" y="1783"/>
                  </a:lnTo>
                  <a:lnTo>
                    <a:pt x="10844" y="1808"/>
                  </a:lnTo>
                  <a:lnTo>
                    <a:pt x="10966" y="1857"/>
                  </a:lnTo>
                  <a:lnTo>
                    <a:pt x="11089" y="1930"/>
                  </a:lnTo>
                  <a:lnTo>
                    <a:pt x="11333" y="2125"/>
                  </a:lnTo>
                  <a:lnTo>
                    <a:pt x="11528" y="2369"/>
                  </a:lnTo>
                  <a:lnTo>
                    <a:pt x="11601" y="2492"/>
                  </a:lnTo>
                  <a:lnTo>
                    <a:pt x="11650" y="2614"/>
                  </a:lnTo>
                  <a:lnTo>
                    <a:pt x="11675" y="2736"/>
                  </a:lnTo>
                  <a:lnTo>
                    <a:pt x="11699" y="2858"/>
                  </a:lnTo>
                  <a:lnTo>
                    <a:pt x="11724" y="3004"/>
                  </a:lnTo>
                  <a:lnTo>
                    <a:pt x="11699" y="3127"/>
                  </a:lnTo>
                  <a:lnTo>
                    <a:pt x="11675" y="3273"/>
                  </a:lnTo>
                  <a:lnTo>
                    <a:pt x="11650" y="3395"/>
                  </a:lnTo>
                  <a:lnTo>
                    <a:pt x="11528" y="3664"/>
                  </a:lnTo>
                  <a:lnTo>
                    <a:pt x="11333" y="3957"/>
                  </a:lnTo>
                  <a:lnTo>
                    <a:pt x="11064" y="4250"/>
                  </a:lnTo>
                  <a:lnTo>
                    <a:pt x="10942" y="4348"/>
                  </a:lnTo>
                  <a:lnTo>
                    <a:pt x="10820" y="4445"/>
                  </a:lnTo>
                  <a:lnTo>
                    <a:pt x="10502" y="4641"/>
                  </a:lnTo>
                  <a:lnTo>
                    <a:pt x="10136" y="4787"/>
                  </a:lnTo>
                  <a:lnTo>
                    <a:pt x="9770" y="4909"/>
                  </a:lnTo>
                  <a:lnTo>
                    <a:pt x="9379" y="5007"/>
                  </a:lnTo>
                  <a:lnTo>
                    <a:pt x="8988" y="5080"/>
                  </a:lnTo>
                  <a:lnTo>
                    <a:pt x="8622" y="5129"/>
                  </a:lnTo>
                  <a:lnTo>
                    <a:pt x="8304" y="5154"/>
                  </a:lnTo>
                  <a:lnTo>
                    <a:pt x="8329" y="4836"/>
                  </a:lnTo>
                  <a:lnTo>
                    <a:pt x="8402" y="4470"/>
                  </a:lnTo>
                  <a:lnTo>
                    <a:pt x="8451" y="4079"/>
                  </a:lnTo>
                  <a:lnTo>
                    <a:pt x="8549" y="3688"/>
                  </a:lnTo>
                  <a:lnTo>
                    <a:pt x="8671" y="3322"/>
                  </a:lnTo>
                  <a:lnTo>
                    <a:pt x="8817" y="2956"/>
                  </a:lnTo>
                  <a:lnTo>
                    <a:pt x="9013" y="2638"/>
                  </a:lnTo>
                  <a:lnTo>
                    <a:pt x="9110" y="2516"/>
                  </a:lnTo>
                  <a:lnTo>
                    <a:pt x="9208" y="2394"/>
                  </a:lnTo>
                  <a:lnTo>
                    <a:pt x="9501" y="2125"/>
                  </a:lnTo>
                  <a:lnTo>
                    <a:pt x="9794" y="1930"/>
                  </a:lnTo>
                  <a:lnTo>
                    <a:pt x="10063" y="1808"/>
                  </a:lnTo>
                  <a:lnTo>
                    <a:pt x="10209" y="1783"/>
                  </a:lnTo>
                  <a:lnTo>
                    <a:pt x="10331" y="1759"/>
                  </a:lnTo>
                  <a:lnTo>
                    <a:pt x="10454" y="1734"/>
                  </a:lnTo>
                  <a:close/>
                  <a:moveTo>
                    <a:pt x="3639" y="0"/>
                  </a:moveTo>
                  <a:lnTo>
                    <a:pt x="3395" y="25"/>
                  </a:lnTo>
                  <a:lnTo>
                    <a:pt x="3151" y="74"/>
                  </a:lnTo>
                  <a:lnTo>
                    <a:pt x="2907" y="147"/>
                  </a:lnTo>
                  <a:lnTo>
                    <a:pt x="2687" y="220"/>
                  </a:lnTo>
                  <a:lnTo>
                    <a:pt x="2467" y="342"/>
                  </a:lnTo>
                  <a:lnTo>
                    <a:pt x="2272" y="464"/>
                  </a:lnTo>
                  <a:lnTo>
                    <a:pt x="2101" y="611"/>
                  </a:lnTo>
                  <a:lnTo>
                    <a:pt x="1930" y="782"/>
                  </a:lnTo>
                  <a:lnTo>
                    <a:pt x="1759" y="953"/>
                  </a:lnTo>
                  <a:lnTo>
                    <a:pt x="1612" y="1124"/>
                  </a:lnTo>
                  <a:lnTo>
                    <a:pt x="1490" y="1344"/>
                  </a:lnTo>
                  <a:lnTo>
                    <a:pt x="1368" y="1539"/>
                  </a:lnTo>
                  <a:lnTo>
                    <a:pt x="1295" y="1759"/>
                  </a:lnTo>
                  <a:lnTo>
                    <a:pt x="1222" y="2003"/>
                  </a:lnTo>
                  <a:lnTo>
                    <a:pt x="1173" y="2247"/>
                  </a:lnTo>
                  <a:lnTo>
                    <a:pt x="1148" y="2492"/>
                  </a:lnTo>
                  <a:lnTo>
                    <a:pt x="1173" y="2760"/>
                  </a:lnTo>
                  <a:lnTo>
                    <a:pt x="1197" y="3029"/>
                  </a:lnTo>
                  <a:lnTo>
                    <a:pt x="1295" y="3298"/>
                  </a:lnTo>
                  <a:lnTo>
                    <a:pt x="1393" y="3566"/>
                  </a:lnTo>
                  <a:lnTo>
                    <a:pt x="1539" y="3859"/>
                  </a:lnTo>
                  <a:lnTo>
                    <a:pt x="1734" y="4152"/>
                  </a:lnTo>
                  <a:lnTo>
                    <a:pt x="1954" y="4445"/>
                  </a:lnTo>
                  <a:lnTo>
                    <a:pt x="2223" y="4739"/>
                  </a:lnTo>
                  <a:lnTo>
                    <a:pt x="2394" y="4885"/>
                  </a:lnTo>
                  <a:lnTo>
                    <a:pt x="2565" y="5007"/>
                  </a:lnTo>
                  <a:lnTo>
                    <a:pt x="2931" y="5251"/>
                  </a:lnTo>
                  <a:lnTo>
                    <a:pt x="3346" y="5471"/>
                  </a:lnTo>
                  <a:lnTo>
                    <a:pt x="3762" y="5642"/>
                  </a:lnTo>
                  <a:lnTo>
                    <a:pt x="391" y="5642"/>
                  </a:lnTo>
                  <a:lnTo>
                    <a:pt x="318" y="5667"/>
                  </a:lnTo>
                  <a:lnTo>
                    <a:pt x="220" y="5715"/>
                  </a:lnTo>
                  <a:lnTo>
                    <a:pt x="147" y="5789"/>
                  </a:lnTo>
                  <a:lnTo>
                    <a:pt x="98" y="5838"/>
                  </a:lnTo>
                  <a:lnTo>
                    <a:pt x="49" y="5935"/>
                  </a:lnTo>
                  <a:lnTo>
                    <a:pt x="25" y="6033"/>
                  </a:lnTo>
                  <a:lnTo>
                    <a:pt x="0" y="6131"/>
                  </a:lnTo>
                  <a:lnTo>
                    <a:pt x="0" y="9599"/>
                  </a:lnTo>
                  <a:lnTo>
                    <a:pt x="5325" y="9599"/>
                  </a:lnTo>
                  <a:lnTo>
                    <a:pt x="5325" y="6009"/>
                  </a:lnTo>
                  <a:lnTo>
                    <a:pt x="5813" y="6082"/>
                  </a:lnTo>
                  <a:lnTo>
                    <a:pt x="5813" y="18611"/>
                  </a:lnTo>
                  <a:lnTo>
                    <a:pt x="8793" y="18611"/>
                  </a:lnTo>
                  <a:lnTo>
                    <a:pt x="8793" y="6082"/>
                  </a:lnTo>
                  <a:lnTo>
                    <a:pt x="9281" y="6009"/>
                  </a:lnTo>
                  <a:lnTo>
                    <a:pt x="9281" y="9599"/>
                  </a:lnTo>
                  <a:lnTo>
                    <a:pt x="14605" y="9599"/>
                  </a:lnTo>
                  <a:lnTo>
                    <a:pt x="14605" y="6131"/>
                  </a:lnTo>
                  <a:lnTo>
                    <a:pt x="14581" y="6033"/>
                  </a:lnTo>
                  <a:lnTo>
                    <a:pt x="14557" y="5935"/>
                  </a:lnTo>
                  <a:lnTo>
                    <a:pt x="14508" y="5838"/>
                  </a:lnTo>
                  <a:lnTo>
                    <a:pt x="14459" y="5789"/>
                  </a:lnTo>
                  <a:lnTo>
                    <a:pt x="14386" y="5715"/>
                  </a:lnTo>
                  <a:lnTo>
                    <a:pt x="14288" y="5667"/>
                  </a:lnTo>
                  <a:lnTo>
                    <a:pt x="14215" y="5642"/>
                  </a:lnTo>
                  <a:lnTo>
                    <a:pt x="10844" y="5642"/>
                  </a:lnTo>
                  <a:lnTo>
                    <a:pt x="11259" y="5471"/>
                  </a:lnTo>
                  <a:lnTo>
                    <a:pt x="11675" y="5251"/>
                  </a:lnTo>
                  <a:lnTo>
                    <a:pt x="12041" y="5007"/>
                  </a:lnTo>
                  <a:lnTo>
                    <a:pt x="12212" y="4885"/>
                  </a:lnTo>
                  <a:lnTo>
                    <a:pt x="12383" y="4739"/>
                  </a:lnTo>
                  <a:lnTo>
                    <a:pt x="12652" y="4445"/>
                  </a:lnTo>
                  <a:lnTo>
                    <a:pt x="12871" y="4152"/>
                  </a:lnTo>
                  <a:lnTo>
                    <a:pt x="13067" y="3859"/>
                  </a:lnTo>
                  <a:lnTo>
                    <a:pt x="13213" y="3566"/>
                  </a:lnTo>
                  <a:lnTo>
                    <a:pt x="13311" y="3298"/>
                  </a:lnTo>
                  <a:lnTo>
                    <a:pt x="13409" y="3029"/>
                  </a:lnTo>
                  <a:lnTo>
                    <a:pt x="13433" y="2760"/>
                  </a:lnTo>
                  <a:lnTo>
                    <a:pt x="13458" y="2492"/>
                  </a:lnTo>
                  <a:lnTo>
                    <a:pt x="13433" y="2247"/>
                  </a:lnTo>
                  <a:lnTo>
                    <a:pt x="13384" y="2003"/>
                  </a:lnTo>
                  <a:lnTo>
                    <a:pt x="13311" y="1759"/>
                  </a:lnTo>
                  <a:lnTo>
                    <a:pt x="13238" y="1539"/>
                  </a:lnTo>
                  <a:lnTo>
                    <a:pt x="13116" y="1344"/>
                  </a:lnTo>
                  <a:lnTo>
                    <a:pt x="12994" y="1124"/>
                  </a:lnTo>
                  <a:lnTo>
                    <a:pt x="12847" y="953"/>
                  </a:lnTo>
                  <a:lnTo>
                    <a:pt x="12676" y="782"/>
                  </a:lnTo>
                  <a:lnTo>
                    <a:pt x="12505" y="611"/>
                  </a:lnTo>
                  <a:lnTo>
                    <a:pt x="12334" y="464"/>
                  </a:lnTo>
                  <a:lnTo>
                    <a:pt x="12139" y="342"/>
                  </a:lnTo>
                  <a:lnTo>
                    <a:pt x="11919" y="220"/>
                  </a:lnTo>
                  <a:lnTo>
                    <a:pt x="11699" y="147"/>
                  </a:lnTo>
                  <a:lnTo>
                    <a:pt x="11455" y="74"/>
                  </a:lnTo>
                  <a:lnTo>
                    <a:pt x="11211" y="25"/>
                  </a:lnTo>
                  <a:lnTo>
                    <a:pt x="10966" y="0"/>
                  </a:lnTo>
                  <a:lnTo>
                    <a:pt x="10698" y="25"/>
                  </a:lnTo>
                  <a:lnTo>
                    <a:pt x="10429" y="49"/>
                  </a:lnTo>
                  <a:lnTo>
                    <a:pt x="10160" y="147"/>
                  </a:lnTo>
                  <a:lnTo>
                    <a:pt x="9892" y="245"/>
                  </a:lnTo>
                  <a:lnTo>
                    <a:pt x="9599" y="391"/>
                  </a:lnTo>
                  <a:lnTo>
                    <a:pt x="9306" y="587"/>
                  </a:lnTo>
                  <a:lnTo>
                    <a:pt x="9013" y="806"/>
                  </a:lnTo>
                  <a:lnTo>
                    <a:pt x="8719" y="1075"/>
                  </a:lnTo>
                  <a:lnTo>
                    <a:pt x="8475" y="1368"/>
                  </a:lnTo>
                  <a:lnTo>
                    <a:pt x="8280" y="1661"/>
                  </a:lnTo>
                  <a:lnTo>
                    <a:pt x="8084" y="2003"/>
                  </a:lnTo>
                  <a:lnTo>
                    <a:pt x="7914" y="2369"/>
                  </a:lnTo>
                  <a:lnTo>
                    <a:pt x="7791" y="2736"/>
                  </a:lnTo>
                  <a:lnTo>
                    <a:pt x="7669" y="3102"/>
                  </a:lnTo>
                  <a:lnTo>
                    <a:pt x="7572" y="3469"/>
                  </a:lnTo>
                  <a:lnTo>
                    <a:pt x="7498" y="3835"/>
                  </a:lnTo>
                  <a:lnTo>
                    <a:pt x="7401" y="4519"/>
                  </a:lnTo>
                  <a:lnTo>
                    <a:pt x="7327" y="5080"/>
                  </a:lnTo>
                  <a:lnTo>
                    <a:pt x="7303" y="5667"/>
                  </a:lnTo>
                  <a:lnTo>
                    <a:pt x="7279" y="5080"/>
                  </a:lnTo>
                  <a:lnTo>
                    <a:pt x="7205" y="4519"/>
                  </a:lnTo>
                  <a:lnTo>
                    <a:pt x="7108" y="3835"/>
                  </a:lnTo>
                  <a:lnTo>
                    <a:pt x="7034" y="3469"/>
                  </a:lnTo>
                  <a:lnTo>
                    <a:pt x="6937" y="3102"/>
                  </a:lnTo>
                  <a:lnTo>
                    <a:pt x="6814" y="2736"/>
                  </a:lnTo>
                  <a:lnTo>
                    <a:pt x="6692" y="2369"/>
                  </a:lnTo>
                  <a:lnTo>
                    <a:pt x="6521" y="2003"/>
                  </a:lnTo>
                  <a:lnTo>
                    <a:pt x="6326" y="1661"/>
                  </a:lnTo>
                  <a:lnTo>
                    <a:pt x="6131" y="1368"/>
                  </a:lnTo>
                  <a:lnTo>
                    <a:pt x="5886" y="1075"/>
                  </a:lnTo>
                  <a:lnTo>
                    <a:pt x="5593" y="806"/>
                  </a:lnTo>
                  <a:lnTo>
                    <a:pt x="5300" y="587"/>
                  </a:lnTo>
                  <a:lnTo>
                    <a:pt x="5007" y="391"/>
                  </a:lnTo>
                  <a:lnTo>
                    <a:pt x="4714" y="245"/>
                  </a:lnTo>
                  <a:lnTo>
                    <a:pt x="4445" y="147"/>
                  </a:lnTo>
                  <a:lnTo>
                    <a:pt x="4177" y="49"/>
                  </a:lnTo>
                  <a:lnTo>
                    <a:pt x="3908" y="25"/>
                  </a:lnTo>
                  <a:lnTo>
                    <a:pt x="3639" y="0"/>
                  </a:lnTo>
                  <a:close/>
                </a:path>
              </a:pathLst>
            </a:custGeom>
            <a:grpFill/>
            <a:ln>
              <a:noFill/>
            </a:ln>
          </p:spPr>
          <p:txBody>
            <a:bodyPr spcFirstLastPara="1" wrap="square" lIns="121900" tIns="121900" rIns="121900" bIns="121900" anchor="ctr" anchorCtr="0">
              <a:noAutofit/>
            </a:bodyPr>
            <a:lstStyle/>
            <a:p>
              <a:endParaRPr sz="2400"/>
            </a:p>
          </p:txBody>
        </p:sp>
        <p:sp>
          <p:nvSpPr>
            <p:cNvPr id="557" name="Google Shape;557;p39"/>
            <p:cNvSpPr/>
            <p:nvPr/>
          </p:nvSpPr>
          <p:spPr>
            <a:xfrm>
              <a:off x="1977625" y="5237525"/>
              <a:ext cx="113600" cy="213100"/>
            </a:xfrm>
            <a:custGeom>
              <a:avLst/>
              <a:gdLst/>
              <a:ahLst/>
              <a:cxnLst/>
              <a:rect l="l" t="t" r="r" b="b"/>
              <a:pathLst>
                <a:path w="4544" h="8524" extrusionOk="0">
                  <a:moveTo>
                    <a:pt x="1" y="0"/>
                  </a:moveTo>
                  <a:lnTo>
                    <a:pt x="1" y="8035"/>
                  </a:lnTo>
                  <a:lnTo>
                    <a:pt x="25" y="8133"/>
                  </a:lnTo>
                  <a:lnTo>
                    <a:pt x="50" y="8231"/>
                  </a:lnTo>
                  <a:lnTo>
                    <a:pt x="99" y="8304"/>
                  </a:lnTo>
                  <a:lnTo>
                    <a:pt x="148" y="8377"/>
                  </a:lnTo>
                  <a:lnTo>
                    <a:pt x="221" y="8426"/>
                  </a:lnTo>
                  <a:lnTo>
                    <a:pt x="318" y="8475"/>
                  </a:lnTo>
                  <a:lnTo>
                    <a:pt x="392" y="8499"/>
                  </a:lnTo>
                  <a:lnTo>
                    <a:pt x="489" y="8524"/>
                  </a:lnTo>
                  <a:lnTo>
                    <a:pt x="4544" y="8524"/>
                  </a:lnTo>
                  <a:lnTo>
                    <a:pt x="4544" y="0"/>
                  </a:lnTo>
                  <a:close/>
                </a:path>
              </a:pathLst>
            </a:custGeom>
            <a:grpFill/>
            <a:ln>
              <a:noFill/>
            </a:ln>
          </p:spPr>
          <p:txBody>
            <a:bodyPr spcFirstLastPara="1" wrap="square" lIns="121900" tIns="121900" rIns="121900" bIns="121900" anchor="ctr" anchorCtr="0">
              <a:noAutofit/>
            </a:bodyPr>
            <a:lstStyle/>
            <a:p>
              <a:endParaRPr sz="2400"/>
            </a:p>
          </p:txBody>
        </p:sp>
        <p:sp>
          <p:nvSpPr>
            <p:cNvPr id="558" name="Google Shape;558;p39"/>
            <p:cNvSpPr/>
            <p:nvPr/>
          </p:nvSpPr>
          <p:spPr>
            <a:xfrm>
              <a:off x="2190125" y="5237525"/>
              <a:ext cx="113575" cy="213100"/>
            </a:xfrm>
            <a:custGeom>
              <a:avLst/>
              <a:gdLst/>
              <a:ahLst/>
              <a:cxnLst/>
              <a:rect l="l" t="t" r="r" b="b"/>
              <a:pathLst>
                <a:path w="4543" h="8524" extrusionOk="0">
                  <a:moveTo>
                    <a:pt x="0" y="0"/>
                  </a:moveTo>
                  <a:lnTo>
                    <a:pt x="0" y="8524"/>
                  </a:lnTo>
                  <a:lnTo>
                    <a:pt x="4054" y="8524"/>
                  </a:lnTo>
                  <a:lnTo>
                    <a:pt x="4152" y="8499"/>
                  </a:lnTo>
                  <a:lnTo>
                    <a:pt x="4225" y="8475"/>
                  </a:lnTo>
                  <a:lnTo>
                    <a:pt x="4323" y="8426"/>
                  </a:lnTo>
                  <a:lnTo>
                    <a:pt x="4396" y="8377"/>
                  </a:lnTo>
                  <a:lnTo>
                    <a:pt x="4445" y="8304"/>
                  </a:lnTo>
                  <a:lnTo>
                    <a:pt x="4494" y="8231"/>
                  </a:lnTo>
                  <a:lnTo>
                    <a:pt x="4518" y="8133"/>
                  </a:lnTo>
                  <a:lnTo>
                    <a:pt x="4543" y="8035"/>
                  </a:lnTo>
                  <a:lnTo>
                    <a:pt x="4543"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559" name="Google Shape;559;p39"/>
          <p:cNvGrpSpPr/>
          <p:nvPr/>
        </p:nvGrpSpPr>
        <p:grpSpPr>
          <a:xfrm>
            <a:off x="3027158" y="5283568"/>
            <a:ext cx="363828" cy="362288"/>
            <a:chOff x="2605300" y="5003050"/>
            <a:chExt cx="418900" cy="430475"/>
          </a:xfrm>
          <a:solidFill>
            <a:srgbClr val="00B0F0"/>
          </a:solidFill>
        </p:grpSpPr>
        <p:sp>
          <p:nvSpPr>
            <p:cNvPr id="560" name="Google Shape;560;p39"/>
            <p:cNvSpPr/>
            <p:nvPr/>
          </p:nvSpPr>
          <p:spPr>
            <a:xfrm>
              <a:off x="2820225" y="5222250"/>
              <a:ext cx="202750" cy="211275"/>
            </a:xfrm>
            <a:custGeom>
              <a:avLst/>
              <a:gdLst/>
              <a:ahLst/>
              <a:cxnLst/>
              <a:rect l="l" t="t" r="r" b="b"/>
              <a:pathLst>
                <a:path w="8110" h="8451" extrusionOk="0">
                  <a:moveTo>
                    <a:pt x="1710" y="1"/>
                  </a:moveTo>
                  <a:lnTo>
                    <a:pt x="1" y="1857"/>
                  </a:lnTo>
                  <a:lnTo>
                    <a:pt x="5813" y="8158"/>
                  </a:lnTo>
                  <a:lnTo>
                    <a:pt x="5960" y="8280"/>
                  </a:lnTo>
                  <a:lnTo>
                    <a:pt x="6131" y="8378"/>
                  </a:lnTo>
                  <a:lnTo>
                    <a:pt x="6302" y="8427"/>
                  </a:lnTo>
                  <a:lnTo>
                    <a:pt x="6497" y="8451"/>
                  </a:lnTo>
                  <a:lnTo>
                    <a:pt x="6668" y="8427"/>
                  </a:lnTo>
                  <a:lnTo>
                    <a:pt x="6839" y="8378"/>
                  </a:lnTo>
                  <a:lnTo>
                    <a:pt x="7010" y="8280"/>
                  </a:lnTo>
                  <a:lnTo>
                    <a:pt x="7157" y="8158"/>
                  </a:lnTo>
                  <a:lnTo>
                    <a:pt x="7841" y="7474"/>
                  </a:lnTo>
                  <a:lnTo>
                    <a:pt x="7963" y="7328"/>
                  </a:lnTo>
                  <a:lnTo>
                    <a:pt x="8060" y="7157"/>
                  </a:lnTo>
                  <a:lnTo>
                    <a:pt x="8109" y="6986"/>
                  </a:lnTo>
                  <a:lnTo>
                    <a:pt x="8109" y="6815"/>
                  </a:lnTo>
                  <a:lnTo>
                    <a:pt x="8109" y="6619"/>
                  </a:lnTo>
                  <a:lnTo>
                    <a:pt x="8060" y="6448"/>
                  </a:lnTo>
                  <a:lnTo>
                    <a:pt x="7963" y="6277"/>
                  </a:lnTo>
                  <a:lnTo>
                    <a:pt x="7841" y="6131"/>
                  </a:lnTo>
                  <a:lnTo>
                    <a:pt x="1710" y="1"/>
                  </a:lnTo>
                  <a:close/>
                </a:path>
              </a:pathLst>
            </a:custGeom>
            <a:grpFill/>
            <a:ln>
              <a:noFill/>
            </a:ln>
          </p:spPr>
          <p:txBody>
            <a:bodyPr spcFirstLastPara="1" wrap="square" lIns="121900" tIns="121900" rIns="121900" bIns="121900" anchor="ctr" anchorCtr="0">
              <a:noAutofit/>
            </a:bodyPr>
            <a:lstStyle/>
            <a:p>
              <a:endParaRPr sz="2400"/>
            </a:p>
          </p:txBody>
        </p:sp>
        <p:sp>
          <p:nvSpPr>
            <p:cNvPr id="561" name="Google Shape;561;p39"/>
            <p:cNvSpPr/>
            <p:nvPr/>
          </p:nvSpPr>
          <p:spPr>
            <a:xfrm>
              <a:off x="2606525" y="5003050"/>
              <a:ext cx="203975" cy="208225"/>
            </a:xfrm>
            <a:custGeom>
              <a:avLst/>
              <a:gdLst/>
              <a:ahLst/>
              <a:cxnLst/>
              <a:rect l="l" t="t" r="r" b="b"/>
              <a:pathLst>
                <a:path w="8159" h="8329" extrusionOk="0">
                  <a:moveTo>
                    <a:pt x="880" y="1"/>
                  </a:moveTo>
                  <a:lnTo>
                    <a:pt x="685" y="50"/>
                  </a:lnTo>
                  <a:lnTo>
                    <a:pt x="514" y="123"/>
                  </a:lnTo>
                  <a:lnTo>
                    <a:pt x="391" y="245"/>
                  </a:lnTo>
                  <a:lnTo>
                    <a:pt x="269" y="367"/>
                  </a:lnTo>
                  <a:lnTo>
                    <a:pt x="172" y="514"/>
                  </a:lnTo>
                  <a:lnTo>
                    <a:pt x="98" y="685"/>
                  </a:lnTo>
                  <a:lnTo>
                    <a:pt x="50" y="856"/>
                  </a:lnTo>
                  <a:lnTo>
                    <a:pt x="1" y="1026"/>
                  </a:lnTo>
                  <a:lnTo>
                    <a:pt x="1" y="1222"/>
                  </a:lnTo>
                  <a:lnTo>
                    <a:pt x="1" y="1417"/>
                  </a:lnTo>
                  <a:lnTo>
                    <a:pt x="1" y="1613"/>
                  </a:lnTo>
                  <a:lnTo>
                    <a:pt x="74" y="2028"/>
                  </a:lnTo>
                  <a:lnTo>
                    <a:pt x="221" y="2492"/>
                  </a:lnTo>
                  <a:lnTo>
                    <a:pt x="391" y="2931"/>
                  </a:lnTo>
                  <a:lnTo>
                    <a:pt x="611" y="3396"/>
                  </a:lnTo>
                  <a:lnTo>
                    <a:pt x="856" y="3884"/>
                  </a:lnTo>
                  <a:lnTo>
                    <a:pt x="1124" y="4324"/>
                  </a:lnTo>
                  <a:lnTo>
                    <a:pt x="1417" y="4788"/>
                  </a:lnTo>
                  <a:lnTo>
                    <a:pt x="1710" y="5203"/>
                  </a:lnTo>
                  <a:lnTo>
                    <a:pt x="2003" y="5594"/>
                  </a:lnTo>
                  <a:lnTo>
                    <a:pt x="2296" y="5960"/>
                  </a:lnTo>
                  <a:lnTo>
                    <a:pt x="2590" y="6302"/>
                  </a:lnTo>
                  <a:lnTo>
                    <a:pt x="2858" y="6571"/>
                  </a:lnTo>
                  <a:lnTo>
                    <a:pt x="3078" y="6790"/>
                  </a:lnTo>
                  <a:lnTo>
                    <a:pt x="3322" y="6986"/>
                  </a:lnTo>
                  <a:lnTo>
                    <a:pt x="3566" y="7157"/>
                  </a:lnTo>
                  <a:lnTo>
                    <a:pt x="3811" y="7328"/>
                  </a:lnTo>
                  <a:lnTo>
                    <a:pt x="4324" y="7621"/>
                  </a:lnTo>
                  <a:lnTo>
                    <a:pt x="4836" y="7841"/>
                  </a:lnTo>
                  <a:lnTo>
                    <a:pt x="5325" y="8036"/>
                  </a:lnTo>
                  <a:lnTo>
                    <a:pt x="5740" y="8182"/>
                  </a:lnTo>
                  <a:lnTo>
                    <a:pt x="6351" y="8329"/>
                  </a:lnTo>
                  <a:lnTo>
                    <a:pt x="8158" y="6668"/>
                  </a:lnTo>
                  <a:lnTo>
                    <a:pt x="4446" y="2956"/>
                  </a:lnTo>
                  <a:lnTo>
                    <a:pt x="1735" y="245"/>
                  </a:lnTo>
                  <a:lnTo>
                    <a:pt x="1588" y="123"/>
                  </a:lnTo>
                  <a:lnTo>
                    <a:pt x="1417" y="50"/>
                  </a:lnTo>
                  <a:lnTo>
                    <a:pt x="1246" y="1"/>
                  </a:lnTo>
                  <a:close/>
                </a:path>
              </a:pathLst>
            </a:custGeom>
            <a:grpFill/>
            <a:ln>
              <a:noFill/>
            </a:ln>
          </p:spPr>
          <p:txBody>
            <a:bodyPr spcFirstLastPara="1" wrap="square" lIns="121900" tIns="121900" rIns="121900" bIns="121900" anchor="ctr" anchorCtr="0">
              <a:noAutofit/>
            </a:bodyPr>
            <a:lstStyle/>
            <a:p>
              <a:endParaRPr sz="2400"/>
            </a:p>
          </p:txBody>
        </p:sp>
        <p:sp>
          <p:nvSpPr>
            <p:cNvPr id="562" name="Google Shape;562;p39"/>
            <p:cNvSpPr/>
            <p:nvPr/>
          </p:nvSpPr>
          <p:spPr>
            <a:xfrm>
              <a:off x="2605300" y="5008550"/>
              <a:ext cx="418900" cy="418875"/>
            </a:xfrm>
            <a:custGeom>
              <a:avLst/>
              <a:gdLst/>
              <a:ahLst/>
              <a:cxnLst/>
              <a:rect l="l" t="t" r="r" b="b"/>
              <a:pathLst>
                <a:path w="16756" h="16755" extrusionOk="0">
                  <a:moveTo>
                    <a:pt x="13922" y="1"/>
                  </a:moveTo>
                  <a:lnTo>
                    <a:pt x="13824" y="49"/>
                  </a:lnTo>
                  <a:lnTo>
                    <a:pt x="13360" y="342"/>
                  </a:lnTo>
                  <a:lnTo>
                    <a:pt x="12261" y="1026"/>
                  </a:lnTo>
                  <a:lnTo>
                    <a:pt x="11602" y="1466"/>
                  </a:lnTo>
                  <a:lnTo>
                    <a:pt x="10942" y="1930"/>
                  </a:lnTo>
                  <a:lnTo>
                    <a:pt x="10381" y="2370"/>
                  </a:lnTo>
                  <a:lnTo>
                    <a:pt x="10112" y="2589"/>
                  </a:lnTo>
                  <a:lnTo>
                    <a:pt x="9917" y="2785"/>
                  </a:lnTo>
                  <a:lnTo>
                    <a:pt x="9795" y="2907"/>
                  </a:lnTo>
                  <a:lnTo>
                    <a:pt x="9697" y="3053"/>
                  </a:lnTo>
                  <a:lnTo>
                    <a:pt x="9599" y="3224"/>
                  </a:lnTo>
                  <a:lnTo>
                    <a:pt x="9526" y="3420"/>
                  </a:lnTo>
                  <a:lnTo>
                    <a:pt x="9404" y="3835"/>
                  </a:lnTo>
                  <a:lnTo>
                    <a:pt x="9330" y="4275"/>
                  </a:lnTo>
                  <a:lnTo>
                    <a:pt x="9282" y="4714"/>
                  </a:lnTo>
                  <a:lnTo>
                    <a:pt x="9306" y="5178"/>
                  </a:lnTo>
                  <a:lnTo>
                    <a:pt x="9355" y="5593"/>
                  </a:lnTo>
                  <a:lnTo>
                    <a:pt x="9379" y="5789"/>
                  </a:lnTo>
                  <a:lnTo>
                    <a:pt x="9453" y="5960"/>
                  </a:lnTo>
                  <a:lnTo>
                    <a:pt x="270" y="14459"/>
                  </a:lnTo>
                  <a:lnTo>
                    <a:pt x="147" y="14606"/>
                  </a:lnTo>
                  <a:lnTo>
                    <a:pt x="74" y="14776"/>
                  </a:lnTo>
                  <a:lnTo>
                    <a:pt x="1" y="14947"/>
                  </a:lnTo>
                  <a:lnTo>
                    <a:pt x="1" y="15118"/>
                  </a:lnTo>
                  <a:lnTo>
                    <a:pt x="1" y="15314"/>
                  </a:lnTo>
                  <a:lnTo>
                    <a:pt x="74" y="15485"/>
                  </a:lnTo>
                  <a:lnTo>
                    <a:pt x="147" y="15656"/>
                  </a:lnTo>
                  <a:lnTo>
                    <a:pt x="270" y="15802"/>
                  </a:lnTo>
                  <a:lnTo>
                    <a:pt x="953" y="16486"/>
                  </a:lnTo>
                  <a:lnTo>
                    <a:pt x="1100" y="16608"/>
                  </a:lnTo>
                  <a:lnTo>
                    <a:pt x="1271" y="16681"/>
                  </a:lnTo>
                  <a:lnTo>
                    <a:pt x="1442" y="16755"/>
                  </a:lnTo>
                  <a:lnTo>
                    <a:pt x="1808" y="16755"/>
                  </a:lnTo>
                  <a:lnTo>
                    <a:pt x="1979" y="16681"/>
                  </a:lnTo>
                  <a:lnTo>
                    <a:pt x="2150" y="16608"/>
                  </a:lnTo>
                  <a:lnTo>
                    <a:pt x="2297" y="16486"/>
                  </a:lnTo>
                  <a:lnTo>
                    <a:pt x="10796" y="7303"/>
                  </a:lnTo>
                  <a:lnTo>
                    <a:pt x="11162" y="7401"/>
                  </a:lnTo>
                  <a:lnTo>
                    <a:pt x="11577" y="7450"/>
                  </a:lnTo>
                  <a:lnTo>
                    <a:pt x="12041" y="7474"/>
                  </a:lnTo>
                  <a:lnTo>
                    <a:pt x="12481" y="7425"/>
                  </a:lnTo>
                  <a:lnTo>
                    <a:pt x="12921" y="7352"/>
                  </a:lnTo>
                  <a:lnTo>
                    <a:pt x="13336" y="7230"/>
                  </a:lnTo>
                  <a:lnTo>
                    <a:pt x="13531" y="7156"/>
                  </a:lnTo>
                  <a:lnTo>
                    <a:pt x="13702" y="7059"/>
                  </a:lnTo>
                  <a:lnTo>
                    <a:pt x="13849" y="6961"/>
                  </a:lnTo>
                  <a:lnTo>
                    <a:pt x="13971" y="6839"/>
                  </a:lnTo>
                  <a:lnTo>
                    <a:pt x="14166" y="6644"/>
                  </a:lnTo>
                  <a:lnTo>
                    <a:pt x="14386" y="6375"/>
                  </a:lnTo>
                  <a:lnTo>
                    <a:pt x="14826" y="5813"/>
                  </a:lnTo>
                  <a:lnTo>
                    <a:pt x="15290" y="5154"/>
                  </a:lnTo>
                  <a:lnTo>
                    <a:pt x="15729" y="4494"/>
                  </a:lnTo>
                  <a:lnTo>
                    <a:pt x="16413" y="3395"/>
                  </a:lnTo>
                  <a:lnTo>
                    <a:pt x="16706" y="2931"/>
                  </a:lnTo>
                  <a:lnTo>
                    <a:pt x="16755" y="2834"/>
                  </a:lnTo>
                  <a:lnTo>
                    <a:pt x="16755" y="2736"/>
                  </a:lnTo>
                  <a:lnTo>
                    <a:pt x="16755" y="2663"/>
                  </a:lnTo>
                  <a:lnTo>
                    <a:pt x="16706" y="2589"/>
                  </a:lnTo>
                  <a:lnTo>
                    <a:pt x="16633" y="2541"/>
                  </a:lnTo>
                  <a:lnTo>
                    <a:pt x="16462" y="2541"/>
                  </a:lnTo>
                  <a:lnTo>
                    <a:pt x="16364" y="2589"/>
                  </a:lnTo>
                  <a:lnTo>
                    <a:pt x="13653" y="4958"/>
                  </a:lnTo>
                  <a:lnTo>
                    <a:pt x="13580" y="5007"/>
                  </a:lnTo>
                  <a:lnTo>
                    <a:pt x="13458" y="5007"/>
                  </a:lnTo>
                  <a:lnTo>
                    <a:pt x="13360" y="4983"/>
                  </a:lnTo>
                  <a:lnTo>
                    <a:pt x="13238" y="4885"/>
                  </a:lnTo>
                  <a:lnTo>
                    <a:pt x="13140" y="4763"/>
                  </a:lnTo>
                  <a:lnTo>
                    <a:pt x="13092" y="4641"/>
                  </a:lnTo>
                  <a:lnTo>
                    <a:pt x="13092" y="4543"/>
                  </a:lnTo>
                  <a:lnTo>
                    <a:pt x="13140" y="4446"/>
                  </a:lnTo>
                  <a:lnTo>
                    <a:pt x="15607" y="1490"/>
                  </a:lnTo>
                  <a:lnTo>
                    <a:pt x="15656" y="1393"/>
                  </a:lnTo>
                  <a:lnTo>
                    <a:pt x="15656" y="1319"/>
                  </a:lnTo>
                  <a:lnTo>
                    <a:pt x="15656" y="1222"/>
                  </a:lnTo>
                  <a:lnTo>
                    <a:pt x="15607" y="1148"/>
                  </a:lnTo>
                  <a:lnTo>
                    <a:pt x="15534" y="1100"/>
                  </a:lnTo>
                  <a:lnTo>
                    <a:pt x="15363" y="1100"/>
                  </a:lnTo>
                  <a:lnTo>
                    <a:pt x="15265" y="1148"/>
                  </a:lnTo>
                  <a:lnTo>
                    <a:pt x="12310" y="3615"/>
                  </a:lnTo>
                  <a:lnTo>
                    <a:pt x="12212" y="3664"/>
                  </a:lnTo>
                  <a:lnTo>
                    <a:pt x="12115" y="3664"/>
                  </a:lnTo>
                  <a:lnTo>
                    <a:pt x="11993" y="3615"/>
                  </a:lnTo>
                  <a:lnTo>
                    <a:pt x="11895" y="3517"/>
                  </a:lnTo>
                  <a:lnTo>
                    <a:pt x="11797" y="3395"/>
                  </a:lnTo>
                  <a:lnTo>
                    <a:pt x="11748" y="3298"/>
                  </a:lnTo>
                  <a:lnTo>
                    <a:pt x="11748" y="3176"/>
                  </a:lnTo>
                  <a:lnTo>
                    <a:pt x="11797" y="3102"/>
                  </a:lnTo>
                  <a:lnTo>
                    <a:pt x="14166" y="391"/>
                  </a:lnTo>
                  <a:lnTo>
                    <a:pt x="14215" y="294"/>
                  </a:lnTo>
                  <a:lnTo>
                    <a:pt x="14215" y="220"/>
                  </a:lnTo>
                  <a:lnTo>
                    <a:pt x="14215" y="123"/>
                  </a:lnTo>
                  <a:lnTo>
                    <a:pt x="14166" y="49"/>
                  </a:lnTo>
                  <a:lnTo>
                    <a:pt x="14093"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563" name="Google Shape;563;p39"/>
          <p:cNvGrpSpPr/>
          <p:nvPr/>
        </p:nvGrpSpPr>
        <p:grpSpPr>
          <a:xfrm>
            <a:off x="3577092" y="5291289"/>
            <a:ext cx="434875" cy="346360"/>
            <a:chOff x="3238475" y="5012225"/>
            <a:chExt cx="500700" cy="411550"/>
          </a:xfrm>
          <a:solidFill>
            <a:srgbClr val="00B0F0"/>
          </a:solidFill>
        </p:grpSpPr>
        <p:sp>
          <p:nvSpPr>
            <p:cNvPr id="564" name="Google Shape;564;p39"/>
            <p:cNvSpPr/>
            <p:nvPr/>
          </p:nvSpPr>
          <p:spPr>
            <a:xfrm>
              <a:off x="3238475" y="5315050"/>
              <a:ext cx="500700" cy="108725"/>
            </a:xfrm>
            <a:custGeom>
              <a:avLst/>
              <a:gdLst/>
              <a:ahLst/>
              <a:cxnLst/>
              <a:rect l="l" t="t" r="r" b="b"/>
              <a:pathLst>
                <a:path w="20028" h="4349" extrusionOk="0">
                  <a:moveTo>
                    <a:pt x="17683" y="856"/>
                  </a:moveTo>
                  <a:lnTo>
                    <a:pt x="17781" y="880"/>
                  </a:lnTo>
                  <a:lnTo>
                    <a:pt x="17854" y="929"/>
                  </a:lnTo>
                  <a:lnTo>
                    <a:pt x="17903" y="1002"/>
                  </a:lnTo>
                  <a:lnTo>
                    <a:pt x="17927" y="1100"/>
                  </a:lnTo>
                  <a:lnTo>
                    <a:pt x="17903" y="1198"/>
                  </a:lnTo>
                  <a:lnTo>
                    <a:pt x="17854" y="1271"/>
                  </a:lnTo>
                  <a:lnTo>
                    <a:pt x="17781" y="1320"/>
                  </a:lnTo>
                  <a:lnTo>
                    <a:pt x="17683" y="1344"/>
                  </a:lnTo>
                  <a:lnTo>
                    <a:pt x="2345" y="1344"/>
                  </a:lnTo>
                  <a:lnTo>
                    <a:pt x="2247" y="1320"/>
                  </a:lnTo>
                  <a:lnTo>
                    <a:pt x="2174" y="1271"/>
                  </a:lnTo>
                  <a:lnTo>
                    <a:pt x="2125" y="1198"/>
                  </a:lnTo>
                  <a:lnTo>
                    <a:pt x="2101" y="1100"/>
                  </a:lnTo>
                  <a:lnTo>
                    <a:pt x="2125" y="1002"/>
                  </a:lnTo>
                  <a:lnTo>
                    <a:pt x="2174" y="929"/>
                  </a:lnTo>
                  <a:lnTo>
                    <a:pt x="2247" y="880"/>
                  </a:lnTo>
                  <a:lnTo>
                    <a:pt x="2345" y="856"/>
                  </a:lnTo>
                  <a:close/>
                  <a:moveTo>
                    <a:pt x="367" y="1"/>
                  </a:moveTo>
                  <a:lnTo>
                    <a:pt x="269" y="25"/>
                  </a:lnTo>
                  <a:lnTo>
                    <a:pt x="196" y="74"/>
                  </a:lnTo>
                  <a:lnTo>
                    <a:pt x="123" y="123"/>
                  </a:lnTo>
                  <a:lnTo>
                    <a:pt x="74" y="196"/>
                  </a:lnTo>
                  <a:lnTo>
                    <a:pt x="49" y="270"/>
                  </a:lnTo>
                  <a:lnTo>
                    <a:pt x="25" y="343"/>
                  </a:lnTo>
                  <a:lnTo>
                    <a:pt x="1" y="441"/>
                  </a:lnTo>
                  <a:lnTo>
                    <a:pt x="25" y="514"/>
                  </a:lnTo>
                  <a:lnTo>
                    <a:pt x="49" y="587"/>
                  </a:lnTo>
                  <a:lnTo>
                    <a:pt x="74" y="660"/>
                  </a:lnTo>
                  <a:lnTo>
                    <a:pt x="123" y="734"/>
                  </a:lnTo>
                  <a:lnTo>
                    <a:pt x="196" y="782"/>
                  </a:lnTo>
                  <a:lnTo>
                    <a:pt x="269" y="831"/>
                  </a:lnTo>
                  <a:lnTo>
                    <a:pt x="367" y="856"/>
                  </a:lnTo>
                  <a:lnTo>
                    <a:pt x="440" y="856"/>
                  </a:lnTo>
                  <a:lnTo>
                    <a:pt x="489" y="880"/>
                  </a:lnTo>
                  <a:lnTo>
                    <a:pt x="562" y="905"/>
                  </a:lnTo>
                  <a:lnTo>
                    <a:pt x="709" y="1051"/>
                  </a:lnTo>
                  <a:lnTo>
                    <a:pt x="855" y="1246"/>
                  </a:lnTo>
                  <a:lnTo>
                    <a:pt x="1026" y="1491"/>
                  </a:lnTo>
                  <a:lnTo>
                    <a:pt x="1344" y="2028"/>
                  </a:lnTo>
                  <a:lnTo>
                    <a:pt x="1637" y="2516"/>
                  </a:lnTo>
                  <a:lnTo>
                    <a:pt x="1906" y="3005"/>
                  </a:lnTo>
                  <a:lnTo>
                    <a:pt x="2174" y="3469"/>
                  </a:lnTo>
                  <a:lnTo>
                    <a:pt x="2467" y="3884"/>
                  </a:lnTo>
                  <a:lnTo>
                    <a:pt x="2589" y="4055"/>
                  </a:lnTo>
                  <a:lnTo>
                    <a:pt x="2736" y="4226"/>
                  </a:lnTo>
                  <a:lnTo>
                    <a:pt x="2809" y="4275"/>
                  </a:lnTo>
                  <a:lnTo>
                    <a:pt x="2882" y="4299"/>
                  </a:lnTo>
                  <a:lnTo>
                    <a:pt x="2980" y="4324"/>
                  </a:lnTo>
                  <a:lnTo>
                    <a:pt x="3053" y="4348"/>
                  </a:lnTo>
                  <a:lnTo>
                    <a:pt x="16975" y="4348"/>
                  </a:lnTo>
                  <a:lnTo>
                    <a:pt x="17048" y="4324"/>
                  </a:lnTo>
                  <a:lnTo>
                    <a:pt x="17146" y="4299"/>
                  </a:lnTo>
                  <a:lnTo>
                    <a:pt x="17219" y="4275"/>
                  </a:lnTo>
                  <a:lnTo>
                    <a:pt x="17292" y="4226"/>
                  </a:lnTo>
                  <a:lnTo>
                    <a:pt x="17439" y="4055"/>
                  </a:lnTo>
                  <a:lnTo>
                    <a:pt x="17561" y="3884"/>
                  </a:lnTo>
                  <a:lnTo>
                    <a:pt x="17854" y="3469"/>
                  </a:lnTo>
                  <a:lnTo>
                    <a:pt x="18122" y="3005"/>
                  </a:lnTo>
                  <a:lnTo>
                    <a:pt x="18391" y="2516"/>
                  </a:lnTo>
                  <a:lnTo>
                    <a:pt x="18684" y="2028"/>
                  </a:lnTo>
                  <a:lnTo>
                    <a:pt x="19002" y="1491"/>
                  </a:lnTo>
                  <a:lnTo>
                    <a:pt x="19173" y="1246"/>
                  </a:lnTo>
                  <a:lnTo>
                    <a:pt x="19319" y="1051"/>
                  </a:lnTo>
                  <a:lnTo>
                    <a:pt x="19466" y="905"/>
                  </a:lnTo>
                  <a:lnTo>
                    <a:pt x="19539" y="880"/>
                  </a:lnTo>
                  <a:lnTo>
                    <a:pt x="19588" y="856"/>
                  </a:lnTo>
                  <a:lnTo>
                    <a:pt x="19661" y="856"/>
                  </a:lnTo>
                  <a:lnTo>
                    <a:pt x="19759" y="831"/>
                  </a:lnTo>
                  <a:lnTo>
                    <a:pt x="19832" y="782"/>
                  </a:lnTo>
                  <a:lnTo>
                    <a:pt x="19905" y="734"/>
                  </a:lnTo>
                  <a:lnTo>
                    <a:pt x="19954" y="660"/>
                  </a:lnTo>
                  <a:lnTo>
                    <a:pt x="19979" y="587"/>
                  </a:lnTo>
                  <a:lnTo>
                    <a:pt x="20003" y="514"/>
                  </a:lnTo>
                  <a:lnTo>
                    <a:pt x="20027" y="441"/>
                  </a:lnTo>
                  <a:lnTo>
                    <a:pt x="20003" y="343"/>
                  </a:lnTo>
                  <a:lnTo>
                    <a:pt x="19979" y="270"/>
                  </a:lnTo>
                  <a:lnTo>
                    <a:pt x="19954" y="196"/>
                  </a:lnTo>
                  <a:lnTo>
                    <a:pt x="19881" y="123"/>
                  </a:lnTo>
                  <a:lnTo>
                    <a:pt x="19832" y="74"/>
                  </a:lnTo>
                  <a:lnTo>
                    <a:pt x="19759" y="25"/>
                  </a:lnTo>
                  <a:lnTo>
                    <a:pt x="19661" y="1"/>
                  </a:lnTo>
                  <a:close/>
                </a:path>
              </a:pathLst>
            </a:custGeom>
            <a:grpFill/>
            <a:ln>
              <a:noFill/>
            </a:ln>
          </p:spPr>
          <p:txBody>
            <a:bodyPr spcFirstLastPara="1" wrap="square" lIns="121900" tIns="121900" rIns="121900" bIns="121900" anchor="ctr" anchorCtr="0">
              <a:noAutofit/>
            </a:bodyPr>
            <a:lstStyle/>
            <a:p>
              <a:endParaRPr sz="2400"/>
            </a:p>
          </p:txBody>
        </p:sp>
        <p:sp>
          <p:nvSpPr>
            <p:cNvPr id="565" name="Google Shape;565;p39"/>
            <p:cNvSpPr/>
            <p:nvPr/>
          </p:nvSpPr>
          <p:spPr>
            <a:xfrm>
              <a:off x="3282450" y="5160575"/>
              <a:ext cx="412750" cy="140475"/>
            </a:xfrm>
            <a:custGeom>
              <a:avLst/>
              <a:gdLst/>
              <a:ahLst/>
              <a:cxnLst/>
              <a:rect l="l" t="t" r="r" b="b"/>
              <a:pathLst>
                <a:path w="16510" h="5619" extrusionOk="0">
                  <a:moveTo>
                    <a:pt x="8475" y="1"/>
                  </a:moveTo>
                  <a:lnTo>
                    <a:pt x="8157" y="50"/>
                  </a:lnTo>
                  <a:lnTo>
                    <a:pt x="7840" y="99"/>
                  </a:lnTo>
                  <a:lnTo>
                    <a:pt x="7522" y="172"/>
                  </a:lnTo>
                  <a:lnTo>
                    <a:pt x="7229" y="270"/>
                  </a:lnTo>
                  <a:lnTo>
                    <a:pt x="6936" y="367"/>
                  </a:lnTo>
                  <a:lnTo>
                    <a:pt x="6643" y="514"/>
                  </a:lnTo>
                  <a:lnTo>
                    <a:pt x="6374" y="660"/>
                  </a:lnTo>
                  <a:lnTo>
                    <a:pt x="6106" y="807"/>
                  </a:lnTo>
                  <a:lnTo>
                    <a:pt x="5862" y="1002"/>
                  </a:lnTo>
                  <a:lnTo>
                    <a:pt x="5617" y="1173"/>
                  </a:lnTo>
                  <a:lnTo>
                    <a:pt x="5398" y="1393"/>
                  </a:lnTo>
                  <a:lnTo>
                    <a:pt x="5202" y="1613"/>
                  </a:lnTo>
                  <a:lnTo>
                    <a:pt x="5007" y="1857"/>
                  </a:lnTo>
                  <a:lnTo>
                    <a:pt x="4811" y="2101"/>
                  </a:lnTo>
                  <a:lnTo>
                    <a:pt x="4640" y="2370"/>
                  </a:lnTo>
                  <a:lnTo>
                    <a:pt x="4372" y="2272"/>
                  </a:lnTo>
                  <a:lnTo>
                    <a:pt x="4103" y="2223"/>
                  </a:lnTo>
                  <a:lnTo>
                    <a:pt x="3834" y="2199"/>
                  </a:lnTo>
                  <a:lnTo>
                    <a:pt x="3541" y="2175"/>
                  </a:lnTo>
                  <a:lnTo>
                    <a:pt x="3199" y="2199"/>
                  </a:lnTo>
                  <a:lnTo>
                    <a:pt x="2858" y="2248"/>
                  </a:lnTo>
                  <a:lnTo>
                    <a:pt x="2516" y="2345"/>
                  </a:lnTo>
                  <a:lnTo>
                    <a:pt x="2198" y="2443"/>
                  </a:lnTo>
                  <a:lnTo>
                    <a:pt x="1881" y="2590"/>
                  </a:lnTo>
                  <a:lnTo>
                    <a:pt x="1588" y="2761"/>
                  </a:lnTo>
                  <a:lnTo>
                    <a:pt x="1319" y="2956"/>
                  </a:lnTo>
                  <a:lnTo>
                    <a:pt x="1075" y="3176"/>
                  </a:lnTo>
                  <a:lnTo>
                    <a:pt x="855" y="3420"/>
                  </a:lnTo>
                  <a:lnTo>
                    <a:pt x="635" y="3689"/>
                  </a:lnTo>
                  <a:lnTo>
                    <a:pt x="464" y="3982"/>
                  </a:lnTo>
                  <a:lnTo>
                    <a:pt x="318" y="4275"/>
                  </a:lnTo>
                  <a:lnTo>
                    <a:pt x="195" y="4592"/>
                  </a:lnTo>
                  <a:lnTo>
                    <a:pt x="98" y="4910"/>
                  </a:lnTo>
                  <a:lnTo>
                    <a:pt x="24" y="5252"/>
                  </a:lnTo>
                  <a:lnTo>
                    <a:pt x="0" y="5618"/>
                  </a:lnTo>
                  <a:lnTo>
                    <a:pt x="16510" y="5618"/>
                  </a:lnTo>
                  <a:lnTo>
                    <a:pt x="16437" y="5423"/>
                  </a:lnTo>
                  <a:lnTo>
                    <a:pt x="16339" y="5252"/>
                  </a:lnTo>
                  <a:lnTo>
                    <a:pt x="16119" y="4934"/>
                  </a:lnTo>
                  <a:lnTo>
                    <a:pt x="15851" y="4641"/>
                  </a:lnTo>
                  <a:lnTo>
                    <a:pt x="15533" y="4397"/>
                  </a:lnTo>
                  <a:lnTo>
                    <a:pt x="15362" y="4299"/>
                  </a:lnTo>
                  <a:lnTo>
                    <a:pt x="15191" y="4202"/>
                  </a:lnTo>
                  <a:lnTo>
                    <a:pt x="15020" y="4104"/>
                  </a:lnTo>
                  <a:lnTo>
                    <a:pt x="14825" y="4055"/>
                  </a:lnTo>
                  <a:lnTo>
                    <a:pt x="14629" y="3982"/>
                  </a:lnTo>
                  <a:lnTo>
                    <a:pt x="14434" y="3957"/>
                  </a:lnTo>
                  <a:lnTo>
                    <a:pt x="14214" y="3933"/>
                  </a:lnTo>
                  <a:lnTo>
                    <a:pt x="14019" y="3909"/>
                  </a:lnTo>
                  <a:lnTo>
                    <a:pt x="13775" y="3933"/>
                  </a:lnTo>
                  <a:lnTo>
                    <a:pt x="13555" y="3957"/>
                  </a:lnTo>
                  <a:lnTo>
                    <a:pt x="13457" y="3542"/>
                  </a:lnTo>
                  <a:lnTo>
                    <a:pt x="13335" y="3151"/>
                  </a:lnTo>
                  <a:lnTo>
                    <a:pt x="13164" y="2761"/>
                  </a:lnTo>
                  <a:lnTo>
                    <a:pt x="12969" y="2394"/>
                  </a:lnTo>
                  <a:lnTo>
                    <a:pt x="12749" y="2052"/>
                  </a:lnTo>
                  <a:lnTo>
                    <a:pt x="12505" y="1710"/>
                  </a:lnTo>
                  <a:lnTo>
                    <a:pt x="12212" y="1417"/>
                  </a:lnTo>
                  <a:lnTo>
                    <a:pt x="11918" y="1124"/>
                  </a:lnTo>
                  <a:lnTo>
                    <a:pt x="11577" y="880"/>
                  </a:lnTo>
                  <a:lnTo>
                    <a:pt x="11235" y="660"/>
                  </a:lnTo>
                  <a:lnTo>
                    <a:pt x="10868" y="465"/>
                  </a:lnTo>
                  <a:lnTo>
                    <a:pt x="10477" y="294"/>
                  </a:lnTo>
                  <a:lnTo>
                    <a:pt x="10087" y="172"/>
                  </a:lnTo>
                  <a:lnTo>
                    <a:pt x="9672" y="74"/>
                  </a:lnTo>
                  <a:lnTo>
                    <a:pt x="9232" y="25"/>
                  </a:lnTo>
                  <a:lnTo>
                    <a:pt x="8792" y="1"/>
                  </a:lnTo>
                  <a:close/>
                </a:path>
              </a:pathLst>
            </a:custGeom>
            <a:grpFill/>
            <a:ln>
              <a:noFill/>
            </a:ln>
          </p:spPr>
          <p:txBody>
            <a:bodyPr spcFirstLastPara="1" wrap="square" lIns="121900" tIns="121900" rIns="121900" bIns="121900" anchor="ctr" anchorCtr="0">
              <a:noAutofit/>
            </a:bodyPr>
            <a:lstStyle/>
            <a:p>
              <a:endParaRPr sz="2400"/>
            </a:p>
          </p:txBody>
        </p:sp>
        <p:sp>
          <p:nvSpPr>
            <p:cNvPr id="566" name="Google Shape;566;p39"/>
            <p:cNvSpPr/>
            <p:nvPr/>
          </p:nvSpPr>
          <p:spPr>
            <a:xfrm>
              <a:off x="3473550" y="5012225"/>
              <a:ext cx="30550" cy="129450"/>
            </a:xfrm>
            <a:custGeom>
              <a:avLst/>
              <a:gdLst/>
              <a:ahLst/>
              <a:cxnLst/>
              <a:rect l="l" t="t" r="r" b="b"/>
              <a:pathLst>
                <a:path w="1222" h="5178" extrusionOk="0">
                  <a:moveTo>
                    <a:pt x="953" y="0"/>
                  </a:moveTo>
                  <a:lnTo>
                    <a:pt x="831" y="24"/>
                  </a:lnTo>
                  <a:lnTo>
                    <a:pt x="758" y="98"/>
                  </a:lnTo>
                  <a:lnTo>
                    <a:pt x="684" y="171"/>
                  </a:lnTo>
                  <a:lnTo>
                    <a:pt x="660" y="293"/>
                  </a:lnTo>
                  <a:lnTo>
                    <a:pt x="635" y="464"/>
                  </a:lnTo>
                  <a:lnTo>
                    <a:pt x="587" y="611"/>
                  </a:lnTo>
                  <a:lnTo>
                    <a:pt x="513" y="733"/>
                  </a:lnTo>
                  <a:lnTo>
                    <a:pt x="391" y="879"/>
                  </a:lnTo>
                  <a:lnTo>
                    <a:pt x="269" y="1026"/>
                  </a:lnTo>
                  <a:lnTo>
                    <a:pt x="123" y="1246"/>
                  </a:lnTo>
                  <a:lnTo>
                    <a:pt x="74" y="1368"/>
                  </a:lnTo>
                  <a:lnTo>
                    <a:pt x="25" y="1490"/>
                  </a:lnTo>
                  <a:lnTo>
                    <a:pt x="0" y="1636"/>
                  </a:lnTo>
                  <a:lnTo>
                    <a:pt x="0" y="1832"/>
                  </a:lnTo>
                  <a:lnTo>
                    <a:pt x="0" y="2003"/>
                  </a:lnTo>
                  <a:lnTo>
                    <a:pt x="25" y="2149"/>
                  </a:lnTo>
                  <a:lnTo>
                    <a:pt x="74" y="2271"/>
                  </a:lnTo>
                  <a:lnTo>
                    <a:pt x="123" y="2394"/>
                  </a:lnTo>
                  <a:lnTo>
                    <a:pt x="269" y="2613"/>
                  </a:lnTo>
                  <a:lnTo>
                    <a:pt x="391" y="2784"/>
                  </a:lnTo>
                  <a:lnTo>
                    <a:pt x="513" y="2906"/>
                  </a:lnTo>
                  <a:lnTo>
                    <a:pt x="587" y="3029"/>
                  </a:lnTo>
                  <a:lnTo>
                    <a:pt x="635" y="3175"/>
                  </a:lnTo>
                  <a:lnTo>
                    <a:pt x="660" y="3346"/>
                  </a:lnTo>
                  <a:lnTo>
                    <a:pt x="635" y="3541"/>
                  </a:lnTo>
                  <a:lnTo>
                    <a:pt x="587" y="3688"/>
                  </a:lnTo>
                  <a:lnTo>
                    <a:pt x="513" y="3810"/>
                  </a:lnTo>
                  <a:lnTo>
                    <a:pt x="391" y="3932"/>
                  </a:lnTo>
                  <a:lnTo>
                    <a:pt x="269" y="4103"/>
                  </a:lnTo>
                  <a:lnTo>
                    <a:pt x="123" y="4299"/>
                  </a:lnTo>
                  <a:lnTo>
                    <a:pt x="74" y="4421"/>
                  </a:lnTo>
                  <a:lnTo>
                    <a:pt x="25" y="4567"/>
                  </a:lnTo>
                  <a:lnTo>
                    <a:pt x="0" y="4714"/>
                  </a:lnTo>
                  <a:lnTo>
                    <a:pt x="0" y="4885"/>
                  </a:lnTo>
                  <a:lnTo>
                    <a:pt x="0" y="5007"/>
                  </a:lnTo>
                  <a:lnTo>
                    <a:pt x="74" y="5080"/>
                  </a:lnTo>
                  <a:lnTo>
                    <a:pt x="171" y="5153"/>
                  </a:lnTo>
                  <a:lnTo>
                    <a:pt x="269" y="5178"/>
                  </a:lnTo>
                  <a:lnTo>
                    <a:pt x="391" y="5153"/>
                  </a:lnTo>
                  <a:lnTo>
                    <a:pt x="464" y="5080"/>
                  </a:lnTo>
                  <a:lnTo>
                    <a:pt x="538" y="5007"/>
                  </a:lnTo>
                  <a:lnTo>
                    <a:pt x="562" y="4885"/>
                  </a:lnTo>
                  <a:lnTo>
                    <a:pt x="587" y="4714"/>
                  </a:lnTo>
                  <a:lnTo>
                    <a:pt x="635" y="4567"/>
                  </a:lnTo>
                  <a:lnTo>
                    <a:pt x="709" y="4445"/>
                  </a:lnTo>
                  <a:lnTo>
                    <a:pt x="831" y="4299"/>
                  </a:lnTo>
                  <a:lnTo>
                    <a:pt x="953" y="4152"/>
                  </a:lnTo>
                  <a:lnTo>
                    <a:pt x="1099" y="3932"/>
                  </a:lnTo>
                  <a:lnTo>
                    <a:pt x="1148" y="3810"/>
                  </a:lnTo>
                  <a:lnTo>
                    <a:pt x="1197" y="3688"/>
                  </a:lnTo>
                  <a:lnTo>
                    <a:pt x="1222" y="3517"/>
                  </a:lnTo>
                  <a:lnTo>
                    <a:pt x="1222" y="3346"/>
                  </a:lnTo>
                  <a:lnTo>
                    <a:pt x="1222" y="3175"/>
                  </a:lnTo>
                  <a:lnTo>
                    <a:pt x="1197" y="3029"/>
                  </a:lnTo>
                  <a:lnTo>
                    <a:pt x="1148" y="2882"/>
                  </a:lnTo>
                  <a:lnTo>
                    <a:pt x="1099" y="2760"/>
                  </a:lnTo>
                  <a:lnTo>
                    <a:pt x="953" y="2564"/>
                  </a:lnTo>
                  <a:lnTo>
                    <a:pt x="831" y="2394"/>
                  </a:lnTo>
                  <a:lnTo>
                    <a:pt x="709" y="2271"/>
                  </a:lnTo>
                  <a:lnTo>
                    <a:pt x="635" y="2149"/>
                  </a:lnTo>
                  <a:lnTo>
                    <a:pt x="587" y="2003"/>
                  </a:lnTo>
                  <a:lnTo>
                    <a:pt x="562" y="1832"/>
                  </a:lnTo>
                  <a:lnTo>
                    <a:pt x="587" y="1636"/>
                  </a:lnTo>
                  <a:lnTo>
                    <a:pt x="635" y="1490"/>
                  </a:lnTo>
                  <a:lnTo>
                    <a:pt x="709" y="1368"/>
                  </a:lnTo>
                  <a:lnTo>
                    <a:pt x="831" y="1246"/>
                  </a:lnTo>
                  <a:lnTo>
                    <a:pt x="953" y="1075"/>
                  </a:lnTo>
                  <a:lnTo>
                    <a:pt x="1099" y="879"/>
                  </a:lnTo>
                  <a:lnTo>
                    <a:pt x="1148" y="757"/>
                  </a:lnTo>
                  <a:lnTo>
                    <a:pt x="1197" y="611"/>
                  </a:lnTo>
                  <a:lnTo>
                    <a:pt x="1222" y="464"/>
                  </a:lnTo>
                  <a:lnTo>
                    <a:pt x="1222" y="293"/>
                  </a:lnTo>
                  <a:lnTo>
                    <a:pt x="1222" y="171"/>
                  </a:lnTo>
                  <a:lnTo>
                    <a:pt x="1148" y="98"/>
                  </a:lnTo>
                  <a:lnTo>
                    <a:pt x="1051" y="24"/>
                  </a:lnTo>
                  <a:lnTo>
                    <a:pt x="953" y="0"/>
                  </a:lnTo>
                  <a:close/>
                </a:path>
              </a:pathLst>
            </a:custGeom>
            <a:grpFill/>
            <a:ln>
              <a:noFill/>
            </a:ln>
          </p:spPr>
          <p:txBody>
            <a:bodyPr spcFirstLastPara="1" wrap="square" lIns="121900" tIns="121900" rIns="121900" bIns="121900" anchor="ctr" anchorCtr="0">
              <a:noAutofit/>
            </a:bodyPr>
            <a:lstStyle/>
            <a:p>
              <a:endParaRPr sz="2400"/>
            </a:p>
          </p:txBody>
        </p:sp>
        <p:sp>
          <p:nvSpPr>
            <p:cNvPr id="567" name="Google Shape;567;p39"/>
            <p:cNvSpPr/>
            <p:nvPr/>
          </p:nvSpPr>
          <p:spPr>
            <a:xfrm>
              <a:off x="3429575" y="5012225"/>
              <a:ext cx="31175" cy="129450"/>
            </a:xfrm>
            <a:custGeom>
              <a:avLst/>
              <a:gdLst/>
              <a:ahLst/>
              <a:cxnLst/>
              <a:rect l="l" t="t" r="r" b="b"/>
              <a:pathLst>
                <a:path w="1247" h="5178" extrusionOk="0">
                  <a:moveTo>
                    <a:pt x="953" y="0"/>
                  </a:moveTo>
                  <a:lnTo>
                    <a:pt x="856" y="24"/>
                  </a:lnTo>
                  <a:lnTo>
                    <a:pt x="758" y="98"/>
                  </a:lnTo>
                  <a:lnTo>
                    <a:pt x="709" y="171"/>
                  </a:lnTo>
                  <a:lnTo>
                    <a:pt x="685" y="293"/>
                  </a:lnTo>
                  <a:lnTo>
                    <a:pt x="660" y="464"/>
                  </a:lnTo>
                  <a:lnTo>
                    <a:pt x="612" y="611"/>
                  </a:lnTo>
                  <a:lnTo>
                    <a:pt x="514" y="733"/>
                  </a:lnTo>
                  <a:lnTo>
                    <a:pt x="416" y="879"/>
                  </a:lnTo>
                  <a:lnTo>
                    <a:pt x="270" y="1026"/>
                  </a:lnTo>
                  <a:lnTo>
                    <a:pt x="148" y="1246"/>
                  </a:lnTo>
                  <a:lnTo>
                    <a:pt x="74" y="1368"/>
                  </a:lnTo>
                  <a:lnTo>
                    <a:pt x="50" y="1490"/>
                  </a:lnTo>
                  <a:lnTo>
                    <a:pt x="1" y="1636"/>
                  </a:lnTo>
                  <a:lnTo>
                    <a:pt x="1" y="1832"/>
                  </a:lnTo>
                  <a:lnTo>
                    <a:pt x="1" y="2003"/>
                  </a:lnTo>
                  <a:lnTo>
                    <a:pt x="50" y="2149"/>
                  </a:lnTo>
                  <a:lnTo>
                    <a:pt x="74" y="2271"/>
                  </a:lnTo>
                  <a:lnTo>
                    <a:pt x="148" y="2394"/>
                  </a:lnTo>
                  <a:lnTo>
                    <a:pt x="270" y="2613"/>
                  </a:lnTo>
                  <a:lnTo>
                    <a:pt x="416" y="2784"/>
                  </a:lnTo>
                  <a:lnTo>
                    <a:pt x="514" y="2906"/>
                  </a:lnTo>
                  <a:lnTo>
                    <a:pt x="612" y="3029"/>
                  </a:lnTo>
                  <a:lnTo>
                    <a:pt x="660" y="3175"/>
                  </a:lnTo>
                  <a:lnTo>
                    <a:pt x="685" y="3346"/>
                  </a:lnTo>
                  <a:lnTo>
                    <a:pt x="660" y="3541"/>
                  </a:lnTo>
                  <a:lnTo>
                    <a:pt x="612" y="3688"/>
                  </a:lnTo>
                  <a:lnTo>
                    <a:pt x="514" y="3810"/>
                  </a:lnTo>
                  <a:lnTo>
                    <a:pt x="416" y="3932"/>
                  </a:lnTo>
                  <a:lnTo>
                    <a:pt x="270" y="4103"/>
                  </a:lnTo>
                  <a:lnTo>
                    <a:pt x="148"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4" y="4445"/>
                  </a:lnTo>
                  <a:lnTo>
                    <a:pt x="831" y="4299"/>
                  </a:lnTo>
                  <a:lnTo>
                    <a:pt x="978" y="4152"/>
                  </a:lnTo>
                  <a:lnTo>
                    <a:pt x="1100" y="3932"/>
                  </a:lnTo>
                  <a:lnTo>
                    <a:pt x="1149" y="3810"/>
                  </a:lnTo>
                  <a:lnTo>
                    <a:pt x="1198" y="3688"/>
                  </a:lnTo>
                  <a:lnTo>
                    <a:pt x="1222" y="3517"/>
                  </a:lnTo>
                  <a:lnTo>
                    <a:pt x="1247" y="3346"/>
                  </a:lnTo>
                  <a:lnTo>
                    <a:pt x="1222" y="3175"/>
                  </a:lnTo>
                  <a:lnTo>
                    <a:pt x="1198" y="3029"/>
                  </a:lnTo>
                  <a:lnTo>
                    <a:pt x="1149" y="2882"/>
                  </a:lnTo>
                  <a:lnTo>
                    <a:pt x="1100" y="2760"/>
                  </a:lnTo>
                  <a:lnTo>
                    <a:pt x="978" y="2564"/>
                  </a:lnTo>
                  <a:lnTo>
                    <a:pt x="831" y="2394"/>
                  </a:lnTo>
                  <a:lnTo>
                    <a:pt x="734" y="2271"/>
                  </a:lnTo>
                  <a:lnTo>
                    <a:pt x="636" y="2149"/>
                  </a:lnTo>
                  <a:lnTo>
                    <a:pt x="587" y="2003"/>
                  </a:lnTo>
                  <a:lnTo>
                    <a:pt x="563" y="1832"/>
                  </a:lnTo>
                  <a:lnTo>
                    <a:pt x="587" y="1636"/>
                  </a:lnTo>
                  <a:lnTo>
                    <a:pt x="636" y="1490"/>
                  </a:lnTo>
                  <a:lnTo>
                    <a:pt x="734" y="1368"/>
                  </a:lnTo>
                  <a:lnTo>
                    <a:pt x="831" y="1246"/>
                  </a:lnTo>
                  <a:lnTo>
                    <a:pt x="978" y="1075"/>
                  </a:lnTo>
                  <a:lnTo>
                    <a:pt x="1100" y="879"/>
                  </a:lnTo>
                  <a:lnTo>
                    <a:pt x="1149" y="757"/>
                  </a:lnTo>
                  <a:lnTo>
                    <a:pt x="1198" y="611"/>
                  </a:lnTo>
                  <a:lnTo>
                    <a:pt x="1222" y="464"/>
                  </a:lnTo>
                  <a:lnTo>
                    <a:pt x="1247" y="293"/>
                  </a:lnTo>
                  <a:lnTo>
                    <a:pt x="1222" y="171"/>
                  </a:lnTo>
                  <a:lnTo>
                    <a:pt x="1149" y="98"/>
                  </a:lnTo>
                  <a:lnTo>
                    <a:pt x="1076" y="24"/>
                  </a:lnTo>
                  <a:lnTo>
                    <a:pt x="953" y="0"/>
                  </a:lnTo>
                  <a:close/>
                </a:path>
              </a:pathLst>
            </a:custGeom>
            <a:grpFill/>
            <a:ln>
              <a:noFill/>
            </a:ln>
          </p:spPr>
          <p:txBody>
            <a:bodyPr spcFirstLastPara="1" wrap="square" lIns="121900" tIns="121900" rIns="121900" bIns="121900" anchor="ctr" anchorCtr="0">
              <a:noAutofit/>
            </a:bodyPr>
            <a:lstStyle/>
            <a:p>
              <a:endParaRPr sz="2400"/>
            </a:p>
          </p:txBody>
        </p:sp>
        <p:sp>
          <p:nvSpPr>
            <p:cNvPr id="568" name="Google Shape;568;p39"/>
            <p:cNvSpPr/>
            <p:nvPr/>
          </p:nvSpPr>
          <p:spPr>
            <a:xfrm>
              <a:off x="3516900" y="5012225"/>
              <a:ext cx="31175" cy="129450"/>
            </a:xfrm>
            <a:custGeom>
              <a:avLst/>
              <a:gdLst/>
              <a:ahLst/>
              <a:cxnLst/>
              <a:rect l="l" t="t" r="r" b="b"/>
              <a:pathLst>
                <a:path w="1247" h="5178" extrusionOk="0">
                  <a:moveTo>
                    <a:pt x="953" y="0"/>
                  </a:moveTo>
                  <a:lnTo>
                    <a:pt x="855" y="24"/>
                  </a:lnTo>
                  <a:lnTo>
                    <a:pt x="758" y="98"/>
                  </a:lnTo>
                  <a:lnTo>
                    <a:pt x="709" y="171"/>
                  </a:lnTo>
                  <a:lnTo>
                    <a:pt x="684" y="293"/>
                  </a:lnTo>
                  <a:lnTo>
                    <a:pt x="660" y="464"/>
                  </a:lnTo>
                  <a:lnTo>
                    <a:pt x="611" y="611"/>
                  </a:lnTo>
                  <a:lnTo>
                    <a:pt x="513" y="733"/>
                  </a:lnTo>
                  <a:lnTo>
                    <a:pt x="416" y="879"/>
                  </a:lnTo>
                  <a:lnTo>
                    <a:pt x="269" y="1026"/>
                  </a:lnTo>
                  <a:lnTo>
                    <a:pt x="147" y="1246"/>
                  </a:lnTo>
                  <a:lnTo>
                    <a:pt x="98" y="1368"/>
                  </a:lnTo>
                  <a:lnTo>
                    <a:pt x="49" y="1490"/>
                  </a:lnTo>
                  <a:lnTo>
                    <a:pt x="25" y="1636"/>
                  </a:lnTo>
                  <a:lnTo>
                    <a:pt x="0" y="1832"/>
                  </a:lnTo>
                  <a:lnTo>
                    <a:pt x="25" y="2003"/>
                  </a:lnTo>
                  <a:lnTo>
                    <a:pt x="49" y="2149"/>
                  </a:lnTo>
                  <a:lnTo>
                    <a:pt x="98" y="2271"/>
                  </a:lnTo>
                  <a:lnTo>
                    <a:pt x="147" y="2394"/>
                  </a:lnTo>
                  <a:lnTo>
                    <a:pt x="269" y="2613"/>
                  </a:lnTo>
                  <a:lnTo>
                    <a:pt x="416" y="2784"/>
                  </a:lnTo>
                  <a:lnTo>
                    <a:pt x="513" y="2906"/>
                  </a:lnTo>
                  <a:lnTo>
                    <a:pt x="611" y="3029"/>
                  </a:lnTo>
                  <a:lnTo>
                    <a:pt x="660" y="3175"/>
                  </a:lnTo>
                  <a:lnTo>
                    <a:pt x="684" y="3346"/>
                  </a:lnTo>
                  <a:lnTo>
                    <a:pt x="660" y="3541"/>
                  </a:lnTo>
                  <a:lnTo>
                    <a:pt x="611" y="3688"/>
                  </a:lnTo>
                  <a:lnTo>
                    <a:pt x="513"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4" y="5178"/>
                  </a:lnTo>
                  <a:lnTo>
                    <a:pt x="391" y="5153"/>
                  </a:lnTo>
                  <a:lnTo>
                    <a:pt x="489" y="5080"/>
                  </a:lnTo>
                  <a:lnTo>
                    <a:pt x="538" y="5007"/>
                  </a:lnTo>
                  <a:lnTo>
                    <a:pt x="562" y="4885"/>
                  </a:lnTo>
                  <a:lnTo>
                    <a:pt x="587" y="4714"/>
                  </a:lnTo>
                  <a:lnTo>
                    <a:pt x="635" y="4567"/>
                  </a:lnTo>
                  <a:lnTo>
                    <a:pt x="733" y="4445"/>
                  </a:lnTo>
                  <a:lnTo>
                    <a:pt x="831" y="4299"/>
                  </a:lnTo>
                  <a:lnTo>
                    <a:pt x="977" y="4152"/>
                  </a:lnTo>
                  <a:lnTo>
                    <a:pt x="1099" y="3932"/>
                  </a:lnTo>
                  <a:lnTo>
                    <a:pt x="1173" y="3810"/>
                  </a:lnTo>
                  <a:lnTo>
                    <a:pt x="1197" y="3688"/>
                  </a:lnTo>
                  <a:lnTo>
                    <a:pt x="1246" y="3517"/>
                  </a:lnTo>
                  <a:lnTo>
                    <a:pt x="1246" y="3346"/>
                  </a:lnTo>
                  <a:lnTo>
                    <a:pt x="1246" y="3175"/>
                  </a:lnTo>
                  <a:lnTo>
                    <a:pt x="1197" y="3029"/>
                  </a:lnTo>
                  <a:lnTo>
                    <a:pt x="1173" y="2882"/>
                  </a:lnTo>
                  <a:lnTo>
                    <a:pt x="1099" y="2760"/>
                  </a:lnTo>
                  <a:lnTo>
                    <a:pt x="977" y="2564"/>
                  </a:lnTo>
                  <a:lnTo>
                    <a:pt x="831" y="2394"/>
                  </a:lnTo>
                  <a:lnTo>
                    <a:pt x="733" y="2271"/>
                  </a:lnTo>
                  <a:lnTo>
                    <a:pt x="635" y="2149"/>
                  </a:lnTo>
                  <a:lnTo>
                    <a:pt x="587" y="2003"/>
                  </a:lnTo>
                  <a:lnTo>
                    <a:pt x="562" y="1832"/>
                  </a:lnTo>
                  <a:lnTo>
                    <a:pt x="587" y="1636"/>
                  </a:lnTo>
                  <a:lnTo>
                    <a:pt x="635" y="1490"/>
                  </a:lnTo>
                  <a:lnTo>
                    <a:pt x="733" y="1368"/>
                  </a:lnTo>
                  <a:lnTo>
                    <a:pt x="831" y="1246"/>
                  </a:lnTo>
                  <a:lnTo>
                    <a:pt x="977" y="1075"/>
                  </a:lnTo>
                  <a:lnTo>
                    <a:pt x="1099" y="879"/>
                  </a:lnTo>
                  <a:lnTo>
                    <a:pt x="1173" y="757"/>
                  </a:lnTo>
                  <a:lnTo>
                    <a:pt x="1197" y="611"/>
                  </a:lnTo>
                  <a:lnTo>
                    <a:pt x="1246" y="464"/>
                  </a:lnTo>
                  <a:lnTo>
                    <a:pt x="1246" y="293"/>
                  </a:lnTo>
                  <a:lnTo>
                    <a:pt x="1222" y="171"/>
                  </a:lnTo>
                  <a:lnTo>
                    <a:pt x="1173" y="98"/>
                  </a:lnTo>
                  <a:lnTo>
                    <a:pt x="1075" y="24"/>
                  </a:lnTo>
                  <a:lnTo>
                    <a:pt x="953"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569" name="Google Shape;569;p39"/>
          <p:cNvGrpSpPr/>
          <p:nvPr/>
        </p:nvGrpSpPr>
        <p:grpSpPr>
          <a:xfrm>
            <a:off x="4726791" y="5254281"/>
            <a:ext cx="477303" cy="420359"/>
            <a:chOff x="4562200" y="4968250"/>
            <a:chExt cx="549550" cy="499475"/>
          </a:xfrm>
          <a:solidFill>
            <a:srgbClr val="00B0F0"/>
          </a:solidFill>
        </p:grpSpPr>
        <p:sp>
          <p:nvSpPr>
            <p:cNvPr id="570" name="Google Shape;570;p39"/>
            <p:cNvSpPr/>
            <p:nvPr/>
          </p:nvSpPr>
          <p:spPr>
            <a:xfrm>
              <a:off x="4842450" y="5242400"/>
              <a:ext cx="213125" cy="225325"/>
            </a:xfrm>
            <a:custGeom>
              <a:avLst/>
              <a:gdLst/>
              <a:ahLst/>
              <a:cxnLst/>
              <a:rect l="l" t="t" r="r" b="b"/>
              <a:pathLst>
                <a:path w="8525" h="9013" extrusionOk="0">
                  <a:moveTo>
                    <a:pt x="8524" y="1"/>
                  </a:moveTo>
                  <a:lnTo>
                    <a:pt x="2272" y="3542"/>
                  </a:lnTo>
                  <a:lnTo>
                    <a:pt x="2150" y="3591"/>
                  </a:lnTo>
                  <a:lnTo>
                    <a:pt x="2028" y="3615"/>
                  </a:lnTo>
                  <a:lnTo>
                    <a:pt x="1906" y="3591"/>
                  </a:lnTo>
                  <a:lnTo>
                    <a:pt x="1808" y="3566"/>
                  </a:lnTo>
                  <a:lnTo>
                    <a:pt x="1735" y="3517"/>
                  </a:lnTo>
                  <a:lnTo>
                    <a:pt x="1662" y="3444"/>
                  </a:lnTo>
                  <a:lnTo>
                    <a:pt x="1588" y="3371"/>
                  </a:lnTo>
                  <a:lnTo>
                    <a:pt x="1" y="440"/>
                  </a:lnTo>
                  <a:lnTo>
                    <a:pt x="1" y="9013"/>
                  </a:lnTo>
                  <a:lnTo>
                    <a:pt x="8524" y="4104"/>
                  </a:lnTo>
                  <a:lnTo>
                    <a:pt x="8524" y="1"/>
                  </a:lnTo>
                  <a:close/>
                </a:path>
              </a:pathLst>
            </a:custGeom>
            <a:grpFill/>
            <a:ln>
              <a:noFill/>
            </a:ln>
          </p:spPr>
          <p:txBody>
            <a:bodyPr spcFirstLastPara="1" wrap="square" lIns="121900" tIns="121900" rIns="121900" bIns="121900" anchor="ctr" anchorCtr="0">
              <a:noAutofit/>
            </a:bodyPr>
            <a:lstStyle/>
            <a:p>
              <a:endParaRPr sz="2400"/>
            </a:p>
          </p:txBody>
        </p:sp>
        <p:sp>
          <p:nvSpPr>
            <p:cNvPr id="571" name="Google Shape;571;p39"/>
            <p:cNvSpPr/>
            <p:nvPr/>
          </p:nvSpPr>
          <p:spPr>
            <a:xfrm>
              <a:off x="4617775" y="5241800"/>
              <a:ext cx="212500" cy="225925"/>
            </a:xfrm>
            <a:custGeom>
              <a:avLst/>
              <a:gdLst/>
              <a:ahLst/>
              <a:cxnLst/>
              <a:rect l="l" t="t" r="r" b="b"/>
              <a:pathLst>
                <a:path w="8500" h="9037" extrusionOk="0">
                  <a:moveTo>
                    <a:pt x="0" y="0"/>
                  </a:moveTo>
                  <a:lnTo>
                    <a:pt x="0" y="4128"/>
                  </a:lnTo>
                  <a:lnTo>
                    <a:pt x="8499" y="9037"/>
                  </a:lnTo>
                  <a:lnTo>
                    <a:pt x="8499" y="586"/>
                  </a:lnTo>
                  <a:lnTo>
                    <a:pt x="6961" y="3395"/>
                  </a:lnTo>
                  <a:lnTo>
                    <a:pt x="6887" y="3468"/>
                  </a:lnTo>
                  <a:lnTo>
                    <a:pt x="6814" y="3541"/>
                  </a:lnTo>
                  <a:lnTo>
                    <a:pt x="6741" y="3590"/>
                  </a:lnTo>
                  <a:lnTo>
                    <a:pt x="6643" y="3615"/>
                  </a:lnTo>
                  <a:lnTo>
                    <a:pt x="6521" y="3639"/>
                  </a:lnTo>
                  <a:lnTo>
                    <a:pt x="6399" y="3615"/>
                  </a:lnTo>
                  <a:lnTo>
                    <a:pt x="6277" y="3566"/>
                  </a:lnTo>
                  <a:lnTo>
                    <a:pt x="0" y="0"/>
                  </a:lnTo>
                  <a:close/>
                </a:path>
              </a:pathLst>
            </a:custGeom>
            <a:grpFill/>
            <a:ln>
              <a:noFill/>
            </a:ln>
          </p:spPr>
          <p:txBody>
            <a:bodyPr spcFirstLastPara="1" wrap="square" lIns="121900" tIns="121900" rIns="121900" bIns="121900" anchor="ctr" anchorCtr="0">
              <a:noAutofit/>
            </a:bodyPr>
            <a:lstStyle/>
            <a:p>
              <a:endParaRPr sz="2400"/>
            </a:p>
          </p:txBody>
        </p:sp>
        <p:sp>
          <p:nvSpPr>
            <p:cNvPr id="572" name="Google Shape;572;p39"/>
            <p:cNvSpPr/>
            <p:nvPr/>
          </p:nvSpPr>
          <p:spPr>
            <a:xfrm>
              <a:off x="4631200" y="4968250"/>
              <a:ext cx="411550" cy="236325"/>
            </a:xfrm>
            <a:custGeom>
              <a:avLst/>
              <a:gdLst/>
              <a:ahLst/>
              <a:cxnLst/>
              <a:rect l="l" t="t" r="r" b="b"/>
              <a:pathLst>
                <a:path w="16462" h="9453" extrusionOk="0">
                  <a:moveTo>
                    <a:pt x="8182" y="1"/>
                  </a:moveTo>
                  <a:lnTo>
                    <a:pt x="0" y="4763"/>
                  </a:lnTo>
                  <a:lnTo>
                    <a:pt x="8231" y="9452"/>
                  </a:lnTo>
                  <a:lnTo>
                    <a:pt x="16462" y="4763"/>
                  </a:lnTo>
                  <a:lnTo>
                    <a:pt x="8182" y="1"/>
                  </a:lnTo>
                  <a:close/>
                </a:path>
              </a:pathLst>
            </a:custGeom>
            <a:grpFill/>
            <a:ln>
              <a:noFill/>
            </a:ln>
          </p:spPr>
          <p:txBody>
            <a:bodyPr spcFirstLastPara="1" wrap="square" lIns="121900" tIns="121900" rIns="121900" bIns="121900" anchor="ctr" anchorCtr="0">
              <a:noAutofit/>
            </a:bodyPr>
            <a:lstStyle/>
            <a:p>
              <a:endParaRPr sz="2400"/>
            </a:p>
          </p:txBody>
        </p:sp>
        <p:sp>
          <p:nvSpPr>
            <p:cNvPr id="573" name="Google Shape;573;p39"/>
            <p:cNvSpPr/>
            <p:nvPr/>
          </p:nvSpPr>
          <p:spPr>
            <a:xfrm>
              <a:off x="4562200" y="5094025"/>
              <a:ext cx="274800" cy="226550"/>
            </a:xfrm>
            <a:custGeom>
              <a:avLst/>
              <a:gdLst/>
              <a:ahLst/>
              <a:cxnLst/>
              <a:rect l="l" t="t" r="r" b="b"/>
              <a:pathLst>
                <a:path w="10992" h="9062" extrusionOk="0">
                  <a:moveTo>
                    <a:pt x="2248" y="1"/>
                  </a:moveTo>
                  <a:lnTo>
                    <a:pt x="1" y="4079"/>
                  </a:lnTo>
                  <a:lnTo>
                    <a:pt x="8744" y="9062"/>
                  </a:lnTo>
                  <a:lnTo>
                    <a:pt x="10991" y="4983"/>
                  </a:lnTo>
                  <a:lnTo>
                    <a:pt x="2248" y="1"/>
                  </a:lnTo>
                  <a:close/>
                </a:path>
              </a:pathLst>
            </a:custGeom>
            <a:grpFill/>
            <a:ln>
              <a:noFill/>
            </a:ln>
          </p:spPr>
          <p:txBody>
            <a:bodyPr spcFirstLastPara="1" wrap="square" lIns="121900" tIns="121900" rIns="121900" bIns="121900" anchor="ctr" anchorCtr="0">
              <a:noAutofit/>
            </a:bodyPr>
            <a:lstStyle/>
            <a:p>
              <a:endParaRPr sz="2400"/>
            </a:p>
          </p:txBody>
        </p:sp>
        <p:sp>
          <p:nvSpPr>
            <p:cNvPr id="574" name="Google Shape;574;p39"/>
            <p:cNvSpPr/>
            <p:nvPr/>
          </p:nvSpPr>
          <p:spPr>
            <a:xfrm>
              <a:off x="4836975" y="5094025"/>
              <a:ext cx="274775" cy="226550"/>
            </a:xfrm>
            <a:custGeom>
              <a:avLst/>
              <a:gdLst/>
              <a:ahLst/>
              <a:cxnLst/>
              <a:rect l="l" t="t" r="r" b="b"/>
              <a:pathLst>
                <a:path w="10991" h="9062" extrusionOk="0">
                  <a:moveTo>
                    <a:pt x="8743" y="1"/>
                  </a:moveTo>
                  <a:lnTo>
                    <a:pt x="0" y="4983"/>
                  </a:lnTo>
                  <a:lnTo>
                    <a:pt x="2247" y="9062"/>
                  </a:lnTo>
                  <a:lnTo>
                    <a:pt x="10990" y="4079"/>
                  </a:lnTo>
                  <a:lnTo>
                    <a:pt x="8743" y="1"/>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575" name="Google Shape;575;p39"/>
          <p:cNvGrpSpPr/>
          <p:nvPr/>
        </p:nvGrpSpPr>
        <p:grpSpPr>
          <a:xfrm>
            <a:off x="4214530" y="5277929"/>
            <a:ext cx="330911" cy="372555"/>
            <a:chOff x="3972400" y="4996350"/>
            <a:chExt cx="381000" cy="442675"/>
          </a:xfrm>
          <a:solidFill>
            <a:srgbClr val="00B0F0"/>
          </a:solidFill>
        </p:grpSpPr>
        <p:sp>
          <p:nvSpPr>
            <p:cNvPr id="576" name="Google Shape;576;p39"/>
            <p:cNvSpPr/>
            <p:nvPr/>
          </p:nvSpPr>
          <p:spPr>
            <a:xfrm>
              <a:off x="4157400" y="4996350"/>
              <a:ext cx="86725" cy="103200"/>
            </a:xfrm>
            <a:custGeom>
              <a:avLst/>
              <a:gdLst/>
              <a:ahLst/>
              <a:cxnLst/>
              <a:rect l="l" t="t" r="r" b="b"/>
              <a:pathLst>
                <a:path w="3469" h="4128" extrusionOk="0">
                  <a:moveTo>
                    <a:pt x="3395" y="0"/>
                  </a:moveTo>
                  <a:lnTo>
                    <a:pt x="3029" y="98"/>
                  </a:lnTo>
                  <a:lnTo>
                    <a:pt x="2638" y="195"/>
                  </a:lnTo>
                  <a:lnTo>
                    <a:pt x="2149" y="342"/>
                  </a:lnTo>
                  <a:lnTo>
                    <a:pt x="1661" y="537"/>
                  </a:lnTo>
                  <a:lnTo>
                    <a:pt x="1392" y="659"/>
                  </a:lnTo>
                  <a:lnTo>
                    <a:pt x="1148" y="806"/>
                  </a:lnTo>
                  <a:lnTo>
                    <a:pt x="904" y="953"/>
                  </a:lnTo>
                  <a:lnTo>
                    <a:pt x="684" y="1124"/>
                  </a:lnTo>
                  <a:lnTo>
                    <a:pt x="489" y="1319"/>
                  </a:lnTo>
                  <a:lnTo>
                    <a:pt x="318" y="1514"/>
                  </a:lnTo>
                  <a:lnTo>
                    <a:pt x="196" y="1710"/>
                  </a:lnTo>
                  <a:lnTo>
                    <a:pt x="98" y="1929"/>
                  </a:lnTo>
                  <a:lnTo>
                    <a:pt x="49" y="2149"/>
                  </a:lnTo>
                  <a:lnTo>
                    <a:pt x="0" y="2369"/>
                  </a:lnTo>
                  <a:lnTo>
                    <a:pt x="0" y="2589"/>
                  </a:lnTo>
                  <a:lnTo>
                    <a:pt x="25" y="2784"/>
                  </a:lnTo>
                  <a:lnTo>
                    <a:pt x="49" y="2980"/>
                  </a:lnTo>
                  <a:lnTo>
                    <a:pt x="98" y="3175"/>
                  </a:lnTo>
                  <a:lnTo>
                    <a:pt x="220" y="3517"/>
                  </a:lnTo>
                  <a:lnTo>
                    <a:pt x="342" y="3786"/>
                  </a:lnTo>
                  <a:lnTo>
                    <a:pt x="489" y="4030"/>
                  </a:lnTo>
                  <a:lnTo>
                    <a:pt x="757" y="4079"/>
                  </a:lnTo>
                  <a:lnTo>
                    <a:pt x="1050" y="4103"/>
                  </a:lnTo>
                  <a:lnTo>
                    <a:pt x="1392" y="4128"/>
                  </a:lnTo>
                  <a:lnTo>
                    <a:pt x="1588" y="4103"/>
                  </a:lnTo>
                  <a:lnTo>
                    <a:pt x="1808" y="4079"/>
                  </a:lnTo>
                  <a:lnTo>
                    <a:pt x="2003" y="4030"/>
                  </a:lnTo>
                  <a:lnTo>
                    <a:pt x="2198" y="3957"/>
                  </a:lnTo>
                  <a:lnTo>
                    <a:pt x="2394" y="3859"/>
                  </a:lnTo>
                  <a:lnTo>
                    <a:pt x="2589" y="3737"/>
                  </a:lnTo>
                  <a:lnTo>
                    <a:pt x="2760" y="3590"/>
                  </a:lnTo>
                  <a:lnTo>
                    <a:pt x="2931" y="3395"/>
                  </a:lnTo>
                  <a:lnTo>
                    <a:pt x="3053" y="3175"/>
                  </a:lnTo>
                  <a:lnTo>
                    <a:pt x="3175" y="2931"/>
                  </a:lnTo>
                  <a:lnTo>
                    <a:pt x="3273" y="2662"/>
                  </a:lnTo>
                  <a:lnTo>
                    <a:pt x="3346" y="2394"/>
                  </a:lnTo>
                  <a:lnTo>
                    <a:pt x="3395" y="2125"/>
                  </a:lnTo>
                  <a:lnTo>
                    <a:pt x="3419" y="1832"/>
                  </a:lnTo>
                  <a:lnTo>
                    <a:pt x="3468" y="1294"/>
                  </a:lnTo>
                  <a:lnTo>
                    <a:pt x="3468" y="782"/>
                  </a:lnTo>
                  <a:lnTo>
                    <a:pt x="3444" y="391"/>
                  </a:lnTo>
                  <a:lnTo>
                    <a:pt x="3395" y="0"/>
                  </a:lnTo>
                  <a:close/>
                </a:path>
              </a:pathLst>
            </a:custGeom>
            <a:grpFill/>
            <a:ln>
              <a:noFill/>
            </a:ln>
          </p:spPr>
          <p:txBody>
            <a:bodyPr spcFirstLastPara="1" wrap="square" lIns="121900" tIns="121900" rIns="121900" bIns="121900" anchor="ctr" anchorCtr="0">
              <a:noAutofit/>
            </a:bodyPr>
            <a:lstStyle/>
            <a:p>
              <a:endParaRPr sz="2400"/>
            </a:p>
          </p:txBody>
        </p:sp>
        <p:sp>
          <p:nvSpPr>
            <p:cNvPr id="577" name="Google Shape;577;p39"/>
            <p:cNvSpPr/>
            <p:nvPr/>
          </p:nvSpPr>
          <p:spPr>
            <a:xfrm>
              <a:off x="3972400" y="5048250"/>
              <a:ext cx="381000" cy="390775"/>
            </a:xfrm>
            <a:custGeom>
              <a:avLst/>
              <a:gdLst/>
              <a:ahLst/>
              <a:cxnLst/>
              <a:rect l="l" t="t" r="r" b="b"/>
              <a:pathLst>
                <a:path w="15240" h="15631" extrusionOk="0">
                  <a:moveTo>
                    <a:pt x="4689" y="3810"/>
                  </a:moveTo>
                  <a:lnTo>
                    <a:pt x="4787" y="3834"/>
                  </a:lnTo>
                  <a:lnTo>
                    <a:pt x="4860" y="3908"/>
                  </a:lnTo>
                  <a:lnTo>
                    <a:pt x="4885" y="4005"/>
                  </a:lnTo>
                  <a:lnTo>
                    <a:pt x="4885" y="4103"/>
                  </a:lnTo>
                  <a:lnTo>
                    <a:pt x="4836" y="4176"/>
                  </a:lnTo>
                  <a:lnTo>
                    <a:pt x="4787" y="4250"/>
                  </a:lnTo>
                  <a:lnTo>
                    <a:pt x="4689" y="4298"/>
                  </a:lnTo>
                  <a:lnTo>
                    <a:pt x="4421" y="4347"/>
                  </a:lnTo>
                  <a:lnTo>
                    <a:pt x="4176" y="4421"/>
                  </a:lnTo>
                  <a:lnTo>
                    <a:pt x="3957" y="4518"/>
                  </a:lnTo>
                  <a:lnTo>
                    <a:pt x="3737" y="4640"/>
                  </a:lnTo>
                  <a:lnTo>
                    <a:pt x="3566" y="4787"/>
                  </a:lnTo>
                  <a:lnTo>
                    <a:pt x="3395" y="4933"/>
                  </a:lnTo>
                  <a:lnTo>
                    <a:pt x="3248" y="5080"/>
                  </a:lnTo>
                  <a:lnTo>
                    <a:pt x="3102" y="5251"/>
                  </a:lnTo>
                  <a:lnTo>
                    <a:pt x="3004" y="5422"/>
                  </a:lnTo>
                  <a:lnTo>
                    <a:pt x="2882" y="5617"/>
                  </a:lnTo>
                  <a:lnTo>
                    <a:pt x="2735" y="5984"/>
                  </a:lnTo>
                  <a:lnTo>
                    <a:pt x="2613" y="6374"/>
                  </a:lnTo>
                  <a:lnTo>
                    <a:pt x="2516" y="6765"/>
                  </a:lnTo>
                  <a:lnTo>
                    <a:pt x="2491" y="6838"/>
                  </a:lnTo>
                  <a:lnTo>
                    <a:pt x="2442" y="6912"/>
                  </a:lnTo>
                  <a:lnTo>
                    <a:pt x="2369" y="6936"/>
                  </a:lnTo>
                  <a:lnTo>
                    <a:pt x="2296" y="6961"/>
                  </a:lnTo>
                  <a:lnTo>
                    <a:pt x="2247" y="6961"/>
                  </a:lnTo>
                  <a:lnTo>
                    <a:pt x="2149" y="6912"/>
                  </a:lnTo>
                  <a:lnTo>
                    <a:pt x="2076" y="6863"/>
                  </a:lnTo>
                  <a:lnTo>
                    <a:pt x="2052" y="6765"/>
                  </a:lnTo>
                  <a:lnTo>
                    <a:pt x="2052" y="6668"/>
                  </a:lnTo>
                  <a:lnTo>
                    <a:pt x="2100" y="6374"/>
                  </a:lnTo>
                  <a:lnTo>
                    <a:pt x="2174" y="6106"/>
                  </a:lnTo>
                  <a:lnTo>
                    <a:pt x="2271" y="5837"/>
                  </a:lnTo>
                  <a:lnTo>
                    <a:pt x="2369" y="5593"/>
                  </a:lnTo>
                  <a:lnTo>
                    <a:pt x="2491" y="5349"/>
                  </a:lnTo>
                  <a:lnTo>
                    <a:pt x="2613" y="5129"/>
                  </a:lnTo>
                  <a:lnTo>
                    <a:pt x="2760" y="4933"/>
                  </a:lnTo>
                  <a:lnTo>
                    <a:pt x="2906" y="4738"/>
                  </a:lnTo>
                  <a:lnTo>
                    <a:pt x="3077" y="4567"/>
                  </a:lnTo>
                  <a:lnTo>
                    <a:pt x="3248" y="4396"/>
                  </a:lnTo>
                  <a:lnTo>
                    <a:pt x="3444" y="4250"/>
                  </a:lnTo>
                  <a:lnTo>
                    <a:pt x="3663" y="4128"/>
                  </a:lnTo>
                  <a:lnTo>
                    <a:pt x="3883" y="4030"/>
                  </a:lnTo>
                  <a:lnTo>
                    <a:pt x="4103" y="3932"/>
                  </a:lnTo>
                  <a:lnTo>
                    <a:pt x="4347" y="3859"/>
                  </a:lnTo>
                  <a:lnTo>
                    <a:pt x="4616" y="3810"/>
                  </a:lnTo>
                  <a:close/>
                  <a:moveTo>
                    <a:pt x="6374" y="0"/>
                  </a:moveTo>
                  <a:lnTo>
                    <a:pt x="6008" y="293"/>
                  </a:lnTo>
                  <a:lnTo>
                    <a:pt x="6301" y="953"/>
                  </a:lnTo>
                  <a:lnTo>
                    <a:pt x="7083" y="2687"/>
                  </a:lnTo>
                  <a:lnTo>
                    <a:pt x="6619" y="2662"/>
                  </a:lnTo>
                  <a:lnTo>
                    <a:pt x="6179" y="2638"/>
                  </a:lnTo>
                  <a:lnTo>
                    <a:pt x="5373" y="2516"/>
                  </a:lnTo>
                  <a:lnTo>
                    <a:pt x="4592" y="2516"/>
                  </a:lnTo>
                  <a:lnTo>
                    <a:pt x="4421" y="2540"/>
                  </a:lnTo>
                  <a:lnTo>
                    <a:pt x="4225" y="2589"/>
                  </a:lnTo>
                  <a:lnTo>
                    <a:pt x="4030" y="2662"/>
                  </a:lnTo>
                  <a:lnTo>
                    <a:pt x="3834" y="2735"/>
                  </a:lnTo>
                  <a:lnTo>
                    <a:pt x="3419" y="2955"/>
                  </a:lnTo>
                  <a:lnTo>
                    <a:pt x="3004" y="3175"/>
                  </a:lnTo>
                  <a:lnTo>
                    <a:pt x="2638" y="3444"/>
                  </a:lnTo>
                  <a:lnTo>
                    <a:pt x="2271" y="3712"/>
                  </a:lnTo>
                  <a:lnTo>
                    <a:pt x="1929" y="4030"/>
                  </a:lnTo>
                  <a:lnTo>
                    <a:pt x="1612" y="4347"/>
                  </a:lnTo>
                  <a:lnTo>
                    <a:pt x="1319" y="4689"/>
                  </a:lnTo>
                  <a:lnTo>
                    <a:pt x="1075" y="5056"/>
                  </a:lnTo>
                  <a:lnTo>
                    <a:pt x="830" y="5446"/>
                  </a:lnTo>
                  <a:lnTo>
                    <a:pt x="611" y="5862"/>
                  </a:lnTo>
                  <a:lnTo>
                    <a:pt x="440" y="6301"/>
                  </a:lnTo>
                  <a:lnTo>
                    <a:pt x="293" y="6741"/>
                  </a:lnTo>
                  <a:lnTo>
                    <a:pt x="171" y="7205"/>
                  </a:lnTo>
                  <a:lnTo>
                    <a:pt x="73" y="7693"/>
                  </a:lnTo>
                  <a:lnTo>
                    <a:pt x="24" y="8206"/>
                  </a:lnTo>
                  <a:lnTo>
                    <a:pt x="0" y="8719"/>
                  </a:lnTo>
                  <a:lnTo>
                    <a:pt x="24" y="9256"/>
                  </a:lnTo>
                  <a:lnTo>
                    <a:pt x="73" y="9794"/>
                  </a:lnTo>
                  <a:lnTo>
                    <a:pt x="171" y="10307"/>
                  </a:lnTo>
                  <a:lnTo>
                    <a:pt x="293" y="10795"/>
                  </a:lnTo>
                  <a:lnTo>
                    <a:pt x="464" y="11308"/>
                  </a:lnTo>
                  <a:lnTo>
                    <a:pt x="659" y="11772"/>
                  </a:lnTo>
                  <a:lnTo>
                    <a:pt x="879" y="12236"/>
                  </a:lnTo>
                  <a:lnTo>
                    <a:pt x="1123" y="12676"/>
                  </a:lnTo>
                  <a:lnTo>
                    <a:pt x="1392" y="13091"/>
                  </a:lnTo>
                  <a:lnTo>
                    <a:pt x="1710" y="13506"/>
                  </a:lnTo>
                  <a:lnTo>
                    <a:pt x="2027" y="13872"/>
                  </a:lnTo>
                  <a:lnTo>
                    <a:pt x="2393" y="14239"/>
                  </a:lnTo>
                  <a:lnTo>
                    <a:pt x="2760" y="14581"/>
                  </a:lnTo>
                  <a:lnTo>
                    <a:pt x="3151" y="14874"/>
                  </a:lnTo>
                  <a:lnTo>
                    <a:pt x="3590" y="15167"/>
                  </a:lnTo>
                  <a:lnTo>
                    <a:pt x="4030" y="15411"/>
                  </a:lnTo>
                  <a:lnTo>
                    <a:pt x="4225" y="15509"/>
                  </a:lnTo>
                  <a:lnTo>
                    <a:pt x="4421" y="15582"/>
                  </a:lnTo>
                  <a:lnTo>
                    <a:pt x="4640" y="15631"/>
                  </a:lnTo>
                  <a:lnTo>
                    <a:pt x="5275" y="15631"/>
                  </a:lnTo>
                  <a:lnTo>
                    <a:pt x="5739" y="15558"/>
                  </a:lnTo>
                  <a:lnTo>
                    <a:pt x="6668" y="15362"/>
                  </a:lnTo>
                  <a:lnTo>
                    <a:pt x="7132" y="15289"/>
                  </a:lnTo>
                  <a:lnTo>
                    <a:pt x="7376" y="15264"/>
                  </a:lnTo>
                  <a:lnTo>
                    <a:pt x="7864" y="15264"/>
                  </a:lnTo>
                  <a:lnTo>
                    <a:pt x="8108" y="15289"/>
                  </a:lnTo>
                  <a:lnTo>
                    <a:pt x="8597" y="15362"/>
                  </a:lnTo>
                  <a:lnTo>
                    <a:pt x="9549" y="15558"/>
                  </a:lnTo>
                  <a:lnTo>
                    <a:pt x="9989" y="15606"/>
                  </a:lnTo>
                  <a:lnTo>
                    <a:pt x="10209" y="15631"/>
                  </a:lnTo>
                  <a:lnTo>
                    <a:pt x="10429" y="15631"/>
                  </a:lnTo>
                  <a:lnTo>
                    <a:pt x="10648" y="15606"/>
                  </a:lnTo>
                  <a:lnTo>
                    <a:pt x="10868" y="15558"/>
                  </a:lnTo>
                  <a:lnTo>
                    <a:pt x="11064" y="15484"/>
                  </a:lnTo>
                  <a:lnTo>
                    <a:pt x="11283" y="15387"/>
                  </a:lnTo>
                  <a:lnTo>
                    <a:pt x="11723" y="15142"/>
                  </a:lnTo>
                  <a:lnTo>
                    <a:pt x="12114" y="14849"/>
                  </a:lnTo>
                  <a:lnTo>
                    <a:pt x="12529" y="14532"/>
                  </a:lnTo>
                  <a:lnTo>
                    <a:pt x="12895" y="14214"/>
                  </a:lnTo>
                  <a:lnTo>
                    <a:pt x="13237" y="13848"/>
                  </a:lnTo>
                  <a:lnTo>
                    <a:pt x="13555" y="13457"/>
                  </a:lnTo>
                  <a:lnTo>
                    <a:pt x="13872" y="13066"/>
                  </a:lnTo>
                  <a:lnTo>
                    <a:pt x="14141" y="12651"/>
                  </a:lnTo>
                  <a:lnTo>
                    <a:pt x="14385" y="12212"/>
                  </a:lnTo>
                  <a:lnTo>
                    <a:pt x="14605" y="11748"/>
                  </a:lnTo>
                  <a:lnTo>
                    <a:pt x="14800" y="11283"/>
                  </a:lnTo>
                  <a:lnTo>
                    <a:pt x="14947" y="10795"/>
                  </a:lnTo>
                  <a:lnTo>
                    <a:pt x="15069" y="10282"/>
                  </a:lnTo>
                  <a:lnTo>
                    <a:pt x="15167" y="9769"/>
                  </a:lnTo>
                  <a:lnTo>
                    <a:pt x="15216" y="9256"/>
                  </a:lnTo>
                  <a:lnTo>
                    <a:pt x="15240" y="8719"/>
                  </a:lnTo>
                  <a:lnTo>
                    <a:pt x="15216" y="8182"/>
                  </a:lnTo>
                  <a:lnTo>
                    <a:pt x="15167" y="7669"/>
                  </a:lnTo>
                  <a:lnTo>
                    <a:pt x="15069" y="7180"/>
                  </a:lnTo>
                  <a:lnTo>
                    <a:pt x="14947" y="6692"/>
                  </a:lnTo>
                  <a:lnTo>
                    <a:pt x="14776" y="6252"/>
                  </a:lnTo>
                  <a:lnTo>
                    <a:pt x="14605" y="5813"/>
                  </a:lnTo>
                  <a:lnTo>
                    <a:pt x="14385" y="5398"/>
                  </a:lnTo>
                  <a:lnTo>
                    <a:pt x="14141" y="5007"/>
                  </a:lnTo>
                  <a:lnTo>
                    <a:pt x="13848" y="4616"/>
                  </a:lnTo>
                  <a:lnTo>
                    <a:pt x="13555" y="4274"/>
                  </a:lnTo>
                  <a:lnTo>
                    <a:pt x="13213" y="3957"/>
                  </a:lnTo>
                  <a:lnTo>
                    <a:pt x="12871" y="3639"/>
                  </a:lnTo>
                  <a:lnTo>
                    <a:pt x="12505" y="3370"/>
                  </a:lnTo>
                  <a:lnTo>
                    <a:pt x="12089" y="3102"/>
                  </a:lnTo>
                  <a:lnTo>
                    <a:pt x="11674" y="2858"/>
                  </a:lnTo>
                  <a:lnTo>
                    <a:pt x="11259" y="2662"/>
                  </a:lnTo>
                  <a:lnTo>
                    <a:pt x="11064" y="2589"/>
                  </a:lnTo>
                  <a:lnTo>
                    <a:pt x="10893" y="2540"/>
                  </a:lnTo>
                  <a:lnTo>
                    <a:pt x="10697" y="2516"/>
                  </a:lnTo>
                  <a:lnTo>
                    <a:pt x="10526" y="2491"/>
                  </a:lnTo>
                  <a:lnTo>
                    <a:pt x="10111" y="2491"/>
                  </a:lnTo>
                  <a:lnTo>
                    <a:pt x="9696" y="2516"/>
                  </a:lnTo>
                  <a:lnTo>
                    <a:pt x="8841" y="2613"/>
                  </a:lnTo>
                  <a:lnTo>
                    <a:pt x="8426" y="2662"/>
                  </a:lnTo>
                  <a:lnTo>
                    <a:pt x="7986" y="2687"/>
                  </a:lnTo>
                  <a:lnTo>
                    <a:pt x="6374" y="0"/>
                  </a:lnTo>
                  <a:close/>
                </a:path>
              </a:pathLst>
            </a:custGeom>
            <a:grpFill/>
            <a:ln>
              <a:noFill/>
            </a:ln>
          </p:spPr>
          <p:txBody>
            <a:bodyPr spcFirstLastPara="1" wrap="square" lIns="121900" tIns="121900" rIns="121900" bIns="121900" anchor="ctr" anchorCtr="0">
              <a:noAutofit/>
            </a:bodyPr>
            <a:lstStyle/>
            <a:p>
              <a:endParaRPr sz="2400"/>
            </a:p>
          </p:txBody>
        </p:sp>
      </p:grpSp>
      <p:grpSp>
        <p:nvGrpSpPr>
          <p:cNvPr id="578" name="Google Shape;578;p39"/>
          <p:cNvGrpSpPr/>
          <p:nvPr/>
        </p:nvGrpSpPr>
        <p:grpSpPr>
          <a:xfrm>
            <a:off x="5316503" y="5246580"/>
            <a:ext cx="468812" cy="435760"/>
            <a:chOff x="5241175" y="4959100"/>
            <a:chExt cx="539775" cy="517775"/>
          </a:xfrm>
          <a:solidFill>
            <a:srgbClr val="00B0F0"/>
          </a:solidFill>
        </p:grpSpPr>
        <p:sp>
          <p:nvSpPr>
            <p:cNvPr id="579" name="Google Shape;579;p39"/>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grpFill/>
            <a:ln>
              <a:noFill/>
            </a:ln>
          </p:spPr>
          <p:txBody>
            <a:bodyPr spcFirstLastPara="1" wrap="square" lIns="121900" tIns="121900" rIns="121900" bIns="121900" anchor="ctr" anchorCtr="0">
              <a:noAutofit/>
            </a:bodyPr>
            <a:lstStyle/>
            <a:p>
              <a:endParaRPr sz="2400"/>
            </a:p>
          </p:txBody>
        </p:sp>
        <p:sp>
          <p:nvSpPr>
            <p:cNvPr id="580" name="Google Shape;580;p39"/>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grpFill/>
            <a:ln>
              <a:noFill/>
            </a:ln>
          </p:spPr>
          <p:txBody>
            <a:bodyPr spcFirstLastPara="1" wrap="square" lIns="121900" tIns="121900" rIns="121900" bIns="121900" anchor="ctr" anchorCtr="0">
              <a:noAutofit/>
            </a:bodyPr>
            <a:lstStyle/>
            <a:p>
              <a:endParaRPr sz="2400"/>
            </a:p>
          </p:txBody>
        </p:sp>
        <p:sp>
          <p:nvSpPr>
            <p:cNvPr id="581" name="Google Shape;581;p39"/>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grpFill/>
            <a:ln>
              <a:noFill/>
            </a:ln>
          </p:spPr>
          <p:txBody>
            <a:bodyPr spcFirstLastPara="1" wrap="square" lIns="121900" tIns="121900" rIns="121900" bIns="121900" anchor="ctr" anchorCtr="0">
              <a:noAutofit/>
            </a:bodyPr>
            <a:lstStyle/>
            <a:p>
              <a:endParaRPr sz="2400"/>
            </a:p>
          </p:txBody>
        </p:sp>
        <p:sp>
          <p:nvSpPr>
            <p:cNvPr id="582" name="Google Shape;582;p39"/>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grpFill/>
            <a:ln>
              <a:noFill/>
            </a:ln>
          </p:spPr>
          <p:txBody>
            <a:bodyPr spcFirstLastPara="1" wrap="square" lIns="121900" tIns="121900" rIns="121900" bIns="121900" anchor="ctr" anchorCtr="0">
              <a:noAutofit/>
            </a:bodyPr>
            <a:lstStyle/>
            <a:p>
              <a:endParaRPr sz="2400"/>
            </a:p>
          </p:txBody>
        </p:sp>
        <p:sp>
          <p:nvSpPr>
            <p:cNvPr id="583" name="Google Shape;583;p39"/>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grpFill/>
            <a:ln>
              <a:noFill/>
            </a:ln>
          </p:spPr>
          <p:txBody>
            <a:bodyPr spcFirstLastPara="1" wrap="square" lIns="121900" tIns="121900" rIns="121900" bIns="121900" anchor="ctr" anchorCtr="0">
              <a:noAutofit/>
            </a:bodyPr>
            <a:lstStyle/>
            <a:p>
              <a:endParaRPr sz="2400"/>
            </a:p>
          </p:txBody>
        </p:sp>
        <p:sp>
          <p:nvSpPr>
            <p:cNvPr id="584" name="Google Shape;584;p39"/>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grpFill/>
            <a:ln>
              <a:noFill/>
            </a:ln>
          </p:spPr>
          <p:txBody>
            <a:bodyPr spcFirstLastPara="1" wrap="square" lIns="121900" tIns="121900" rIns="121900" bIns="121900" anchor="ctr" anchorCtr="0">
              <a:noAutofit/>
            </a:bodyPr>
            <a:lstStyle/>
            <a:p>
              <a:endParaRPr sz="2400"/>
            </a:p>
          </p:txBody>
        </p:sp>
      </p:grpSp>
      <p:sp>
        <p:nvSpPr>
          <p:cNvPr id="585" name="Google Shape;585;p39"/>
          <p:cNvSpPr/>
          <p:nvPr/>
        </p:nvSpPr>
        <p:spPr>
          <a:xfrm>
            <a:off x="5930291" y="5353974"/>
            <a:ext cx="412597" cy="220983"/>
          </a:xfrm>
          <a:custGeom>
            <a:avLst/>
            <a:gdLst/>
            <a:ahLst/>
            <a:cxnLst/>
            <a:rect l="l" t="t" r="r" b="b"/>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rgbClr val="00B0F0"/>
          </a:solidFill>
          <a:ln>
            <a:noFill/>
          </a:ln>
        </p:spPr>
        <p:txBody>
          <a:bodyPr spcFirstLastPara="1" wrap="square" lIns="121900" tIns="121900" rIns="121900" bIns="121900" anchor="ctr" anchorCtr="0">
            <a:noAutofit/>
          </a:bodyPr>
          <a:lstStyle/>
          <a:p>
            <a:endParaRPr sz="2400"/>
          </a:p>
        </p:txBody>
      </p:sp>
      <p:grpSp>
        <p:nvGrpSpPr>
          <p:cNvPr id="586" name="Google Shape;586;p39"/>
          <p:cNvGrpSpPr/>
          <p:nvPr/>
        </p:nvGrpSpPr>
        <p:grpSpPr>
          <a:xfrm>
            <a:off x="6570666" y="5311321"/>
            <a:ext cx="300708" cy="335063"/>
            <a:chOff x="6685175" y="5036025"/>
            <a:chExt cx="346225" cy="398125"/>
          </a:xfrm>
          <a:solidFill>
            <a:srgbClr val="00B0F0"/>
          </a:solidFill>
        </p:grpSpPr>
        <p:sp>
          <p:nvSpPr>
            <p:cNvPr id="587" name="Google Shape;587;p39"/>
            <p:cNvSpPr/>
            <p:nvPr/>
          </p:nvSpPr>
          <p:spPr>
            <a:xfrm>
              <a:off x="6743800" y="5036025"/>
              <a:ext cx="105650" cy="147775"/>
            </a:xfrm>
            <a:custGeom>
              <a:avLst/>
              <a:gdLst/>
              <a:ahLst/>
              <a:cxnLst/>
              <a:rect l="l" t="t" r="r" b="b"/>
              <a:pathLst>
                <a:path w="4226" h="5911" extrusionOk="0">
                  <a:moveTo>
                    <a:pt x="2931" y="1"/>
                  </a:moveTo>
                  <a:lnTo>
                    <a:pt x="2736" y="25"/>
                  </a:lnTo>
                  <a:lnTo>
                    <a:pt x="2516" y="74"/>
                  </a:lnTo>
                  <a:lnTo>
                    <a:pt x="2272" y="147"/>
                  </a:lnTo>
                  <a:lnTo>
                    <a:pt x="2027" y="269"/>
                  </a:lnTo>
                  <a:lnTo>
                    <a:pt x="1783" y="416"/>
                  </a:lnTo>
                  <a:lnTo>
                    <a:pt x="1539" y="611"/>
                  </a:lnTo>
                  <a:lnTo>
                    <a:pt x="1319" y="807"/>
                  </a:lnTo>
                  <a:lnTo>
                    <a:pt x="1075" y="1026"/>
                  </a:lnTo>
                  <a:lnTo>
                    <a:pt x="855" y="1271"/>
                  </a:lnTo>
                  <a:lnTo>
                    <a:pt x="660" y="1539"/>
                  </a:lnTo>
                  <a:lnTo>
                    <a:pt x="489" y="1808"/>
                  </a:lnTo>
                  <a:lnTo>
                    <a:pt x="318" y="2101"/>
                  </a:lnTo>
                  <a:lnTo>
                    <a:pt x="196" y="2370"/>
                  </a:lnTo>
                  <a:lnTo>
                    <a:pt x="98" y="2663"/>
                  </a:lnTo>
                  <a:lnTo>
                    <a:pt x="25" y="2956"/>
                  </a:lnTo>
                  <a:lnTo>
                    <a:pt x="0" y="3249"/>
                  </a:lnTo>
                  <a:lnTo>
                    <a:pt x="0" y="3517"/>
                  </a:lnTo>
                  <a:lnTo>
                    <a:pt x="49" y="3786"/>
                  </a:lnTo>
                  <a:lnTo>
                    <a:pt x="122" y="4055"/>
                  </a:lnTo>
                  <a:lnTo>
                    <a:pt x="196" y="4299"/>
                  </a:lnTo>
                  <a:lnTo>
                    <a:pt x="293" y="4543"/>
                  </a:lnTo>
                  <a:lnTo>
                    <a:pt x="415" y="4763"/>
                  </a:lnTo>
                  <a:lnTo>
                    <a:pt x="562" y="4958"/>
                  </a:lnTo>
                  <a:lnTo>
                    <a:pt x="708" y="5154"/>
                  </a:lnTo>
                  <a:lnTo>
                    <a:pt x="855" y="5325"/>
                  </a:lnTo>
                  <a:lnTo>
                    <a:pt x="1026" y="5471"/>
                  </a:lnTo>
                  <a:lnTo>
                    <a:pt x="1221" y="5618"/>
                  </a:lnTo>
                  <a:lnTo>
                    <a:pt x="1392" y="5716"/>
                  </a:lnTo>
                  <a:lnTo>
                    <a:pt x="1588" y="5813"/>
                  </a:lnTo>
                  <a:lnTo>
                    <a:pt x="1807" y="5862"/>
                  </a:lnTo>
                  <a:lnTo>
                    <a:pt x="2003" y="5911"/>
                  </a:lnTo>
                  <a:lnTo>
                    <a:pt x="2442" y="5911"/>
                  </a:lnTo>
                  <a:lnTo>
                    <a:pt x="2662" y="5862"/>
                  </a:lnTo>
                  <a:lnTo>
                    <a:pt x="2858" y="5789"/>
                  </a:lnTo>
                  <a:lnTo>
                    <a:pt x="3053" y="5716"/>
                  </a:lnTo>
                  <a:lnTo>
                    <a:pt x="3224" y="5593"/>
                  </a:lnTo>
                  <a:lnTo>
                    <a:pt x="3395" y="5471"/>
                  </a:lnTo>
                  <a:lnTo>
                    <a:pt x="3541" y="5300"/>
                  </a:lnTo>
                  <a:lnTo>
                    <a:pt x="3688" y="5129"/>
                  </a:lnTo>
                  <a:lnTo>
                    <a:pt x="3810" y="4934"/>
                  </a:lnTo>
                  <a:lnTo>
                    <a:pt x="3932" y="4739"/>
                  </a:lnTo>
                  <a:lnTo>
                    <a:pt x="4030" y="4519"/>
                  </a:lnTo>
                  <a:lnTo>
                    <a:pt x="4103" y="4275"/>
                  </a:lnTo>
                  <a:lnTo>
                    <a:pt x="4152" y="4030"/>
                  </a:lnTo>
                  <a:lnTo>
                    <a:pt x="4201" y="3786"/>
                  </a:lnTo>
                  <a:lnTo>
                    <a:pt x="4225" y="3517"/>
                  </a:lnTo>
                  <a:lnTo>
                    <a:pt x="4201" y="3249"/>
                  </a:lnTo>
                  <a:lnTo>
                    <a:pt x="4176" y="2980"/>
                  </a:lnTo>
                  <a:lnTo>
                    <a:pt x="4054" y="1881"/>
                  </a:lnTo>
                  <a:lnTo>
                    <a:pt x="3957" y="1368"/>
                  </a:lnTo>
                  <a:lnTo>
                    <a:pt x="3835" y="904"/>
                  </a:lnTo>
                  <a:lnTo>
                    <a:pt x="3737" y="684"/>
                  </a:lnTo>
                  <a:lnTo>
                    <a:pt x="3664" y="513"/>
                  </a:lnTo>
                  <a:lnTo>
                    <a:pt x="3541" y="342"/>
                  </a:lnTo>
                  <a:lnTo>
                    <a:pt x="3419" y="220"/>
                  </a:lnTo>
                  <a:lnTo>
                    <a:pt x="3273" y="123"/>
                  </a:lnTo>
                  <a:lnTo>
                    <a:pt x="3126" y="49"/>
                  </a:lnTo>
                  <a:lnTo>
                    <a:pt x="2931" y="1"/>
                  </a:lnTo>
                  <a:close/>
                </a:path>
              </a:pathLst>
            </a:custGeom>
            <a:grpFill/>
            <a:ln>
              <a:noFill/>
            </a:ln>
          </p:spPr>
          <p:txBody>
            <a:bodyPr spcFirstLastPara="1" wrap="square" lIns="121900" tIns="121900" rIns="121900" bIns="121900" anchor="ctr" anchorCtr="0">
              <a:noAutofit/>
            </a:bodyPr>
            <a:lstStyle/>
            <a:p>
              <a:endParaRPr sz="2400"/>
            </a:p>
          </p:txBody>
        </p:sp>
        <p:sp>
          <p:nvSpPr>
            <p:cNvPr id="588" name="Google Shape;588;p39"/>
            <p:cNvSpPr/>
            <p:nvPr/>
          </p:nvSpPr>
          <p:spPr>
            <a:xfrm>
              <a:off x="6685175" y="5152025"/>
              <a:ext cx="84275" cy="117275"/>
            </a:xfrm>
            <a:custGeom>
              <a:avLst/>
              <a:gdLst/>
              <a:ahLst/>
              <a:cxnLst/>
              <a:rect l="l" t="t" r="r" b="b"/>
              <a:pathLst>
                <a:path w="3371" h="4691" extrusionOk="0">
                  <a:moveTo>
                    <a:pt x="1368" y="1"/>
                  </a:moveTo>
                  <a:lnTo>
                    <a:pt x="1197" y="25"/>
                  </a:lnTo>
                  <a:lnTo>
                    <a:pt x="1026" y="99"/>
                  </a:lnTo>
                  <a:lnTo>
                    <a:pt x="855" y="172"/>
                  </a:lnTo>
                  <a:lnTo>
                    <a:pt x="709" y="270"/>
                  </a:lnTo>
                  <a:lnTo>
                    <a:pt x="562" y="392"/>
                  </a:lnTo>
                  <a:lnTo>
                    <a:pt x="440" y="538"/>
                  </a:lnTo>
                  <a:lnTo>
                    <a:pt x="318" y="685"/>
                  </a:lnTo>
                  <a:lnTo>
                    <a:pt x="220" y="856"/>
                  </a:lnTo>
                  <a:lnTo>
                    <a:pt x="147" y="1051"/>
                  </a:lnTo>
                  <a:lnTo>
                    <a:pt x="74" y="1247"/>
                  </a:lnTo>
                  <a:lnTo>
                    <a:pt x="49" y="1442"/>
                  </a:lnTo>
                  <a:lnTo>
                    <a:pt x="1" y="1662"/>
                  </a:lnTo>
                  <a:lnTo>
                    <a:pt x="1" y="1882"/>
                  </a:lnTo>
                  <a:lnTo>
                    <a:pt x="1" y="2101"/>
                  </a:lnTo>
                  <a:lnTo>
                    <a:pt x="25" y="2346"/>
                  </a:lnTo>
                  <a:lnTo>
                    <a:pt x="74" y="2565"/>
                  </a:lnTo>
                  <a:lnTo>
                    <a:pt x="147" y="2810"/>
                  </a:lnTo>
                  <a:lnTo>
                    <a:pt x="220" y="3054"/>
                  </a:lnTo>
                  <a:lnTo>
                    <a:pt x="342" y="3274"/>
                  </a:lnTo>
                  <a:lnTo>
                    <a:pt x="440" y="3493"/>
                  </a:lnTo>
                  <a:lnTo>
                    <a:pt x="587" y="3689"/>
                  </a:lnTo>
                  <a:lnTo>
                    <a:pt x="733" y="3860"/>
                  </a:lnTo>
                  <a:lnTo>
                    <a:pt x="880" y="4031"/>
                  </a:lnTo>
                  <a:lnTo>
                    <a:pt x="1051" y="4177"/>
                  </a:lnTo>
                  <a:lnTo>
                    <a:pt x="1222" y="4324"/>
                  </a:lnTo>
                  <a:lnTo>
                    <a:pt x="1393" y="4422"/>
                  </a:lnTo>
                  <a:lnTo>
                    <a:pt x="1564" y="4519"/>
                  </a:lnTo>
                  <a:lnTo>
                    <a:pt x="1759" y="4592"/>
                  </a:lnTo>
                  <a:lnTo>
                    <a:pt x="1954" y="4641"/>
                  </a:lnTo>
                  <a:lnTo>
                    <a:pt x="2125" y="4690"/>
                  </a:lnTo>
                  <a:lnTo>
                    <a:pt x="2516" y="4690"/>
                  </a:lnTo>
                  <a:lnTo>
                    <a:pt x="2687" y="4641"/>
                  </a:lnTo>
                  <a:lnTo>
                    <a:pt x="2882" y="4592"/>
                  </a:lnTo>
                  <a:lnTo>
                    <a:pt x="3029" y="4495"/>
                  </a:lnTo>
                  <a:lnTo>
                    <a:pt x="3151" y="4397"/>
                  </a:lnTo>
                  <a:lnTo>
                    <a:pt x="3249" y="4299"/>
                  </a:lnTo>
                  <a:lnTo>
                    <a:pt x="3322" y="4153"/>
                  </a:lnTo>
                  <a:lnTo>
                    <a:pt x="3371" y="4006"/>
                  </a:lnTo>
                  <a:lnTo>
                    <a:pt x="3371" y="3860"/>
                  </a:lnTo>
                  <a:lnTo>
                    <a:pt x="3371" y="3689"/>
                  </a:lnTo>
                  <a:lnTo>
                    <a:pt x="3347" y="3518"/>
                  </a:lnTo>
                  <a:lnTo>
                    <a:pt x="3249" y="3127"/>
                  </a:lnTo>
                  <a:lnTo>
                    <a:pt x="3078" y="2712"/>
                  </a:lnTo>
                  <a:lnTo>
                    <a:pt x="2712" y="1808"/>
                  </a:lnTo>
                  <a:lnTo>
                    <a:pt x="2370" y="953"/>
                  </a:lnTo>
                  <a:lnTo>
                    <a:pt x="2199" y="612"/>
                  </a:lnTo>
                  <a:lnTo>
                    <a:pt x="2028" y="343"/>
                  </a:lnTo>
                  <a:lnTo>
                    <a:pt x="1954" y="221"/>
                  </a:lnTo>
                  <a:lnTo>
                    <a:pt x="1857" y="123"/>
                  </a:lnTo>
                  <a:lnTo>
                    <a:pt x="1735" y="74"/>
                  </a:lnTo>
                  <a:lnTo>
                    <a:pt x="1637" y="25"/>
                  </a:lnTo>
                  <a:lnTo>
                    <a:pt x="1490" y="1"/>
                  </a:lnTo>
                  <a:close/>
                </a:path>
              </a:pathLst>
            </a:custGeom>
            <a:grpFill/>
            <a:ln>
              <a:noFill/>
            </a:ln>
          </p:spPr>
          <p:txBody>
            <a:bodyPr spcFirstLastPara="1" wrap="square" lIns="121900" tIns="121900" rIns="121900" bIns="121900" anchor="ctr" anchorCtr="0">
              <a:noAutofit/>
            </a:bodyPr>
            <a:lstStyle/>
            <a:p>
              <a:endParaRPr sz="2400"/>
            </a:p>
          </p:txBody>
        </p:sp>
        <p:sp>
          <p:nvSpPr>
            <p:cNvPr id="589" name="Google Shape;589;p39"/>
            <p:cNvSpPr/>
            <p:nvPr/>
          </p:nvSpPr>
          <p:spPr>
            <a:xfrm>
              <a:off x="6871400" y="5038475"/>
              <a:ext cx="105650" cy="145325"/>
            </a:xfrm>
            <a:custGeom>
              <a:avLst/>
              <a:gdLst/>
              <a:ahLst/>
              <a:cxnLst/>
              <a:rect l="l" t="t" r="r" b="b"/>
              <a:pathLst>
                <a:path w="4226" h="5813" extrusionOk="0">
                  <a:moveTo>
                    <a:pt x="1295" y="0"/>
                  </a:moveTo>
                  <a:lnTo>
                    <a:pt x="1100" y="49"/>
                  </a:lnTo>
                  <a:lnTo>
                    <a:pt x="953" y="98"/>
                  </a:lnTo>
                  <a:lnTo>
                    <a:pt x="807" y="196"/>
                  </a:lnTo>
                  <a:lnTo>
                    <a:pt x="684" y="318"/>
                  </a:lnTo>
                  <a:lnTo>
                    <a:pt x="587" y="464"/>
                  </a:lnTo>
                  <a:lnTo>
                    <a:pt x="489" y="660"/>
                  </a:lnTo>
                  <a:lnTo>
                    <a:pt x="391" y="855"/>
                  </a:lnTo>
                  <a:lnTo>
                    <a:pt x="269" y="1295"/>
                  </a:lnTo>
                  <a:lnTo>
                    <a:pt x="172" y="1808"/>
                  </a:lnTo>
                  <a:lnTo>
                    <a:pt x="49" y="2882"/>
                  </a:lnTo>
                  <a:lnTo>
                    <a:pt x="1" y="3151"/>
                  </a:lnTo>
                  <a:lnTo>
                    <a:pt x="1" y="3419"/>
                  </a:lnTo>
                  <a:lnTo>
                    <a:pt x="25" y="3688"/>
                  </a:lnTo>
                  <a:lnTo>
                    <a:pt x="74" y="3932"/>
                  </a:lnTo>
                  <a:lnTo>
                    <a:pt x="123" y="4177"/>
                  </a:lnTo>
                  <a:lnTo>
                    <a:pt x="196" y="4421"/>
                  </a:lnTo>
                  <a:lnTo>
                    <a:pt x="294" y="4641"/>
                  </a:lnTo>
                  <a:lnTo>
                    <a:pt x="416" y="4836"/>
                  </a:lnTo>
                  <a:lnTo>
                    <a:pt x="538" y="5031"/>
                  </a:lnTo>
                  <a:lnTo>
                    <a:pt x="684" y="5202"/>
                  </a:lnTo>
                  <a:lnTo>
                    <a:pt x="831" y="5373"/>
                  </a:lnTo>
                  <a:lnTo>
                    <a:pt x="1002" y="5495"/>
                  </a:lnTo>
                  <a:lnTo>
                    <a:pt x="1173" y="5618"/>
                  </a:lnTo>
                  <a:lnTo>
                    <a:pt x="1368" y="5691"/>
                  </a:lnTo>
                  <a:lnTo>
                    <a:pt x="1588" y="5764"/>
                  </a:lnTo>
                  <a:lnTo>
                    <a:pt x="1783" y="5813"/>
                  </a:lnTo>
                  <a:lnTo>
                    <a:pt x="2223" y="5813"/>
                  </a:lnTo>
                  <a:lnTo>
                    <a:pt x="2418" y="5764"/>
                  </a:lnTo>
                  <a:lnTo>
                    <a:pt x="2638" y="5715"/>
                  </a:lnTo>
                  <a:lnTo>
                    <a:pt x="2834" y="5618"/>
                  </a:lnTo>
                  <a:lnTo>
                    <a:pt x="3005" y="5520"/>
                  </a:lnTo>
                  <a:lnTo>
                    <a:pt x="3200" y="5373"/>
                  </a:lnTo>
                  <a:lnTo>
                    <a:pt x="3371" y="5227"/>
                  </a:lnTo>
                  <a:lnTo>
                    <a:pt x="3517" y="5056"/>
                  </a:lnTo>
                  <a:lnTo>
                    <a:pt x="3664" y="4860"/>
                  </a:lnTo>
                  <a:lnTo>
                    <a:pt x="3811" y="4665"/>
                  </a:lnTo>
                  <a:lnTo>
                    <a:pt x="3933" y="4445"/>
                  </a:lnTo>
                  <a:lnTo>
                    <a:pt x="4030" y="4201"/>
                  </a:lnTo>
                  <a:lnTo>
                    <a:pt x="4104" y="3957"/>
                  </a:lnTo>
                  <a:lnTo>
                    <a:pt x="4177" y="3688"/>
                  </a:lnTo>
                  <a:lnTo>
                    <a:pt x="4226" y="3419"/>
                  </a:lnTo>
                  <a:lnTo>
                    <a:pt x="4226" y="3151"/>
                  </a:lnTo>
                  <a:lnTo>
                    <a:pt x="4201" y="2858"/>
                  </a:lnTo>
                  <a:lnTo>
                    <a:pt x="4128" y="2589"/>
                  </a:lnTo>
                  <a:lnTo>
                    <a:pt x="4030" y="2296"/>
                  </a:lnTo>
                  <a:lnTo>
                    <a:pt x="3908" y="2027"/>
                  </a:lnTo>
                  <a:lnTo>
                    <a:pt x="3737" y="1734"/>
                  </a:lnTo>
                  <a:lnTo>
                    <a:pt x="3566" y="1490"/>
                  </a:lnTo>
                  <a:lnTo>
                    <a:pt x="3371" y="1221"/>
                  </a:lnTo>
                  <a:lnTo>
                    <a:pt x="3151" y="1002"/>
                  </a:lnTo>
                  <a:lnTo>
                    <a:pt x="2907" y="782"/>
                  </a:lnTo>
                  <a:lnTo>
                    <a:pt x="2687" y="586"/>
                  </a:lnTo>
                  <a:lnTo>
                    <a:pt x="2443" y="415"/>
                  </a:lnTo>
                  <a:lnTo>
                    <a:pt x="2199" y="269"/>
                  </a:lnTo>
                  <a:lnTo>
                    <a:pt x="1954" y="147"/>
                  </a:lnTo>
                  <a:lnTo>
                    <a:pt x="1710" y="74"/>
                  </a:lnTo>
                  <a:lnTo>
                    <a:pt x="1490" y="25"/>
                  </a:lnTo>
                  <a:lnTo>
                    <a:pt x="1295" y="0"/>
                  </a:lnTo>
                  <a:close/>
                </a:path>
              </a:pathLst>
            </a:custGeom>
            <a:grpFill/>
            <a:ln>
              <a:noFill/>
            </a:ln>
          </p:spPr>
          <p:txBody>
            <a:bodyPr spcFirstLastPara="1" wrap="square" lIns="121900" tIns="121900" rIns="121900" bIns="121900" anchor="ctr" anchorCtr="0">
              <a:noAutofit/>
            </a:bodyPr>
            <a:lstStyle/>
            <a:p>
              <a:endParaRPr sz="2400"/>
            </a:p>
          </p:txBody>
        </p:sp>
        <p:sp>
          <p:nvSpPr>
            <p:cNvPr id="590" name="Google Shape;590;p39"/>
            <p:cNvSpPr/>
            <p:nvPr/>
          </p:nvSpPr>
          <p:spPr>
            <a:xfrm>
              <a:off x="6944050" y="5155700"/>
              <a:ext cx="87350" cy="116025"/>
            </a:xfrm>
            <a:custGeom>
              <a:avLst/>
              <a:gdLst/>
              <a:ahLst/>
              <a:cxnLst/>
              <a:rect l="l" t="t" r="r" b="b"/>
              <a:pathLst>
                <a:path w="3494" h="4641" extrusionOk="0">
                  <a:moveTo>
                    <a:pt x="1979" y="0"/>
                  </a:moveTo>
                  <a:lnTo>
                    <a:pt x="1857" y="49"/>
                  </a:lnTo>
                  <a:lnTo>
                    <a:pt x="1735" y="98"/>
                  </a:lnTo>
                  <a:lnTo>
                    <a:pt x="1637" y="196"/>
                  </a:lnTo>
                  <a:lnTo>
                    <a:pt x="1540" y="294"/>
                  </a:lnTo>
                  <a:lnTo>
                    <a:pt x="1369" y="562"/>
                  </a:lnTo>
                  <a:lnTo>
                    <a:pt x="1173" y="904"/>
                  </a:lnTo>
                  <a:lnTo>
                    <a:pt x="782" y="1735"/>
                  </a:lnTo>
                  <a:lnTo>
                    <a:pt x="367" y="2614"/>
                  </a:lnTo>
                  <a:lnTo>
                    <a:pt x="196" y="3005"/>
                  </a:lnTo>
                  <a:lnTo>
                    <a:pt x="74" y="3395"/>
                  </a:lnTo>
                  <a:lnTo>
                    <a:pt x="25" y="3566"/>
                  </a:lnTo>
                  <a:lnTo>
                    <a:pt x="1" y="3737"/>
                  </a:lnTo>
                  <a:lnTo>
                    <a:pt x="25" y="3908"/>
                  </a:lnTo>
                  <a:lnTo>
                    <a:pt x="50" y="4055"/>
                  </a:lnTo>
                  <a:lnTo>
                    <a:pt x="99" y="4177"/>
                  </a:lnTo>
                  <a:lnTo>
                    <a:pt x="196" y="4299"/>
                  </a:lnTo>
                  <a:lnTo>
                    <a:pt x="318" y="4397"/>
                  </a:lnTo>
                  <a:lnTo>
                    <a:pt x="465" y="4494"/>
                  </a:lnTo>
                  <a:lnTo>
                    <a:pt x="636" y="4568"/>
                  </a:lnTo>
                  <a:lnTo>
                    <a:pt x="831" y="4616"/>
                  </a:lnTo>
                  <a:lnTo>
                    <a:pt x="1027" y="4641"/>
                  </a:lnTo>
                  <a:lnTo>
                    <a:pt x="1198" y="4641"/>
                  </a:lnTo>
                  <a:lnTo>
                    <a:pt x="1393" y="4616"/>
                  </a:lnTo>
                  <a:lnTo>
                    <a:pt x="1588" y="4568"/>
                  </a:lnTo>
                  <a:lnTo>
                    <a:pt x="1784" y="4494"/>
                  </a:lnTo>
                  <a:lnTo>
                    <a:pt x="1955" y="4421"/>
                  </a:lnTo>
                  <a:lnTo>
                    <a:pt x="2150" y="4323"/>
                  </a:lnTo>
                  <a:lnTo>
                    <a:pt x="2321" y="4201"/>
                  </a:lnTo>
                  <a:lnTo>
                    <a:pt x="2492" y="4055"/>
                  </a:lnTo>
                  <a:lnTo>
                    <a:pt x="2663" y="3884"/>
                  </a:lnTo>
                  <a:lnTo>
                    <a:pt x="2810" y="3713"/>
                  </a:lnTo>
                  <a:lnTo>
                    <a:pt x="2956" y="3517"/>
                  </a:lnTo>
                  <a:lnTo>
                    <a:pt x="3078" y="3322"/>
                  </a:lnTo>
                  <a:lnTo>
                    <a:pt x="3200" y="3102"/>
                  </a:lnTo>
                  <a:lnTo>
                    <a:pt x="3298" y="2882"/>
                  </a:lnTo>
                  <a:lnTo>
                    <a:pt x="3371" y="2638"/>
                  </a:lnTo>
                  <a:lnTo>
                    <a:pt x="3420" y="2418"/>
                  </a:lnTo>
                  <a:lnTo>
                    <a:pt x="3469" y="2174"/>
                  </a:lnTo>
                  <a:lnTo>
                    <a:pt x="3493" y="1954"/>
                  </a:lnTo>
                  <a:lnTo>
                    <a:pt x="3493" y="1735"/>
                  </a:lnTo>
                  <a:lnTo>
                    <a:pt x="3469" y="1515"/>
                  </a:lnTo>
                  <a:lnTo>
                    <a:pt x="3445" y="1319"/>
                  </a:lnTo>
                  <a:lnTo>
                    <a:pt x="3396" y="1124"/>
                  </a:lnTo>
                  <a:lnTo>
                    <a:pt x="3322" y="929"/>
                  </a:lnTo>
                  <a:lnTo>
                    <a:pt x="3249" y="758"/>
                  </a:lnTo>
                  <a:lnTo>
                    <a:pt x="3127" y="587"/>
                  </a:lnTo>
                  <a:lnTo>
                    <a:pt x="3005" y="440"/>
                  </a:lnTo>
                  <a:lnTo>
                    <a:pt x="2883" y="318"/>
                  </a:lnTo>
                  <a:lnTo>
                    <a:pt x="2736" y="196"/>
                  </a:lnTo>
                  <a:lnTo>
                    <a:pt x="2565" y="98"/>
                  </a:lnTo>
                  <a:lnTo>
                    <a:pt x="2394" y="49"/>
                  </a:lnTo>
                  <a:lnTo>
                    <a:pt x="2248" y="0"/>
                  </a:lnTo>
                  <a:close/>
                </a:path>
              </a:pathLst>
            </a:custGeom>
            <a:grpFill/>
            <a:ln>
              <a:noFill/>
            </a:ln>
          </p:spPr>
          <p:txBody>
            <a:bodyPr spcFirstLastPara="1" wrap="square" lIns="121900" tIns="121900" rIns="121900" bIns="121900" anchor="ctr" anchorCtr="0">
              <a:noAutofit/>
            </a:bodyPr>
            <a:lstStyle/>
            <a:p>
              <a:endParaRPr sz="2400"/>
            </a:p>
          </p:txBody>
        </p:sp>
        <p:sp>
          <p:nvSpPr>
            <p:cNvPr id="591" name="Google Shape;591;p39"/>
            <p:cNvSpPr/>
            <p:nvPr/>
          </p:nvSpPr>
          <p:spPr>
            <a:xfrm>
              <a:off x="6727300" y="5185625"/>
              <a:ext cx="263800" cy="248525"/>
            </a:xfrm>
            <a:custGeom>
              <a:avLst/>
              <a:gdLst/>
              <a:ahLst/>
              <a:cxnLst/>
              <a:rect l="l" t="t" r="r" b="b"/>
              <a:pathLst>
                <a:path w="10552" h="9941" extrusionOk="0">
                  <a:moveTo>
                    <a:pt x="5252" y="0"/>
                  </a:moveTo>
                  <a:lnTo>
                    <a:pt x="4959" y="25"/>
                  </a:lnTo>
                  <a:lnTo>
                    <a:pt x="4666" y="73"/>
                  </a:lnTo>
                  <a:lnTo>
                    <a:pt x="4372" y="171"/>
                  </a:lnTo>
                  <a:lnTo>
                    <a:pt x="4104" y="293"/>
                  </a:lnTo>
                  <a:lnTo>
                    <a:pt x="3835" y="464"/>
                  </a:lnTo>
                  <a:lnTo>
                    <a:pt x="3591" y="635"/>
                  </a:lnTo>
                  <a:lnTo>
                    <a:pt x="3371" y="855"/>
                  </a:lnTo>
                  <a:lnTo>
                    <a:pt x="3176" y="1124"/>
                  </a:lnTo>
                  <a:lnTo>
                    <a:pt x="3029" y="1343"/>
                  </a:lnTo>
                  <a:lnTo>
                    <a:pt x="2907" y="1612"/>
                  </a:lnTo>
                  <a:lnTo>
                    <a:pt x="2809" y="1856"/>
                  </a:lnTo>
                  <a:lnTo>
                    <a:pt x="2736" y="2125"/>
                  </a:lnTo>
                  <a:lnTo>
                    <a:pt x="2565" y="2662"/>
                  </a:lnTo>
                  <a:lnTo>
                    <a:pt x="2492" y="2931"/>
                  </a:lnTo>
                  <a:lnTo>
                    <a:pt x="2394" y="3200"/>
                  </a:lnTo>
                  <a:lnTo>
                    <a:pt x="2248" y="3444"/>
                  </a:lnTo>
                  <a:lnTo>
                    <a:pt x="2101" y="3688"/>
                  </a:lnTo>
                  <a:lnTo>
                    <a:pt x="1906" y="3908"/>
                  </a:lnTo>
                  <a:lnTo>
                    <a:pt x="1735" y="4103"/>
                  </a:lnTo>
                  <a:lnTo>
                    <a:pt x="1320" y="4470"/>
                  </a:lnTo>
                  <a:lnTo>
                    <a:pt x="904" y="4860"/>
                  </a:lnTo>
                  <a:lnTo>
                    <a:pt x="709" y="5080"/>
                  </a:lnTo>
                  <a:lnTo>
                    <a:pt x="514" y="5324"/>
                  </a:lnTo>
                  <a:lnTo>
                    <a:pt x="367" y="5569"/>
                  </a:lnTo>
                  <a:lnTo>
                    <a:pt x="245" y="5837"/>
                  </a:lnTo>
                  <a:lnTo>
                    <a:pt x="147" y="6130"/>
                  </a:lnTo>
                  <a:lnTo>
                    <a:pt x="74" y="6423"/>
                  </a:lnTo>
                  <a:lnTo>
                    <a:pt x="25" y="6741"/>
                  </a:lnTo>
                  <a:lnTo>
                    <a:pt x="1" y="7034"/>
                  </a:lnTo>
                  <a:lnTo>
                    <a:pt x="25" y="7327"/>
                  </a:lnTo>
                  <a:lnTo>
                    <a:pt x="50" y="7620"/>
                  </a:lnTo>
                  <a:lnTo>
                    <a:pt x="123" y="7889"/>
                  </a:lnTo>
                  <a:lnTo>
                    <a:pt x="221" y="8158"/>
                  </a:lnTo>
                  <a:lnTo>
                    <a:pt x="318" y="8426"/>
                  </a:lnTo>
                  <a:lnTo>
                    <a:pt x="440" y="8646"/>
                  </a:lnTo>
                  <a:lnTo>
                    <a:pt x="611" y="8890"/>
                  </a:lnTo>
                  <a:lnTo>
                    <a:pt x="782" y="9086"/>
                  </a:lnTo>
                  <a:lnTo>
                    <a:pt x="953" y="9281"/>
                  </a:lnTo>
                  <a:lnTo>
                    <a:pt x="1149" y="9428"/>
                  </a:lnTo>
                  <a:lnTo>
                    <a:pt x="1368" y="9574"/>
                  </a:lnTo>
                  <a:lnTo>
                    <a:pt x="1613" y="9696"/>
                  </a:lnTo>
                  <a:lnTo>
                    <a:pt x="1857" y="9794"/>
                  </a:lnTo>
                  <a:lnTo>
                    <a:pt x="2101" y="9867"/>
                  </a:lnTo>
                  <a:lnTo>
                    <a:pt x="2370" y="9916"/>
                  </a:lnTo>
                  <a:lnTo>
                    <a:pt x="2614" y="9940"/>
                  </a:lnTo>
                  <a:lnTo>
                    <a:pt x="2980" y="9916"/>
                  </a:lnTo>
                  <a:lnTo>
                    <a:pt x="3347" y="9818"/>
                  </a:lnTo>
                  <a:lnTo>
                    <a:pt x="3689" y="9696"/>
                  </a:lnTo>
                  <a:lnTo>
                    <a:pt x="4006" y="9501"/>
                  </a:lnTo>
                  <a:lnTo>
                    <a:pt x="4153" y="9403"/>
                  </a:lnTo>
                  <a:lnTo>
                    <a:pt x="4299" y="9330"/>
                  </a:lnTo>
                  <a:lnTo>
                    <a:pt x="4446" y="9305"/>
                  </a:lnTo>
                  <a:lnTo>
                    <a:pt x="4592" y="9257"/>
                  </a:lnTo>
                  <a:lnTo>
                    <a:pt x="4910" y="9232"/>
                  </a:lnTo>
                  <a:lnTo>
                    <a:pt x="5642" y="9232"/>
                  </a:lnTo>
                  <a:lnTo>
                    <a:pt x="5960" y="9257"/>
                  </a:lnTo>
                  <a:lnTo>
                    <a:pt x="6106" y="9305"/>
                  </a:lnTo>
                  <a:lnTo>
                    <a:pt x="6253" y="9330"/>
                  </a:lnTo>
                  <a:lnTo>
                    <a:pt x="6400" y="9403"/>
                  </a:lnTo>
                  <a:lnTo>
                    <a:pt x="6546" y="9501"/>
                  </a:lnTo>
                  <a:lnTo>
                    <a:pt x="6864" y="9696"/>
                  </a:lnTo>
                  <a:lnTo>
                    <a:pt x="7206" y="9818"/>
                  </a:lnTo>
                  <a:lnTo>
                    <a:pt x="7572" y="9916"/>
                  </a:lnTo>
                  <a:lnTo>
                    <a:pt x="7938" y="9940"/>
                  </a:lnTo>
                  <a:lnTo>
                    <a:pt x="8207" y="9916"/>
                  </a:lnTo>
                  <a:lnTo>
                    <a:pt x="8451" y="9867"/>
                  </a:lnTo>
                  <a:lnTo>
                    <a:pt x="8695" y="9794"/>
                  </a:lnTo>
                  <a:lnTo>
                    <a:pt x="8940" y="9696"/>
                  </a:lnTo>
                  <a:lnTo>
                    <a:pt x="9184" y="9574"/>
                  </a:lnTo>
                  <a:lnTo>
                    <a:pt x="9404" y="9428"/>
                  </a:lnTo>
                  <a:lnTo>
                    <a:pt x="9599" y="9281"/>
                  </a:lnTo>
                  <a:lnTo>
                    <a:pt x="9770" y="9086"/>
                  </a:lnTo>
                  <a:lnTo>
                    <a:pt x="9941" y="8890"/>
                  </a:lnTo>
                  <a:lnTo>
                    <a:pt x="10112" y="8646"/>
                  </a:lnTo>
                  <a:lnTo>
                    <a:pt x="10234" y="8426"/>
                  </a:lnTo>
                  <a:lnTo>
                    <a:pt x="10332" y="8158"/>
                  </a:lnTo>
                  <a:lnTo>
                    <a:pt x="10429" y="7889"/>
                  </a:lnTo>
                  <a:lnTo>
                    <a:pt x="10503" y="7620"/>
                  </a:lnTo>
                  <a:lnTo>
                    <a:pt x="10527" y="7327"/>
                  </a:lnTo>
                  <a:lnTo>
                    <a:pt x="10551" y="7034"/>
                  </a:lnTo>
                  <a:lnTo>
                    <a:pt x="10527" y="6741"/>
                  </a:lnTo>
                  <a:lnTo>
                    <a:pt x="10478" y="6423"/>
                  </a:lnTo>
                  <a:lnTo>
                    <a:pt x="10405" y="6130"/>
                  </a:lnTo>
                  <a:lnTo>
                    <a:pt x="10307" y="5837"/>
                  </a:lnTo>
                  <a:lnTo>
                    <a:pt x="10185" y="5569"/>
                  </a:lnTo>
                  <a:lnTo>
                    <a:pt x="10039" y="5324"/>
                  </a:lnTo>
                  <a:lnTo>
                    <a:pt x="9843" y="5080"/>
                  </a:lnTo>
                  <a:lnTo>
                    <a:pt x="9648" y="4860"/>
                  </a:lnTo>
                  <a:lnTo>
                    <a:pt x="9233" y="4470"/>
                  </a:lnTo>
                  <a:lnTo>
                    <a:pt x="8817" y="4103"/>
                  </a:lnTo>
                  <a:lnTo>
                    <a:pt x="8646" y="3908"/>
                  </a:lnTo>
                  <a:lnTo>
                    <a:pt x="8451" y="3688"/>
                  </a:lnTo>
                  <a:lnTo>
                    <a:pt x="8305" y="3444"/>
                  </a:lnTo>
                  <a:lnTo>
                    <a:pt x="8158" y="3200"/>
                  </a:lnTo>
                  <a:lnTo>
                    <a:pt x="8060" y="2931"/>
                  </a:lnTo>
                  <a:lnTo>
                    <a:pt x="7963" y="2662"/>
                  </a:lnTo>
                  <a:lnTo>
                    <a:pt x="7816" y="2125"/>
                  </a:lnTo>
                  <a:lnTo>
                    <a:pt x="7743" y="1856"/>
                  </a:lnTo>
                  <a:lnTo>
                    <a:pt x="7645" y="1612"/>
                  </a:lnTo>
                  <a:lnTo>
                    <a:pt x="7523" y="1343"/>
                  </a:lnTo>
                  <a:lnTo>
                    <a:pt x="7376" y="1124"/>
                  </a:lnTo>
                  <a:lnTo>
                    <a:pt x="7181" y="855"/>
                  </a:lnTo>
                  <a:lnTo>
                    <a:pt x="6961" y="635"/>
                  </a:lnTo>
                  <a:lnTo>
                    <a:pt x="6717" y="464"/>
                  </a:lnTo>
                  <a:lnTo>
                    <a:pt x="6448" y="293"/>
                  </a:lnTo>
                  <a:lnTo>
                    <a:pt x="6180" y="171"/>
                  </a:lnTo>
                  <a:lnTo>
                    <a:pt x="5887" y="73"/>
                  </a:lnTo>
                  <a:lnTo>
                    <a:pt x="5594" y="25"/>
                  </a:lnTo>
                  <a:lnTo>
                    <a:pt x="5301" y="0"/>
                  </a:lnTo>
                  <a:close/>
                </a:path>
              </a:pathLst>
            </a:custGeom>
            <a:grpFill/>
            <a:ln>
              <a:noFill/>
            </a:ln>
          </p:spPr>
          <p:txBody>
            <a:bodyPr spcFirstLastPara="1" wrap="square" lIns="121900" tIns="121900" rIns="121900" bIns="121900" anchor="ctr" anchorCtr="0">
              <a:noAutofit/>
            </a:bodyPr>
            <a:lstStyle/>
            <a:p>
              <a:endParaRPr sz="2400"/>
            </a:p>
          </p:txBody>
        </p:sp>
      </p:grpSp>
      <p:sp>
        <p:nvSpPr>
          <p:cNvPr id="287" name="CuadroTexto 286"/>
          <p:cNvSpPr txBox="1"/>
          <p:nvPr/>
        </p:nvSpPr>
        <p:spPr>
          <a:xfrm>
            <a:off x="2406556" y="433754"/>
            <a:ext cx="2095355" cy="646331"/>
          </a:xfrm>
          <a:prstGeom prst="rect">
            <a:avLst/>
          </a:prstGeom>
          <a:noFill/>
        </p:spPr>
        <p:txBody>
          <a:bodyPr wrap="square" rtlCol="0">
            <a:spAutoFit/>
          </a:bodyPr>
          <a:lstStyle/>
          <a:p>
            <a:r>
              <a:rPr lang="es-ES" sz="3600">
                <a:solidFill>
                  <a:schemeClr val="bg2">
                    <a:lumMod val="50000"/>
                  </a:schemeClr>
                </a:solidFill>
              </a:rPr>
              <a:t>Iconos</a:t>
            </a:r>
            <a:endParaRPr lang="en-US" sz="3600">
              <a:solidFill>
                <a:schemeClr val="bg2">
                  <a:lumMod val="50000"/>
                </a:schemeClr>
              </a:solidFill>
            </a:endParaRPr>
          </a:p>
        </p:txBody>
      </p:sp>
      <p:sp>
        <p:nvSpPr>
          <p:cNvPr id="288" name="CuadroTexto 287"/>
          <p:cNvSpPr txBox="1"/>
          <p:nvPr/>
        </p:nvSpPr>
        <p:spPr>
          <a:xfrm>
            <a:off x="7351987" y="1289536"/>
            <a:ext cx="3925611" cy="3477875"/>
          </a:xfrm>
          <a:prstGeom prst="rect">
            <a:avLst/>
          </a:prstGeom>
          <a:noFill/>
        </p:spPr>
        <p:txBody>
          <a:bodyPr wrap="square" rtlCol="0">
            <a:spAutoFit/>
          </a:bodyPr>
          <a:lstStyle/>
          <a:p>
            <a:r>
              <a:rPr lang="es-ES" sz="2000">
                <a:solidFill>
                  <a:schemeClr val="bg2">
                    <a:lumMod val="50000"/>
                  </a:schemeClr>
                </a:solidFill>
              </a:rPr>
              <a:t>Cambio de color</a:t>
            </a:r>
          </a:p>
          <a:p>
            <a:pPr marL="457200" indent="-457200">
              <a:buAutoNum type="arabicPeriod"/>
            </a:pPr>
            <a:r>
              <a:rPr lang="es-ES" sz="1500">
                <a:solidFill>
                  <a:schemeClr val="bg2">
                    <a:lumMod val="50000"/>
                  </a:schemeClr>
                </a:solidFill>
              </a:rPr>
              <a:t>Seleccionar el icono a utilizar</a:t>
            </a:r>
          </a:p>
          <a:p>
            <a:pPr marL="457200" indent="-457200">
              <a:buAutoNum type="arabicPeriod"/>
            </a:pPr>
            <a:r>
              <a:rPr lang="es-ES" sz="1500">
                <a:solidFill>
                  <a:schemeClr val="bg2">
                    <a:lumMod val="50000"/>
                  </a:schemeClr>
                </a:solidFill>
              </a:rPr>
              <a:t>Pinchar la pestaña “</a:t>
            </a:r>
            <a:r>
              <a:rPr lang="es-ES" sz="1500" b="1">
                <a:solidFill>
                  <a:schemeClr val="bg2">
                    <a:lumMod val="50000"/>
                  </a:schemeClr>
                </a:solidFill>
              </a:rPr>
              <a:t>Inicio”</a:t>
            </a:r>
            <a:r>
              <a:rPr lang="es-ES" sz="1500">
                <a:solidFill>
                  <a:schemeClr val="bg2">
                    <a:lumMod val="50000"/>
                  </a:schemeClr>
                </a:solidFill>
              </a:rPr>
              <a:t> en la barra de herramientas</a:t>
            </a:r>
          </a:p>
          <a:p>
            <a:pPr marL="457200" indent="-457200">
              <a:buAutoNum type="arabicPeriod"/>
            </a:pPr>
            <a:endParaRPr lang="es-ES" sz="1500">
              <a:solidFill>
                <a:schemeClr val="bg2">
                  <a:lumMod val="50000"/>
                </a:schemeClr>
              </a:solidFill>
            </a:endParaRPr>
          </a:p>
          <a:p>
            <a:pPr marL="457200" indent="-457200">
              <a:buAutoNum type="arabicPeriod"/>
            </a:pPr>
            <a:endParaRPr lang="es-ES" sz="1500">
              <a:solidFill>
                <a:schemeClr val="bg2">
                  <a:lumMod val="50000"/>
                </a:schemeClr>
              </a:solidFill>
            </a:endParaRPr>
          </a:p>
          <a:p>
            <a:pPr marL="457200" indent="-457200">
              <a:buAutoNum type="arabicPeriod"/>
            </a:pPr>
            <a:endParaRPr lang="es-ES" sz="1500">
              <a:solidFill>
                <a:schemeClr val="bg2">
                  <a:lumMod val="50000"/>
                </a:schemeClr>
              </a:solidFill>
            </a:endParaRPr>
          </a:p>
          <a:p>
            <a:pPr marL="457200" indent="-457200">
              <a:buAutoNum type="arabicPeriod"/>
            </a:pPr>
            <a:endParaRPr lang="es-ES" sz="1500">
              <a:solidFill>
                <a:schemeClr val="bg2">
                  <a:lumMod val="50000"/>
                </a:schemeClr>
              </a:solidFill>
            </a:endParaRPr>
          </a:p>
          <a:p>
            <a:pPr marL="457200" indent="-457200">
              <a:buAutoNum type="arabicPeriod"/>
            </a:pPr>
            <a:endParaRPr lang="es-ES" sz="1500">
              <a:solidFill>
                <a:schemeClr val="bg2">
                  <a:lumMod val="50000"/>
                </a:schemeClr>
              </a:solidFill>
            </a:endParaRPr>
          </a:p>
          <a:p>
            <a:pPr marL="457200" indent="-457200">
              <a:buAutoNum type="arabicPeriod"/>
            </a:pPr>
            <a:endParaRPr lang="es-ES" sz="1500">
              <a:solidFill>
                <a:schemeClr val="bg2">
                  <a:lumMod val="50000"/>
                </a:schemeClr>
              </a:solidFill>
            </a:endParaRPr>
          </a:p>
          <a:p>
            <a:pPr marL="457200" indent="-457200">
              <a:buAutoNum type="arabicPeriod"/>
            </a:pPr>
            <a:endParaRPr lang="es-ES" sz="1500">
              <a:solidFill>
                <a:schemeClr val="bg2">
                  <a:lumMod val="50000"/>
                </a:schemeClr>
              </a:solidFill>
            </a:endParaRPr>
          </a:p>
          <a:p>
            <a:pPr marL="457200" indent="-457200">
              <a:buAutoNum type="arabicPeriod"/>
            </a:pPr>
            <a:r>
              <a:rPr lang="es-ES" sz="1500">
                <a:solidFill>
                  <a:schemeClr val="bg2">
                    <a:lumMod val="50000"/>
                  </a:schemeClr>
                </a:solidFill>
              </a:rPr>
              <a:t>Seleccionar </a:t>
            </a:r>
            <a:r>
              <a:rPr lang="es-ES" sz="1500" b="1">
                <a:solidFill>
                  <a:schemeClr val="bg2">
                    <a:lumMod val="50000"/>
                  </a:schemeClr>
                </a:solidFill>
              </a:rPr>
              <a:t>“Relleno de Forma” </a:t>
            </a:r>
            <a:r>
              <a:rPr lang="es-ES" sz="1500">
                <a:solidFill>
                  <a:schemeClr val="bg2">
                    <a:lumMod val="50000"/>
                  </a:schemeClr>
                </a:solidFill>
              </a:rPr>
              <a:t>y escoger el color que necesita.</a:t>
            </a:r>
          </a:p>
          <a:p>
            <a:r>
              <a:rPr lang="es-ES" sz="2000">
                <a:solidFill>
                  <a:schemeClr val="bg2">
                    <a:lumMod val="50000"/>
                  </a:schemeClr>
                </a:solidFill>
              </a:rPr>
              <a:t> </a:t>
            </a:r>
            <a:endParaRPr lang="en-US" sz="2000">
              <a:solidFill>
                <a:schemeClr val="bg2">
                  <a:lumMod val="50000"/>
                </a:schemeClr>
              </a:solidFill>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6068" y="2417322"/>
            <a:ext cx="3485672" cy="1185930"/>
          </a:xfrm>
          <a:prstGeom prst="rect">
            <a:avLst/>
          </a:prstGeom>
        </p:spPr>
      </p:pic>
      <p:pic>
        <p:nvPicPr>
          <p:cNvPr id="3" name="Imagen 2"/>
          <p:cNvPicPr>
            <a:picLocks noChangeAspect="1"/>
          </p:cNvPicPr>
          <p:nvPr/>
        </p:nvPicPr>
        <p:blipFill rotWithShape="1">
          <a:blip r:embed="rId4">
            <a:extLst>
              <a:ext uri="{28A0092B-C50C-407E-A947-70E740481C1C}">
                <a14:useLocalDpi xmlns:a14="http://schemas.microsoft.com/office/drawing/2010/main" val="0"/>
              </a:ext>
            </a:extLst>
          </a:blip>
          <a:srcRect l="37161" r="-1"/>
          <a:stretch/>
        </p:blipFill>
        <p:spPr>
          <a:xfrm>
            <a:off x="7913556" y="4531284"/>
            <a:ext cx="3528971" cy="1770593"/>
          </a:xfrm>
          <a:prstGeom prst="rect">
            <a:avLst/>
          </a:prstGeom>
        </p:spPr>
      </p:pic>
    </p:spTree>
    <p:extLst>
      <p:ext uri="{BB962C8B-B14F-4D97-AF65-F5344CB8AC3E}">
        <p14:creationId xmlns:p14="http://schemas.microsoft.com/office/powerpoint/2010/main" val="23928922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277029" y="1794555"/>
            <a:ext cx="4614796" cy="4732747"/>
          </a:xfrm>
          <a:prstGeom prst="rect">
            <a:avLst/>
          </a:prstGeom>
        </p:spPr>
      </p:pic>
      <p:sp>
        <p:nvSpPr>
          <p:cNvPr id="3" name="Rectangle 2">
            <a:extLst>
              <a:ext uri="{FF2B5EF4-FFF2-40B4-BE49-F238E27FC236}">
                <a16:creationId xmlns:a16="http://schemas.microsoft.com/office/drawing/2014/main" id="{5A8FEC99-F570-1943-4BF8-A3112F34E49C}"/>
              </a:ext>
            </a:extLst>
          </p:cNvPr>
          <p:cNvSpPr txBox="1">
            <a:spLocks noChangeArrowheads="1"/>
          </p:cNvSpPr>
          <p:nvPr/>
        </p:nvSpPr>
        <p:spPr bwMode="auto">
          <a:xfrm>
            <a:off x="2681313" y="500330"/>
            <a:ext cx="6623050" cy="976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s-ES" altLang="es-ES_tradnl" sz="1800">
                <a:solidFill>
                  <a:srgbClr val="000000"/>
                </a:solidFill>
                <a:latin typeface="Arial Narrow" panose="020B0606020202030204" pitchFamily="34" charset="0"/>
                <a:ea typeface="MS PGothic" panose="020B0600070205080204" pitchFamily="34" charset="-128"/>
              </a:rPr>
              <a:t> </a:t>
            </a:r>
            <a:r>
              <a:rPr lang="es-ES" altLang="es-ES_tradnl" sz="2400" b="1">
                <a:solidFill>
                  <a:srgbClr val="00B0F0"/>
                </a:solidFill>
                <a:latin typeface="Arial Narrow" panose="020B0606020202030204" pitchFamily="34" charset="0"/>
                <a:ea typeface="MS PGothic" panose="020B0600070205080204" pitchFamily="34" charset="-128"/>
              </a:rPr>
              <a:t> </a:t>
            </a:r>
            <a:r>
              <a:rPr lang="es-ES" altLang="es-ES_tradnl">
                <a:latin typeface="Arial Narrow" panose="020B0606020202030204" pitchFamily="34" charset="0"/>
                <a:ea typeface="MS PGothic" panose="020B0600070205080204" pitchFamily="34" charset="-128"/>
              </a:rPr>
              <a:t>Resultados Auditoría Externa</a:t>
            </a:r>
            <a:br>
              <a:rPr lang="es-ES" altLang="es-ES_tradnl">
                <a:latin typeface="Arial Narrow" panose="020B0606020202030204" pitchFamily="34" charset="0"/>
                <a:ea typeface="MS PGothic" panose="020B0600070205080204" pitchFamily="34" charset="-128"/>
              </a:rPr>
            </a:br>
            <a:r>
              <a:rPr lang="es-ES" altLang="es-ES_tradnl">
                <a:latin typeface="Arial Narrow" panose="020B0606020202030204" pitchFamily="34" charset="0"/>
                <a:ea typeface="MS PGothic" panose="020B0600070205080204" pitchFamily="34" charset="-128"/>
              </a:rPr>
              <a:t>Informe Supervisión Financiera</a:t>
            </a:r>
          </a:p>
        </p:txBody>
      </p:sp>
      <p:sp>
        <p:nvSpPr>
          <p:cNvPr id="4" name="CuadroTexto 3"/>
          <p:cNvSpPr txBox="1"/>
          <p:nvPr/>
        </p:nvSpPr>
        <p:spPr>
          <a:xfrm>
            <a:off x="693557" y="1482213"/>
            <a:ext cx="11198268" cy="830997"/>
          </a:xfrm>
          <a:prstGeom prst="rect">
            <a:avLst/>
          </a:prstGeom>
          <a:noFill/>
        </p:spPr>
        <p:txBody>
          <a:bodyPr wrap="square" rtlCol="0">
            <a:spAutoFit/>
          </a:bodyPr>
          <a:lstStyle/>
          <a:p>
            <a:pPr algn="just"/>
            <a:r>
              <a:rPr lang="es-CL" sz="2400" b="1">
                <a:latin typeface="Times New Roman" panose="02020603050405020304" pitchFamily="18" charset="0"/>
                <a:cs typeface="Times New Roman" panose="02020603050405020304" pitchFamily="18" charset="0"/>
              </a:rPr>
              <a:t>Validadores, Plan de acción</a:t>
            </a:r>
          </a:p>
          <a:p>
            <a:pPr algn="just"/>
            <a:endParaRPr lang="es-CL" sz="2400">
              <a:latin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a:blip r:embed="rId3"/>
          <a:stretch>
            <a:fillRect/>
          </a:stretch>
        </p:blipFill>
        <p:spPr>
          <a:xfrm>
            <a:off x="0" y="2247010"/>
            <a:ext cx="7092761" cy="3827839"/>
          </a:xfrm>
          <a:prstGeom prst="rect">
            <a:avLst/>
          </a:prstGeom>
        </p:spPr>
      </p:pic>
    </p:spTree>
    <p:extLst>
      <p:ext uri="{BB962C8B-B14F-4D97-AF65-F5344CB8AC3E}">
        <p14:creationId xmlns:p14="http://schemas.microsoft.com/office/powerpoint/2010/main" val="887810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a:extLst>
              <a:ext uri="{FF2B5EF4-FFF2-40B4-BE49-F238E27FC236}">
                <a16:creationId xmlns:a16="http://schemas.microsoft.com/office/drawing/2014/main" id="{FA1099FC-142B-43DE-5E1D-7F4DF0BDFC45}"/>
              </a:ext>
            </a:extLst>
          </p:cNvPr>
          <p:cNvSpPr>
            <a:spLocks noGrp="1"/>
          </p:cNvSpPr>
          <p:nvPr>
            <p:ph type="ctrTitle"/>
          </p:nvPr>
        </p:nvSpPr>
        <p:spPr>
          <a:xfrm>
            <a:off x="2215523" y="2512016"/>
            <a:ext cx="7772400" cy="1400767"/>
          </a:xfrm>
        </p:spPr>
        <p:txBody>
          <a:bodyPr/>
          <a:lstStyle/>
          <a:p>
            <a:pPr eaLnBrk="1" hangingPunct="1"/>
            <a:r>
              <a:rPr lang="es-ES" altLang="en-US" sz="4000">
                <a:latin typeface="Arial Narrow" panose="020B0606020202030204" pitchFamily="34" charset="0"/>
              </a:rPr>
              <a:t>Plan Estratégico</a:t>
            </a:r>
            <a:br>
              <a:rPr lang="es-ES" altLang="en-US"/>
            </a:br>
            <a:endParaRPr lang="es-CL" altLang="en-US" sz="2400"/>
          </a:p>
        </p:txBody>
      </p:sp>
    </p:spTree>
    <p:extLst>
      <p:ext uri="{BB962C8B-B14F-4D97-AF65-F5344CB8AC3E}">
        <p14:creationId xmlns:p14="http://schemas.microsoft.com/office/powerpoint/2010/main" val="15818444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extLst>
              <a:ext uri="{28A0092B-C50C-407E-A947-70E740481C1C}">
                <a14:useLocalDpi xmlns:a14="http://schemas.microsoft.com/office/drawing/2010/main" val="0"/>
              </a:ext>
            </a:extLst>
          </a:blip>
          <a:srcRect/>
          <a:stretch>
            <a:fillRect/>
          </a:stretch>
        </p:blipFill>
        <p:spPr bwMode="auto">
          <a:xfrm>
            <a:off x="1495994" y="2066793"/>
            <a:ext cx="8993687" cy="3707705"/>
          </a:xfrm>
          <a:prstGeom prst="rect">
            <a:avLst/>
          </a:prstGeom>
          <a:noFill/>
          <a:ln>
            <a:noFill/>
          </a:ln>
        </p:spPr>
      </p:pic>
      <p:sp>
        <p:nvSpPr>
          <p:cNvPr id="3" name="Rectangle 2">
            <a:extLst>
              <a:ext uri="{FF2B5EF4-FFF2-40B4-BE49-F238E27FC236}">
                <a16:creationId xmlns:a16="http://schemas.microsoft.com/office/drawing/2014/main" id="{5A8FEC99-F570-1943-4BF8-A3112F34E49C}"/>
              </a:ext>
            </a:extLst>
          </p:cNvPr>
          <p:cNvSpPr txBox="1">
            <a:spLocks noChangeArrowheads="1"/>
          </p:cNvSpPr>
          <p:nvPr/>
        </p:nvSpPr>
        <p:spPr bwMode="auto">
          <a:xfrm>
            <a:off x="2681313" y="500330"/>
            <a:ext cx="6623050" cy="976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s-ES" altLang="es-ES_tradnl" sz="1800">
                <a:solidFill>
                  <a:srgbClr val="000000"/>
                </a:solidFill>
                <a:latin typeface="Arial Narrow" panose="020B0606020202030204" pitchFamily="34" charset="0"/>
                <a:ea typeface="MS PGothic" panose="020B0600070205080204" pitchFamily="34" charset="-128"/>
              </a:rPr>
              <a:t> </a:t>
            </a:r>
            <a:r>
              <a:rPr lang="es-ES" altLang="es-ES_tradnl" sz="2400" b="1">
                <a:solidFill>
                  <a:srgbClr val="00B0F0"/>
                </a:solidFill>
                <a:latin typeface="Arial Narrow" panose="020B0606020202030204" pitchFamily="34" charset="0"/>
                <a:ea typeface="MS PGothic" panose="020B0600070205080204" pitchFamily="34" charset="-128"/>
              </a:rPr>
              <a:t> </a:t>
            </a:r>
            <a:r>
              <a:rPr lang="es-ES" altLang="es-ES_tradnl">
                <a:latin typeface="Arial Narrow" panose="020B0606020202030204" pitchFamily="34" charset="0"/>
                <a:ea typeface="MS PGothic" panose="020B0600070205080204" pitchFamily="34" charset="-128"/>
              </a:rPr>
              <a:t>Resultados Auditoría Externa</a:t>
            </a:r>
            <a:br>
              <a:rPr lang="es-ES" altLang="es-ES_tradnl">
                <a:latin typeface="Arial Narrow" panose="020B0606020202030204" pitchFamily="34" charset="0"/>
                <a:ea typeface="MS PGothic" panose="020B0600070205080204" pitchFamily="34" charset="-128"/>
              </a:rPr>
            </a:br>
            <a:r>
              <a:rPr lang="es-ES" altLang="es-ES_tradnl">
                <a:latin typeface="Arial Narrow" panose="020B0606020202030204" pitchFamily="34" charset="0"/>
                <a:ea typeface="MS PGothic" panose="020B0600070205080204" pitchFamily="34" charset="-128"/>
              </a:rPr>
              <a:t>Informe Supervisión Financiera</a:t>
            </a:r>
          </a:p>
        </p:txBody>
      </p:sp>
    </p:spTree>
    <p:extLst>
      <p:ext uri="{BB962C8B-B14F-4D97-AF65-F5344CB8AC3E}">
        <p14:creationId xmlns:p14="http://schemas.microsoft.com/office/powerpoint/2010/main" val="27257370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877474779"/>
              </p:ext>
            </p:extLst>
          </p:nvPr>
        </p:nvGraphicFramePr>
        <p:xfrm>
          <a:off x="886264" y="2017229"/>
          <a:ext cx="10580638" cy="4709941"/>
        </p:xfrm>
        <a:graphic>
          <a:graphicData uri="http://schemas.openxmlformats.org/drawingml/2006/table">
            <a:tbl>
              <a:tblPr firstRow="1" firstCol="1" bandRow="1"/>
              <a:tblGrid>
                <a:gridCol w="932860">
                  <a:extLst>
                    <a:ext uri="{9D8B030D-6E8A-4147-A177-3AD203B41FA5}">
                      <a16:colId xmlns:a16="http://schemas.microsoft.com/office/drawing/2014/main" val="1688846055"/>
                    </a:ext>
                  </a:extLst>
                </a:gridCol>
                <a:gridCol w="1125956">
                  <a:extLst>
                    <a:ext uri="{9D8B030D-6E8A-4147-A177-3AD203B41FA5}">
                      <a16:colId xmlns:a16="http://schemas.microsoft.com/office/drawing/2014/main" val="2344256673"/>
                    </a:ext>
                  </a:extLst>
                </a:gridCol>
                <a:gridCol w="859677">
                  <a:extLst>
                    <a:ext uri="{9D8B030D-6E8A-4147-A177-3AD203B41FA5}">
                      <a16:colId xmlns:a16="http://schemas.microsoft.com/office/drawing/2014/main" val="3369964255"/>
                    </a:ext>
                  </a:extLst>
                </a:gridCol>
                <a:gridCol w="859677">
                  <a:extLst>
                    <a:ext uri="{9D8B030D-6E8A-4147-A177-3AD203B41FA5}">
                      <a16:colId xmlns:a16="http://schemas.microsoft.com/office/drawing/2014/main" val="1061995429"/>
                    </a:ext>
                  </a:extLst>
                </a:gridCol>
                <a:gridCol w="870256">
                  <a:extLst>
                    <a:ext uri="{9D8B030D-6E8A-4147-A177-3AD203B41FA5}">
                      <a16:colId xmlns:a16="http://schemas.microsoft.com/office/drawing/2014/main" val="413954707"/>
                    </a:ext>
                  </a:extLst>
                </a:gridCol>
                <a:gridCol w="981353">
                  <a:extLst>
                    <a:ext uri="{9D8B030D-6E8A-4147-A177-3AD203B41FA5}">
                      <a16:colId xmlns:a16="http://schemas.microsoft.com/office/drawing/2014/main" val="3013436566"/>
                    </a:ext>
                  </a:extLst>
                </a:gridCol>
                <a:gridCol w="859677">
                  <a:extLst>
                    <a:ext uri="{9D8B030D-6E8A-4147-A177-3AD203B41FA5}">
                      <a16:colId xmlns:a16="http://schemas.microsoft.com/office/drawing/2014/main" val="2740696510"/>
                    </a:ext>
                  </a:extLst>
                </a:gridCol>
                <a:gridCol w="757398">
                  <a:extLst>
                    <a:ext uri="{9D8B030D-6E8A-4147-A177-3AD203B41FA5}">
                      <a16:colId xmlns:a16="http://schemas.microsoft.com/office/drawing/2014/main" val="1576218531"/>
                    </a:ext>
                  </a:extLst>
                </a:gridCol>
                <a:gridCol w="668343">
                  <a:extLst>
                    <a:ext uri="{9D8B030D-6E8A-4147-A177-3AD203B41FA5}">
                      <a16:colId xmlns:a16="http://schemas.microsoft.com/office/drawing/2014/main" val="1844280420"/>
                    </a:ext>
                  </a:extLst>
                </a:gridCol>
                <a:gridCol w="981353">
                  <a:extLst>
                    <a:ext uri="{9D8B030D-6E8A-4147-A177-3AD203B41FA5}">
                      <a16:colId xmlns:a16="http://schemas.microsoft.com/office/drawing/2014/main" val="1470340432"/>
                    </a:ext>
                  </a:extLst>
                </a:gridCol>
                <a:gridCol w="862323">
                  <a:extLst>
                    <a:ext uri="{9D8B030D-6E8A-4147-A177-3AD203B41FA5}">
                      <a16:colId xmlns:a16="http://schemas.microsoft.com/office/drawing/2014/main" val="4263658148"/>
                    </a:ext>
                  </a:extLst>
                </a:gridCol>
                <a:gridCol w="821765">
                  <a:extLst>
                    <a:ext uri="{9D8B030D-6E8A-4147-A177-3AD203B41FA5}">
                      <a16:colId xmlns:a16="http://schemas.microsoft.com/office/drawing/2014/main" val="3365628190"/>
                    </a:ext>
                  </a:extLst>
                </a:gridCol>
              </a:tblGrid>
              <a:tr h="177509">
                <a:tc>
                  <a:txBody>
                    <a:bodyPr/>
                    <a:lstStyle/>
                    <a:p>
                      <a:pPr indent="152400"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Item</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Descripción</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OK</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NC</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N/A</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Resultado %</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OK</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NC</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N/A</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Resultado %</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00">
                          <a:solidFill>
                            <a:srgbClr val="9C0006"/>
                          </a:solidFill>
                          <a:effectLst/>
                          <a:latin typeface="Arial Narrow" panose="020B0606020202030204" pitchFamily="34" charset="0"/>
                          <a:ea typeface="Times New Roman" panose="02020603050405020304" pitchFamily="18" charset="0"/>
                          <a:cs typeface="Calibri" panose="020F0502020204030204" pitchFamily="34" charset="0"/>
                        </a:rPr>
                        <a:t>Variación</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a:lnSpc>
                          <a:spcPct val="107000"/>
                        </a:lnSpc>
                        <a:spcAft>
                          <a:spcPts val="0"/>
                        </a:spcAft>
                      </a:pPr>
                      <a:r>
                        <a:rPr lang="es-CL" sz="1000">
                          <a:solidFill>
                            <a:srgbClr val="9C0006"/>
                          </a:solidFill>
                          <a:effectLst/>
                          <a:latin typeface="Arial Narrow" panose="020B0606020202030204" pitchFamily="34" charset="0"/>
                          <a:ea typeface="Times New Roman" panose="02020603050405020304" pitchFamily="18" charset="0"/>
                          <a:cs typeface="Calibri" panose="020F0502020204030204" pitchFamily="34" charset="0"/>
                        </a:rPr>
                        <a:t>NC (Nuevas)</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535533396"/>
                  </a:ext>
                </a:extLst>
              </a:tr>
              <a:tr h="547724">
                <a:tc>
                  <a:txBody>
                    <a:bodyPr/>
                    <a:lstStyle/>
                    <a:p>
                      <a:pPr indent="152400"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B.2.1.7</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nSpc>
                          <a:spcPct val="107000"/>
                        </a:lnSpc>
                        <a:spcAft>
                          <a:spcPts val="0"/>
                        </a:spcAft>
                      </a:pPr>
                      <a:r>
                        <a:rPr lang="es-CL" sz="9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La R/C contiene el Listado de Bienes Muebles adquiridos en el mes</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27</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11</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100,00%</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40</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17</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97,56%</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00">
                          <a:solidFill>
                            <a:srgbClr val="9C0006"/>
                          </a:solidFill>
                          <a:effectLst/>
                          <a:latin typeface="Arial Narrow" panose="020B0606020202030204" pitchFamily="34" charset="0"/>
                          <a:ea typeface="Times New Roman" panose="02020603050405020304" pitchFamily="18" charset="0"/>
                          <a:cs typeface="Calibri" panose="020F0502020204030204" pitchFamily="34" charset="0"/>
                        </a:rPr>
                        <a:t>2,44%</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a:lnSpc>
                          <a:spcPct val="107000"/>
                        </a:lnSpc>
                        <a:spcAft>
                          <a:spcPts val="0"/>
                        </a:spcAft>
                      </a:pPr>
                      <a:r>
                        <a:rPr lang="es-CL" sz="1000">
                          <a:solidFill>
                            <a:srgbClr val="9C0006"/>
                          </a:solidFill>
                          <a:effectLst/>
                          <a:latin typeface="Arial Narrow" panose="020B0606020202030204" pitchFamily="34" charset="0"/>
                          <a:ea typeface="Times New Roman" panose="02020603050405020304" pitchFamily="18" charset="0"/>
                          <a:cs typeface="Calibri" panose="020F0502020204030204" pitchFamily="34" charset="0"/>
                        </a:rPr>
                        <a:t>1</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995182425"/>
                  </a:ext>
                </a:extLst>
              </a:tr>
              <a:tr h="172483">
                <a:tc>
                  <a:txBody>
                    <a:bodyPr/>
                    <a:lstStyle/>
                    <a:p>
                      <a:pPr indent="152400"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B.2.3.2</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nSpc>
                          <a:spcPct val="107000"/>
                        </a:lnSpc>
                        <a:spcAft>
                          <a:spcPts val="0"/>
                        </a:spcAft>
                      </a:pPr>
                      <a:r>
                        <a:rPr lang="es-CL" sz="9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Registro concuerda con lo físico</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27</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90,00%</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39</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14</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88,64%</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00">
                          <a:solidFill>
                            <a:srgbClr val="9C0006"/>
                          </a:solidFill>
                          <a:effectLst/>
                          <a:latin typeface="Arial Narrow" panose="020B0606020202030204" pitchFamily="34" charset="0"/>
                          <a:ea typeface="Times New Roman" panose="02020603050405020304" pitchFamily="18" charset="0"/>
                          <a:cs typeface="Calibri" panose="020F0502020204030204" pitchFamily="34" charset="0"/>
                        </a:rPr>
                        <a:t>1,36%</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a:lnSpc>
                          <a:spcPct val="107000"/>
                        </a:lnSpc>
                        <a:spcAft>
                          <a:spcPts val="0"/>
                        </a:spcAft>
                      </a:pPr>
                      <a:r>
                        <a:rPr lang="es-CL" sz="1000">
                          <a:solidFill>
                            <a:srgbClr val="9C0006"/>
                          </a:solidFill>
                          <a:effectLst/>
                          <a:latin typeface="Arial Narrow" panose="020B0606020202030204" pitchFamily="34" charset="0"/>
                          <a:ea typeface="Times New Roman" panose="02020603050405020304" pitchFamily="18" charset="0"/>
                          <a:cs typeface="Calibri" panose="020F0502020204030204" pitchFamily="34" charset="0"/>
                        </a:rPr>
                        <a:t>2</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4205964695"/>
                  </a:ext>
                </a:extLst>
              </a:tr>
              <a:tr h="389520">
                <a:tc>
                  <a:txBody>
                    <a:bodyPr/>
                    <a:lstStyle/>
                    <a:p>
                      <a:pPr indent="152400"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B.2.3.4</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nSpc>
                          <a:spcPct val="107000"/>
                        </a:lnSpc>
                        <a:spcAft>
                          <a:spcPts val="0"/>
                        </a:spcAft>
                      </a:pPr>
                      <a:r>
                        <a:rPr lang="es-CL" sz="9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Bajas de Bienes y/o Traslados autorizadas por DR.</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23</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12</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88,46%</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25</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28</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83,33%</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00">
                          <a:solidFill>
                            <a:srgbClr val="9C0006"/>
                          </a:solidFill>
                          <a:effectLst/>
                          <a:latin typeface="Arial Narrow" panose="020B0606020202030204" pitchFamily="34" charset="0"/>
                          <a:ea typeface="Times New Roman" panose="02020603050405020304" pitchFamily="18" charset="0"/>
                          <a:cs typeface="Calibri" panose="020F0502020204030204" pitchFamily="34" charset="0"/>
                        </a:rPr>
                        <a:t>5,13%</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a:lnSpc>
                          <a:spcPct val="107000"/>
                        </a:lnSpc>
                        <a:spcAft>
                          <a:spcPts val="0"/>
                        </a:spcAft>
                      </a:pPr>
                      <a:r>
                        <a:rPr lang="es-CL" sz="1000">
                          <a:solidFill>
                            <a:srgbClr val="9C0006"/>
                          </a:solidFill>
                          <a:effectLst/>
                          <a:latin typeface="Arial Narrow" panose="020B0606020202030204" pitchFamily="34" charset="0"/>
                          <a:ea typeface="Times New Roman" panose="02020603050405020304" pitchFamily="18" charset="0"/>
                          <a:cs typeface="Calibri" panose="020F0502020204030204" pitchFamily="34" charset="0"/>
                        </a:rPr>
                        <a:t>2</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669801948"/>
                  </a:ext>
                </a:extLst>
              </a:tr>
              <a:tr h="468622">
                <a:tc>
                  <a:txBody>
                    <a:bodyPr/>
                    <a:lstStyle/>
                    <a:p>
                      <a:pPr indent="152400"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B.2.7.1</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nSpc>
                          <a:spcPct val="107000"/>
                        </a:lnSpc>
                        <a:spcAft>
                          <a:spcPts val="800"/>
                        </a:spcAft>
                      </a:pPr>
                      <a:r>
                        <a:rPr lang="es-CL" sz="900">
                          <a:effectLst/>
                          <a:latin typeface="Arial Narrow" panose="020B0606020202030204" pitchFamily="34" charset="0"/>
                          <a:ea typeface="Calibri" panose="020F0502020204030204" pitchFamily="34" charset="0"/>
                          <a:cs typeface="Calibri" panose="020F0502020204030204" pitchFamily="34" charset="0"/>
                        </a:rPr>
                        <a:t>Existen antecedentes del personal (contratos, anexos y antecedentes)</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23</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71,88%</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31</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13</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14</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70,45%</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00">
                          <a:solidFill>
                            <a:srgbClr val="9C0006"/>
                          </a:solidFill>
                          <a:effectLst/>
                          <a:latin typeface="Arial Narrow" panose="020B0606020202030204" pitchFamily="34" charset="0"/>
                          <a:ea typeface="Times New Roman" panose="02020603050405020304" pitchFamily="18" charset="0"/>
                          <a:cs typeface="Calibri" panose="020F0502020204030204" pitchFamily="34" charset="0"/>
                        </a:rPr>
                        <a:t>1,42%</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a:lnSpc>
                          <a:spcPct val="107000"/>
                        </a:lnSpc>
                        <a:spcAft>
                          <a:spcPts val="0"/>
                        </a:spcAft>
                      </a:pPr>
                      <a:r>
                        <a:rPr lang="es-CL" sz="1000">
                          <a:solidFill>
                            <a:srgbClr val="9C0006"/>
                          </a:solidFill>
                          <a:effectLst/>
                          <a:latin typeface="Arial Narrow" panose="020B0606020202030204" pitchFamily="34" charset="0"/>
                          <a:ea typeface="Times New Roman" panose="02020603050405020304" pitchFamily="18" charset="0"/>
                          <a:cs typeface="Calibri" panose="020F0502020204030204" pitchFamily="34" charset="0"/>
                        </a:rPr>
                        <a:t>4</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418305331"/>
                  </a:ext>
                </a:extLst>
              </a:tr>
              <a:tr h="892111">
                <a:tc>
                  <a:txBody>
                    <a:bodyPr/>
                    <a:lstStyle/>
                    <a:p>
                      <a:pPr indent="152400"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B.2.7.2</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nSpc>
                          <a:spcPct val="107000"/>
                        </a:lnSpc>
                        <a:spcAft>
                          <a:spcPts val="800"/>
                        </a:spcAft>
                      </a:pPr>
                      <a:r>
                        <a:rPr lang="es-CL" sz="900">
                          <a:effectLst/>
                          <a:latin typeface="Arial Narrow" panose="020B0606020202030204" pitchFamily="34" charset="0"/>
                          <a:ea typeface="Calibri" panose="020F0502020204030204" pitchFamily="34" charset="0"/>
                          <a:cs typeface="Times New Roman" panose="02020603050405020304" pitchFamily="18" charset="0"/>
                        </a:rPr>
                        <a:t>Existe registro de asistencia para el personal contratado y Certificado de Actividades para los contratados a honorarios, realizados mensualmente</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CL" sz="9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 </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29</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100,00%</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42</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15</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97,67%</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00">
                          <a:solidFill>
                            <a:srgbClr val="9C0006"/>
                          </a:solidFill>
                          <a:effectLst/>
                          <a:latin typeface="Arial Narrow" panose="020B0606020202030204" pitchFamily="34" charset="0"/>
                          <a:ea typeface="Times New Roman" panose="02020603050405020304" pitchFamily="18" charset="0"/>
                          <a:cs typeface="Calibri" panose="020F0502020204030204" pitchFamily="34" charset="0"/>
                        </a:rPr>
                        <a:t>2,33%</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a:lnSpc>
                          <a:spcPct val="107000"/>
                        </a:lnSpc>
                        <a:spcAft>
                          <a:spcPts val="0"/>
                        </a:spcAft>
                      </a:pPr>
                      <a:r>
                        <a:rPr lang="es-CL" sz="1000">
                          <a:solidFill>
                            <a:srgbClr val="9C0006"/>
                          </a:solidFill>
                          <a:effectLst/>
                          <a:latin typeface="Arial Narrow" panose="020B0606020202030204" pitchFamily="34" charset="0"/>
                          <a:ea typeface="Times New Roman" panose="02020603050405020304" pitchFamily="18" charset="0"/>
                          <a:cs typeface="Calibri" panose="020F0502020204030204" pitchFamily="34" charset="0"/>
                        </a:rPr>
                        <a:t>1</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848763992"/>
                  </a:ext>
                </a:extLst>
              </a:tr>
              <a:tr h="1417846">
                <a:tc>
                  <a:txBody>
                    <a:bodyPr/>
                    <a:lstStyle/>
                    <a:p>
                      <a:pPr indent="152400"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B.2.7.5</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nSpc>
                          <a:spcPct val="107000"/>
                        </a:lnSpc>
                        <a:spcAft>
                          <a:spcPts val="0"/>
                        </a:spcAft>
                      </a:pPr>
                      <a:r>
                        <a:rPr lang="es-CL" sz="9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Están vigentes los Certificados de “Inhabilidades para Trabajar con Menores de edad” y de Antecedentes para Fines Especiales (6 Meses de vigencia para ambos) -Modelo de Prevención del delito – ley N° 21.302</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16</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100,00%</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14</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25</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93,33%</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0"/>
                        </a:spcAft>
                      </a:pPr>
                      <a:r>
                        <a:rPr lang="es-CL" sz="1000">
                          <a:solidFill>
                            <a:srgbClr val="9C0006"/>
                          </a:solidFill>
                          <a:effectLst/>
                          <a:latin typeface="Arial Narrow" panose="020B0606020202030204" pitchFamily="34" charset="0"/>
                          <a:ea typeface="Times New Roman" panose="02020603050405020304" pitchFamily="18" charset="0"/>
                          <a:cs typeface="Calibri" panose="020F0502020204030204" pitchFamily="34" charset="0"/>
                        </a:rPr>
                        <a:t>6,67%</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c>
                  <a:txBody>
                    <a:bodyPr/>
                    <a:lstStyle/>
                    <a:p>
                      <a:pPr algn="ctr">
                        <a:lnSpc>
                          <a:spcPct val="107000"/>
                        </a:lnSpc>
                        <a:spcAft>
                          <a:spcPts val="0"/>
                        </a:spcAft>
                      </a:pPr>
                      <a:r>
                        <a:rPr lang="es-CL" sz="1000">
                          <a:solidFill>
                            <a:srgbClr val="9C0006"/>
                          </a:solidFill>
                          <a:effectLst/>
                          <a:latin typeface="Arial Narrow" panose="020B0606020202030204" pitchFamily="34" charset="0"/>
                          <a:ea typeface="Times New Roman" panose="02020603050405020304" pitchFamily="18" charset="0"/>
                          <a:cs typeface="Calibri" panose="020F0502020204030204" pitchFamily="34" charset="0"/>
                        </a:rPr>
                        <a:t>1</a:t>
                      </a:r>
                      <a:endParaRPr lang="es-CL" sz="1000">
                        <a:effectLst/>
                        <a:latin typeface="Arial Narrow" panose="020B0606020202030204" pitchFamily="34" charset="0"/>
                        <a:ea typeface="Calibri" panose="020F0502020204030204" pitchFamily="34" charset="0"/>
                        <a:cs typeface="Times New Roman" panose="02020603050405020304" pitchFamily="18" charset="0"/>
                      </a:endParaRPr>
                    </a:p>
                  </a:txBody>
                  <a:tcPr marL="24246" marR="242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099187433"/>
                  </a:ext>
                </a:extLst>
              </a:tr>
            </a:tbl>
          </a:graphicData>
        </a:graphic>
      </p:graphicFrame>
      <p:sp>
        <p:nvSpPr>
          <p:cNvPr id="4" name="Rectangle 2">
            <a:extLst>
              <a:ext uri="{FF2B5EF4-FFF2-40B4-BE49-F238E27FC236}">
                <a16:creationId xmlns:a16="http://schemas.microsoft.com/office/drawing/2014/main" id="{5A8FEC99-F570-1943-4BF8-A3112F34E49C}"/>
              </a:ext>
            </a:extLst>
          </p:cNvPr>
          <p:cNvSpPr txBox="1">
            <a:spLocks noChangeArrowheads="1"/>
          </p:cNvSpPr>
          <p:nvPr/>
        </p:nvSpPr>
        <p:spPr bwMode="auto">
          <a:xfrm>
            <a:off x="2681313" y="500330"/>
            <a:ext cx="6623050" cy="976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s-ES" altLang="es-ES_tradnl" sz="1800">
                <a:solidFill>
                  <a:srgbClr val="000000"/>
                </a:solidFill>
                <a:latin typeface="Arial Narrow" panose="020B0606020202030204" pitchFamily="34" charset="0"/>
                <a:ea typeface="MS PGothic" panose="020B0600070205080204" pitchFamily="34" charset="-128"/>
              </a:rPr>
              <a:t> </a:t>
            </a:r>
            <a:r>
              <a:rPr lang="es-ES" altLang="es-ES_tradnl" sz="2400" b="1">
                <a:solidFill>
                  <a:srgbClr val="00B0F0"/>
                </a:solidFill>
                <a:latin typeface="Arial Narrow" panose="020B0606020202030204" pitchFamily="34" charset="0"/>
                <a:ea typeface="MS PGothic" panose="020B0600070205080204" pitchFamily="34" charset="-128"/>
              </a:rPr>
              <a:t> </a:t>
            </a:r>
            <a:r>
              <a:rPr lang="es-ES" altLang="es-ES_tradnl">
                <a:latin typeface="Arial Narrow" panose="020B0606020202030204" pitchFamily="34" charset="0"/>
                <a:ea typeface="MS PGothic" panose="020B0600070205080204" pitchFamily="34" charset="-128"/>
              </a:rPr>
              <a:t>Resultados Auditoría Externa</a:t>
            </a:r>
            <a:br>
              <a:rPr lang="es-ES" altLang="es-ES_tradnl">
                <a:latin typeface="Arial Narrow" panose="020B0606020202030204" pitchFamily="34" charset="0"/>
                <a:ea typeface="MS PGothic" panose="020B0600070205080204" pitchFamily="34" charset="-128"/>
              </a:rPr>
            </a:br>
            <a:r>
              <a:rPr lang="es-ES" altLang="es-ES_tradnl">
                <a:latin typeface="Arial Narrow" panose="020B0606020202030204" pitchFamily="34" charset="0"/>
                <a:ea typeface="MS PGothic" panose="020B0600070205080204" pitchFamily="34" charset="-128"/>
              </a:rPr>
              <a:t>Informe Supervisión Financiera</a:t>
            </a:r>
          </a:p>
        </p:txBody>
      </p:sp>
      <p:sp>
        <p:nvSpPr>
          <p:cNvPr id="5" name="Rectangle 2">
            <a:extLst>
              <a:ext uri="{FF2B5EF4-FFF2-40B4-BE49-F238E27FC236}">
                <a16:creationId xmlns:a16="http://schemas.microsoft.com/office/drawing/2014/main" id="{5A8FEC99-F570-1943-4BF8-A3112F34E49C}"/>
              </a:ext>
            </a:extLst>
          </p:cNvPr>
          <p:cNvSpPr txBox="1">
            <a:spLocks noChangeArrowheads="1"/>
          </p:cNvSpPr>
          <p:nvPr/>
        </p:nvSpPr>
        <p:spPr bwMode="auto">
          <a:xfrm>
            <a:off x="2681313" y="500330"/>
            <a:ext cx="6623050" cy="976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s-ES" altLang="es-ES_tradnl" sz="1800">
                <a:solidFill>
                  <a:srgbClr val="000000"/>
                </a:solidFill>
                <a:latin typeface="Arial Narrow" panose="020B0606020202030204" pitchFamily="34" charset="0"/>
                <a:ea typeface="MS PGothic" panose="020B0600070205080204" pitchFamily="34" charset="-128"/>
              </a:rPr>
              <a:t> </a:t>
            </a:r>
            <a:r>
              <a:rPr lang="es-ES" altLang="es-ES_tradnl" sz="2400" b="1">
                <a:solidFill>
                  <a:srgbClr val="00B0F0"/>
                </a:solidFill>
                <a:latin typeface="Arial Narrow" panose="020B0606020202030204" pitchFamily="34" charset="0"/>
                <a:ea typeface="MS PGothic" panose="020B0600070205080204" pitchFamily="34" charset="-128"/>
              </a:rPr>
              <a:t> </a:t>
            </a:r>
            <a:r>
              <a:rPr lang="es-ES" altLang="es-ES_tradnl">
                <a:latin typeface="Arial Narrow" panose="020B0606020202030204" pitchFamily="34" charset="0"/>
                <a:ea typeface="MS PGothic" panose="020B0600070205080204" pitchFamily="34" charset="-128"/>
              </a:rPr>
              <a:t>Resultados Auditoría Externa</a:t>
            </a:r>
            <a:br>
              <a:rPr lang="es-ES" altLang="es-ES_tradnl">
                <a:latin typeface="Arial Narrow" panose="020B0606020202030204" pitchFamily="34" charset="0"/>
                <a:ea typeface="MS PGothic" panose="020B0600070205080204" pitchFamily="34" charset="-128"/>
              </a:rPr>
            </a:br>
            <a:r>
              <a:rPr lang="es-ES" altLang="es-ES_tradnl">
                <a:latin typeface="Arial Narrow" panose="020B0606020202030204" pitchFamily="34" charset="0"/>
                <a:ea typeface="MS PGothic" panose="020B0600070205080204" pitchFamily="34" charset="-128"/>
              </a:rPr>
              <a:t>Informe Supervisión Financiera</a:t>
            </a:r>
          </a:p>
        </p:txBody>
      </p:sp>
      <p:sp>
        <p:nvSpPr>
          <p:cNvPr id="6" name="CuadroTexto 5"/>
          <p:cNvSpPr txBox="1"/>
          <p:nvPr/>
        </p:nvSpPr>
        <p:spPr>
          <a:xfrm>
            <a:off x="693557" y="1482213"/>
            <a:ext cx="11198268" cy="830997"/>
          </a:xfrm>
          <a:prstGeom prst="rect">
            <a:avLst/>
          </a:prstGeom>
          <a:noFill/>
        </p:spPr>
        <p:txBody>
          <a:bodyPr wrap="square" rtlCol="0">
            <a:spAutoFit/>
          </a:bodyPr>
          <a:lstStyle/>
          <a:p>
            <a:pPr algn="just"/>
            <a:r>
              <a:rPr lang="es-CL" sz="2400" b="1">
                <a:latin typeface="Times New Roman" panose="02020603050405020304" pitchFamily="18" charset="0"/>
                <a:cs typeface="Times New Roman" panose="02020603050405020304" pitchFamily="18" charset="0"/>
              </a:rPr>
              <a:t>Validadores, Plan de acción</a:t>
            </a:r>
          </a:p>
          <a:p>
            <a:pPr algn="just"/>
            <a:endParaRPr lang="es-CL"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8764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1099FC-142B-43DE-5E1D-7F4DF0BDFC45}"/>
              </a:ext>
            </a:extLst>
          </p:cNvPr>
          <p:cNvSpPr txBox="1">
            <a:spLocks/>
          </p:cNvSpPr>
          <p:nvPr/>
        </p:nvSpPr>
        <p:spPr>
          <a:xfrm>
            <a:off x="2580428" y="2670201"/>
            <a:ext cx="7772400" cy="13582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altLang="en-US" sz="4000">
                <a:latin typeface="Arial Narrow" panose="020B0606020202030204" pitchFamily="34" charset="0"/>
              </a:rPr>
              <a:t>1.6 Seguimiento Compromisos 2023 (Ver planilla Excel)</a:t>
            </a:r>
          </a:p>
        </p:txBody>
      </p:sp>
    </p:spTree>
    <p:extLst>
      <p:ext uri="{BB962C8B-B14F-4D97-AF65-F5344CB8AC3E}">
        <p14:creationId xmlns:p14="http://schemas.microsoft.com/office/powerpoint/2010/main" val="33029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a:extLst>
              <a:ext uri="{FF2B5EF4-FFF2-40B4-BE49-F238E27FC236}">
                <a16:creationId xmlns:a16="http://schemas.microsoft.com/office/drawing/2014/main" id="{FA1099FC-142B-43DE-5E1D-7F4DF0BDFC45}"/>
              </a:ext>
            </a:extLst>
          </p:cNvPr>
          <p:cNvSpPr>
            <a:spLocks noGrp="1"/>
          </p:cNvSpPr>
          <p:nvPr>
            <p:ph type="ctrTitle"/>
          </p:nvPr>
        </p:nvSpPr>
        <p:spPr>
          <a:xfrm>
            <a:off x="2215523" y="2512016"/>
            <a:ext cx="7772400" cy="1400767"/>
          </a:xfrm>
        </p:spPr>
        <p:txBody>
          <a:bodyPr/>
          <a:lstStyle/>
          <a:p>
            <a:pPr eaLnBrk="1" hangingPunct="1"/>
            <a:r>
              <a:rPr lang="es-ES" altLang="en-US" sz="4000">
                <a:latin typeface="Arial Narrow" panose="020B0606020202030204" pitchFamily="34" charset="0"/>
              </a:rPr>
              <a:t>Gestión de la Calidad</a:t>
            </a:r>
            <a:br>
              <a:rPr lang="es-ES" altLang="en-US"/>
            </a:br>
            <a:endParaRPr lang="es-CL" altLang="en-US" sz="2400"/>
          </a:p>
        </p:txBody>
      </p:sp>
    </p:spTree>
    <p:extLst>
      <p:ext uri="{BB962C8B-B14F-4D97-AF65-F5344CB8AC3E}">
        <p14:creationId xmlns:p14="http://schemas.microsoft.com/office/powerpoint/2010/main" val="4091353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ítulo 1">
            <a:extLst>
              <a:ext uri="{FF2B5EF4-FFF2-40B4-BE49-F238E27FC236}">
                <a16:creationId xmlns:a16="http://schemas.microsoft.com/office/drawing/2014/main" id="{9E48434A-0415-E415-5898-6910219AAF63}"/>
              </a:ext>
            </a:extLst>
          </p:cNvPr>
          <p:cNvSpPr>
            <a:spLocks noGrp="1"/>
          </p:cNvSpPr>
          <p:nvPr>
            <p:ph type="ctrTitle"/>
          </p:nvPr>
        </p:nvSpPr>
        <p:spPr>
          <a:xfrm>
            <a:off x="2358676" y="2148351"/>
            <a:ext cx="7772400" cy="1868599"/>
          </a:xfrm>
        </p:spPr>
        <p:txBody>
          <a:bodyPr/>
          <a:lstStyle/>
          <a:p>
            <a:pPr eaLnBrk="1" hangingPunct="1"/>
            <a:r>
              <a:rPr lang="es-CL" altLang="es-CL" sz="4000">
                <a:latin typeface="Arial Narrow" panose="020B0606020202030204" pitchFamily="34" charset="0"/>
              </a:rPr>
              <a:t>2.1 Cambios en las cuestiones externas e internas y partes pertinentes al SGC</a:t>
            </a:r>
          </a:p>
        </p:txBody>
      </p:sp>
    </p:spTree>
    <p:extLst>
      <p:ext uri="{BB962C8B-B14F-4D97-AF65-F5344CB8AC3E}">
        <p14:creationId xmlns:p14="http://schemas.microsoft.com/office/powerpoint/2010/main" val="1458227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433527" y="1113623"/>
            <a:ext cx="9240540" cy="5744377"/>
          </a:xfrm>
          <a:prstGeom prst="rect">
            <a:avLst/>
          </a:prstGeom>
        </p:spPr>
      </p:pic>
    </p:spTree>
    <p:extLst>
      <p:ext uri="{BB962C8B-B14F-4D97-AF65-F5344CB8AC3E}">
        <p14:creationId xmlns:p14="http://schemas.microsoft.com/office/powerpoint/2010/main" val="321653068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5584</Words>
  <Application>Microsoft Office PowerPoint</Application>
  <PresentationFormat>Panorámica</PresentationFormat>
  <Paragraphs>764</Paragraphs>
  <Slides>51</Slides>
  <Notes>3</Notes>
  <HiddenSlides>1</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51</vt:i4>
      </vt:variant>
    </vt:vector>
  </HeadingPairs>
  <TitlesOfParts>
    <vt:vector size="61" baseType="lpstr">
      <vt:lpstr>Arial</vt:lpstr>
      <vt:lpstr>Arial Black</vt:lpstr>
      <vt:lpstr>Arial Narrow</vt:lpstr>
      <vt:lpstr>Calibri</vt:lpstr>
      <vt:lpstr>Calibri Light</vt:lpstr>
      <vt:lpstr>Century Gothic</vt:lpstr>
      <vt:lpstr>Times New Roman</vt:lpstr>
      <vt:lpstr>Wingdings</vt:lpstr>
      <vt:lpstr>Tema de Office</vt:lpstr>
      <vt:lpstr>Hoja de cálculo</vt:lpstr>
      <vt:lpstr>Presentación de PowerPoint</vt:lpstr>
      <vt:lpstr>Presentación de PowerPoint</vt:lpstr>
      <vt:lpstr>Presentación de PowerPoint</vt:lpstr>
      <vt:lpstr>Presentación de PowerPoint</vt:lpstr>
      <vt:lpstr>Plan Estratégico </vt:lpstr>
      <vt:lpstr>Presentación de PowerPoint</vt:lpstr>
      <vt:lpstr>Gestión de la Calidad </vt:lpstr>
      <vt:lpstr>2.1 Cambios en las cuestiones externas e internas y partes pertinentes al SGC</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2.2 Información sobre el desempeño y la eficacia del SGC</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Héctor Espinoza Díaz</cp:lastModifiedBy>
  <cp:revision>1</cp:revision>
  <cp:lastPrinted>2023-08-31T20:04:20Z</cp:lastPrinted>
  <dcterms:created xsi:type="dcterms:W3CDTF">2019-03-05T14:37:16Z</dcterms:created>
  <dcterms:modified xsi:type="dcterms:W3CDTF">2024-01-30T14:29:59Z</dcterms:modified>
</cp:coreProperties>
</file>