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71" r:id="rId3"/>
    <p:sldId id="272" r:id="rId4"/>
    <p:sldId id="273" r:id="rId5"/>
    <p:sldId id="274" r:id="rId6"/>
    <p:sldId id="275" r:id="rId7"/>
    <p:sldId id="276" r:id="rId8"/>
    <p:sldId id="277" r:id="rId9"/>
    <p:sldId id="278" r:id="rId10"/>
    <p:sldId id="279" r:id="rId11"/>
    <p:sldId id="280" r:id="rId12"/>
    <p:sldId id="281" r:id="rId13"/>
    <p:sldId id="282" r:id="rId14"/>
    <p:sldId id="283" r:id="rId15"/>
    <p:sldId id="284" r:id="rId16"/>
    <p:sldId id="285" r:id="rId17"/>
    <p:sldId id="286" r:id="rId18"/>
    <p:sldId id="287" r:id="rId19"/>
    <p:sldId id="288" r:id="rId20"/>
    <p:sldId id="290" r:id="rId21"/>
    <p:sldId id="292" r:id="rId22"/>
    <p:sldId id="293" r:id="rId23"/>
    <p:sldId id="294" r:id="rId24"/>
    <p:sldId id="295" r:id="rId25"/>
    <p:sldId id="296" r:id="rId26"/>
    <p:sldId id="297" r:id="rId27"/>
    <p:sldId id="298" r:id="rId28"/>
    <p:sldId id="299" r:id="rId29"/>
    <p:sldId id="300" r:id="rId30"/>
    <p:sldId id="301" r:id="rId31"/>
    <p:sldId id="302" r:id="rId32"/>
    <p:sldId id="303" r:id="rId33"/>
    <p:sldId id="304" r:id="rId34"/>
    <p:sldId id="305" r:id="rId35"/>
    <p:sldId id="306" r:id="rId36"/>
    <p:sldId id="307" r:id="rId37"/>
    <p:sldId id="308" r:id="rId38"/>
    <p:sldId id="311" r:id="rId39"/>
    <p:sldId id="312" r:id="rId40"/>
    <p:sldId id="310" r:id="rId4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0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691" autoAdjust="0"/>
    <p:restoredTop sz="94664" autoAdjust="0"/>
  </p:normalViewPr>
  <p:slideViewPr>
    <p:cSldViewPr snapToGrid="0">
      <p:cViewPr varScale="1">
        <p:scale>
          <a:sx n="104" d="100"/>
          <a:sy n="104" d="100"/>
        </p:scale>
        <p:origin x="144" y="19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Hoja_de_c_lculo_de_Microsoft_Excel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ES" dirty="0" smtClean="0"/>
              <a:t>Encuestas</a:t>
            </a:r>
            <a:r>
              <a:rPr lang="es-ES" baseline="0" dirty="0" smtClean="0"/>
              <a:t> usuarios NNA/Adultos</a:t>
            </a:r>
            <a:endParaRPr lang="es-CL"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manualLayout>
          <c:layoutTarget val="inner"/>
          <c:xMode val="edge"/>
          <c:yMode val="edge"/>
          <c:x val="4.9652601272907625E-2"/>
          <c:y val="0.12876098335986669"/>
          <c:w val="0.92770525184151298"/>
          <c:h val="0.74183628106637212"/>
        </c:manualLayout>
      </c:layout>
      <c:lineChart>
        <c:grouping val="standard"/>
        <c:varyColors val="0"/>
        <c:ser>
          <c:idx val="0"/>
          <c:order val="0"/>
          <c:tx>
            <c:strRef>
              <c:f>Hoja1!$B$1</c:f>
              <c:strCache>
                <c:ptCount val="1"/>
                <c:pt idx="0">
                  <c:v>Nivel de Satisfacción NNA</c:v>
                </c:pt>
              </c:strCache>
            </c:strRef>
          </c:tx>
          <c:spPr>
            <a:ln w="28575" cap="rnd">
              <a:solidFill>
                <a:srgbClr val="0070C0"/>
              </a:solidFill>
              <a:round/>
            </a:ln>
            <a:effectLst/>
          </c:spPr>
          <c:marker>
            <c:symbol val="none"/>
          </c:marker>
          <c:cat>
            <c:numRef>
              <c:f>Hoja1!$A$2:$A$7</c:f>
              <c:numCache>
                <c:formatCode>General</c:formatCode>
                <c:ptCount val="6"/>
                <c:pt idx="0">
                  <c:v>2018</c:v>
                </c:pt>
                <c:pt idx="1">
                  <c:v>2019</c:v>
                </c:pt>
                <c:pt idx="2">
                  <c:v>2020</c:v>
                </c:pt>
                <c:pt idx="3">
                  <c:v>2021</c:v>
                </c:pt>
                <c:pt idx="4">
                  <c:v>2022</c:v>
                </c:pt>
                <c:pt idx="5">
                  <c:v>2023</c:v>
                </c:pt>
              </c:numCache>
            </c:numRef>
          </c:cat>
          <c:val>
            <c:numRef>
              <c:f>Hoja1!$B$2:$B$7</c:f>
              <c:numCache>
                <c:formatCode>General</c:formatCode>
                <c:ptCount val="6"/>
                <c:pt idx="0">
                  <c:v>98.69</c:v>
                </c:pt>
                <c:pt idx="1">
                  <c:v>96.76</c:v>
                </c:pt>
                <c:pt idx="2">
                  <c:v>96.86</c:v>
                </c:pt>
                <c:pt idx="3">
                  <c:v>97.86</c:v>
                </c:pt>
                <c:pt idx="4">
                  <c:v>98</c:v>
                </c:pt>
                <c:pt idx="5">
                  <c:v>97.43</c:v>
                </c:pt>
              </c:numCache>
            </c:numRef>
          </c:val>
          <c:smooth val="0"/>
          <c:extLst>
            <c:ext xmlns:c16="http://schemas.microsoft.com/office/drawing/2014/chart" uri="{C3380CC4-5D6E-409C-BE32-E72D297353CC}">
              <c16:uniqueId val="{00000000-B4EB-46C9-A85B-288307C4A3CE}"/>
            </c:ext>
          </c:extLst>
        </c:ser>
        <c:ser>
          <c:idx val="1"/>
          <c:order val="1"/>
          <c:tx>
            <c:strRef>
              <c:f>Hoja1!$C$1</c:f>
              <c:strCache>
                <c:ptCount val="1"/>
                <c:pt idx="0">
                  <c:v>Nivel de satisfacción de las familias</c:v>
                </c:pt>
              </c:strCache>
            </c:strRef>
          </c:tx>
          <c:spPr>
            <a:ln w="28575" cap="rnd">
              <a:solidFill>
                <a:srgbClr val="00B050"/>
              </a:solidFill>
              <a:round/>
            </a:ln>
            <a:effectLst/>
          </c:spPr>
          <c:marker>
            <c:symbol val="none"/>
          </c:marker>
          <c:cat>
            <c:numRef>
              <c:f>Hoja1!$A$2:$A$7</c:f>
              <c:numCache>
                <c:formatCode>General</c:formatCode>
                <c:ptCount val="6"/>
                <c:pt idx="0">
                  <c:v>2018</c:v>
                </c:pt>
                <c:pt idx="1">
                  <c:v>2019</c:v>
                </c:pt>
                <c:pt idx="2">
                  <c:v>2020</c:v>
                </c:pt>
                <c:pt idx="3">
                  <c:v>2021</c:v>
                </c:pt>
                <c:pt idx="4">
                  <c:v>2022</c:v>
                </c:pt>
                <c:pt idx="5">
                  <c:v>2023</c:v>
                </c:pt>
              </c:numCache>
            </c:numRef>
          </c:cat>
          <c:val>
            <c:numRef>
              <c:f>Hoja1!$C$2:$C$7</c:f>
              <c:numCache>
                <c:formatCode>General</c:formatCode>
                <c:ptCount val="6"/>
                <c:pt idx="0">
                  <c:v>98.86</c:v>
                </c:pt>
                <c:pt idx="1">
                  <c:v>98.1</c:v>
                </c:pt>
                <c:pt idx="2">
                  <c:v>97.8</c:v>
                </c:pt>
                <c:pt idx="3">
                  <c:v>97.81</c:v>
                </c:pt>
                <c:pt idx="4">
                  <c:v>98.44</c:v>
                </c:pt>
                <c:pt idx="5">
                  <c:v>97.3</c:v>
                </c:pt>
              </c:numCache>
            </c:numRef>
          </c:val>
          <c:smooth val="0"/>
          <c:extLst>
            <c:ext xmlns:c16="http://schemas.microsoft.com/office/drawing/2014/chart" uri="{C3380CC4-5D6E-409C-BE32-E72D297353CC}">
              <c16:uniqueId val="{00000001-B4EB-46C9-A85B-288307C4A3CE}"/>
            </c:ext>
          </c:extLst>
        </c:ser>
        <c:dLbls>
          <c:showLegendKey val="0"/>
          <c:showVal val="0"/>
          <c:showCatName val="0"/>
          <c:showSerName val="0"/>
          <c:showPercent val="0"/>
          <c:showBubbleSize val="0"/>
        </c:dLbls>
        <c:smooth val="0"/>
        <c:axId val="1852977567"/>
        <c:axId val="1852977983"/>
      </c:lineChart>
      <c:catAx>
        <c:axId val="18529775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crossAx val="1852977983"/>
        <c:crosses val="autoZero"/>
        <c:auto val="1"/>
        <c:lblAlgn val="ctr"/>
        <c:lblOffset val="100"/>
        <c:noMultiLvlLbl val="0"/>
      </c:catAx>
      <c:valAx>
        <c:axId val="1852977983"/>
        <c:scaling>
          <c:orientation val="minMax"/>
          <c:max val="100"/>
          <c:min val="95.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crossAx val="18529775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CL" baseline="0" noProof="0" dirty="0" smtClean="0"/>
              <a:t>Gestión</a:t>
            </a:r>
            <a:r>
              <a:rPr lang="en-US" baseline="0" dirty="0" smtClean="0"/>
              <a:t> de </a:t>
            </a:r>
            <a:r>
              <a:rPr lang="es-CL" noProof="0" dirty="0" smtClean="0"/>
              <a:t>Riesgos</a:t>
            </a:r>
            <a:r>
              <a:rPr lang="en-US" dirty="0" smtClean="0"/>
              <a:t> 2023</a:t>
            </a:r>
            <a:endParaRPr lang="en-US" dirty="0"/>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CL"/>
        </a:p>
      </c:txPr>
    </c:title>
    <c:autoTitleDeleted val="0"/>
    <c:plotArea>
      <c:layout/>
      <c:pieChart>
        <c:varyColors val="1"/>
        <c:ser>
          <c:idx val="0"/>
          <c:order val="0"/>
          <c:tx>
            <c:strRef>
              <c:f>Hoja1!$B$1</c:f>
              <c:strCache>
                <c:ptCount val="1"/>
                <c:pt idx="0">
                  <c:v>Oportunidades</c:v>
                </c:pt>
              </c:strCache>
            </c:strRef>
          </c:tx>
          <c:dPt>
            <c:idx val="0"/>
            <c:bubble3D val="0"/>
            <c:spPr>
              <a:solidFill>
                <a:srgbClr val="FF00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25AB-4845-9FED-58E8C310AF34}"/>
              </c:ext>
            </c:extLst>
          </c:dPt>
          <c:dPt>
            <c:idx val="1"/>
            <c:bubble3D val="0"/>
            <c:spPr>
              <a:solidFill>
                <a:srgbClr val="FFFF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25AB-4845-9FED-58E8C310AF34}"/>
              </c:ext>
            </c:extLst>
          </c:dPt>
          <c:dPt>
            <c:idx val="2"/>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25AB-4845-9FED-58E8C310AF34}"/>
              </c:ext>
            </c:extLst>
          </c:dPt>
          <c:dLbls>
            <c:dLbl>
              <c:idx val="2"/>
              <c:layout>
                <c:manualLayout>
                  <c:x val="6.998942698391282E-2"/>
                  <c:y val="0.1742499657246407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25AB-4845-9FED-58E8C310AF3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s-CL"/>
              </a:p>
            </c:txPr>
            <c:dLblPos val="ct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Hoja1!$A$2:$A$4</c:f>
              <c:strCache>
                <c:ptCount val="3"/>
                <c:pt idx="0">
                  <c:v>Riesgo Alto</c:v>
                </c:pt>
                <c:pt idx="1">
                  <c:v>Riesgo Moderado</c:v>
                </c:pt>
                <c:pt idx="2">
                  <c:v>Riesgo Bajo</c:v>
                </c:pt>
              </c:strCache>
            </c:strRef>
          </c:cat>
          <c:val>
            <c:numRef>
              <c:f>Hoja1!$B$2:$B$4</c:f>
              <c:numCache>
                <c:formatCode>0%</c:formatCode>
                <c:ptCount val="3"/>
                <c:pt idx="0">
                  <c:v>0.29411764705882354</c:v>
                </c:pt>
                <c:pt idx="1">
                  <c:v>0.6470588235294118</c:v>
                </c:pt>
                <c:pt idx="2">
                  <c:v>5.8823529411764705E-2</c:v>
                </c:pt>
              </c:numCache>
            </c:numRef>
          </c:val>
          <c:extLst>
            <c:ext xmlns:c16="http://schemas.microsoft.com/office/drawing/2014/chart" uri="{C3380CC4-5D6E-409C-BE32-E72D297353CC}">
              <c16:uniqueId val="{00000000-306F-46D3-8CA9-C846F8095D7C}"/>
            </c:ext>
          </c:extLst>
        </c:ser>
        <c:ser>
          <c:idx val="1"/>
          <c:order val="1"/>
          <c:tx>
            <c:strRef>
              <c:f>Hoja1!$C$1</c:f>
              <c:strCache>
                <c:ptCount val="1"/>
                <c:pt idx="0">
                  <c:v>Cantidad</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25AB-4845-9FED-58E8C310AF34}"/>
              </c:ext>
            </c:extLst>
          </c:dPt>
          <c:dPt>
            <c:idx val="1"/>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25AB-4845-9FED-58E8C310AF34}"/>
              </c:ext>
            </c:extLst>
          </c:dPt>
          <c:dPt>
            <c:idx val="2"/>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B-25AB-4845-9FED-58E8C310AF34}"/>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CL"/>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Hoja1!$A$2:$A$4</c:f>
              <c:strCache>
                <c:ptCount val="3"/>
                <c:pt idx="0">
                  <c:v>Riesgo Alto</c:v>
                </c:pt>
                <c:pt idx="1">
                  <c:v>Riesgo Moderado</c:v>
                </c:pt>
                <c:pt idx="2">
                  <c:v>Riesgo Bajo</c:v>
                </c:pt>
              </c:strCache>
            </c:strRef>
          </c:cat>
          <c:val>
            <c:numRef>
              <c:f>Hoja1!$C$2:$C$4</c:f>
              <c:numCache>
                <c:formatCode>General</c:formatCode>
                <c:ptCount val="3"/>
                <c:pt idx="0">
                  <c:v>5</c:v>
                </c:pt>
                <c:pt idx="1">
                  <c:v>11</c:v>
                </c:pt>
                <c:pt idx="2">
                  <c:v>1</c:v>
                </c:pt>
              </c:numCache>
            </c:numRef>
          </c:val>
          <c:extLst>
            <c:ext xmlns:c16="http://schemas.microsoft.com/office/drawing/2014/chart" uri="{C3380CC4-5D6E-409C-BE32-E72D297353CC}">
              <c16:uniqueId val="{00000001-306F-46D3-8CA9-C846F8095D7C}"/>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CL" baseline="0" noProof="0" dirty="0" smtClean="0"/>
              <a:t>Gestión</a:t>
            </a:r>
            <a:r>
              <a:rPr lang="en-US" baseline="0" dirty="0" smtClean="0"/>
              <a:t> de </a:t>
            </a:r>
            <a:r>
              <a:rPr lang="es-CL" noProof="0" dirty="0" smtClean="0"/>
              <a:t>Riesgos</a:t>
            </a:r>
            <a:r>
              <a:rPr lang="en-US" dirty="0" smtClean="0"/>
              <a:t> 2022</a:t>
            </a:r>
            <a:endParaRPr lang="en-US" dirty="0"/>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CL"/>
        </a:p>
      </c:txPr>
    </c:title>
    <c:autoTitleDeleted val="0"/>
    <c:plotArea>
      <c:layout/>
      <c:pieChart>
        <c:varyColors val="1"/>
        <c:ser>
          <c:idx val="0"/>
          <c:order val="0"/>
          <c:tx>
            <c:strRef>
              <c:f>Hoja1!$B$1</c:f>
              <c:strCache>
                <c:ptCount val="1"/>
                <c:pt idx="0">
                  <c:v>Oportunidades</c:v>
                </c:pt>
              </c:strCache>
            </c:strRef>
          </c:tx>
          <c:dPt>
            <c:idx val="0"/>
            <c:bubble3D val="0"/>
            <c:spPr>
              <a:solidFill>
                <a:srgbClr val="FF00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D454-4A3A-9327-981E64F2F2E9}"/>
              </c:ext>
            </c:extLst>
          </c:dPt>
          <c:dPt>
            <c:idx val="1"/>
            <c:bubble3D val="0"/>
            <c:spPr>
              <a:solidFill>
                <a:srgbClr val="FFFF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D454-4A3A-9327-981E64F2F2E9}"/>
              </c:ext>
            </c:extLst>
          </c:dPt>
          <c:dPt>
            <c:idx val="2"/>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D454-4A3A-9327-981E64F2F2E9}"/>
              </c:ext>
            </c:extLst>
          </c:dPt>
          <c:dLbls>
            <c:dLbl>
              <c:idx val="2"/>
              <c:layout>
                <c:manualLayout>
                  <c:x val="6.998942698391282E-2"/>
                  <c:y val="0.1742499657246407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454-4A3A-9327-981E64F2F2E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s-CL"/>
              </a:p>
            </c:txPr>
            <c:dLblPos val="ct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Hoja1!$A$2:$A$4</c:f>
              <c:strCache>
                <c:ptCount val="3"/>
                <c:pt idx="0">
                  <c:v>Riesgo Alto</c:v>
                </c:pt>
                <c:pt idx="1">
                  <c:v>Riesgo Moderado</c:v>
                </c:pt>
                <c:pt idx="2">
                  <c:v>Riesgo Bajo</c:v>
                </c:pt>
              </c:strCache>
            </c:strRef>
          </c:cat>
          <c:val>
            <c:numRef>
              <c:f>Hoja1!$B$2:$B$4</c:f>
              <c:numCache>
                <c:formatCode>0%</c:formatCode>
                <c:ptCount val="3"/>
                <c:pt idx="0">
                  <c:v>5.8823529411764705E-2</c:v>
                </c:pt>
                <c:pt idx="1">
                  <c:v>0.88235294117647056</c:v>
                </c:pt>
                <c:pt idx="2">
                  <c:v>5.8823529411764705E-2</c:v>
                </c:pt>
              </c:numCache>
            </c:numRef>
          </c:val>
          <c:extLst>
            <c:ext xmlns:c16="http://schemas.microsoft.com/office/drawing/2014/chart" uri="{C3380CC4-5D6E-409C-BE32-E72D297353CC}">
              <c16:uniqueId val="{00000006-D454-4A3A-9327-981E64F2F2E9}"/>
            </c:ext>
          </c:extLst>
        </c:ser>
        <c:ser>
          <c:idx val="1"/>
          <c:order val="1"/>
          <c:tx>
            <c:strRef>
              <c:f>Hoja1!$C$1</c:f>
              <c:strCache>
                <c:ptCount val="1"/>
                <c:pt idx="0">
                  <c:v>Cantidad</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8-D454-4A3A-9327-981E64F2F2E9}"/>
              </c:ext>
            </c:extLst>
          </c:dPt>
          <c:dPt>
            <c:idx val="1"/>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A-D454-4A3A-9327-981E64F2F2E9}"/>
              </c:ext>
            </c:extLst>
          </c:dPt>
          <c:dPt>
            <c:idx val="2"/>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C-D454-4A3A-9327-981E64F2F2E9}"/>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CL"/>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Hoja1!$A$2:$A$4</c:f>
              <c:strCache>
                <c:ptCount val="3"/>
                <c:pt idx="0">
                  <c:v>Riesgo Alto</c:v>
                </c:pt>
                <c:pt idx="1">
                  <c:v>Riesgo Moderado</c:v>
                </c:pt>
                <c:pt idx="2">
                  <c:v>Riesgo Bajo</c:v>
                </c:pt>
              </c:strCache>
            </c:strRef>
          </c:cat>
          <c:val>
            <c:numRef>
              <c:f>Hoja1!$C$2:$C$4</c:f>
              <c:numCache>
                <c:formatCode>General</c:formatCode>
                <c:ptCount val="3"/>
                <c:pt idx="0">
                  <c:v>1</c:v>
                </c:pt>
                <c:pt idx="1">
                  <c:v>15</c:v>
                </c:pt>
                <c:pt idx="2">
                  <c:v>1</c:v>
                </c:pt>
              </c:numCache>
            </c:numRef>
          </c:val>
          <c:extLst>
            <c:ext xmlns:c16="http://schemas.microsoft.com/office/drawing/2014/chart" uri="{C3380CC4-5D6E-409C-BE32-E72D297353CC}">
              <c16:uniqueId val="{0000000D-D454-4A3A-9327-981E64F2F2E9}"/>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normalizeH="0" baseline="0">
                <a:solidFill>
                  <a:schemeClr val="dk1">
                    <a:lumMod val="50000"/>
                    <a:lumOff val="50000"/>
                  </a:schemeClr>
                </a:solidFill>
                <a:latin typeface="Arial Narrow" panose="020B0606020202030204" pitchFamily="34" charset="0"/>
                <a:ea typeface="+mj-ea"/>
                <a:cs typeface="+mj-cs"/>
              </a:defRPr>
            </a:pPr>
            <a:r>
              <a:rPr lang="en-US" dirty="0" err="1" smtClean="0"/>
              <a:t>Evaluación</a:t>
            </a:r>
            <a:r>
              <a:rPr lang="en-US" dirty="0" smtClean="0"/>
              <a:t> de </a:t>
            </a:r>
            <a:r>
              <a:rPr lang="en-US" dirty="0" err="1" smtClean="0"/>
              <a:t>Eficacia</a:t>
            </a:r>
            <a:r>
              <a:rPr lang="en-US" baseline="0" dirty="0" smtClean="0"/>
              <a:t> </a:t>
            </a:r>
            <a:r>
              <a:rPr lang="en-US" dirty="0" smtClean="0"/>
              <a:t>2023</a:t>
            </a:r>
            <a:endParaRPr lang="en-US" dirty="0"/>
          </a:p>
        </c:rich>
      </c:tx>
      <c:overlay val="0"/>
      <c:spPr>
        <a:noFill/>
        <a:ln>
          <a:noFill/>
        </a:ln>
        <a:effectLst/>
      </c:spPr>
      <c:txPr>
        <a:bodyPr rot="0" spcFirstLastPara="1" vertOverflow="ellipsis" vert="horz" wrap="square" anchor="ctr" anchorCtr="1"/>
        <a:lstStyle/>
        <a:p>
          <a:pPr>
            <a:defRPr sz="2400" b="1" i="0" u="none" strike="noStrike" kern="1200" spc="0" normalizeH="0" baseline="0">
              <a:solidFill>
                <a:schemeClr val="dk1">
                  <a:lumMod val="50000"/>
                  <a:lumOff val="50000"/>
                </a:schemeClr>
              </a:solidFill>
              <a:latin typeface="Arial Narrow" panose="020B0606020202030204" pitchFamily="34" charset="0"/>
              <a:ea typeface="+mj-ea"/>
              <a:cs typeface="+mj-cs"/>
            </a:defRPr>
          </a:pPr>
          <a:endParaRPr lang="es-CL"/>
        </a:p>
      </c:txPr>
    </c:title>
    <c:autoTitleDeleted val="0"/>
    <c:plotArea>
      <c:layout/>
      <c:pieChart>
        <c:varyColors val="1"/>
        <c:ser>
          <c:idx val="0"/>
          <c:order val="0"/>
          <c:tx>
            <c:strRef>
              <c:f>Hoja1!$B$1</c:f>
              <c:strCache>
                <c:ptCount val="1"/>
                <c:pt idx="0">
                  <c:v>Oportunidades</c:v>
                </c:pt>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25AB-4845-9FED-58E8C310AF34}"/>
              </c:ext>
            </c:extLst>
          </c:dPt>
          <c:dPt>
            <c:idx val="1"/>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3-25AB-4845-9FED-58E8C310AF34}"/>
              </c:ext>
            </c:extLst>
          </c:dPt>
          <c:dPt>
            <c:idx val="2"/>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5-25AB-4845-9FED-58E8C310AF34}"/>
              </c:ext>
            </c:extLst>
          </c:dPt>
          <c:dLbls>
            <c:spPr>
              <a:noFill/>
              <a:ln>
                <a:noFill/>
              </a:ln>
              <a:effectLst/>
            </c:spPr>
            <c:txPr>
              <a:bodyPr rot="0" spcFirstLastPara="1" vertOverflow="ellipsis" vert="horz" wrap="square" anchor="ctr" anchorCtr="1"/>
              <a:lstStyle/>
              <a:p>
                <a:pPr>
                  <a:defRPr sz="2000" b="0" i="0" u="none" strike="noStrike" kern="1200" baseline="0">
                    <a:solidFill>
                      <a:schemeClr val="dk1">
                        <a:lumMod val="75000"/>
                        <a:lumOff val="25000"/>
                      </a:schemeClr>
                    </a:solidFill>
                    <a:latin typeface="Arial Narrow" panose="020B0606020202030204" pitchFamily="34" charset="0"/>
                    <a:ea typeface="+mn-ea"/>
                    <a:cs typeface="+mn-cs"/>
                  </a:defRPr>
                </a:pPr>
                <a:endParaRPr lang="es-CL"/>
              </a:p>
            </c:txPr>
            <c:dLblPos val="inEnd"/>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Hoja1!$A$2:$A$4</c:f>
              <c:strCache>
                <c:ptCount val="3"/>
                <c:pt idx="0">
                  <c:v>Beneficio Esperado Alto</c:v>
                </c:pt>
                <c:pt idx="1">
                  <c:v>Beneficio Esperado Medio</c:v>
                </c:pt>
                <c:pt idx="2">
                  <c:v>Beneficio esperado No implementado</c:v>
                </c:pt>
              </c:strCache>
            </c:strRef>
          </c:cat>
          <c:val>
            <c:numRef>
              <c:f>Hoja1!$B$2:$B$4</c:f>
              <c:numCache>
                <c:formatCode>0%</c:formatCode>
                <c:ptCount val="3"/>
                <c:pt idx="0">
                  <c:v>0.66666666666666663</c:v>
                </c:pt>
                <c:pt idx="1">
                  <c:v>0.25</c:v>
                </c:pt>
                <c:pt idx="2">
                  <c:v>8.3333333333333329E-2</c:v>
                </c:pt>
              </c:numCache>
            </c:numRef>
          </c:val>
          <c:extLst>
            <c:ext xmlns:c16="http://schemas.microsoft.com/office/drawing/2014/chart" uri="{C3380CC4-5D6E-409C-BE32-E72D297353CC}">
              <c16:uniqueId val="{00000000-306F-46D3-8CA9-C846F8095D7C}"/>
            </c:ext>
          </c:extLst>
        </c:ser>
        <c:ser>
          <c:idx val="1"/>
          <c:order val="1"/>
          <c:tx>
            <c:strRef>
              <c:f>Hoja1!$C$1</c:f>
              <c:strCache>
                <c:ptCount val="1"/>
                <c:pt idx="0">
                  <c:v>Cantidad</c:v>
                </c:pt>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7-25AB-4845-9FED-58E8C310AF34}"/>
              </c:ext>
            </c:extLst>
          </c:dPt>
          <c:dPt>
            <c:idx val="1"/>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9-25AB-4845-9FED-58E8C310AF34}"/>
              </c:ext>
            </c:extLst>
          </c:dPt>
          <c:dPt>
            <c:idx val="2"/>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B-25AB-4845-9FED-58E8C310AF34}"/>
              </c:ext>
            </c:extLst>
          </c:dPt>
          <c:cat>
            <c:strRef>
              <c:f>Hoja1!$A$2:$A$4</c:f>
              <c:strCache>
                <c:ptCount val="3"/>
                <c:pt idx="0">
                  <c:v>Beneficio Esperado Alto</c:v>
                </c:pt>
                <c:pt idx="1">
                  <c:v>Beneficio Esperado Medio</c:v>
                </c:pt>
                <c:pt idx="2">
                  <c:v>Beneficio esperado No implementado</c:v>
                </c:pt>
              </c:strCache>
            </c:strRef>
          </c:cat>
          <c:val>
            <c:numRef>
              <c:f>Hoja1!$C$2:$C$4</c:f>
              <c:numCache>
                <c:formatCode>General</c:formatCode>
                <c:ptCount val="3"/>
                <c:pt idx="0">
                  <c:v>8</c:v>
                </c:pt>
                <c:pt idx="1">
                  <c:v>3</c:v>
                </c:pt>
                <c:pt idx="2">
                  <c:v>1</c:v>
                </c:pt>
              </c:numCache>
            </c:numRef>
          </c:val>
          <c:extLst>
            <c:ext xmlns:c16="http://schemas.microsoft.com/office/drawing/2014/chart" uri="{C3380CC4-5D6E-409C-BE32-E72D297353CC}">
              <c16:uniqueId val="{00000001-306F-46D3-8CA9-C846F8095D7C}"/>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59537147431017379"/>
          <c:y val="0.31891401148179183"/>
          <c:w val="0.39643499844731583"/>
          <c:h val="0.44169288396890261"/>
        </c:manualLayout>
      </c:layout>
      <c:overlay val="0"/>
      <c:spPr>
        <a:solidFill>
          <a:schemeClr val="lt1">
            <a:alpha val="50000"/>
          </a:schemeClr>
        </a:solidFill>
        <a:ln>
          <a:noFill/>
        </a:ln>
        <a:effectLst/>
      </c:spPr>
      <c:txPr>
        <a:bodyPr rot="0" spcFirstLastPara="1" vertOverflow="ellipsis" vert="horz" wrap="square" anchor="ctr" anchorCtr="1"/>
        <a:lstStyle/>
        <a:p>
          <a:pPr>
            <a:defRPr sz="2000" b="0" i="0" u="none" strike="noStrike" kern="1200" baseline="0">
              <a:solidFill>
                <a:schemeClr val="dk1">
                  <a:lumMod val="65000"/>
                  <a:lumOff val="35000"/>
                </a:schemeClr>
              </a:solidFill>
              <a:latin typeface="Arial Narrow" panose="020B0606020202030204" pitchFamily="34" charset="0"/>
              <a:ea typeface="+mn-ea"/>
              <a:cs typeface="+mn-cs"/>
            </a:defRPr>
          </a:pPr>
          <a:endParaRPr lang="es-CL"/>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sz="2000">
          <a:latin typeface="Arial Narrow" panose="020B0606020202030204" pitchFamily="34" charset="0"/>
        </a:defRPr>
      </a:pPr>
      <a:endParaRPr lang="es-C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normalizeH="0" baseline="0">
                <a:solidFill>
                  <a:schemeClr val="dk1">
                    <a:lumMod val="50000"/>
                    <a:lumOff val="50000"/>
                  </a:schemeClr>
                </a:solidFill>
                <a:latin typeface="Arial Narrow" panose="020B0606020202030204" pitchFamily="34" charset="0"/>
                <a:ea typeface="+mj-ea"/>
                <a:cs typeface="+mj-cs"/>
              </a:defRPr>
            </a:pPr>
            <a:r>
              <a:rPr lang="en-US" dirty="0" err="1" smtClean="0"/>
              <a:t>Evaluación</a:t>
            </a:r>
            <a:r>
              <a:rPr lang="en-US" dirty="0" smtClean="0"/>
              <a:t> de </a:t>
            </a:r>
            <a:r>
              <a:rPr lang="en-US" dirty="0" err="1" smtClean="0"/>
              <a:t>eficacia</a:t>
            </a:r>
            <a:r>
              <a:rPr lang="en-US" dirty="0" smtClean="0"/>
              <a:t> 2022</a:t>
            </a:r>
            <a:endParaRPr lang="en-US" dirty="0"/>
          </a:p>
        </c:rich>
      </c:tx>
      <c:overlay val="0"/>
      <c:spPr>
        <a:noFill/>
        <a:ln>
          <a:noFill/>
        </a:ln>
        <a:effectLst/>
      </c:spPr>
      <c:txPr>
        <a:bodyPr rot="0" spcFirstLastPara="1" vertOverflow="ellipsis" vert="horz" wrap="square" anchor="ctr" anchorCtr="1"/>
        <a:lstStyle/>
        <a:p>
          <a:pPr>
            <a:defRPr sz="2400" b="1" i="0" u="none" strike="noStrike" kern="1200" spc="0" normalizeH="0" baseline="0">
              <a:solidFill>
                <a:schemeClr val="dk1">
                  <a:lumMod val="50000"/>
                  <a:lumOff val="50000"/>
                </a:schemeClr>
              </a:solidFill>
              <a:latin typeface="Arial Narrow" panose="020B0606020202030204" pitchFamily="34" charset="0"/>
              <a:ea typeface="+mj-ea"/>
              <a:cs typeface="+mj-cs"/>
            </a:defRPr>
          </a:pPr>
          <a:endParaRPr lang="es-CL"/>
        </a:p>
      </c:txPr>
    </c:title>
    <c:autoTitleDeleted val="0"/>
    <c:plotArea>
      <c:layout/>
      <c:pieChart>
        <c:varyColors val="1"/>
        <c:ser>
          <c:idx val="0"/>
          <c:order val="0"/>
          <c:tx>
            <c:strRef>
              <c:f>Hoja1!$B$1</c:f>
              <c:strCache>
                <c:ptCount val="1"/>
                <c:pt idx="0">
                  <c:v>Oportunidades</c:v>
                </c:pt>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8A71-426E-8778-6F9EFAD44CCE}"/>
              </c:ext>
            </c:extLst>
          </c:dPt>
          <c:dPt>
            <c:idx val="1"/>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3-8A71-426E-8778-6F9EFAD44CCE}"/>
              </c:ext>
            </c:extLst>
          </c:dPt>
          <c:dPt>
            <c:idx val="2"/>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5-8A71-426E-8778-6F9EFAD44CCE}"/>
              </c:ext>
            </c:extLst>
          </c:dPt>
          <c:dLbls>
            <c:spPr>
              <a:noFill/>
              <a:ln>
                <a:noFill/>
              </a:ln>
              <a:effectLst/>
            </c:spPr>
            <c:txPr>
              <a:bodyPr rot="0" spcFirstLastPara="1" vertOverflow="ellipsis" vert="horz" wrap="square" anchor="ctr" anchorCtr="1"/>
              <a:lstStyle/>
              <a:p>
                <a:pPr>
                  <a:defRPr sz="2000" b="0" i="0" u="none" strike="noStrike" kern="1200" baseline="0">
                    <a:solidFill>
                      <a:schemeClr val="dk1">
                        <a:lumMod val="75000"/>
                        <a:lumOff val="25000"/>
                      </a:schemeClr>
                    </a:solidFill>
                    <a:latin typeface="Arial Narrow" panose="020B0606020202030204" pitchFamily="34" charset="0"/>
                    <a:ea typeface="+mn-ea"/>
                    <a:cs typeface="+mn-cs"/>
                  </a:defRPr>
                </a:pPr>
                <a:endParaRPr lang="es-CL"/>
              </a:p>
            </c:txPr>
            <c:dLblPos val="inEnd"/>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Hoja1!$A$2:$A$4</c:f>
              <c:strCache>
                <c:ptCount val="3"/>
                <c:pt idx="0">
                  <c:v>Beneficio Esperado Alto</c:v>
                </c:pt>
                <c:pt idx="1">
                  <c:v>Beneficio Esperado Medio</c:v>
                </c:pt>
                <c:pt idx="2">
                  <c:v>Beneficio Esperado No implementado</c:v>
                </c:pt>
              </c:strCache>
            </c:strRef>
          </c:cat>
          <c:val>
            <c:numRef>
              <c:f>Hoja1!$B$2:$B$4</c:f>
              <c:numCache>
                <c:formatCode>0%</c:formatCode>
                <c:ptCount val="3"/>
                <c:pt idx="0">
                  <c:v>1</c:v>
                </c:pt>
                <c:pt idx="1">
                  <c:v>0</c:v>
                </c:pt>
                <c:pt idx="2">
                  <c:v>0</c:v>
                </c:pt>
              </c:numCache>
            </c:numRef>
          </c:val>
          <c:extLst>
            <c:ext xmlns:c16="http://schemas.microsoft.com/office/drawing/2014/chart" uri="{C3380CC4-5D6E-409C-BE32-E72D297353CC}">
              <c16:uniqueId val="{00000006-8A71-426E-8778-6F9EFAD44CCE}"/>
            </c:ext>
          </c:extLst>
        </c:ser>
        <c:ser>
          <c:idx val="1"/>
          <c:order val="1"/>
          <c:tx>
            <c:strRef>
              <c:f>Hoja1!$C$1</c:f>
              <c:strCache>
                <c:ptCount val="1"/>
                <c:pt idx="0">
                  <c:v>Cantidad</c:v>
                </c:pt>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8-8A71-426E-8778-6F9EFAD44CCE}"/>
              </c:ext>
            </c:extLst>
          </c:dPt>
          <c:dPt>
            <c:idx val="1"/>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A-8A71-426E-8778-6F9EFAD44CCE}"/>
              </c:ext>
            </c:extLst>
          </c:dPt>
          <c:dPt>
            <c:idx val="2"/>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C-8A71-426E-8778-6F9EFAD44CCE}"/>
              </c:ext>
            </c:extLst>
          </c:dPt>
          <c:cat>
            <c:strRef>
              <c:f>Hoja1!$A$2:$A$4</c:f>
              <c:strCache>
                <c:ptCount val="3"/>
                <c:pt idx="0">
                  <c:v>Beneficio Esperado Alto</c:v>
                </c:pt>
                <c:pt idx="1">
                  <c:v>Beneficio Esperado Medio</c:v>
                </c:pt>
                <c:pt idx="2">
                  <c:v>Beneficio Esperado No implementado</c:v>
                </c:pt>
              </c:strCache>
            </c:strRef>
          </c:cat>
          <c:val>
            <c:numRef>
              <c:f>Hoja1!$C$2:$C$4</c:f>
              <c:numCache>
                <c:formatCode>General</c:formatCode>
                <c:ptCount val="3"/>
                <c:pt idx="0">
                  <c:v>8</c:v>
                </c:pt>
                <c:pt idx="1">
                  <c:v>0</c:v>
                </c:pt>
                <c:pt idx="2">
                  <c:v>0</c:v>
                </c:pt>
              </c:numCache>
            </c:numRef>
          </c:val>
          <c:extLst>
            <c:ext xmlns:c16="http://schemas.microsoft.com/office/drawing/2014/chart" uri="{C3380CC4-5D6E-409C-BE32-E72D297353CC}">
              <c16:uniqueId val="{0000000D-8A71-426E-8778-6F9EFAD44CCE}"/>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59537147431017379"/>
          <c:y val="0.31891401148179183"/>
          <c:w val="0.39643499844731583"/>
          <c:h val="0.44169288396890261"/>
        </c:manualLayout>
      </c:layout>
      <c:overlay val="0"/>
      <c:spPr>
        <a:solidFill>
          <a:schemeClr val="lt1">
            <a:alpha val="50000"/>
          </a:schemeClr>
        </a:solidFill>
        <a:ln>
          <a:noFill/>
        </a:ln>
        <a:effectLst/>
      </c:spPr>
      <c:txPr>
        <a:bodyPr rot="0" spcFirstLastPara="1" vertOverflow="ellipsis" vert="horz" wrap="square" anchor="ctr" anchorCtr="1"/>
        <a:lstStyle/>
        <a:p>
          <a:pPr>
            <a:defRPr sz="2000" b="0" i="0" u="none" strike="noStrike" kern="1200" baseline="0">
              <a:solidFill>
                <a:schemeClr val="dk1">
                  <a:lumMod val="65000"/>
                  <a:lumOff val="35000"/>
                </a:schemeClr>
              </a:solidFill>
              <a:latin typeface="Arial Narrow" panose="020B0606020202030204" pitchFamily="34" charset="0"/>
              <a:ea typeface="+mn-ea"/>
              <a:cs typeface="+mn-cs"/>
            </a:defRPr>
          </a:pPr>
          <a:endParaRPr lang="es-CL"/>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sz="2000">
          <a:latin typeface="Arial Narrow" panose="020B0606020202030204" pitchFamily="34" charset="0"/>
        </a:defRPr>
      </a:pPr>
      <a:endParaRPr lang="es-C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2709DE-0F80-40BC-BA21-8F576627EF22}" type="doc">
      <dgm:prSet loTypeId="urn:microsoft.com/office/officeart/2005/8/layout/process1" loCatId="process" qsTypeId="urn:microsoft.com/office/officeart/2005/8/quickstyle/simple1" qsCatId="simple" csTypeId="urn:microsoft.com/office/officeart/2005/8/colors/accent1_2" csCatId="accent1" phldr="1"/>
      <dgm:spPr/>
    </dgm:pt>
    <dgm:pt modelId="{253EF9F3-1F75-431D-9880-A3106FCB0CFB}">
      <dgm:prSet phldrT="[Texto]"/>
      <dgm:spPr/>
      <dgm:t>
        <a:bodyPr/>
        <a:lstStyle/>
        <a:p>
          <a:r>
            <a:rPr lang="es-ES" dirty="0" smtClean="0">
              <a:latin typeface="Arial Narrow" panose="020B0606020202030204" pitchFamily="34" charset="0"/>
            </a:rPr>
            <a:t>Proceso</a:t>
          </a:r>
          <a:endParaRPr lang="es-ES" dirty="0">
            <a:latin typeface="Arial Narrow" panose="020B0606020202030204" pitchFamily="34" charset="0"/>
          </a:endParaRPr>
        </a:p>
      </dgm:t>
    </dgm:pt>
    <dgm:pt modelId="{106B78B4-EDED-4863-B5A6-116B55C91528}" type="parTrans" cxnId="{E26CE71C-E301-4A27-A776-882C2283255D}">
      <dgm:prSet/>
      <dgm:spPr/>
      <dgm:t>
        <a:bodyPr/>
        <a:lstStyle/>
        <a:p>
          <a:endParaRPr lang="es-ES">
            <a:latin typeface="Arial Narrow" panose="020B0606020202030204" pitchFamily="34" charset="0"/>
          </a:endParaRPr>
        </a:p>
      </dgm:t>
    </dgm:pt>
    <dgm:pt modelId="{7084A0A7-246A-4C0C-9AA2-1EBBC4A2AB11}" type="sibTrans" cxnId="{E26CE71C-E301-4A27-A776-882C2283255D}">
      <dgm:prSet/>
      <dgm:spPr/>
      <dgm:t>
        <a:bodyPr/>
        <a:lstStyle/>
        <a:p>
          <a:endParaRPr lang="es-ES">
            <a:latin typeface="Arial Narrow" panose="020B0606020202030204" pitchFamily="34" charset="0"/>
          </a:endParaRPr>
        </a:p>
      </dgm:t>
    </dgm:pt>
    <dgm:pt modelId="{ADF6D2A3-FA62-4D77-B8B0-4606084907A9}">
      <dgm:prSet phldrT="[Texto]"/>
      <dgm:spPr/>
      <dgm:t>
        <a:bodyPr/>
        <a:lstStyle/>
        <a:p>
          <a:r>
            <a:rPr lang="es-ES" dirty="0" smtClean="0">
              <a:latin typeface="Arial Narrow" panose="020B0606020202030204" pitchFamily="34" charset="0"/>
            </a:rPr>
            <a:t>Objetivo del Proceso</a:t>
          </a:r>
          <a:endParaRPr lang="es-ES" dirty="0">
            <a:latin typeface="Arial Narrow" panose="020B0606020202030204" pitchFamily="34" charset="0"/>
          </a:endParaRPr>
        </a:p>
      </dgm:t>
    </dgm:pt>
    <dgm:pt modelId="{92379951-32B2-45BC-A39C-8D09E4678181}" type="parTrans" cxnId="{4B0ADA25-16AA-4D14-BBCE-1311366FDAC0}">
      <dgm:prSet/>
      <dgm:spPr/>
      <dgm:t>
        <a:bodyPr/>
        <a:lstStyle/>
        <a:p>
          <a:endParaRPr lang="es-ES">
            <a:latin typeface="Arial Narrow" panose="020B0606020202030204" pitchFamily="34" charset="0"/>
          </a:endParaRPr>
        </a:p>
      </dgm:t>
    </dgm:pt>
    <dgm:pt modelId="{F3DA6D39-625B-494A-9B67-F7C52468CF99}" type="sibTrans" cxnId="{4B0ADA25-16AA-4D14-BBCE-1311366FDAC0}">
      <dgm:prSet/>
      <dgm:spPr/>
      <dgm:t>
        <a:bodyPr/>
        <a:lstStyle/>
        <a:p>
          <a:endParaRPr lang="es-ES">
            <a:latin typeface="Arial Narrow" panose="020B0606020202030204" pitchFamily="34" charset="0"/>
          </a:endParaRPr>
        </a:p>
      </dgm:t>
    </dgm:pt>
    <dgm:pt modelId="{342D623B-0313-4934-8D54-EA4FD8F1E4F5}">
      <dgm:prSet phldrT="[Texto]"/>
      <dgm:spPr/>
      <dgm:t>
        <a:bodyPr/>
        <a:lstStyle/>
        <a:p>
          <a:r>
            <a:rPr lang="es-ES" dirty="0" smtClean="0">
              <a:latin typeface="Arial Narrow" panose="020B0606020202030204" pitchFamily="34" charset="0"/>
            </a:rPr>
            <a:t>Dueño del Proceso</a:t>
          </a:r>
          <a:endParaRPr lang="es-ES" dirty="0">
            <a:latin typeface="Arial Narrow" panose="020B0606020202030204" pitchFamily="34" charset="0"/>
          </a:endParaRPr>
        </a:p>
      </dgm:t>
    </dgm:pt>
    <dgm:pt modelId="{1C76DFF1-2830-46D7-9A12-053400923FB0}" type="parTrans" cxnId="{16CC3DAA-614B-419C-9180-D2FE7C66150C}">
      <dgm:prSet/>
      <dgm:spPr/>
      <dgm:t>
        <a:bodyPr/>
        <a:lstStyle/>
        <a:p>
          <a:endParaRPr lang="es-ES">
            <a:latin typeface="Arial Narrow" panose="020B0606020202030204" pitchFamily="34" charset="0"/>
          </a:endParaRPr>
        </a:p>
      </dgm:t>
    </dgm:pt>
    <dgm:pt modelId="{7B980B6F-95ED-4D3F-878E-C1E8EAD9FADD}" type="sibTrans" cxnId="{16CC3DAA-614B-419C-9180-D2FE7C66150C}">
      <dgm:prSet/>
      <dgm:spPr/>
      <dgm:t>
        <a:bodyPr/>
        <a:lstStyle/>
        <a:p>
          <a:endParaRPr lang="es-ES">
            <a:latin typeface="Arial Narrow" panose="020B0606020202030204" pitchFamily="34" charset="0"/>
          </a:endParaRPr>
        </a:p>
      </dgm:t>
    </dgm:pt>
    <dgm:pt modelId="{6399F4BD-C0EB-4CD5-986C-BF3825336E86}">
      <dgm:prSet phldrT="[Texto]"/>
      <dgm:spPr/>
      <dgm:t>
        <a:bodyPr/>
        <a:lstStyle/>
        <a:p>
          <a:r>
            <a:rPr lang="es-ES" dirty="0" smtClean="0">
              <a:latin typeface="Arial Narrow" panose="020B0606020202030204" pitchFamily="34" charset="0"/>
            </a:rPr>
            <a:t>Fuente</a:t>
          </a:r>
          <a:endParaRPr lang="es-ES" dirty="0">
            <a:latin typeface="Arial Narrow" panose="020B0606020202030204" pitchFamily="34" charset="0"/>
          </a:endParaRPr>
        </a:p>
      </dgm:t>
    </dgm:pt>
    <dgm:pt modelId="{4E657D00-2018-4D58-9E94-AA89C6B8F028}" type="parTrans" cxnId="{5A6AA819-B7FF-4F72-ABF2-25E4D31DF667}">
      <dgm:prSet/>
      <dgm:spPr/>
      <dgm:t>
        <a:bodyPr/>
        <a:lstStyle/>
        <a:p>
          <a:endParaRPr lang="es-ES">
            <a:latin typeface="Arial Narrow" panose="020B0606020202030204" pitchFamily="34" charset="0"/>
          </a:endParaRPr>
        </a:p>
      </dgm:t>
    </dgm:pt>
    <dgm:pt modelId="{A193CC74-1906-429F-99A3-515A577A314E}" type="sibTrans" cxnId="{5A6AA819-B7FF-4F72-ABF2-25E4D31DF667}">
      <dgm:prSet/>
      <dgm:spPr/>
      <dgm:t>
        <a:bodyPr/>
        <a:lstStyle/>
        <a:p>
          <a:endParaRPr lang="es-ES">
            <a:latin typeface="Arial Narrow" panose="020B0606020202030204" pitchFamily="34" charset="0"/>
          </a:endParaRPr>
        </a:p>
      </dgm:t>
    </dgm:pt>
    <dgm:pt modelId="{96B0E770-E833-4259-8144-CDB1C1D96D62}">
      <dgm:prSet phldrT="[Texto]"/>
      <dgm:spPr/>
      <dgm:t>
        <a:bodyPr/>
        <a:lstStyle/>
        <a:p>
          <a:r>
            <a:rPr lang="es-ES" dirty="0" smtClean="0">
              <a:latin typeface="Arial Narrow" panose="020B0606020202030204" pitchFamily="34" charset="0"/>
            </a:rPr>
            <a:t>Riesgo</a:t>
          </a:r>
          <a:endParaRPr lang="es-ES" dirty="0">
            <a:latin typeface="Arial Narrow" panose="020B0606020202030204" pitchFamily="34" charset="0"/>
          </a:endParaRPr>
        </a:p>
      </dgm:t>
    </dgm:pt>
    <dgm:pt modelId="{435D8718-E88D-4ADD-94A7-6A27546BE0A5}" type="parTrans" cxnId="{15FBDE49-BFFF-48C5-934F-6AB9647156AB}">
      <dgm:prSet/>
      <dgm:spPr/>
      <dgm:t>
        <a:bodyPr/>
        <a:lstStyle/>
        <a:p>
          <a:endParaRPr lang="es-ES">
            <a:latin typeface="Arial Narrow" panose="020B0606020202030204" pitchFamily="34" charset="0"/>
          </a:endParaRPr>
        </a:p>
      </dgm:t>
    </dgm:pt>
    <dgm:pt modelId="{ECD5823C-7113-48A1-95C1-E4B000614901}" type="sibTrans" cxnId="{15FBDE49-BFFF-48C5-934F-6AB9647156AB}">
      <dgm:prSet/>
      <dgm:spPr/>
      <dgm:t>
        <a:bodyPr/>
        <a:lstStyle/>
        <a:p>
          <a:endParaRPr lang="es-ES">
            <a:latin typeface="Arial Narrow" panose="020B0606020202030204" pitchFamily="34" charset="0"/>
          </a:endParaRPr>
        </a:p>
      </dgm:t>
    </dgm:pt>
    <dgm:pt modelId="{56AF10D7-6E00-485E-A2C0-A26A997241F5}">
      <dgm:prSet phldrT="[Texto]"/>
      <dgm:spPr/>
      <dgm:t>
        <a:bodyPr/>
        <a:lstStyle/>
        <a:p>
          <a:r>
            <a:rPr lang="es-ES" dirty="0" smtClean="0">
              <a:latin typeface="Arial Narrow" panose="020B0606020202030204" pitchFamily="34" charset="0"/>
            </a:rPr>
            <a:t>Consecuencia</a:t>
          </a:r>
          <a:endParaRPr lang="es-ES" dirty="0">
            <a:latin typeface="Arial Narrow" panose="020B0606020202030204" pitchFamily="34" charset="0"/>
          </a:endParaRPr>
        </a:p>
      </dgm:t>
    </dgm:pt>
    <dgm:pt modelId="{4C418034-C8A3-44E6-9672-434D3F87B9CE}" type="parTrans" cxnId="{EE47415A-3426-4406-BBC0-3F168B356721}">
      <dgm:prSet/>
      <dgm:spPr/>
      <dgm:t>
        <a:bodyPr/>
        <a:lstStyle/>
        <a:p>
          <a:endParaRPr lang="es-ES">
            <a:latin typeface="Arial Narrow" panose="020B0606020202030204" pitchFamily="34" charset="0"/>
          </a:endParaRPr>
        </a:p>
      </dgm:t>
    </dgm:pt>
    <dgm:pt modelId="{333DED6D-6C32-4A89-A311-10DA5434D489}" type="sibTrans" cxnId="{EE47415A-3426-4406-BBC0-3F168B356721}">
      <dgm:prSet/>
      <dgm:spPr/>
      <dgm:t>
        <a:bodyPr/>
        <a:lstStyle/>
        <a:p>
          <a:endParaRPr lang="es-ES">
            <a:latin typeface="Arial Narrow" panose="020B0606020202030204" pitchFamily="34" charset="0"/>
          </a:endParaRPr>
        </a:p>
      </dgm:t>
    </dgm:pt>
    <dgm:pt modelId="{9179DBB9-0E87-4609-87ED-1E3B68733FFC}">
      <dgm:prSet phldrT="[Texto]"/>
      <dgm:spPr/>
      <dgm:t>
        <a:bodyPr/>
        <a:lstStyle/>
        <a:p>
          <a:r>
            <a:rPr lang="es-ES" dirty="0" smtClean="0">
              <a:latin typeface="Arial Narrow" panose="020B0606020202030204" pitchFamily="34" charset="0"/>
            </a:rPr>
            <a:t>Nivel de Riesgo</a:t>
          </a:r>
          <a:endParaRPr lang="es-ES" dirty="0">
            <a:latin typeface="Arial Narrow" panose="020B0606020202030204" pitchFamily="34" charset="0"/>
          </a:endParaRPr>
        </a:p>
      </dgm:t>
    </dgm:pt>
    <dgm:pt modelId="{E85DA6A6-E71B-49F7-9E14-0BDA5031D161}" type="parTrans" cxnId="{3AD4E0DF-BF43-46F3-81B8-2FAFF8015DC4}">
      <dgm:prSet/>
      <dgm:spPr/>
      <dgm:t>
        <a:bodyPr/>
        <a:lstStyle/>
        <a:p>
          <a:endParaRPr lang="es-ES">
            <a:latin typeface="Arial Narrow" panose="020B0606020202030204" pitchFamily="34" charset="0"/>
          </a:endParaRPr>
        </a:p>
      </dgm:t>
    </dgm:pt>
    <dgm:pt modelId="{1CE7F13D-B769-4915-994C-44FD7F23EA14}" type="sibTrans" cxnId="{3AD4E0DF-BF43-46F3-81B8-2FAFF8015DC4}">
      <dgm:prSet/>
      <dgm:spPr/>
      <dgm:t>
        <a:bodyPr/>
        <a:lstStyle/>
        <a:p>
          <a:endParaRPr lang="es-ES">
            <a:latin typeface="Arial Narrow" panose="020B0606020202030204" pitchFamily="34" charset="0"/>
          </a:endParaRPr>
        </a:p>
      </dgm:t>
    </dgm:pt>
    <dgm:pt modelId="{4954AFD7-4104-4D80-BA3E-EDFD0689A00C}" type="pres">
      <dgm:prSet presAssocID="{602709DE-0F80-40BC-BA21-8F576627EF22}" presName="Name0" presStyleCnt="0">
        <dgm:presLayoutVars>
          <dgm:dir/>
          <dgm:resizeHandles val="exact"/>
        </dgm:presLayoutVars>
      </dgm:prSet>
      <dgm:spPr/>
    </dgm:pt>
    <dgm:pt modelId="{B136A1A3-CD2E-4DF1-80F9-2C719605F94A}" type="pres">
      <dgm:prSet presAssocID="{253EF9F3-1F75-431D-9880-A3106FCB0CFB}" presName="node" presStyleLbl="node1" presStyleIdx="0" presStyleCnt="7">
        <dgm:presLayoutVars>
          <dgm:bulletEnabled val="1"/>
        </dgm:presLayoutVars>
      </dgm:prSet>
      <dgm:spPr/>
      <dgm:t>
        <a:bodyPr/>
        <a:lstStyle/>
        <a:p>
          <a:endParaRPr lang="es-ES"/>
        </a:p>
      </dgm:t>
    </dgm:pt>
    <dgm:pt modelId="{D7BB5E3F-5040-46BB-924E-0CF25DFBEB76}" type="pres">
      <dgm:prSet presAssocID="{7084A0A7-246A-4C0C-9AA2-1EBBC4A2AB11}" presName="sibTrans" presStyleLbl="sibTrans2D1" presStyleIdx="0" presStyleCnt="6"/>
      <dgm:spPr/>
      <dgm:t>
        <a:bodyPr/>
        <a:lstStyle/>
        <a:p>
          <a:endParaRPr lang="es-ES"/>
        </a:p>
      </dgm:t>
    </dgm:pt>
    <dgm:pt modelId="{AF3A10CD-A6B6-4B5B-BFD7-E63899248CD9}" type="pres">
      <dgm:prSet presAssocID="{7084A0A7-246A-4C0C-9AA2-1EBBC4A2AB11}" presName="connectorText" presStyleLbl="sibTrans2D1" presStyleIdx="0" presStyleCnt="6"/>
      <dgm:spPr/>
      <dgm:t>
        <a:bodyPr/>
        <a:lstStyle/>
        <a:p>
          <a:endParaRPr lang="es-ES"/>
        </a:p>
      </dgm:t>
    </dgm:pt>
    <dgm:pt modelId="{13228DDE-EB16-42BB-A8F4-1BDA6A0EC167}" type="pres">
      <dgm:prSet presAssocID="{ADF6D2A3-FA62-4D77-B8B0-4606084907A9}" presName="node" presStyleLbl="node1" presStyleIdx="1" presStyleCnt="7">
        <dgm:presLayoutVars>
          <dgm:bulletEnabled val="1"/>
        </dgm:presLayoutVars>
      </dgm:prSet>
      <dgm:spPr/>
      <dgm:t>
        <a:bodyPr/>
        <a:lstStyle/>
        <a:p>
          <a:endParaRPr lang="es-ES"/>
        </a:p>
      </dgm:t>
    </dgm:pt>
    <dgm:pt modelId="{95BF8C31-FCF2-4B75-BF3B-028771486E42}" type="pres">
      <dgm:prSet presAssocID="{F3DA6D39-625B-494A-9B67-F7C52468CF99}" presName="sibTrans" presStyleLbl="sibTrans2D1" presStyleIdx="1" presStyleCnt="6"/>
      <dgm:spPr/>
      <dgm:t>
        <a:bodyPr/>
        <a:lstStyle/>
        <a:p>
          <a:endParaRPr lang="es-ES"/>
        </a:p>
      </dgm:t>
    </dgm:pt>
    <dgm:pt modelId="{7C02D12D-7308-48BE-8C26-F2B703FE8299}" type="pres">
      <dgm:prSet presAssocID="{F3DA6D39-625B-494A-9B67-F7C52468CF99}" presName="connectorText" presStyleLbl="sibTrans2D1" presStyleIdx="1" presStyleCnt="6"/>
      <dgm:spPr/>
      <dgm:t>
        <a:bodyPr/>
        <a:lstStyle/>
        <a:p>
          <a:endParaRPr lang="es-ES"/>
        </a:p>
      </dgm:t>
    </dgm:pt>
    <dgm:pt modelId="{08C03EE8-B613-4D1B-9FD3-E1FD54BA6C5E}" type="pres">
      <dgm:prSet presAssocID="{342D623B-0313-4934-8D54-EA4FD8F1E4F5}" presName="node" presStyleLbl="node1" presStyleIdx="2" presStyleCnt="7">
        <dgm:presLayoutVars>
          <dgm:bulletEnabled val="1"/>
        </dgm:presLayoutVars>
      </dgm:prSet>
      <dgm:spPr/>
      <dgm:t>
        <a:bodyPr/>
        <a:lstStyle/>
        <a:p>
          <a:endParaRPr lang="es-ES"/>
        </a:p>
      </dgm:t>
    </dgm:pt>
    <dgm:pt modelId="{5F015220-9DBF-4B6B-AF8E-6127BB0A97BD}" type="pres">
      <dgm:prSet presAssocID="{7B980B6F-95ED-4D3F-878E-C1E8EAD9FADD}" presName="sibTrans" presStyleLbl="sibTrans2D1" presStyleIdx="2" presStyleCnt="6"/>
      <dgm:spPr/>
      <dgm:t>
        <a:bodyPr/>
        <a:lstStyle/>
        <a:p>
          <a:endParaRPr lang="es-ES"/>
        </a:p>
      </dgm:t>
    </dgm:pt>
    <dgm:pt modelId="{5A9D9897-BF5E-4FB7-BF4D-38AA432B717A}" type="pres">
      <dgm:prSet presAssocID="{7B980B6F-95ED-4D3F-878E-C1E8EAD9FADD}" presName="connectorText" presStyleLbl="sibTrans2D1" presStyleIdx="2" presStyleCnt="6"/>
      <dgm:spPr/>
      <dgm:t>
        <a:bodyPr/>
        <a:lstStyle/>
        <a:p>
          <a:endParaRPr lang="es-ES"/>
        </a:p>
      </dgm:t>
    </dgm:pt>
    <dgm:pt modelId="{0861A7BF-AEF4-4819-829C-B50D3E0DB884}" type="pres">
      <dgm:prSet presAssocID="{6399F4BD-C0EB-4CD5-986C-BF3825336E86}" presName="node" presStyleLbl="node1" presStyleIdx="3" presStyleCnt="7">
        <dgm:presLayoutVars>
          <dgm:bulletEnabled val="1"/>
        </dgm:presLayoutVars>
      </dgm:prSet>
      <dgm:spPr/>
      <dgm:t>
        <a:bodyPr/>
        <a:lstStyle/>
        <a:p>
          <a:endParaRPr lang="es-ES"/>
        </a:p>
      </dgm:t>
    </dgm:pt>
    <dgm:pt modelId="{4195AB27-2A38-4ED2-A8DB-AB57519FFC8C}" type="pres">
      <dgm:prSet presAssocID="{A193CC74-1906-429F-99A3-515A577A314E}" presName="sibTrans" presStyleLbl="sibTrans2D1" presStyleIdx="3" presStyleCnt="6"/>
      <dgm:spPr/>
      <dgm:t>
        <a:bodyPr/>
        <a:lstStyle/>
        <a:p>
          <a:endParaRPr lang="es-ES"/>
        </a:p>
      </dgm:t>
    </dgm:pt>
    <dgm:pt modelId="{64BFE3C4-9D07-4DD7-AF5D-0DA62DE6C6E1}" type="pres">
      <dgm:prSet presAssocID="{A193CC74-1906-429F-99A3-515A577A314E}" presName="connectorText" presStyleLbl="sibTrans2D1" presStyleIdx="3" presStyleCnt="6"/>
      <dgm:spPr/>
      <dgm:t>
        <a:bodyPr/>
        <a:lstStyle/>
        <a:p>
          <a:endParaRPr lang="es-ES"/>
        </a:p>
      </dgm:t>
    </dgm:pt>
    <dgm:pt modelId="{8D398971-5787-4A29-8225-4A95E6EC8CF1}" type="pres">
      <dgm:prSet presAssocID="{96B0E770-E833-4259-8144-CDB1C1D96D62}" presName="node" presStyleLbl="node1" presStyleIdx="4" presStyleCnt="7">
        <dgm:presLayoutVars>
          <dgm:bulletEnabled val="1"/>
        </dgm:presLayoutVars>
      </dgm:prSet>
      <dgm:spPr/>
      <dgm:t>
        <a:bodyPr/>
        <a:lstStyle/>
        <a:p>
          <a:endParaRPr lang="es-ES"/>
        </a:p>
      </dgm:t>
    </dgm:pt>
    <dgm:pt modelId="{38F9A87A-768D-49E1-B06A-27E032DC6659}" type="pres">
      <dgm:prSet presAssocID="{ECD5823C-7113-48A1-95C1-E4B000614901}" presName="sibTrans" presStyleLbl="sibTrans2D1" presStyleIdx="4" presStyleCnt="6"/>
      <dgm:spPr/>
      <dgm:t>
        <a:bodyPr/>
        <a:lstStyle/>
        <a:p>
          <a:endParaRPr lang="es-ES"/>
        </a:p>
      </dgm:t>
    </dgm:pt>
    <dgm:pt modelId="{03DE6A4D-D718-4AAC-A8BF-4B5E166393F2}" type="pres">
      <dgm:prSet presAssocID="{ECD5823C-7113-48A1-95C1-E4B000614901}" presName="connectorText" presStyleLbl="sibTrans2D1" presStyleIdx="4" presStyleCnt="6"/>
      <dgm:spPr/>
      <dgm:t>
        <a:bodyPr/>
        <a:lstStyle/>
        <a:p>
          <a:endParaRPr lang="es-ES"/>
        </a:p>
      </dgm:t>
    </dgm:pt>
    <dgm:pt modelId="{F45840B4-67F0-4345-90F6-46841FB7DDF1}" type="pres">
      <dgm:prSet presAssocID="{56AF10D7-6E00-485E-A2C0-A26A997241F5}" presName="node" presStyleLbl="node1" presStyleIdx="5" presStyleCnt="7">
        <dgm:presLayoutVars>
          <dgm:bulletEnabled val="1"/>
        </dgm:presLayoutVars>
      </dgm:prSet>
      <dgm:spPr/>
      <dgm:t>
        <a:bodyPr/>
        <a:lstStyle/>
        <a:p>
          <a:endParaRPr lang="es-ES"/>
        </a:p>
      </dgm:t>
    </dgm:pt>
    <dgm:pt modelId="{FD632BA2-B3EC-4289-BE18-B68B1E94CAD5}" type="pres">
      <dgm:prSet presAssocID="{333DED6D-6C32-4A89-A311-10DA5434D489}" presName="sibTrans" presStyleLbl="sibTrans2D1" presStyleIdx="5" presStyleCnt="6"/>
      <dgm:spPr/>
      <dgm:t>
        <a:bodyPr/>
        <a:lstStyle/>
        <a:p>
          <a:endParaRPr lang="es-ES"/>
        </a:p>
      </dgm:t>
    </dgm:pt>
    <dgm:pt modelId="{4A3467B5-B1FA-4008-9143-DFA1D44B643A}" type="pres">
      <dgm:prSet presAssocID="{333DED6D-6C32-4A89-A311-10DA5434D489}" presName="connectorText" presStyleLbl="sibTrans2D1" presStyleIdx="5" presStyleCnt="6"/>
      <dgm:spPr/>
      <dgm:t>
        <a:bodyPr/>
        <a:lstStyle/>
        <a:p>
          <a:endParaRPr lang="es-ES"/>
        </a:p>
      </dgm:t>
    </dgm:pt>
    <dgm:pt modelId="{18C46874-A3DD-471B-8B0C-8E1DC091BB59}" type="pres">
      <dgm:prSet presAssocID="{9179DBB9-0E87-4609-87ED-1E3B68733FFC}" presName="node" presStyleLbl="node1" presStyleIdx="6" presStyleCnt="7">
        <dgm:presLayoutVars>
          <dgm:bulletEnabled val="1"/>
        </dgm:presLayoutVars>
      </dgm:prSet>
      <dgm:spPr/>
      <dgm:t>
        <a:bodyPr/>
        <a:lstStyle/>
        <a:p>
          <a:endParaRPr lang="es-ES"/>
        </a:p>
      </dgm:t>
    </dgm:pt>
  </dgm:ptLst>
  <dgm:cxnLst>
    <dgm:cxn modelId="{1D7A61F2-4761-4E1D-B127-8DDEC205786D}" type="presOf" srcId="{333DED6D-6C32-4A89-A311-10DA5434D489}" destId="{FD632BA2-B3EC-4289-BE18-B68B1E94CAD5}" srcOrd="0" destOrd="0" presId="urn:microsoft.com/office/officeart/2005/8/layout/process1"/>
    <dgm:cxn modelId="{EE47415A-3426-4406-BBC0-3F168B356721}" srcId="{602709DE-0F80-40BC-BA21-8F576627EF22}" destId="{56AF10D7-6E00-485E-A2C0-A26A997241F5}" srcOrd="5" destOrd="0" parTransId="{4C418034-C8A3-44E6-9672-434D3F87B9CE}" sibTransId="{333DED6D-6C32-4A89-A311-10DA5434D489}"/>
    <dgm:cxn modelId="{5A6AA819-B7FF-4F72-ABF2-25E4D31DF667}" srcId="{602709DE-0F80-40BC-BA21-8F576627EF22}" destId="{6399F4BD-C0EB-4CD5-986C-BF3825336E86}" srcOrd="3" destOrd="0" parTransId="{4E657D00-2018-4D58-9E94-AA89C6B8F028}" sibTransId="{A193CC74-1906-429F-99A3-515A577A314E}"/>
    <dgm:cxn modelId="{3AD4E0DF-BF43-46F3-81B8-2FAFF8015DC4}" srcId="{602709DE-0F80-40BC-BA21-8F576627EF22}" destId="{9179DBB9-0E87-4609-87ED-1E3B68733FFC}" srcOrd="6" destOrd="0" parTransId="{E85DA6A6-E71B-49F7-9E14-0BDA5031D161}" sibTransId="{1CE7F13D-B769-4915-994C-44FD7F23EA14}"/>
    <dgm:cxn modelId="{E0F11485-D844-47DE-A70D-40EE7D1B769B}" type="presOf" srcId="{56AF10D7-6E00-485E-A2C0-A26A997241F5}" destId="{F45840B4-67F0-4345-90F6-46841FB7DDF1}" srcOrd="0" destOrd="0" presId="urn:microsoft.com/office/officeart/2005/8/layout/process1"/>
    <dgm:cxn modelId="{4B0ADA25-16AA-4D14-BBCE-1311366FDAC0}" srcId="{602709DE-0F80-40BC-BA21-8F576627EF22}" destId="{ADF6D2A3-FA62-4D77-B8B0-4606084907A9}" srcOrd="1" destOrd="0" parTransId="{92379951-32B2-45BC-A39C-8D09E4678181}" sibTransId="{F3DA6D39-625B-494A-9B67-F7C52468CF99}"/>
    <dgm:cxn modelId="{15FBDE49-BFFF-48C5-934F-6AB9647156AB}" srcId="{602709DE-0F80-40BC-BA21-8F576627EF22}" destId="{96B0E770-E833-4259-8144-CDB1C1D96D62}" srcOrd="4" destOrd="0" parTransId="{435D8718-E88D-4ADD-94A7-6A27546BE0A5}" sibTransId="{ECD5823C-7113-48A1-95C1-E4B000614901}"/>
    <dgm:cxn modelId="{4551A144-8781-4457-975E-A4506A595F25}" type="presOf" srcId="{7084A0A7-246A-4C0C-9AA2-1EBBC4A2AB11}" destId="{AF3A10CD-A6B6-4B5B-BFD7-E63899248CD9}" srcOrd="1" destOrd="0" presId="urn:microsoft.com/office/officeart/2005/8/layout/process1"/>
    <dgm:cxn modelId="{1617DB78-75FB-4B2C-B8CD-572834BE9064}" type="presOf" srcId="{A193CC74-1906-429F-99A3-515A577A314E}" destId="{64BFE3C4-9D07-4DD7-AF5D-0DA62DE6C6E1}" srcOrd="1" destOrd="0" presId="urn:microsoft.com/office/officeart/2005/8/layout/process1"/>
    <dgm:cxn modelId="{544A1FCB-D843-4FB7-881F-D800965A4D7B}" type="presOf" srcId="{253EF9F3-1F75-431D-9880-A3106FCB0CFB}" destId="{B136A1A3-CD2E-4DF1-80F9-2C719605F94A}" srcOrd="0" destOrd="0" presId="urn:microsoft.com/office/officeart/2005/8/layout/process1"/>
    <dgm:cxn modelId="{E110B062-7860-4482-A664-02B8AFB57CC9}" type="presOf" srcId="{ECD5823C-7113-48A1-95C1-E4B000614901}" destId="{03DE6A4D-D718-4AAC-A8BF-4B5E166393F2}" srcOrd="1" destOrd="0" presId="urn:microsoft.com/office/officeart/2005/8/layout/process1"/>
    <dgm:cxn modelId="{B1DA741E-6E0B-4DBF-A597-6C869B5229C8}" type="presOf" srcId="{F3DA6D39-625B-494A-9B67-F7C52468CF99}" destId="{95BF8C31-FCF2-4B75-BF3B-028771486E42}" srcOrd="0" destOrd="0" presId="urn:microsoft.com/office/officeart/2005/8/layout/process1"/>
    <dgm:cxn modelId="{E26CE71C-E301-4A27-A776-882C2283255D}" srcId="{602709DE-0F80-40BC-BA21-8F576627EF22}" destId="{253EF9F3-1F75-431D-9880-A3106FCB0CFB}" srcOrd="0" destOrd="0" parTransId="{106B78B4-EDED-4863-B5A6-116B55C91528}" sibTransId="{7084A0A7-246A-4C0C-9AA2-1EBBC4A2AB11}"/>
    <dgm:cxn modelId="{AD569E84-A563-4AFD-9A16-487DC34F2CC1}" type="presOf" srcId="{F3DA6D39-625B-494A-9B67-F7C52468CF99}" destId="{7C02D12D-7308-48BE-8C26-F2B703FE8299}" srcOrd="1" destOrd="0" presId="urn:microsoft.com/office/officeart/2005/8/layout/process1"/>
    <dgm:cxn modelId="{D96C46A4-B6B6-47DB-8205-9298623358AB}" type="presOf" srcId="{333DED6D-6C32-4A89-A311-10DA5434D489}" destId="{4A3467B5-B1FA-4008-9143-DFA1D44B643A}" srcOrd="1" destOrd="0" presId="urn:microsoft.com/office/officeart/2005/8/layout/process1"/>
    <dgm:cxn modelId="{7B620921-E8A2-431D-B4AA-43264567DC7F}" type="presOf" srcId="{6399F4BD-C0EB-4CD5-986C-BF3825336E86}" destId="{0861A7BF-AEF4-4819-829C-B50D3E0DB884}" srcOrd="0" destOrd="0" presId="urn:microsoft.com/office/officeart/2005/8/layout/process1"/>
    <dgm:cxn modelId="{3765B842-2007-4A1A-A47B-004537CD719C}" type="presOf" srcId="{342D623B-0313-4934-8D54-EA4FD8F1E4F5}" destId="{08C03EE8-B613-4D1B-9FD3-E1FD54BA6C5E}" srcOrd="0" destOrd="0" presId="urn:microsoft.com/office/officeart/2005/8/layout/process1"/>
    <dgm:cxn modelId="{9BF9DE47-4710-4EB7-8ED9-E120D7560E02}" type="presOf" srcId="{7B980B6F-95ED-4D3F-878E-C1E8EAD9FADD}" destId="{5F015220-9DBF-4B6B-AF8E-6127BB0A97BD}" srcOrd="0" destOrd="0" presId="urn:microsoft.com/office/officeart/2005/8/layout/process1"/>
    <dgm:cxn modelId="{96506A73-84E5-4BE5-B694-61458BDEC279}" type="presOf" srcId="{7B980B6F-95ED-4D3F-878E-C1E8EAD9FADD}" destId="{5A9D9897-BF5E-4FB7-BF4D-38AA432B717A}" srcOrd="1" destOrd="0" presId="urn:microsoft.com/office/officeart/2005/8/layout/process1"/>
    <dgm:cxn modelId="{584C5EC5-5991-4FDF-A4B7-AC780B99D973}" type="presOf" srcId="{A193CC74-1906-429F-99A3-515A577A314E}" destId="{4195AB27-2A38-4ED2-A8DB-AB57519FFC8C}" srcOrd="0" destOrd="0" presId="urn:microsoft.com/office/officeart/2005/8/layout/process1"/>
    <dgm:cxn modelId="{3568D85E-B073-478B-9C9C-FECC7159504A}" type="presOf" srcId="{9179DBB9-0E87-4609-87ED-1E3B68733FFC}" destId="{18C46874-A3DD-471B-8B0C-8E1DC091BB59}" srcOrd="0" destOrd="0" presId="urn:microsoft.com/office/officeart/2005/8/layout/process1"/>
    <dgm:cxn modelId="{64C4EBFC-BB38-4F8E-B691-78DA40061A63}" type="presOf" srcId="{602709DE-0F80-40BC-BA21-8F576627EF22}" destId="{4954AFD7-4104-4D80-BA3E-EDFD0689A00C}" srcOrd="0" destOrd="0" presId="urn:microsoft.com/office/officeart/2005/8/layout/process1"/>
    <dgm:cxn modelId="{C78C5D94-6E9F-46C7-8872-5502C2B39047}" type="presOf" srcId="{7084A0A7-246A-4C0C-9AA2-1EBBC4A2AB11}" destId="{D7BB5E3F-5040-46BB-924E-0CF25DFBEB76}" srcOrd="0" destOrd="0" presId="urn:microsoft.com/office/officeart/2005/8/layout/process1"/>
    <dgm:cxn modelId="{BCCF018D-3F83-4214-A000-7E25CC89B14E}" type="presOf" srcId="{96B0E770-E833-4259-8144-CDB1C1D96D62}" destId="{8D398971-5787-4A29-8225-4A95E6EC8CF1}" srcOrd="0" destOrd="0" presId="urn:microsoft.com/office/officeart/2005/8/layout/process1"/>
    <dgm:cxn modelId="{16CC3DAA-614B-419C-9180-D2FE7C66150C}" srcId="{602709DE-0F80-40BC-BA21-8F576627EF22}" destId="{342D623B-0313-4934-8D54-EA4FD8F1E4F5}" srcOrd="2" destOrd="0" parTransId="{1C76DFF1-2830-46D7-9A12-053400923FB0}" sibTransId="{7B980B6F-95ED-4D3F-878E-C1E8EAD9FADD}"/>
    <dgm:cxn modelId="{3A2E7EEA-2E7B-420B-AB94-CD144E11E07E}" type="presOf" srcId="{ADF6D2A3-FA62-4D77-B8B0-4606084907A9}" destId="{13228DDE-EB16-42BB-A8F4-1BDA6A0EC167}" srcOrd="0" destOrd="0" presId="urn:microsoft.com/office/officeart/2005/8/layout/process1"/>
    <dgm:cxn modelId="{2D4E8E41-2711-4737-B0DA-D6C799D25F10}" type="presOf" srcId="{ECD5823C-7113-48A1-95C1-E4B000614901}" destId="{38F9A87A-768D-49E1-B06A-27E032DC6659}" srcOrd="0" destOrd="0" presId="urn:microsoft.com/office/officeart/2005/8/layout/process1"/>
    <dgm:cxn modelId="{D7AD6ECE-FD0A-4971-AD51-10B08849AD7E}" type="presParOf" srcId="{4954AFD7-4104-4D80-BA3E-EDFD0689A00C}" destId="{B136A1A3-CD2E-4DF1-80F9-2C719605F94A}" srcOrd="0" destOrd="0" presId="urn:microsoft.com/office/officeart/2005/8/layout/process1"/>
    <dgm:cxn modelId="{52F15D07-0243-487A-90CE-FCE207A22113}" type="presParOf" srcId="{4954AFD7-4104-4D80-BA3E-EDFD0689A00C}" destId="{D7BB5E3F-5040-46BB-924E-0CF25DFBEB76}" srcOrd="1" destOrd="0" presId="urn:microsoft.com/office/officeart/2005/8/layout/process1"/>
    <dgm:cxn modelId="{9F23E740-E2DD-4215-98E6-1FDE9BED7005}" type="presParOf" srcId="{D7BB5E3F-5040-46BB-924E-0CF25DFBEB76}" destId="{AF3A10CD-A6B6-4B5B-BFD7-E63899248CD9}" srcOrd="0" destOrd="0" presId="urn:microsoft.com/office/officeart/2005/8/layout/process1"/>
    <dgm:cxn modelId="{691760BF-372E-4554-B4CA-3F3DB2D2FC7A}" type="presParOf" srcId="{4954AFD7-4104-4D80-BA3E-EDFD0689A00C}" destId="{13228DDE-EB16-42BB-A8F4-1BDA6A0EC167}" srcOrd="2" destOrd="0" presId="urn:microsoft.com/office/officeart/2005/8/layout/process1"/>
    <dgm:cxn modelId="{5896436A-6D63-4451-97A8-69602D09BBE5}" type="presParOf" srcId="{4954AFD7-4104-4D80-BA3E-EDFD0689A00C}" destId="{95BF8C31-FCF2-4B75-BF3B-028771486E42}" srcOrd="3" destOrd="0" presId="urn:microsoft.com/office/officeart/2005/8/layout/process1"/>
    <dgm:cxn modelId="{ACE25B2B-56E8-4B1A-A7E3-12760557A8B0}" type="presParOf" srcId="{95BF8C31-FCF2-4B75-BF3B-028771486E42}" destId="{7C02D12D-7308-48BE-8C26-F2B703FE8299}" srcOrd="0" destOrd="0" presId="urn:microsoft.com/office/officeart/2005/8/layout/process1"/>
    <dgm:cxn modelId="{5F998E41-8777-464E-BE00-119B922FCF43}" type="presParOf" srcId="{4954AFD7-4104-4D80-BA3E-EDFD0689A00C}" destId="{08C03EE8-B613-4D1B-9FD3-E1FD54BA6C5E}" srcOrd="4" destOrd="0" presId="urn:microsoft.com/office/officeart/2005/8/layout/process1"/>
    <dgm:cxn modelId="{F7230D66-B587-40E3-B4CC-BF783474BA38}" type="presParOf" srcId="{4954AFD7-4104-4D80-BA3E-EDFD0689A00C}" destId="{5F015220-9DBF-4B6B-AF8E-6127BB0A97BD}" srcOrd="5" destOrd="0" presId="urn:microsoft.com/office/officeart/2005/8/layout/process1"/>
    <dgm:cxn modelId="{2F2BAF18-7A0E-4F00-A652-FEF62D62B67B}" type="presParOf" srcId="{5F015220-9DBF-4B6B-AF8E-6127BB0A97BD}" destId="{5A9D9897-BF5E-4FB7-BF4D-38AA432B717A}" srcOrd="0" destOrd="0" presId="urn:microsoft.com/office/officeart/2005/8/layout/process1"/>
    <dgm:cxn modelId="{EE370122-06D1-49C6-8FB9-FAA7F1DC9222}" type="presParOf" srcId="{4954AFD7-4104-4D80-BA3E-EDFD0689A00C}" destId="{0861A7BF-AEF4-4819-829C-B50D3E0DB884}" srcOrd="6" destOrd="0" presId="urn:microsoft.com/office/officeart/2005/8/layout/process1"/>
    <dgm:cxn modelId="{44A2924A-8858-4BFF-A301-10D6085DA4F6}" type="presParOf" srcId="{4954AFD7-4104-4D80-BA3E-EDFD0689A00C}" destId="{4195AB27-2A38-4ED2-A8DB-AB57519FFC8C}" srcOrd="7" destOrd="0" presId="urn:microsoft.com/office/officeart/2005/8/layout/process1"/>
    <dgm:cxn modelId="{DA1FFFA3-2DA3-40A9-8358-17CA1799D939}" type="presParOf" srcId="{4195AB27-2A38-4ED2-A8DB-AB57519FFC8C}" destId="{64BFE3C4-9D07-4DD7-AF5D-0DA62DE6C6E1}" srcOrd="0" destOrd="0" presId="urn:microsoft.com/office/officeart/2005/8/layout/process1"/>
    <dgm:cxn modelId="{1A84E3C9-9E66-4623-9207-92551010C3B8}" type="presParOf" srcId="{4954AFD7-4104-4D80-BA3E-EDFD0689A00C}" destId="{8D398971-5787-4A29-8225-4A95E6EC8CF1}" srcOrd="8" destOrd="0" presId="urn:microsoft.com/office/officeart/2005/8/layout/process1"/>
    <dgm:cxn modelId="{A5487874-2CBA-4341-9113-B03D7EBABA22}" type="presParOf" srcId="{4954AFD7-4104-4D80-BA3E-EDFD0689A00C}" destId="{38F9A87A-768D-49E1-B06A-27E032DC6659}" srcOrd="9" destOrd="0" presId="urn:microsoft.com/office/officeart/2005/8/layout/process1"/>
    <dgm:cxn modelId="{ECD50A0D-CEB0-40E9-BEF1-52E811FBE307}" type="presParOf" srcId="{38F9A87A-768D-49E1-B06A-27E032DC6659}" destId="{03DE6A4D-D718-4AAC-A8BF-4B5E166393F2}" srcOrd="0" destOrd="0" presId="urn:microsoft.com/office/officeart/2005/8/layout/process1"/>
    <dgm:cxn modelId="{35BCBAB3-A0DC-4C07-AD3B-9C76147EF942}" type="presParOf" srcId="{4954AFD7-4104-4D80-BA3E-EDFD0689A00C}" destId="{F45840B4-67F0-4345-90F6-46841FB7DDF1}" srcOrd="10" destOrd="0" presId="urn:microsoft.com/office/officeart/2005/8/layout/process1"/>
    <dgm:cxn modelId="{657AC0C6-CCEE-410E-8E07-18B32C52F05B}" type="presParOf" srcId="{4954AFD7-4104-4D80-BA3E-EDFD0689A00C}" destId="{FD632BA2-B3EC-4289-BE18-B68B1E94CAD5}" srcOrd="11" destOrd="0" presId="urn:microsoft.com/office/officeart/2005/8/layout/process1"/>
    <dgm:cxn modelId="{41024BE1-D23B-4D18-A16B-E7A0014C1D82}" type="presParOf" srcId="{FD632BA2-B3EC-4289-BE18-B68B1E94CAD5}" destId="{4A3467B5-B1FA-4008-9143-DFA1D44B643A}" srcOrd="0" destOrd="0" presId="urn:microsoft.com/office/officeart/2005/8/layout/process1"/>
    <dgm:cxn modelId="{B66B4506-1584-4BB0-8E21-5F2B6512CFC9}" type="presParOf" srcId="{4954AFD7-4104-4D80-BA3E-EDFD0689A00C}" destId="{18C46874-A3DD-471B-8B0C-8E1DC091BB59}" srcOrd="1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2709DE-0F80-40BC-BA21-8F576627EF22}" type="doc">
      <dgm:prSet loTypeId="urn:microsoft.com/office/officeart/2005/8/layout/process1" loCatId="process" qsTypeId="urn:microsoft.com/office/officeart/2005/8/quickstyle/simple1" qsCatId="simple" csTypeId="urn:microsoft.com/office/officeart/2005/8/colors/accent1_2" csCatId="accent1" phldr="1"/>
      <dgm:spPr/>
    </dgm:pt>
    <dgm:pt modelId="{253EF9F3-1F75-431D-9880-A3106FCB0CFB}">
      <dgm:prSet phldrT="[Texto]"/>
      <dgm:spPr/>
      <dgm:t>
        <a:bodyPr/>
        <a:lstStyle/>
        <a:p>
          <a:r>
            <a:rPr lang="es-ES" dirty="0" smtClean="0">
              <a:latin typeface="Arial Narrow" panose="020B0606020202030204" pitchFamily="34" charset="0"/>
            </a:rPr>
            <a:t>Proceso</a:t>
          </a:r>
          <a:endParaRPr lang="es-ES" dirty="0">
            <a:latin typeface="Arial Narrow" panose="020B0606020202030204" pitchFamily="34" charset="0"/>
          </a:endParaRPr>
        </a:p>
      </dgm:t>
    </dgm:pt>
    <dgm:pt modelId="{106B78B4-EDED-4863-B5A6-116B55C91528}" type="parTrans" cxnId="{E26CE71C-E301-4A27-A776-882C2283255D}">
      <dgm:prSet/>
      <dgm:spPr/>
      <dgm:t>
        <a:bodyPr/>
        <a:lstStyle/>
        <a:p>
          <a:endParaRPr lang="es-ES">
            <a:latin typeface="Arial Narrow" panose="020B0606020202030204" pitchFamily="34" charset="0"/>
          </a:endParaRPr>
        </a:p>
      </dgm:t>
    </dgm:pt>
    <dgm:pt modelId="{7084A0A7-246A-4C0C-9AA2-1EBBC4A2AB11}" type="sibTrans" cxnId="{E26CE71C-E301-4A27-A776-882C2283255D}">
      <dgm:prSet/>
      <dgm:spPr/>
      <dgm:t>
        <a:bodyPr/>
        <a:lstStyle/>
        <a:p>
          <a:endParaRPr lang="es-ES">
            <a:latin typeface="Arial Narrow" panose="020B0606020202030204" pitchFamily="34" charset="0"/>
          </a:endParaRPr>
        </a:p>
      </dgm:t>
    </dgm:pt>
    <dgm:pt modelId="{ADF6D2A3-FA62-4D77-B8B0-4606084907A9}">
      <dgm:prSet phldrT="[Texto]"/>
      <dgm:spPr/>
      <dgm:t>
        <a:bodyPr/>
        <a:lstStyle/>
        <a:p>
          <a:r>
            <a:rPr lang="es-ES" dirty="0" smtClean="0">
              <a:latin typeface="Arial Narrow" panose="020B0606020202030204" pitchFamily="34" charset="0"/>
            </a:rPr>
            <a:t>Dueño del Proceso</a:t>
          </a:r>
          <a:endParaRPr lang="es-ES" dirty="0">
            <a:latin typeface="Arial Narrow" panose="020B0606020202030204" pitchFamily="34" charset="0"/>
          </a:endParaRPr>
        </a:p>
      </dgm:t>
    </dgm:pt>
    <dgm:pt modelId="{92379951-32B2-45BC-A39C-8D09E4678181}" type="parTrans" cxnId="{4B0ADA25-16AA-4D14-BBCE-1311366FDAC0}">
      <dgm:prSet/>
      <dgm:spPr/>
      <dgm:t>
        <a:bodyPr/>
        <a:lstStyle/>
        <a:p>
          <a:endParaRPr lang="es-ES">
            <a:latin typeface="Arial Narrow" panose="020B0606020202030204" pitchFamily="34" charset="0"/>
          </a:endParaRPr>
        </a:p>
      </dgm:t>
    </dgm:pt>
    <dgm:pt modelId="{F3DA6D39-625B-494A-9B67-F7C52468CF99}" type="sibTrans" cxnId="{4B0ADA25-16AA-4D14-BBCE-1311366FDAC0}">
      <dgm:prSet/>
      <dgm:spPr/>
      <dgm:t>
        <a:bodyPr/>
        <a:lstStyle/>
        <a:p>
          <a:endParaRPr lang="es-ES">
            <a:latin typeface="Arial Narrow" panose="020B0606020202030204" pitchFamily="34" charset="0"/>
          </a:endParaRPr>
        </a:p>
      </dgm:t>
    </dgm:pt>
    <dgm:pt modelId="{342D623B-0313-4934-8D54-EA4FD8F1E4F5}">
      <dgm:prSet phldrT="[Texto]"/>
      <dgm:spPr/>
      <dgm:t>
        <a:bodyPr/>
        <a:lstStyle/>
        <a:p>
          <a:r>
            <a:rPr lang="es-ES" dirty="0" smtClean="0">
              <a:latin typeface="Arial Narrow" panose="020B0606020202030204" pitchFamily="34" charset="0"/>
            </a:rPr>
            <a:t>Acciones</a:t>
          </a:r>
          <a:endParaRPr lang="es-ES" dirty="0">
            <a:latin typeface="Arial Narrow" panose="020B0606020202030204" pitchFamily="34" charset="0"/>
          </a:endParaRPr>
        </a:p>
      </dgm:t>
    </dgm:pt>
    <dgm:pt modelId="{1C76DFF1-2830-46D7-9A12-053400923FB0}" type="parTrans" cxnId="{16CC3DAA-614B-419C-9180-D2FE7C66150C}">
      <dgm:prSet/>
      <dgm:spPr/>
      <dgm:t>
        <a:bodyPr/>
        <a:lstStyle/>
        <a:p>
          <a:endParaRPr lang="es-ES">
            <a:latin typeface="Arial Narrow" panose="020B0606020202030204" pitchFamily="34" charset="0"/>
          </a:endParaRPr>
        </a:p>
      </dgm:t>
    </dgm:pt>
    <dgm:pt modelId="{7B980B6F-95ED-4D3F-878E-C1E8EAD9FADD}" type="sibTrans" cxnId="{16CC3DAA-614B-419C-9180-D2FE7C66150C}">
      <dgm:prSet/>
      <dgm:spPr/>
      <dgm:t>
        <a:bodyPr/>
        <a:lstStyle/>
        <a:p>
          <a:endParaRPr lang="es-ES">
            <a:latin typeface="Arial Narrow" panose="020B0606020202030204" pitchFamily="34" charset="0"/>
          </a:endParaRPr>
        </a:p>
      </dgm:t>
    </dgm:pt>
    <dgm:pt modelId="{6399F4BD-C0EB-4CD5-986C-BF3825336E86}">
      <dgm:prSet phldrT="[Texto]"/>
      <dgm:spPr/>
      <dgm:t>
        <a:bodyPr/>
        <a:lstStyle/>
        <a:p>
          <a:r>
            <a:rPr lang="es-ES" dirty="0" smtClean="0">
              <a:latin typeface="Arial Narrow" panose="020B0606020202030204" pitchFamily="34" charset="0"/>
            </a:rPr>
            <a:t>Responsable</a:t>
          </a:r>
          <a:endParaRPr lang="es-ES" dirty="0">
            <a:latin typeface="Arial Narrow" panose="020B0606020202030204" pitchFamily="34" charset="0"/>
          </a:endParaRPr>
        </a:p>
      </dgm:t>
    </dgm:pt>
    <dgm:pt modelId="{4E657D00-2018-4D58-9E94-AA89C6B8F028}" type="parTrans" cxnId="{5A6AA819-B7FF-4F72-ABF2-25E4D31DF667}">
      <dgm:prSet/>
      <dgm:spPr/>
      <dgm:t>
        <a:bodyPr/>
        <a:lstStyle/>
        <a:p>
          <a:endParaRPr lang="es-ES">
            <a:latin typeface="Arial Narrow" panose="020B0606020202030204" pitchFamily="34" charset="0"/>
          </a:endParaRPr>
        </a:p>
      </dgm:t>
    </dgm:pt>
    <dgm:pt modelId="{A193CC74-1906-429F-99A3-515A577A314E}" type="sibTrans" cxnId="{5A6AA819-B7FF-4F72-ABF2-25E4D31DF667}">
      <dgm:prSet/>
      <dgm:spPr/>
      <dgm:t>
        <a:bodyPr/>
        <a:lstStyle/>
        <a:p>
          <a:endParaRPr lang="es-ES">
            <a:latin typeface="Arial Narrow" panose="020B0606020202030204" pitchFamily="34" charset="0"/>
          </a:endParaRPr>
        </a:p>
      </dgm:t>
    </dgm:pt>
    <dgm:pt modelId="{96B0E770-E833-4259-8144-CDB1C1D96D62}">
      <dgm:prSet phldrT="[Texto]"/>
      <dgm:spPr/>
      <dgm:t>
        <a:bodyPr/>
        <a:lstStyle/>
        <a:p>
          <a:r>
            <a:rPr lang="es-ES" dirty="0" smtClean="0">
              <a:latin typeface="Arial Narrow" panose="020B0606020202030204" pitchFamily="34" charset="0"/>
            </a:rPr>
            <a:t>Plazo</a:t>
          </a:r>
          <a:endParaRPr lang="es-ES" dirty="0">
            <a:latin typeface="Arial Narrow" panose="020B0606020202030204" pitchFamily="34" charset="0"/>
          </a:endParaRPr>
        </a:p>
      </dgm:t>
    </dgm:pt>
    <dgm:pt modelId="{435D8718-E88D-4ADD-94A7-6A27546BE0A5}" type="parTrans" cxnId="{15FBDE49-BFFF-48C5-934F-6AB9647156AB}">
      <dgm:prSet/>
      <dgm:spPr/>
      <dgm:t>
        <a:bodyPr/>
        <a:lstStyle/>
        <a:p>
          <a:endParaRPr lang="es-ES">
            <a:latin typeface="Arial Narrow" panose="020B0606020202030204" pitchFamily="34" charset="0"/>
          </a:endParaRPr>
        </a:p>
      </dgm:t>
    </dgm:pt>
    <dgm:pt modelId="{ECD5823C-7113-48A1-95C1-E4B000614901}" type="sibTrans" cxnId="{15FBDE49-BFFF-48C5-934F-6AB9647156AB}">
      <dgm:prSet/>
      <dgm:spPr/>
      <dgm:t>
        <a:bodyPr/>
        <a:lstStyle/>
        <a:p>
          <a:endParaRPr lang="es-ES">
            <a:latin typeface="Arial Narrow" panose="020B0606020202030204" pitchFamily="34" charset="0"/>
          </a:endParaRPr>
        </a:p>
      </dgm:t>
    </dgm:pt>
    <dgm:pt modelId="{56AF10D7-6E00-485E-A2C0-A26A997241F5}">
      <dgm:prSet phldrT="[Texto]"/>
      <dgm:spPr/>
      <dgm:t>
        <a:bodyPr/>
        <a:lstStyle/>
        <a:p>
          <a:r>
            <a:rPr lang="es-ES" dirty="0" smtClean="0">
              <a:latin typeface="Arial Narrow" panose="020B0606020202030204" pitchFamily="34" charset="0"/>
            </a:rPr>
            <a:t>Nivel de Riesgo Residual</a:t>
          </a:r>
          <a:endParaRPr lang="es-ES" dirty="0">
            <a:latin typeface="Arial Narrow" panose="020B0606020202030204" pitchFamily="34" charset="0"/>
          </a:endParaRPr>
        </a:p>
      </dgm:t>
    </dgm:pt>
    <dgm:pt modelId="{4C418034-C8A3-44E6-9672-434D3F87B9CE}" type="parTrans" cxnId="{EE47415A-3426-4406-BBC0-3F168B356721}">
      <dgm:prSet/>
      <dgm:spPr/>
      <dgm:t>
        <a:bodyPr/>
        <a:lstStyle/>
        <a:p>
          <a:endParaRPr lang="es-ES">
            <a:latin typeface="Arial Narrow" panose="020B0606020202030204" pitchFamily="34" charset="0"/>
          </a:endParaRPr>
        </a:p>
      </dgm:t>
    </dgm:pt>
    <dgm:pt modelId="{333DED6D-6C32-4A89-A311-10DA5434D489}" type="sibTrans" cxnId="{EE47415A-3426-4406-BBC0-3F168B356721}">
      <dgm:prSet/>
      <dgm:spPr/>
      <dgm:t>
        <a:bodyPr/>
        <a:lstStyle/>
        <a:p>
          <a:endParaRPr lang="es-ES">
            <a:latin typeface="Arial Narrow" panose="020B0606020202030204" pitchFamily="34" charset="0"/>
          </a:endParaRPr>
        </a:p>
      </dgm:t>
    </dgm:pt>
    <dgm:pt modelId="{9179DBB9-0E87-4609-87ED-1E3B68733FFC}">
      <dgm:prSet phldrT="[Texto]"/>
      <dgm:spPr/>
      <dgm:t>
        <a:bodyPr/>
        <a:lstStyle/>
        <a:p>
          <a:r>
            <a:rPr lang="es-ES" dirty="0" smtClean="0">
              <a:latin typeface="Arial Narrow" panose="020B0606020202030204" pitchFamily="34" charset="0"/>
            </a:rPr>
            <a:t>Observaciones</a:t>
          </a:r>
          <a:endParaRPr lang="es-ES" dirty="0">
            <a:latin typeface="Arial Narrow" panose="020B0606020202030204" pitchFamily="34" charset="0"/>
          </a:endParaRPr>
        </a:p>
      </dgm:t>
    </dgm:pt>
    <dgm:pt modelId="{E85DA6A6-E71B-49F7-9E14-0BDA5031D161}" type="parTrans" cxnId="{3AD4E0DF-BF43-46F3-81B8-2FAFF8015DC4}">
      <dgm:prSet/>
      <dgm:spPr/>
      <dgm:t>
        <a:bodyPr/>
        <a:lstStyle/>
        <a:p>
          <a:endParaRPr lang="es-ES">
            <a:latin typeface="Arial Narrow" panose="020B0606020202030204" pitchFamily="34" charset="0"/>
          </a:endParaRPr>
        </a:p>
      </dgm:t>
    </dgm:pt>
    <dgm:pt modelId="{1CE7F13D-B769-4915-994C-44FD7F23EA14}" type="sibTrans" cxnId="{3AD4E0DF-BF43-46F3-81B8-2FAFF8015DC4}">
      <dgm:prSet/>
      <dgm:spPr/>
      <dgm:t>
        <a:bodyPr/>
        <a:lstStyle/>
        <a:p>
          <a:endParaRPr lang="es-ES">
            <a:latin typeface="Arial Narrow" panose="020B0606020202030204" pitchFamily="34" charset="0"/>
          </a:endParaRPr>
        </a:p>
      </dgm:t>
    </dgm:pt>
    <dgm:pt modelId="{4954AFD7-4104-4D80-BA3E-EDFD0689A00C}" type="pres">
      <dgm:prSet presAssocID="{602709DE-0F80-40BC-BA21-8F576627EF22}" presName="Name0" presStyleCnt="0">
        <dgm:presLayoutVars>
          <dgm:dir/>
          <dgm:resizeHandles val="exact"/>
        </dgm:presLayoutVars>
      </dgm:prSet>
      <dgm:spPr/>
    </dgm:pt>
    <dgm:pt modelId="{B136A1A3-CD2E-4DF1-80F9-2C719605F94A}" type="pres">
      <dgm:prSet presAssocID="{253EF9F3-1F75-431D-9880-A3106FCB0CFB}" presName="node" presStyleLbl="node1" presStyleIdx="0" presStyleCnt="7">
        <dgm:presLayoutVars>
          <dgm:bulletEnabled val="1"/>
        </dgm:presLayoutVars>
      </dgm:prSet>
      <dgm:spPr/>
      <dgm:t>
        <a:bodyPr/>
        <a:lstStyle/>
        <a:p>
          <a:endParaRPr lang="es-ES"/>
        </a:p>
      </dgm:t>
    </dgm:pt>
    <dgm:pt modelId="{D7BB5E3F-5040-46BB-924E-0CF25DFBEB76}" type="pres">
      <dgm:prSet presAssocID="{7084A0A7-246A-4C0C-9AA2-1EBBC4A2AB11}" presName="sibTrans" presStyleLbl="sibTrans2D1" presStyleIdx="0" presStyleCnt="6"/>
      <dgm:spPr/>
      <dgm:t>
        <a:bodyPr/>
        <a:lstStyle/>
        <a:p>
          <a:endParaRPr lang="es-ES"/>
        </a:p>
      </dgm:t>
    </dgm:pt>
    <dgm:pt modelId="{AF3A10CD-A6B6-4B5B-BFD7-E63899248CD9}" type="pres">
      <dgm:prSet presAssocID="{7084A0A7-246A-4C0C-9AA2-1EBBC4A2AB11}" presName="connectorText" presStyleLbl="sibTrans2D1" presStyleIdx="0" presStyleCnt="6"/>
      <dgm:spPr/>
      <dgm:t>
        <a:bodyPr/>
        <a:lstStyle/>
        <a:p>
          <a:endParaRPr lang="es-ES"/>
        </a:p>
      </dgm:t>
    </dgm:pt>
    <dgm:pt modelId="{13228DDE-EB16-42BB-A8F4-1BDA6A0EC167}" type="pres">
      <dgm:prSet presAssocID="{ADF6D2A3-FA62-4D77-B8B0-4606084907A9}" presName="node" presStyleLbl="node1" presStyleIdx="1" presStyleCnt="7">
        <dgm:presLayoutVars>
          <dgm:bulletEnabled val="1"/>
        </dgm:presLayoutVars>
      </dgm:prSet>
      <dgm:spPr/>
      <dgm:t>
        <a:bodyPr/>
        <a:lstStyle/>
        <a:p>
          <a:endParaRPr lang="es-ES"/>
        </a:p>
      </dgm:t>
    </dgm:pt>
    <dgm:pt modelId="{95BF8C31-FCF2-4B75-BF3B-028771486E42}" type="pres">
      <dgm:prSet presAssocID="{F3DA6D39-625B-494A-9B67-F7C52468CF99}" presName="sibTrans" presStyleLbl="sibTrans2D1" presStyleIdx="1" presStyleCnt="6"/>
      <dgm:spPr/>
      <dgm:t>
        <a:bodyPr/>
        <a:lstStyle/>
        <a:p>
          <a:endParaRPr lang="es-ES"/>
        </a:p>
      </dgm:t>
    </dgm:pt>
    <dgm:pt modelId="{7C02D12D-7308-48BE-8C26-F2B703FE8299}" type="pres">
      <dgm:prSet presAssocID="{F3DA6D39-625B-494A-9B67-F7C52468CF99}" presName="connectorText" presStyleLbl="sibTrans2D1" presStyleIdx="1" presStyleCnt="6"/>
      <dgm:spPr/>
      <dgm:t>
        <a:bodyPr/>
        <a:lstStyle/>
        <a:p>
          <a:endParaRPr lang="es-ES"/>
        </a:p>
      </dgm:t>
    </dgm:pt>
    <dgm:pt modelId="{08C03EE8-B613-4D1B-9FD3-E1FD54BA6C5E}" type="pres">
      <dgm:prSet presAssocID="{342D623B-0313-4934-8D54-EA4FD8F1E4F5}" presName="node" presStyleLbl="node1" presStyleIdx="2" presStyleCnt="7">
        <dgm:presLayoutVars>
          <dgm:bulletEnabled val="1"/>
        </dgm:presLayoutVars>
      </dgm:prSet>
      <dgm:spPr/>
      <dgm:t>
        <a:bodyPr/>
        <a:lstStyle/>
        <a:p>
          <a:endParaRPr lang="es-ES"/>
        </a:p>
      </dgm:t>
    </dgm:pt>
    <dgm:pt modelId="{5F015220-9DBF-4B6B-AF8E-6127BB0A97BD}" type="pres">
      <dgm:prSet presAssocID="{7B980B6F-95ED-4D3F-878E-C1E8EAD9FADD}" presName="sibTrans" presStyleLbl="sibTrans2D1" presStyleIdx="2" presStyleCnt="6"/>
      <dgm:spPr/>
      <dgm:t>
        <a:bodyPr/>
        <a:lstStyle/>
        <a:p>
          <a:endParaRPr lang="es-ES"/>
        </a:p>
      </dgm:t>
    </dgm:pt>
    <dgm:pt modelId="{5A9D9897-BF5E-4FB7-BF4D-38AA432B717A}" type="pres">
      <dgm:prSet presAssocID="{7B980B6F-95ED-4D3F-878E-C1E8EAD9FADD}" presName="connectorText" presStyleLbl="sibTrans2D1" presStyleIdx="2" presStyleCnt="6"/>
      <dgm:spPr/>
      <dgm:t>
        <a:bodyPr/>
        <a:lstStyle/>
        <a:p>
          <a:endParaRPr lang="es-ES"/>
        </a:p>
      </dgm:t>
    </dgm:pt>
    <dgm:pt modelId="{0861A7BF-AEF4-4819-829C-B50D3E0DB884}" type="pres">
      <dgm:prSet presAssocID="{6399F4BD-C0EB-4CD5-986C-BF3825336E86}" presName="node" presStyleLbl="node1" presStyleIdx="3" presStyleCnt="7">
        <dgm:presLayoutVars>
          <dgm:bulletEnabled val="1"/>
        </dgm:presLayoutVars>
      </dgm:prSet>
      <dgm:spPr/>
      <dgm:t>
        <a:bodyPr/>
        <a:lstStyle/>
        <a:p>
          <a:endParaRPr lang="es-ES"/>
        </a:p>
      </dgm:t>
    </dgm:pt>
    <dgm:pt modelId="{4195AB27-2A38-4ED2-A8DB-AB57519FFC8C}" type="pres">
      <dgm:prSet presAssocID="{A193CC74-1906-429F-99A3-515A577A314E}" presName="sibTrans" presStyleLbl="sibTrans2D1" presStyleIdx="3" presStyleCnt="6"/>
      <dgm:spPr/>
      <dgm:t>
        <a:bodyPr/>
        <a:lstStyle/>
        <a:p>
          <a:endParaRPr lang="es-ES"/>
        </a:p>
      </dgm:t>
    </dgm:pt>
    <dgm:pt modelId="{64BFE3C4-9D07-4DD7-AF5D-0DA62DE6C6E1}" type="pres">
      <dgm:prSet presAssocID="{A193CC74-1906-429F-99A3-515A577A314E}" presName="connectorText" presStyleLbl="sibTrans2D1" presStyleIdx="3" presStyleCnt="6"/>
      <dgm:spPr/>
      <dgm:t>
        <a:bodyPr/>
        <a:lstStyle/>
        <a:p>
          <a:endParaRPr lang="es-ES"/>
        </a:p>
      </dgm:t>
    </dgm:pt>
    <dgm:pt modelId="{8D398971-5787-4A29-8225-4A95E6EC8CF1}" type="pres">
      <dgm:prSet presAssocID="{96B0E770-E833-4259-8144-CDB1C1D96D62}" presName="node" presStyleLbl="node1" presStyleIdx="4" presStyleCnt="7">
        <dgm:presLayoutVars>
          <dgm:bulletEnabled val="1"/>
        </dgm:presLayoutVars>
      </dgm:prSet>
      <dgm:spPr/>
      <dgm:t>
        <a:bodyPr/>
        <a:lstStyle/>
        <a:p>
          <a:endParaRPr lang="es-ES"/>
        </a:p>
      </dgm:t>
    </dgm:pt>
    <dgm:pt modelId="{38F9A87A-768D-49E1-B06A-27E032DC6659}" type="pres">
      <dgm:prSet presAssocID="{ECD5823C-7113-48A1-95C1-E4B000614901}" presName="sibTrans" presStyleLbl="sibTrans2D1" presStyleIdx="4" presStyleCnt="6"/>
      <dgm:spPr/>
      <dgm:t>
        <a:bodyPr/>
        <a:lstStyle/>
        <a:p>
          <a:endParaRPr lang="es-ES"/>
        </a:p>
      </dgm:t>
    </dgm:pt>
    <dgm:pt modelId="{03DE6A4D-D718-4AAC-A8BF-4B5E166393F2}" type="pres">
      <dgm:prSet presAssocID="{ECD5823C-7113-48A1-95C1-E4B000614901}" presName="connectorText" presStyleLbl="sibTrans2D1" presStyleIdx="4" presStyleCnt="6"/>
      <dgm:spPr/>
      <dgm:t>
        <a:bodyPr/>
        <a:lstStyle/>
        <a:p>
          <a:endParaRPr lang="es-ES"/>
        </a:p>
      </dgm:t>
    </dgm:pt>
    <dgm:pt modelId="{F45840B4-67F0-4345-90F6-46841FB7DDF1}" type="pres">
      <dgm:prSet presAssocID="{56AF10D7-6E00-485E-A2C0-A26A997241F5}" presName="node" presStyleLbl="node1" presStyleIdx="5" presStyleCnt="7">
        <dgm:presLayoutVars>
          <dgm:bulletEnabled val="1"/>
        </dgm:presLayoutVars>
      </dgm:prSet>
      <dgm:spPr/>
      <dgm:t>
        <a:bodyPr/>
        <a:lstStyle/>
        <a:p>
          <a:endParaRPr lang="es-ES"/>
        </a:p>
      </dgm:t>
    </dgm:pt>
    <dgm:pt modelId="{FD632BA2-B3EC-4289-BE18-B68B1E94CAD5}" type="pres">
      <dgm:prSet presAssocID="{333DED6D-6C32-4A89-A311-10DA5434D489}" presName="sibTrans" presStyleLbl="sibTrans2D1" presStyleIdx="5" presStyleCnt="6"/>
      <dgm:spPr/>
      <dgm:t>
        <a:bodyPr/>
        <a:lstStyle/>
        <a:p>
          <a:endParaRPr lang="es-ES"/>
        </a:p>
      </dgm:t>
    </dgm:pt>
    <dgm:pt modelId="{4A3467B5-B1FA-4008-9143-DFA1D44B643A}" type="pres">
      <dgm:prSet presAssocID="{333DED6D-6C32-4A89-A311-10DA5434D489}" presName="connectorText" presStyleLbl="sibTrans2D1" presStyleIdx="5" presStyleCnt="6"/>
      <dgm:spPr/>
      <dgm:t>
        <a:bodyPr/>
        <a:lstStyle/>
        <a:p>
          <a:endParaRPr lang="es-ES"/>
        </a:p>
      </dgm:t>
    </dgm:pt>
    <dgm:pt modelId="{18C46874-A3DD-471B-8B0C-8E1DC091BB59}" type="pres">
      <dgm:prSet presAssocID="{9179DBB9-0E87-4609-87ED-1E3B68733FFC}" presName="node" presStyleLbl="node1" presStyleIdx="6" presStyleCnt="7">
        <dgm:presLayoutVars>
          <dgm:bulletEnabled val="1"/>
        </dgm:presLayoutVars>
      </dgm:prSet>
      <dgm:spPr/>
      <dgm:t>
        <a:bodyPr/>
        <a:lstStyle/>
        <a:p>
          <a:endParaRPr lang="es-ES"/>
        </a:p>
      </dgm:t>
    </dgm:pt>
  </dgm:ptLst>
  <dgm:cxnLst>
    <dgm:cxn modelId="{1D7A61F2-4761-4E1D-B127-8DDEC205786D}" type="presOf" srcId="{333DED6D-6C32-4A89-A311-10DA5434D489}" destId="{FD632BA2-B3EC-4289-BE18-B68B1E94CAD5}" srcOrd="0" destOrd="0" presId="urn:microsoft.com/office/officeart/2005/8/layout/process1"/>
    <dgm:cxn modelId="{EE47415A-3426-4406-BBC0-3F168B356721}" srcId="{602709DE-0F80-40BC-BA21-8F576627EF22}" destId="{56AF10D7-6E00-485E-A2C0-A26A997241F5}" srcOrd="5" destOrd="0" parTransId="{4C418034-C8A3-44E6-9672-434D3F87B9CE}" sibTransId="{333DED6D-6C32-4A89-A311-10DA5434D489}"/>
    <dgm:cxn modelId="{5A6AA819-B7FF-4F72-ABF2-25E4D31DF667}" srcId="{602709DE-0F80-40BC-BA21-8F576627EF22}" destId="{6399F4BD-C0EB-4CD5-986C-BF3825336E86}" srcOrd="3" destOrd="0" parTransId="{4E657D00-2018-4D58-9E94-AA89C6B8F028}" sibTransId="{A193CC74-1906-429F-99A3-515A577A314E}"/>
    <dgm:cxn modelId="{3AD4E0DF-BF43-46F3-81B8-2FAFF8015DC4}" srcId="{602709DE-0F80-40BC-BA21-8F576627EF22}" destId="{9179DBB9-0E87-4609-87ED-1E3B68733FFC}" srcOrd="6" destOrd="0" parTransId="{E85DA6A6-E71B-49F7-9E14-0BDA5031D161}" sibTransId="{1CE7F13D-B769-4915-994C-44FD7F23EA14}"/>
    <dgm:cxn modelId="{E0F11485-D844-47DE-A70D-40EE7D1B769B}" type="presOf" srcId="{56AF10D7-6E00-485E-A2C0-A26A997241F5}" destId="{F45840B4-67F0-4345-90F6-46841FB7DDF1}" srcOrd="0" destOrd="0" presId="urn:microsoft.com/office/officeart/2005/8/layout/process1"/>
    <dgm:cxn modelId="{4B0ADA25-16AA-4D14-BBCE-1311366FDAC0}" srcId="{602709DE-0F80-40BC-BA21-8F576627EF22}" destId="{ADF6D2A3-FA62-4D77-B8B0-4606084907A9}" srcOrd="1" destOrd="0" parTransId="{92379951-32B2-45BC-A39C-8D09E4678181}" sibTransId="{F3DA6D39-625B-494A-9B67-F7C52468CF99}"/>
    <dgm:cxn modelId="{15FBDE49-BFFF-48C5-934F-6AB9647156AB}" srcId="{602709DE-0F80-40BC-BA21-8F576627EF22}" destId="{96B0E770-E833-4259-8144-CDB1C1D96D62}" srcOrd="4" destOrd="0" parTransId="{435D8718-E88D-4ADD-94A7-6A27546BE0A5}" sibTransId="{ECD5823C-7113-48A1-95C1-E4B000614901}"/>
    <dgm:cxn modelId="{4551A144-8781-4457-975E-A4506A595F25}" type="presOf" srcId="{7084A0A7-246A-4C0C-9AA2-1EBBC4A2AB11}" destId="{AF3A10CD-A6B6-4B5B-BFD7-E63899248CD9}" srcOrd="1" destOrd="0" presId="urn:microsoft.com/office/officeart/2005/8/layout/process1"/>
    <dgm:cxn modelId="{1617DB78-75FB-4B2C-B8CD-572834BE9064}" type="presOf" srcId="{A193CC74-1906-429F-99A3-515A577A314E}" destId="{64BFE3C4-9D07-4DD7-AF5D-0DA62DE6C6E1}" srcOrd="1" destOrd="0" presId="urn:microsoft.com/office/officeart/2005/8/layout/process1"/>
    <dgm:cxn modelId="{544A1FCB-D843-4FB7-881F-D800965A4D7B}" type="presOf" srcId="{253EF9F3-1F75-431D-9880-A3106FCB0CFB}" destId="{B136A1A3-CD2E-4DF1-80F9-2C719605F94A}" srcOrd="0" destOrd="0" presId="urn:microsoft.com/office/officeart/2005/8/layout/process1"/>
    <dgm:cxn modelId="{E110B062-7860-4482-A664-02B8AFB57CC9}" type="presOf" srcId="{ECD5823C-7113-48A1-95C1-E4B000614901}" destId="{03DE6A4D-D718-4AAC-A8BF-4B5E166393F2}" srcOrd="1" destOrd="0" presId="urn:microsoft.com/office/officeart/2005/8/layout/process1"/>
    <dgm:cxn modelId="{B1DA741E-6E0B-4DBF-A597-6C869B5229C8}" type="presOf" srcId="{F3DA6D39-625B-494A-9B67-F7C52468CF99}" destId="{95BF8C31-FCF2-4B75-BF3B-028771486E42}" srcOrd="0" destOrd="0" presId="urn:microsoft.com/office/officeart/2005/8/layout/process1"/>
    <dgm:cxn modelId="{E26CE71C-E301-4A27-A776-882C2283255D}" srcId="{602709DE-0F80-40BC-BA21-8F576627EF22}" destId="{253EF9F3-1F75-431D-9880-A3106FCB0CFB}" srcOrd="0" destOrd="0" parTransId="{106B78B4-EDED-4863-B5A6-116B55C91528}" sibTransId="{7084A0A7-246A-4C0C-9AA2-1EBBC4A2AB11}"/>
    <dgm:cxn modelId="{AD569E84-A563-4AFD-9A16-487DC34F2CC1}" type="presOf" srcId="{F3DA6D39-625B-494A-9B67-F7C52468CF99}" destId="{7C02D12D-7308-48BE-8C26-F2B703FE8299}" srcOrd="1" destOrd="0" presId="urn:microsoft.com/office/officeart/2005/8/layout/process1"/>
    <dgm:cxn modelId="{D96C46A4-B6B6-47DB-8205-9298623358AB}" type="presOf" srcId="{333DED6D-6C32-4A89-A311-10DA5434D489}" destId="{4A3467B5-B1FA-4008-9143-DFA1D44B643A}" srcOrd="1" destOrd="0" presId="urn:microsoft.com/office/officeart/2005/8/layout/process1"/>
    <dgm:cxn modelId="{7B620921-E8A2-431D-B4AA-43264567DC7F}" type="presOf" srcId="{6399F4BD-C0EB-4CD5-986C-BF3825336E86}" destId="{0861A7BF-AEF4-4819-829C-B50D3E0DB884}" srcOrd="0" destOrd="0" presId="urn:microsoft.com/office/officeart/2005/8/layout/process1"/>
    <dgm:cxn modelId="{3765B842-2007-4A1A-A47B-004537CD719C}" type="presOf" srcId="{342D623B-0313-4934-8D54-EA4FD8F1E4F5}" destId="{08C03EE8-B613-4D1B-9FD3-E1FD54BA6C5E}" srcOrd="0" destOrd="0" presId="urn:microsoft.com/office/officeart/2005/8/layout/process1"/>
    <dgm:cxn modelId="{9BF9DE47-4710-4EB7-8ED9-E120D7560E02}" type="presOf" srcId="{7B980B6F-95ED-4D3F-878E-C1E8EAD9FADD}" destId="{5F015220-9DBF-4B6B-AF8E-6127BB0A97BD}" srcOrd="0" destOrd="0" presId="urn:microsoft.com/office/officeart/2005/8/layout/process1"/>
    <dgm:cxn modelId="{96506A73-84E5-4BE5-B694-61458BDEC279}" type="presOf" srcId="{7B980B6F-95ED-4D3F-878E-C1E8EAD9FADD}" destId="{5A9D9897-BF5E-4FB7-BF4D-38AA432B717A}" srcOrd="1" destOrd="0" presId="urn:microsoft.com/office/officeart/2005/8/layout/process1"/>
    <dgm:cxn modelId="{584C5EC5-5991-4FDF-A4B7-AC780B99D973}" type="presOf" srcId="{A193CC74-1906-429F-99A3-515A577A314E}" destId="{4195AB27-2A38-4ED2-A8DB-AB57519FFC8C}" srcOrd="0" destOrd="0" presId="urn:microsoft.com/office/officeart/2005/8/layout/process1"/>
    <dgm:cxn modelId="{3568D85E-B073-478B-9C9C-FECC7159504A}" type="presOf" srcId="{9179DBB9-0E87-4609-87ED-1E3B68733FFC}" destId="{18C46874-A3DD-471B-8B0C-8E1DC091BB59}" srcOrd="0" destOrd="0" presId="urn:microsoft.com/office/officeart/2005/8/layout/process1"/>
    <dgm:cxn modelId="{64C4EBFC-BB38-4F8E-B691-78DA40061A63}" type="presOf" srcId="{602709DE-0F80-40BC-BA21-8F576627EF22}" destId="{4954AFD7-4104-4D80-BA3E-EDFD0689A00C}" srcOrd="0" destOrd="0" presId="urn:microsoft.com/office/officeart/2005/8/layout/process1"/>
    <dgm:cxn modelId="{C78C5D94-6E9F-46C7-8872-5502C2B39047}" type="presOf" srcId="{7084A0A7-246A-4C0C-9AA2-1EBBC4A2AB11}" destId="{D7BB5E3F-5040-46BB-924E-0CF25DFBEB76}" srcOrd="0" destOrd="0" presId="urn:microsoft.com/office/officeart/2005/8/layout/process1"/>
    <dgm:cxn modelId="{BCCF018D-3F83-4214-A000-7E25CC89B14E}" type="presOf" srcId="{96B0E770-E833-4259-8144-CDB1C1D96D62}" destId="{8D398971-5787-4A29-8225-4A95E6EC8CF1}" srcOrd="0" destOrd="0" presId="urn:microsoft.com/office/officeart/2005/8/layout/process1"/>
    <dgm:cxn modelId="{16CC3DAA-614B-419C-9180-D2FE7C66150C}" srcId="{602709DE-0F80-40BC-BA21-8F576627EF22}" destId="{342D623B-0313-4934-8D54-EA4FD8F1E4F5}" srcOrd="2" destOrd="0" parTransId="{1C76DFF1-2830-46D7-9A12-053400923FB0}" sibTransId="{7B980B6F-95ED-4D3F-878E-C1E8EAD9FADD}"/>
    <dgm:cxn modelId="{3A2E7EEA-2E7B-420B-AB94-CD144E11E07E}" type="presOf" srcId="{ADF6D2A3-FA62-4D77-B8B0-4606084907A9}" destId="{13228DDE-EB16-42BB-A8F4-1BDA6A0EC167}" srcOrd="0" destOrd="0" presId="urn:microsoft.com/office/officeart/2005/8/layout/process1"/>
    <dgm:cxn modelId="{2D4E8E41-2711-4737-B0DA-D6C799D25F10}" type="presOf" srcId="{ECD5823C-7113-48A1-95C1-E4B000614901}" destId="{38F9A87A-768D-49E1-B06A-27E032DC6659}" srcOrd="0" destOrd="0" presId="urn:microsoft.com/office/officeart/2005/8/layout/process1"/>
    <dgm:cxn modelId="{D7AD6ECE-FD0A-4971-AD51-10B08849AD7E}" type="presParOf" srcId="{4954AFD7-4104-4D80-BA3E-EDFD0689A00C}" destId="{B136A1A3-CD2E-4DF1-80F9-2C719605F94A}" srcOrd="0" destOrd="0" presId="urn:microsoft.com/office/officeart/2005/8/layout/process1"/>
    <dgm:cxn modelId="{52F15D07-0243-487A-90CE-FCE207A22113}" type="presParOf" srcId="{4954AFD7-4104-4D80-BA3E-EDFD0689A00C}" destId="{D7BB5E3F-5040-46BB-924E-0CF25DFBEB76}" srcOrd="1" destOrd="0" presId="urn:microsoft.com/office/officeart/2005/8/layout/process1"/>
    <dgm:cxn modelId="{9F23E740-E2DD-4215-98E6-1FDE9BED7005}" type="presParOf" srcId="{D7BB5E3F-5040-46BB-924E-0CF25DFBEB76}" destId="{AF3A10CD-A6B6-4B5B-BFD7-E63899248CD9}" srcOrd="0" destOrd="0" presId="urn:microsoft.com/office/officeart/2005/8/layout/process1"/>
    <dgm:cxn modelId="{691760BF-372E-4554-B4CA-3F3DB2D2FC7A}" type="presParOf" srcId="{4954AFD7-4104-4D80-BA3E-EDFD0689A00C}" destId="{13228DDE-EB16-42BB-A8F4-1BDA6A0EC167}" srcOrd="2" destOrd="0" presId="urn:microsoft.com/office/officeart/2005/8/layout/process1"/>
    <dgm:cxn modelId="{5896436A-6D63-4451-97A8-69602D09BBE5}" type="presParOf" srcId="{4954AFD7-4104-4D80-BA3E-EDFD0689A00C}" destId="{95BF8C31-FCF2-4B75-BF3B-028771486E42}" srcOrd="3" destOrd="0" presId="urn:microsoft.com/office/officeart/2005/8/layout/process1"/>
    <dgm:cxn modelId="{ACE25B2B-56E8-4B1A-A7E3-12760557A8B0}" type="presParOf" srcId="{95BF8C31-FCF2-4B75-BF3B-028771486E42}" destId="{7C02D12D-7308-48BE-8C26-F2B703FE8299}" srcOrd="0" destOrd="0" presId="urn:microsoft.com/office/officeart/2005/8/layout/process1"/>
    <dgm:cxn modelId="{5F998E41-8777-464E-BE00-119B922FCF43}" type="presParOf" srcId="{4954AFD7-4104-4D80-BA3E-EDFD0689A00C}" destId="{08C03EE8-B613-4D1B-9FD3-E1FD54BA6C5E}" srcOrd="4" destOrd="0" presId="urn:microsoft.com/office/officeart/2005/8/layout/process1"/>
    <dgm:cxn modelId="{F7230D66-B587-40E3-B4CC-BF783474BA38}" type="presParOf" srcId="{4954AFD7-4104-4D80-BA3E-EDFD0689A00C}" destId="{5F015220-9DBF-4B6B-AF8E-6127BB0A97BD}" srcOrd="5" destOrd="0" presId="urn:microsoft.com/office/officeart/2005/8/layout/process1"/>
    <dgm:cxn modelId="{2F2BAF18-7A0E-4F00-A652-FEF62D62B67B}" type="presParOf" srcId="{5F015220-9DBF-4B6B-AF8E-6127BB0A97BD}" destId="{5A9D9897-BF5E-4FB7-BF4D-38AA432B717A}" srcOrd="0" destOrd="0" presId="urn:microsoft.com/office/officeart/2005/8/layout/process1"/>
    <dgm:cxn modelId="{EE370122-06D1-49C6-8FB9-FAA7F1DC9222}" type="presParOf" srcId="{4954AFD7-4104-4D80-BA3E-EDFD0689A00C}" destId="{0861A7BF-AEF4-4819-829C-B50D3E0DB884}" srcOrd="6" destOrd="0" presId="urn:microsoft.com/office/officeart/2005/8/layout/process1"/>
    <dgm:cxn modelId="{44A2924A-8858-4BFF-A301-10D6085DA4F6}" type="presParOf" srcId="{4954AFD7-4104-4D80-BA3E-EDFD0689A00C}" destId="{4195AB27-2A38-4ED2-A8DB-AB57519FFC8C}" srcOrd="7" destOrd="0" presId="urn:microsoft.com/office/officeart/2005/8/layout/process1"/>
    <dgm:cxn modelId="{DA1FFFA3-2DA3-40A9-8358-17CA1799D939}" type="presParOf" srcId="{4195AB27-2A38-4ED2-A8DB-AB57519FFC8C}" destId="{64BFE3C4-9D07-4DD7-AF5D-0DA62DE6C6E1}" srcOrd="0" destOrd="0" presId="urn:microsoft.com/office/officeart/2005/8/layout/process1"/>
    <dgm:cxn modelId="{1A84E3C9-9E66-4623-9207-92551010C3B8}" type="presParOf" srcId="{4954AFD7-4104-4D80-BA3E-EDFD0689A00C}" destId="{8D398971-5787-4A29-8225-4A95E6EC8CF1}" srcOrd="8" destOrd="0" presId="urn:microsoft.com/office/officeart/2005/8/layout/process1"/>
    <dgm:cxn modelId="{A5487874-2CBA-4341-9113-B03D7EBABA22}" type="presParOf" srcId="{4954AFD7-4104-4D80-BA3E-EDFD0689A00C}" destId="{38F9A87A-768D-49E1-B06A-27E032DC6659}" srcOrd="9" destOrd="0" presId="urn:microsoft.com/office/officeart/2005/8/layout/process1"/>
    <dgm:cxn modelId="{ECD50A0D-CEB0-40E9-BEF1-52E811FBE307}" type="presParOf" srcId="{38F9A87A-768D-49E1-B06A-27E032DC6659}" destId="{03DE6A4D-D718-4AAC-A8BF-4B5E166393F2}" srcOrd="0" destOrd="0" presId="urn:microsoft.com/office/officeart/2005/8/layout/process1"/>
    <dgm:cxn modelId="{35BCBAB3-A0DC-4C07-AD3B-9C76147EF942}" type="presParOf" srcId="{4954AFD7-4104-4D80-BA3E-EDFD0689A00C}" destId="{F45840B4-67F0-4345-90F6-46841FB7DDF1}" srcOrd="10" destOrd="0" presId="urn:microsoft.com/office/officeart/2005/8/layout/process1"/>
    <dgm:cxn modelId="{657AC0C6-CCEE-410E-8E07-18B32C52F05B}" type="presParOf" srcId="{4954AFD7-4104-4D80-BA3E-EDFD0689A00C}" destId="{FD632BA2-B3EC-4289-BE18-B68B1E94CAD5}" srcOrd="11" destOrd="0" presId="urn:microsoft.com/office/officeart/2005/8/layout/process1"/>
    <dgm:cxn modelId="{41024BE1-D23B-4D18-A16B-E7A0014C1D82}" type="presParOf" srcId="{FD632BA2-B3EC-4289-BE18-B68B1E94CAD5}" destId="{4A3467B5-B1FA-4008-9143-DFA1D44B643A}" srcOrd="0" destOrd="0" presId="urn:microsoft.com/office/officeart/2005/8/layout/process1"/>
    <dgm:cxn modelId="{B66B4506-1584-4BB0-8E21-5F2B6512CFC9}" type="presParOf" srcId="{4954AFD7-4104-4D80-BA3E-EDFD0689A00C}" destId="{18C46874-A3DD-471B-8B0C-8E1DC091BB59}" srcOrd="12"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2709DE-0F80-40BC-BA21-8F576627EF22}" type="doc">
      <dgm:prSet loTypeId="urn:microsoft.com/office/officeart/2005/8/layout/process1" loCatId="process" qsTypeId="urn:microsoft.com/office/officeart/2005/8/quickstyle/simple1" qsCatId="simple" csTypeId="urn:microsoft.com/office/officeart/2005/8/colors/accent1_2" csCatId="accent1" phldr="1"/>
      <dgm:spPr/>
    </dgm:pt>
    <dgm:pt modelId="{253EF9F3-1F75-431D-9880-A3106FCB0CFB}">
      <dgm:prSet phldrT="[Texto]"/>
      <dgm:spPr/>
      <dgm:t>
        <a:bodyPr/>
        <a:lstStyle/>
        <a:p>
          <a:r>
            <a:rPr lang="es-ES" dirty="0" smtClean="0">
              <a:latin typeface="Arial Narrow" panose="020B0606020202030204" pitchFamily="34" charset="0"/>
            </a:rPr>
            <a:t>Oportunidad</a:t>
          </a:r>
          <a:endParaRPr lang="es-ES" dirty="0">
            <a:latin typeface="Arial Narrow" panose="020B0606020202030204" pitchFamily="34" charset="0"/>
          </a:endParaRPr>
        </a:p>
      </dgm:t>
    </dgm:pt>
    <dgm:pt modelId="{106B78B4-EDED-4863-B5A6-116B55C91528}" type="parTrans" cxnId="{E26CE71C-E301-4A27-A776-882C2283255D}">
      <dgm:prSet/>
      <dgm:spPr/>
      <dgm:t>
        <a:bodyPr/>
        <a:lstStyle/>
        <a:p>
          <a:endParaRPr lang="es-ES">
            <a:latin typeface="Arial Narrow" panose="020B0606020202030204" pitchFamily="34" charset="0"/>
          </a:endParaRPr>
        </a:p>
      </dgm:t>
    </dgm:pt>
    <dgm:pt modelId="{7084A0A7-246A-4C0C-9AA2-1EBBC4A2AB11}" type="sibTrans" cxnId="{E26CE71C-E301-4A27-A776-882C2283255D}">
      <dgm:prSet/>
      <dgm:spPr/>
      <dgm:t>
        <a:bodyPr/>
        <a:lstStyle/>
        <a:p>
          <a:endParaRPr lang="es-ES">
            <a:latin typeface="Arial Narrow" panose="020B0606020202030204" pitchFamily="34" charset="0"/>
          </a:endParaRPr>
        </a:p>
      </dgm:t>
    </dgm:pt>
    <dgm:pt modelId="{ADF6D2A3-FA62-4D77-B8B0-4606084907A9}">
      <dgm:prSet phldrT="[Texto]"/>
      <dgm:spPr/>
      <dgm:t>
        <a:bodyPr/>
        <a:lstStyle/>
        <a:p>
          <a:r>
            <a:rPr lang="es-ES" dirty="0" smtClean="0">
              <a:latin typeface="Arial Narrow" panose="020B0606020202030204" pitchFamily="34" charset="0"/>
            </a:rPr>
            <a:t>Responsable</a:t>
          </a:r>
          <a:endParaRPr lang="es-ES" dirty="0">
            <a:latin typeface="Arial Narrow" panose="020B0606020202030204" pitchFamily="34" charset="0"/>
          </a:endParaRPr>
        </a:p>
      </dgm:t>
    </dgm:pt>
    <dgm:pt modelId="{92379951-32B2-45BC-A39C-8D09E4678181}" type="parTrans" cxnId="{4B0ADA25-16AA-4D14-BBCE-1311366FDAC0}">
      <dgm:prSet/>
      <dgm:spPr/>
      <dgm:t>
        <a:bodyPr/>
        <a:lstStyle/>
        <a:p>
          <a:endParaRPr lang="es-ES">
            <a:latin typeface="Arial Narrow" panose="020B0606020202030204" pitchFamily="34" charset="0"/>
          </a:endParaRPr>
        </a:p>
      </dgm:t>
    </dgm:pt>
    <dgm:pt modelId="{F3DA6D39-625B-494A-9B67-F7C52468CF99}" type="sibTrans" cxnId="{4B0ADA25-16AA-4D14-BBCE-1311366FDAC0}">
      <dgm:prSet/>
      <dgm:spPr/>
      <dgm:t>
        <a:bodyPr/>
        <a:lstStyle/>
        <a:p>
          <a:endParaRPr lang="es-ES">
            <a:latin typeface="Arial Narrow" panose="020B0606020202030204" pitchFamily="34" charset="0"/>
          </a:endParaRPr>
        </a:p>
      </dgm:t>
    </dgm:pt>
    <dgm:pt modelId="{342D623B-0313-4934-8D54-EA4FD8F1E4F5}">
      <dgm:prSet phldrT="[Texto]"/>
      <dgm:spPr/>
      <dgm:t>
        <a:bodyPr/>
        <a:lstStyle/>
        <a:p>
          <a:r>
            <a:rPr lang="es-ES" dirty="0" smtClean="0">
              <a:latin typeface="Arial Narrow" panose="020B0606020202030204" pitchFamily="34" charset="0"/>
            </a:rPr>
            <a:t>Factibilidad</a:t>
          </a:r>
          <a:endParaRPr lang="es-ES" dirty="0">
            <a:latin typeface="Arial Narrow" panose="020B0606020202030204" pitchFamily="34" charset="0"/>
          </a:endParaRPr>
        </a:p>
      </dgm:t>
    </dgm:pt>
    <dgm:pt modelId="{1C76DFF1-2830-46D7-9A12-053400923FB0}" type="parTrans" cxnId="{16CC3DAA-614B-419C-9180-D2FE7C66150C}">
      <dgm:prSet/>
      <dgm:spPr/>
      <dgm:t>
        <a:bodyPr/>
        <a:lstStyle/>
        <a:p>
          <a:endParaRPr lang="es-ES">
            <a:latin typeface="Arial Narrow" panose="020B0606020202030204" pitchFamily="34" charset="0"/>
          </a:endParaRPr>
        </a:p>
      </dgm:t>
    </dgm:pt>
    <dgm:pt modelId="{7B980B6F-95ED-4D3F-878E-C1E8EAD9FADD}" type="sibTrans" cxnId="{16CC3DAA-614B-419C-9180-D2FE7C66150C}">
      <dgm:prSet/>
      <dgm:spPr/>
      <dgm:t>
        <a:bodyPr/>
        <a:lstStyle/>
        <a:p>
          <a:endParaRPr lang="es-ES">
            <a:latin typeface="Arial Narrow" panose="020B0606020202030204" pitchFamily="34" charset="0"/>
          </a:endParaRPr>
        </a:p>
      </dgm:t>
    </dgm:pt>
    <dgm:pt modelId="{6399F4BD-C0EB-4CD5-986C-BF3825336E86}">
      <dgm:prSet phldrT="[Texto]"/>
      <dgm:spPr/>
      <dgm:t>
        <a:bodyPr/>
        <a:lstStyle/>
        <a:p>
          <a:r>
            <a:rPr lang="es-ES" dirty="0" smtClean="0">
              <a:latin typeface="Arial Narrow" panose="020B0606020202030204" pitchFamily="34" charset="0"/>
            </a:rPr>
            <a:t>Beneficio Esperado</a:t>
          </a:r>
          <a:endParaRPr lang="es-ES" dirty="0">
            <a:latin typeface="Arial Narrow" panose="020B0606020202030204" pitchFamily="34" charset="0"/>
          </a:endParaRPr>
        </a:p>
      </dgm:t>
    </dgm:pt>
    <dgm:pt modelId="{4E657D00-2018-4D58-9E94-AA89C6B8F028}" type="parTrans" cxnId="{5A6AA819-B7FF-4F72-ABF2-25E4D31DF667}">
      <dgm:prSet/>
      <dgm:spPr/>
      <dgm:t>
        <a:bodyPr/>
        <a:lstStyle/>
        <a:p>
          <a:endParaRPr lang="es-ES">
            <a:latin typeface="Arial Narrow" panose="020B0606020202030204" pitchFamily="34" charset="0"/>
          </a:endParaRPr>
        </a:p>
      </dgm:t>
    </dgm:pt>
    <dgm:pt modelId="{A193CC74-1906-429F-99A3-515A577A314E}" type="sibTrans" cxnId="{5A6AA819-B7FF-4F72-ABF2-25E4D31DF667}">
      <dgm:prSet/>
      <dgm:spPr/>
      <dgm:t>
        <a:bodyPr/>
        <a:lstStyle/>
        <a:p>
          <a:endParaRPr lang="es-ES">
            <a:latin typeface="Arial Narrow" panose="020B0606020202030204" pitchFamily="34" charset="0"/>
          </a:endParaRPr>
        </a:p>
      </dgm:t>
    </dgm:pt>
    <dgm:pt modelId="{96B0E770-E833-4259-8144-CDB1C1D96D62}">
      <dgm:prSet phldrT="[Texto]"/>
      <dgm:spPr/>
      <dgm:t>
        <a:bodyPr/>
        <a:lstStyle/>
        <a:p>
          <a:r>
            <a:rPr lang="es-ES" dirty="0" smtClean="0">
              <a:latin typeface="Arial Narrow" panose="020B0606020202030204" pitchFamily="34" charset="0"/>
            </a:rPr>
            <a:t>F X B</a:t>
          </a:r>
          <a:endParaRPr lang="es-ES" dirty="0">
            <a:latin typeface="Arial Narrow" panose="020B0606020202030204" pitchFamily="34" charset="0"/>
          </a:endParaRPr>
        </a:p>
      </dgm:t>
    </dgm:pt>
    <dgm:pt modelId="{435D8718-E88D-4ADD-94A7-6A27546BE0A5}" type="parTrans" cxnId="{15FBDE49-BFFF-48C5-934F-6AB9647156AB}">
      <dgm:prSet/>
      <dgm:spPr/>
      <dgm:t>
        <a:bodyPr/>
        <a:lstStyle/>
        <a:p>
          <a:endParaRPr lang="es-ES">
            <a:latin typeface="Arial Narrow" panose="020B0606020202030204" pitchFamily="34" charset="0"/>
          </a:endParaRPr>
        </a:p>
      </dgm:t>
    </dgm:pt>
    <dgm:pt modelId="{ECD5823C-7113-48A1-95C1-E4B000614901}" type="sibTrans" cxnId="{15FBDE49-BFFF-48C5-934F-6AB9647156AB}">
      <dgm:prSet/>
      <dgm:spPr/>
      <dgm:t>
        <a:bodyPr/>
        <a:lstStyle/>
        <a:p>
          <a:endParaRPr lang="es-ES">
            <a:latin typeface="Arial Narrow" panose="020B0606020202030204" pitchFamily="34" charset="0"/>
          </a:endParaRPr>
        </a:p>
      </dgm:t>
    </dgm:pt>
    <dgm:pt modelId="{4954AFD7-4104-4D80-BA3E-EDFD0689A00C}" type="pres">
      <dgm:prSet presAssocID="{602709DE-0F80-40BC-BA21-8F576627EF22}" presName="Name0" presStyleCnt="0">
        <dgm:presLayoutVars>
          <dgm:dir/>
          <dgm:resizeHandles val="exact"/>
        </dgm:presLayoutVars>
      </dgm:prSet>
      <dgm:spPr/>
    </dgm:pt>
    <dgm:pt modelId="{B136A1A3-CD2E-4DF1-80F9-2C719605F94A}" type="pres">
      <dgm:prSet presAssocID="{253EF9F3-1F75-431D-9880-A3106FCB0CFB}" presName="node" presStyleLbl="node1" presStyleIdx="0" presStyleCnt="5">
        <dgm:presLayoutVars>
          <dgm:bulletEnabled val="1"/>
        </dgm:presLayoutVars>
      </dgm:prSet>
      <dgm:spPr/>
      <dgm:t>
        <a:bodyPr/>
        <a:lstStyle/>
        <a:p>
          <a:endParaRPr lang="es-ES"/>
        </a:p>
      </dgm:t>
    </dgm:pt>
    <dgm:pt modelId="{D7BB5E3F-5040-46BB-924E-0CF25DFBEB76}" type="pres">
      <dgm:prSet presAssocID="{7084A0A7-246A-4C0C-9AA2-1EBBC4A2AB11}" presName="sibTrans" presStyleLbl="sibTrans2D1" presStyleIdx="0" presStyleCnt="4"/>
      <dgm:spPr/>
      <dgm:t>
        <a:bodyPr/>
        <a:lstStyle/>
        <a:p>
          <a:endParaRPr lang="es-ES"/>
        </a:p>
      </dgm:t>
    </dgm:pt>
    <dgm:pt modelId="{AF3A10CD-A6B6-4B5B-BFD7-E63899248CD9}" type="pres">
      <dgm:prSet presAssocID="{7084A0A7-246A-4C0C-9AA2-1EBBC4A2AB11}" presName="connectorText" presStyleLbl="sibTrans2D1" presStyleIdx="0" presStyleCnt="4"/>
      <dgm:spPr/>
      <dgm:t>
        <a:bodyPr/>
        <a:lstStyle/>
        <a:p>
          <a:endParaRPr lang="es-ES"/>
        </a:p>
      </dgm:t>
    </dgm:pt>
    <dgm:pt modelId="{13228DDE-EB16-42BB-A8F4-1BDA6A0EC167}" type="pres">
      <dgm:prSet presAssocID="{ADF6D2A3-FA62-4D77-B8B0-4606084907A9}" presName="node" presStyleLbl="node1" presStyleIdx="1" presStyleCnt="5">
        <dgm:presLayoutVars>
          <dgm:bulletEnabled val="1"/>
        </dgm:presLayoutVars>
      </dgm:prSet>
      <dgm:spPr/>
      <dgm:t>
        <a:bodyPr/>
        <a:lstStyle/>
        <a:p>
          <a:endParaRPr lang="es-ES"/>
        </a:p>
      </dgm:t>
    </dgm:pt>
    <dgm:pt modelId="{95BF8C31-FCF2-4B75-BF3B-028771486E42}" type="pres">
      <dgm:prSet presAssocID="{F3DA6D39-625B-494A-9B67-F7C52468CF99}" presName="sibTrans" presStyleLbl="sibTrans2D1" presStyleIdx="1" presStyleCnt="4"/>
      <dgm:spPr/>
      <dgm:t>
        <a:bodyPr/>
        <a:lstStyle/>
        <a:p>
          <a:endParaRPr lang="es-ES"/>
        </a:p>
      </dgm:t>
    </dgm:pt>
    <dgm:pt modelId="{7C02D12D-7308-48BE-8C26-F2B703FE8299}" type="pres">
      <dgm:prSet presAssocID="{F3DA6D39-625B-494A-9B67-F7C52468CF99}" presName="connectorText" presStyleLbl="sibTrans2D1" presStyleIdx="1" presStyleCnt="4"/>
      <dgm:spPr/>
      <dgm:t>
        <a:bodyPr/>
        <a:lstStyle/>
        <a:p>
          <a:endParaRPr lang="es-ES"/>
        </a:p>
      </dgm:t>
    </dgm:pt>
    <dgm:pt modelId="{08C03EE8-B613-4D1B-9FD3-E1FD54BA6C5E}" type="pres">
      <dgm:prSet presAssocID="{342D623B-0313-4934-8D54-EA4FD8F1E4F5}" presName="node" presStyleLbl="node1" presStyleIdx="2" presStyleCnt="5">
        <dgm:presLayoutVars>
          <dgm:bulletEnabled val="1"/>
        </dgm:presLayoutVars>
      </dgm:prSet>
      <dgm:spPr/>
      <dgm:t>
        <a:bodyPr/>
        <a:lstStyle/>
        <a:p>
          <a:endParaRPr lang="es-ES"/>
        </a:p>
      </dgm:t>
    </dgm:pt>
    <dgm:pt modelId="{5F015220-9DBF-4B6B-AF8E-6127BB0A97BD}" type="pres">
      <dgm:prSet presAssocID="{7B980B6F-95ED-4D3F-878E-C1E8EAD9FADD}" presName="sibTrans" presStyleLbl="sibTrans2D1" presStyleIdx="2" presStyleCnt="4"/>
      <dgm:spPr/>
      <dgm:t>
        <a:bodyPr/>
        <a:lstStyle/>
        <a:p>
          <a:endParaRPr lang="es-ES"/>
        </a:p>
      </dgm:t>
    </dgm:pt>
    <dgm:pt modelId="{5A9D9897-BF5E-4FB7-BF4D-38AA432B717A}" type="pres">
      <dgm:prSet presAssocID="{7B980B6F-95ED-4D3F-878E-C1E8EAD9FADD}" presName="connectorText" presStyleLbl="sibTrans2D1" presStyleIdx="2" presStyleCnt="4"/>
      <dgm:spPr/>
      <dgm:t>
        <a:bodyPr/>
        <a:lstStyle/>
        <a:p>
          <a:endParaRPr lang="es-ES"/>
        </a:p>
      </dgm:t>
    </dgm:pt>
    <dgm:pt modelId="{0861A7BF-AEF4-4819-829C-B50D3E0DB884}" type="pres">
      <dgm:prSet presAssocID="{6399F4BD-C0EB-4CD5-986C-BF3825336E86}" presName="node" presStyleLbl="node1" presStyleIdx="3" presStyleCnt="5">
        <dgm:presLayoutVars>
          <dgm:bulletEnabled val="1"/>
        </dgm:presLayoutVars>
      </dgm:prSet>
      <dgm:spPr/>
      <dgm:t>
        <a:bodyPr/>
        <a:lstStyle/>
        <a:p>
          <a:endParaRPr lang="es-ES"/>
        </a:p>
      </dgm:t>
    </dgm:pt>
    <dgm:pt modelId="{4195AB27-2A38-4ED2-A8DB-AB57519FFC8C}" type="pres">
      <dgm:prSet presAssocID="{A193CC74-1906-429F-99A3-515A577A314E}" presName="sibTrans" presStyleLbl="sibTrans2D1" presStyleIdx="3" presStyleCnt="4"/>
      <dgm:spPr/>
      <dgm:t>
        <a:bodyPr/>
        <a:lstStyle/>
        <a:p>
          <a:endParaRPr lang="es-ES"/>
        </a:p>
      </dgm:t>
    </dgm:pt>
    <dgm:pt modelId="{64BFE3C4-9D07-4DD7-AF5D-0DA62DE6C6E1}" type="pres">
      <dgm:prSet presAssocID="{A193CC74-1906-429F-99A3-515A577A314E}" presName="connectorText" presStyleLbl="sibTrans2D1" presStyleIdx="3" presStyleCnt="4"/>
      <dgm:spPr/>
      <dgm:t>
        <a:bodyPr/>
        <a:lstStyle/>
        <a:p>
          <a:endParaRPr lang="es-ES"/>
        </a:p>
      </dgm:t>
    </dgm:pt>
    <dgm:pt modelId="{8D398971-5787-4A29-8225-4A95E6EC8CF1}" type="pres">
      <dgm:prSet presAssocID="{96B0E770-E833-4259-8144-CDB1C1D96D62}" presName="node" presStyleLbl="node1" presStyleIdx="4" presStyleCnt="5">
        <dgm:presLayoutVars>
          <dgm:bulletEnabled val="1"/>
        </dgm:presLayoutVars>
      </dgm:prSet>
      <dgm:spPr/>
      <dgm:t>
        <a:bodyPr/>
        <a:lstStyle/>
        <a:p>
          <a:endParaRPr lang="es-ES"/>
        </a:p>
      </dgm:t>
    </dgm:pt>
  </dgm:ptLst>
  <dgm:cxnLst>
    <dgm:cxn modelId="{5A6AA819-B7FF-4F72-ABF2-25E4D31DF667}" srcId="{602709DE-0F80-40BC-BA21-8F576627EF22}" destId="{6399F4BD-C0EB-4CD5-986C-BF3825336E86}" srcOrd="3" destOrd="0" parTransId="{4E657D00-2018-4D58-9E94-AA89C6B8F028}" sibTransId="{A193CC74-1906-429F-99A3-515A577A314E}"/>
    <dgm:cxn modelId="{16CC3DAA-614B-419C-9180-D2FE7C66150C}" srcId="{602709DE-0F80-40BC-BA21-8F576627EF22}" destId="{342D623B-0313-4934-8D54-EA4FD8F1E4F5}" srcOrd="2" destOrd="0" parTransId="{1C76DFF1-2830-46D7-9A12-053400923FB0}" sibTransId="{7B980B6F-95ED-4D3F-878E-C1E8EAD9FADD}"/>
    <dgm:cxn modelId="{7B620921-E8A2-431D-B4AA-43264567DC7F}" type="presOf" srcId="{6399F4BD-C0EB-4CD5-986C-BF3825336E86}" destId="{0861A7BF-AEF4-4819-829C-B50D3E0DB884}" srcOrd="0" destOrd="0" presId="urn:microsoft.com/office/officeart/2005/8/layout/process1"/>
    <dgm:cxn modelId="{9BF9DE47-4710-4EB7-8ED9-E120D7560E02}" type="presOf" srcId="{7B980B6F-95ED-4D3F-878E-C1E8EAD9FADD}" destId="{5F015220-9DBF-4B6B-AF8E-6127BB0A97BD}" srcOrd="0" destOrd="0" presId="urn:microsoft.com/office/officeart/2005/8/layout/process1"/>
    <dgm:cxn modelId="{96506A73-84E5-4BE5-B694-61458BDEC279}" type="presOf" srcId="{7B980B6F-95ED-4D3F-878E-C1E8EAD9FADD}" destId="{5A9D9897-BF5E-4FB7-BF4D-38AA432B717A}" srcOrd="1" destOrd="0" presId="urn:microsoft.com/office/officeart/2005/8/layout/process1"/>
    <dgm:cxn modelId="{544A1FCB-D843-4FB7-881F-D800965A4D7B}" type="presOf" srcId="{253EF9F3-1F75-431D-9880-A3106FCB0CFB}" destId="{B136A1A3-CD2E-4DF1-80F9-2C719605F94A}" srcOrd="0" destOrd="0" presId="urn:microsoft.com/office/officeart/2005/8/layout/process1"/>
    <dgm:cxn modelId="{4B0ADA25-16AA-4D14-BBCE-1311366FDAC0}" srcId="{602709DE-0F80-40BC-BA21-8F576627EF22}" destId="{ADF6D2A3-FA62-4D77-B8B0-4606084907A9}" srcOrd="1" destOrd="0" parTransId="{92379951-32B2-45BC-A39C-8D09E4678181}" sibTransId="{F3DA6D39-625B-494A-9B67-F7C52468CF99}"/>
    <dgm:cxn modelId="{15FBDE49-BFFF-48C5-934F-6AB9647156AB}" srcId="{602709DE-0F80-40BC-BA21-8F576627EF22}" destId="{96B0E770-E833-4259-8144-CDB1C1D96D62}" srcOrd="4" destOrd="0" parTransId="{435D8718-E88D-4ADD-94A7-6A27546BE0A5}" sibTransId="{ECD5823C-7113-48A1-95C1-E4B000614901}"/>
    <dgm:cxn modelId="{B1DA741E-6E0B-4DBF-A597-6C869B5229C8}" type="presOf" srcId="{F3DA6D39-625B-494A-9B67-F7C52468CF99}" destId="{95BF8C31-FCF2-4B75-BF3B-028771486E42}" srcOrd="0" destOrd="0" presId="urn:microsoft.com/office/officeart/2005/8/layout/process1"/>
    <dgm:cxn modelId="{584C5EC5-5991-4FDF-A4B7-AC780B99D973}" type="presOf" srcId="{A193CC74-1906-429F-99A3-515A577A314E}" destId="{4195AB27-2A38-4ED2-A8DB-AB57519FFC8C}" srcOrd="0" destOrd="0" presId="urn:microsoft.com/office/officeart/2005/8/layout/process1"/>
    <dgm:cxn modelId="{AD569E84-A563-4AFD-9A16-487DC34F2CC1}" type="presOf" srcId="{F3DA6D39-625B-494A-9B67-F7C52468CF99}" destId="{7C02D12D-7308-48BE-8C26-F2B703FE8299}" srcOrd="1" destOrd="0" presId="urn:microsoft.com/office/officeart/2005/8/layout/process1"/>
    <dgm:cxn modelId="{3A2E7EEA-2E7B-420B-AB94-CD144E11E07E}" type="presOf" srcId="{ADF6D2A3-FA62-4D77-B8B0-4606084907A9}" destId="{13228DDE-EB16-42BB-A8F4-1BDA6A0EC167}" srcOrd="0" destOrd="0" presId="urn:microsoft.com/office/officeart/2005/8/layout/process1"/>
    <dgm:cxn modelId="{1617DB78-75FB-4B2C-B8CD-572834BE9064}" type="presOf" srcId="{A193CC74-1906-429F-99A3-515A577A314E}" destId="{64BFE3C4-9D07-4DD7-AF5D-0DA62DE6C6E1}" srcOrd="1" destOrd="0" presId="urn:microsoft.com/office/officeart/2005/8/layout/process1"/>
    <dgm:cxn modelId="{4551A144-8781-4457-975E-A4506A595F25}" type="presOf" srcId="{7084A0A7-246A-4C0C-9AA2-1EBBC4A2AB11}" destId="{AF3A10CD-A6B6-4B5B-BFD7-E63899248CD9}" srcOrd="1" destOrd="0" presId="urn:microsoft.com/office/officeart/2005/8/layout/process1"/>
    <dgm:cxn modelId="{C78C5D94-6E9F-46C7-8872-5502C2B39047}" type="presOf" srcId="{7084A0A7-246A-4C0C-9AA2-1EBBC4A2AB11}" destId="{D7BB5E3F-5040-46BB-924E-0CF25DFBEB76}" srcOrd="0" destOrd="0" presId="urn:microsoft.com/office/officeart/2005/8/layout/process1"/>
    <dgm:cxn modelId="{E26CE71C-E301-4A27-A776-882C2283255D}" srcId="{602709DE-0F80-40BC-BA21-8F576627EF22}" destId="{253EF9F3-1F75-431D-9880-A3106FCB0CFB}" srcOrd="0" destOrd="0" parTransId="{106B78B4-EDED-4863-B5A6-116B55C91528}" sibTransId="{7084A0A7-246A-4C0C-9AA2-1EBBC4A2AB11}"/>
    <dgm:cxn modelId="{3765B842-2007-4A1A-A47B-004537CD719C}" type="presOf" srcId="{342D623B-0313-4934-8D54-EA4FD8F1E4F5}" destId="{08C03EE8-B613-4D1B-9FD3-E1FD54BA6C5E}" srcOrd="0" destOrd="0" presId="urn:microsoft.com/office/officeart/2005/8/layout/process1"/>
    <dgm:cxn modelId="{64C4EBFC-BB38-4F8E-B691-78DA40061A63}" type="presOf" srcId="{602709DE-0F80-40BC-BA21-8F576627EF22}" destId="{4954AFD7-4104-4D80-BA3E-EDFD0689A00C}" srcOrd="0" destOrd="0" presId="urn:microsoft.com/office/officeart/2005/8/layout/process1"/>
    <dgm:cxn modelId="{BCCF018D-3F83-4214-A000-7E25CC89B14E}" type="presOf" srcId="{96B0E770-E833-4259-8144-CDB1C1D96D62}" destId="{8D398971-5787-4A29-8225-4A95E6EC8CF1}" srcOrd="0" destOrd="0" presId="urn:microsoft.com/office/officeart/2005/8/layout/process1"/>
    <dgm:cxn modelId="{D7AD6ECE-FD0A-4971-AD51-10B08849AD7E}" type="presParOf" srcId="{4954AFD7-4104-4D80-BA3E-EDFD0689A00C}" destId="{B136A1A3-CD2E-4DF1-80F9-2C719605F94A}" srcOrd="0" destOrd="0" presId="urn:microsoft.com/office/officeart/2005/8/layout/process1"/>
    <dgm:cxn modelId="{52F15D07-0243-487A-90CE-FCE207A22113}" type="presParOf" srcId="{4954AFD7-4104-4D80-BA3E-EDFD0689A00C}" destId="{D7BB5E3F-5040-46BB-924E-0CF25DFBEB76}" srcOrd="1" destOrd="0" presId="urn:microsoft.com/office/officeart/2005/8/layout/process1"/>
    <dgm:cxn modelId="{9F23E740-E2DD-4215-98E6-1FDE9BED7005}" type="presParOf" srcId="{D7BB5E3F-5040-46BB-924E-0CF25DFBEB76}" destId="{AF3A10CD-A6B6-4B5B-BFD7-E63899248CD9}" srcOrd="0" destOrd="0" presId="urn:microsoft.com/office/officeart/2005/8/layout/process1"/>
    <dgm:cxn modelId="{691760BF-372E-4554-B4CA-3F3DB2D2FC7A}" type="presParOf" srcId="{4954AFD7-4104-4D80-BA3E-EDFD0689A00C}" destId="{13228DDE-EB16-42BB-A8F4-1BDA6A0EC167}" srcOrd="2" destOrd="0" presId="urn:microsoft.com/office/officeart/2005/8/layout/process1"/>
    <dgm:cxn modelId="{5896436A-6D63-4451-97A8-69602D09BBE5}" type="presParOf" srcId="{4954AFD7-4104-4D80-BA3E-EDFD0689A00C}" destId="{95BF8C31-FCF2-4B75-BF3B-028771486E42}" srcOrd="3" destOrd="0" presId="urn:microsoft.com/office/officeart/2005/8/layout/process1"/>
    <dgm:cxn modelId="{ACE25B2B-56E8-4B1A-A7E3-12760557A8B0}" type="presParOf" srcId="{95BF8C31-FCF2-4B75-BF3B-028771486E42}" destId="{7C02D12D-7308-48BE-8C26-F2B703FE8299}" srcOrd="0" destOrd="0" presId="urn:microsoft.com/office/officeart/2005/8/layout/process1"/>
    <dgm:cxn modelId="{5F998E41-8777-464E-BE00-119B922FCF43}" type="presParOf" srcId="{4954AFD7-4104-4D80-BA3E-EDFD0689A00C}" destId="{08C03EE8-B613-4D1B-9FD3-E1FD54BA6C5E}" srcOrd="4" destOrd="0" presId="urn:microsoft.com/office/officeart/2005/8/layout/process1"/>
    <dgm:cxn modelId="{F7230D66-B587-40E3-B4CC-BF783474BA38}" type="presParOf" srcId="{4954AFD7-4104-4D80-BA3E-EDFD0689A00C}" destId="{5F015220-9DBF-4B6B-AF8E-6127BB0A97BD}" srcOrd="5" destOrd="0" presId="urn:microsoft.com/office/officeart/2005/8/layout/process1"/>
    <dgm:cxn modelId="{2F2BAF18-7A0E-4F00-A652-FEF62D62B67B}" type="presParOf" srcId="{5F015220-9DBF-4B6B-AF8E-6127BB0A97BD}" destId="{5A9D9897-BF5E-4FB7-BF4D-38AA432B717A}" srcOrd="0" destOrd="0" presId="urn:microsoft.com/office/officeart/2005/8/layout/process1"/>
    <dgm:cxn modelId="{EE370122-06D1-49C6-8FB9-FAA7F1DC9222}" type="presParOf" srcId="{4954AFD7-4104-4D80-BA3E-EDFD0689A00C}" destId="{0861A7BF-AEF4-4819-829C-B50D3E0DB884}" srcOrd="6" destOrd="0" presId="urn:microsoft.com/office/officeart/2005/8/layout/process1"/>
    <dgm:cxn modelId="{44A2924A-8858-4BFF-A301-10D6085DA4F6}" type="presParOf" srcId="{4954AFD7-4104-4D80-BA3E-EDFD0689A00C}" destId="{4195AB27-2A38-4ED2-A8DB-AB57519FFC8C}" srcOrd="7" destOrd="0" presId="urn:microsoft.com/office/officeart/2005/8/layout/process1"/>
    <dgm:cxn modelId="{DA1FFFA3-2DA3-40A9-8358-17CA1799D939}" type="presParOf" srcId="{4195AB27-2A38-4ED2-A8DB-AB57519FFC8C}" destId="{64BFE3C4-9D07-4DD7-AF5D-0DA62DE6C6E1}" srcOrd="0" destOrd="0" presId="urn:microsoft.com/office/officeart/2005/8/layout/process1"/>
    <dgm:cxn modelId="{1A84E3C9-9E66-4623-9207-92551010C3B8}" type="presParOf" srcId="{4954AFD7-4104-4D80-BA3E-EDFD0689A00C}" destId="{8D398971-5787-4A29-8225-4A95E6EC8CF1}"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02709DE-0F80-40BC-BA21-8F576627EF22}" type="doc">
      <dgm:prSet loTypeId="urn:microsoft.com/office/officeart/2005/8/layout/process1" loCatId="process" qsTypeId="urn:microsoft.com/office/officeart/2005/8/quickstyle/simple1" qsCatId="simple" csTypeId="urn:microsoft.com/office/officeart/2005/8/colors/accent1_2" csCatId="accent1" phldr="1"/>
      <dgm:spPr/>
    </dgm:pt>
    <dgm:pt modelId="{253EF9F3-1F75-431D-9880-A3106FCB0CFB}">
      <dgm:prSet phldrT="[Texto]"/>
      <dgm:spPr/>
      <dgm:t>
        <a:bodyPr/>
        <a:lstStyle/>
        <a:p>
          <a:r>
            <a:rPr lang="es-ES" dirty="0" smtClean="0">
              <a:latin typeface="Arial Narrow" panose="020B0606020202030204" pitchFamily="34" charset="0"/>
            </a:rPr>
            <a:t>Acciones</a:t>
          </a:r>
          <a:endParaRPr lang="es-ES" dirty="0">
            <a:latin typeface="Arial Narrow" panose="020B0606020202030204" pitchFamily="34" charset="0"/>
          </a:endParaRPr>
        </a:p>
      </dgm:t>
    </dgm:pt>
    <dgm:pt modelId="{106B78B4-EDED-4863-B5A6-116B55C91528}" type="parTrans" cxnId="{E26CE71C-E301-4A27-A776-882C2283255D}">
      <dgm:prSet/>
      <dgm:spPr/>
      <dgm:t>
        <a:bodyPr/>
        <a:lstStyle/>
        <a:p>
          <a:endParaRPr lang="es-ES">
            <a:latin typeface="Arial Narrow" panose="020B0606020202030204" pitchFamily="34" charset="0"/>
          </a:endParaRPr>
        </a:p>
      </dgm:t>
    </dgm:pt>
    <dgm:pt modelId="{7084A0A7-246A-4C0C-9AA2-1EBBC4A2AB11}" type="sibTrans" cxnId="{E26CE71C-E301-4A27-A776-882C2283255D}">
      <dgm:prSet/>
      <dgm:spPr/>
      <dgm:t>
        <a:bodyPr/>
        <a:lstStyle/>
        <a:p>
          <a:endParaRPr lang="es-ES">
            <a:latin typeface="Arial Narrow" panose="020B0606020202030204" pitchFamily="34" charset="0"/>
          </a:endParaRPr>
        </a:p>
      </dgm:t>
    </dgm:pt>
    <dgm:pt modelId="{ADF6D2A3-FA62-4D77-B8B0-4606084907A9}">
      <dgm:prSet phldrT="[Texto]"/>
      <dgm:spPr/>
      <dgm:t>
        <a:bodyPr/>
        <a:lstStyle/>
        <a:p>
          <a:r>
            <a:rPr lang="es-ES" dirty="0" smtClean="0">
              <a:latin typeface="Arial Narrow" panose="020B0606020202030204" pitchFamily="34" charset="0"/>
            </a:rPr>
            <a:t>Proceso</a:t>
          </a:r>
          <a:endParaRPr lang="es-ES" dirty="0">
            <a:latin typeface="Arial Narrow" panose="020B0606020202030204" pitchFamily="34" charset="0"/>
          </a:endParaRPr>
        </a:p>
      </dgm:t>
    </dgm:pt>
    <dgm:pt modelId="{92379951-32B2-45BC-A39C-8D09E4678181}" type="parTrans" cxnId="{4B0ADA25-16AA-4D14-BBCE-1311366FDAC0}">
      <dgm:prSet/>
      <dgm:spPr/>
      <dgm:t>
        <a:bodyPr/>
        <a:lstStyle/>
        <a:p>
          <a:endParaRPr lang="es-ES">
            <a:latin typeface="Arial Narrow" panose="020B0606020202030204" pitchFamily="34" charset="0"/>
          </a:endParaRPr>
        </a:p>
      </dgm:t>
    </dgm:pt>
    <dgm:pt modelId="{F3DA6D39-625B-494A-9B67-F7C52468CF99}" type="sibTrans" cxnId="{4B0ADA25-16AA-4D14-BBCE-1311366FDAC0}">
      <dgm:prSet/>
      <dgm:spPr/>
      <dgm:t>
        <a:bodyPr/>
        <a:lstStyle/>
        <a:p>
          <a:endParaRPr lang="es-ES">
            <a:latin typeface="Arial Narrow" panose="020B0606020202030204" pitchFamily="34" charset="0"/>
          </a:endParaRPr>
        </a:p>
      </dgm:t>
    </dgm:pt>
    <dgm:pt modelId="{342D623B-0313-4934-8D54-EA4FD8F1E4F5}">
      <dgm:prSet phldrT="[Texto]"/>
      <dgm:spPr/>
      <dgm:t>
        <a:bodyPr/>
        <a:lstStyle/>
        <a:p>
          <a:r>
            <a:rPr lang="es-ES" dirty="0" smtClean="0">
              <a:latin typeface="Arial Narrow" panose="020B0606020202030204" pitchFamily="34" charset="0"/>
            </a:rPr>
            <a:t>Plazos</a:t>
          </a:r>
          <a:endParaRPr lang="es-ES" dirty="0">
            <a:latin typeface="Arial Narrow" panose="020B0606020202030204" pitchFamily="34" charset="0"/>
          </a:endParaRPr>
        </a:p>
      </dgm:t>
    </dgm:pt>
    <dgm:pt modelId="{1C76DFF1-2830-46D7-9A12-053400923FB0}" type="parTrans" cxnId="{16CC3DAA-614B-419C-9180-D2FE7C66150C}">
      <dgm:prSet/>
      <dgm:spPr/>
      <dgm:t>
        <a:bodyPr/>
        <a:lstStyle/>
        <a:p>
          <a:endParaRPr lang="es-ES">
            <a:latin typeface="Arial Narrow" panose="020B0606020202030204" pitchFamily="34" charset="0"/>
          </a:endParaRPr>
        </a:p>
      </dgm:t>
    </dgm:pt>
    <dgm:pt modelId="{7B980B6F-95ED-4D3F-878E-C1E8EAD9FADD}" type="sibTrans" cxnId="{16CC3DAA-614B-419C-9180-D2FE7C66150C}">
      <dgm:prSet/>
      <dgm:spPr/>
      <dgm:t>
        <a:bodyPr/>
        <a:lstStyle/>
        <a:p>
          <a:endParaRPr lang="es-ES">
            <a:latin typeface="Arial Narrow" panose="020B0606020202030204" pitchFamily="34" charset="0"/>
          </a:endParaRPr>
        </a:p>
      </dgm:t>
    </dgm:pt>
    <dgm:pt modelId="{6399F4BD-C0EB-4CD5-986C-BF3825336E86}">
      <dgm:prSet phldrT="[Texto]"/>
      <dgm:spPr/>
      <dgm:t>
        <a:bodyPr/>
        <a:lstStyle/>
        <a:p>
          <a:r>
            <a:rPr lang="es-ES" dirty="0" smtClean="0">
              <a:latin typeface="Arial Narrow" panose="020B0606020202030204" pitchFamily="34" charset="0"/>
            </a:rPr>
            <a:t>Eficacia a Evaluar</a:t>
          </a:r>
          <a:endParaRPr lang="es-ES" dirty="0">
            <a:latin typeface="Arial Narrow" panose="020B0606020202030204" pitchFamily="34" charset="0"/>
          </a:endParaRPr>
        </a:p>
      </dgm:t>
    </dgm:pt>
    <dgm:pt modelId="{4E657D00-2018-4D58-9E94-AA89C6B8F028}" type="parTrans" cxnId="{5A6AA819-B7FF-4F72-ABF2-25E4D31DF667}">
      <dgm:prSet/>
      <dgm:spPr/>
      <dgm:t>
        <a:bodyPr/>
        <a:lstStyle/>
        <a:p>
          <a:endParaRPr lang="es-ES">
            <a:latin typeface="Arial Narrow" panose="020B0606020202030204" pitchFamily="34" charset="0"/>
          </a:endParaRPr>
        </a:p>
      </dgm:t>
    </dgm:pt>
    <dgm:pt modelId="{A193CC74-1906-429F-99A3-515A577A314E}" type="sibTrans" cxnId="{5A6AA819-B7FF-4F72-ABF2-25E4D31DF667}">
      <dgm:prSet/>
      <dgm:spPr/>
      <dgm:t>
        <a:bodyPr/>
        <a:lstStyle/>
        <a:p>
          <a:endParaRPr lang="es-ES">
            <a:latin typeface="Arial Narrow" panose="020B0606020202030204" pitchFamily="34" charset="0"/>
          </a:endParaRPr>
        </a:p>
      </dgm:t>
    </dgm:pt>
    <dgm:pt modelId="{96B0E770-E833-4259-8144-CDB1C1D96D62}">
      <dgm:prSet phldrT="[Texto]"/>
      <dgm:spPr/>
      <dgm:t>
        <a:bodyPr/>
        <a:lstStyle/>
        <a:p>
          <a:r>
            <a:rPr lang="es-ES" dirty="0" smtClean="0">
              <a:latin typeface="Arial Narrow" panose="020B0606020202030204" pitchFamily="34" charset="0"/>
            </a:rPr>
            <a:t>Observaciones Evaluación de Eficacia</a:t>
          </a:r>
          <a:endParaRPr lang="es-ES" dirty="0">
            <a:latin typeface="Arial Narrow" panose="020B0606020202030204" pitchFamily="34" charset="0"/>
          </a:endParaRPr>
        </a:p>
      </dgm:t>
    </dgm:pt>
    <dgm:pt modelId="{435D8718-E88D-4ADD-94A7-6A27546BE0A5}" type="parTrans" cxnId="{15FBDE49-BFFF-48C5-934F-6AB9647156AB}">
      <dgm:prSet/>
      <dgm:spPr/>
      <dgm:t>
        <a:bodyPr/>
        <a:lstStyle/>
        <a:p>
          <a:endParaRPr lang="es-ES">
            <a:latin typeface="Arial Narrow" panose="020B0606020202030204" pitchFamily="34" charset="0"/>
          </a:endParaRPr>
        </a:p>
      </dgm:t>
    </dgm:pt>
    <dgm:pt modelId="{ECD5823C-7113-48A1-95C1-E4B000614901}" type="sibTrans" cxnId="{15FBDE49-BFFF-48C5-934F-6AB9647156AB}">
      <dgm:prSet/>
      <dgm:spPr/>
      <dgm:t>
        <a:bodyPr/>
        <a:lstStyle/>
        <a:p>
          <a:endParaRPr lang="es-ES">
            <a:latin typeface="Arial Narrow" panose="020B0606020202030204" pitchFamily="34" charset="0"/>
          </a:endParaRPr>
        </a:p>
      </dgm:t>
    </dgm:pt>
    <dgm:pt modelId="{4954AFD7-4104-4D80-BA3E-EDFD0689A00C}" type="pres">
      <dgm:prSet presAssocID="{602709DE-0F80-40BC-BA21-8F576627EF22}" presName="Name0" presStyleCnt="0">
        <dgm:presLayoutVars>
          <dgm:dir/>
          <dgm:resizeHandles val="exact"/>
        </dgm:presLayoutVars>
      </dgm:prSet>
      <dgm:spPr/>
    </dgm:pt>
    <dgm:pt modelId="{B136A1A3-CD2E-4DF1-80F9-2C719605F94A}" type="pres">
      <dgm:prSet presAssocID="{253EF9F3-1F75-431D-9880-A3106FCB0CFB}" presName="node" presStyleLbl="node1" presStyleIdx="0" presStyleCnt="5">
        <dgm:presLayoutVars>
          <dgm:bulletEnabled val="1"/>
        </dgm:presLayoutVars>
      </dgm:prSet>
      <dgm:spPr/>
      <dgm:t>
        <a:bodyPr/>
        <a:lstStyle/>
        <a:p>
          <a:endParaRPr lang="es-ES"/>
        </a:p>
      </dgm:t>
    </dgm:pt>
    <dgm:pt modelId="{D7BB5E3F-5040-46BB-924E-0CF25DFBEB76}" type="pres">
      <dgm:prSet presAssocID="{7084A0A7-246A-4C0C-9AA2-1EBBC4A2AB11}" presName="sibTrans" presStyleLbl="sibTrans2D1" presStyleIdx="0" presStyleCnt="4"/>
      <dgm:spPr/>
      <dgm:t>
        <a:bodyPr/>
        <a:lstStyle/>
        <a:p>
          <a:endParaRPr lang="es-ES"/>
        </a:p>
      </dgm:t>
    </dgm:pt>
    <dgm:pt modelId="{AF3A10CD-A6B6-4B5B-BFD7-E63899248CD9}" type="pres">
      <dgm:prSet presAssocID="{7084A0A7-246A-4C0C-9AA2-1EBBC4A2AB11}" presName="connectorText" presStyleLbl="sibTrans2D1" presStyleIdx="0" presStyleCnt="4"/>
      <dgm:spPr/>
      <dgm:t>
        <a:bodyPr/>
        <a:lstStyle/>
        <a:p>
          <a:endParaRPr lang="es-ES"/>
        </a:p>
      </dgm:t>
    </dgm:pt>
    <dgm:pt modelId="{13228DDE-EB16-42BB-A8F4-1BDA6A0EC167}" type="pres">
      <dgm:prSet presAssocID="{ADF6D2A3-FA62-4D77-B8B0-4606084907A9}" presName="node" presStyleLbl="node1" presStyleIdx="1" presStyleCnt="5">
        <dgm:presLayoutVars>
          <dgm:bulletEnabled val="1"/>
        </dgm:presLayoutVars>
      </dgm:prSet>
      <dgm:spPr/>
      <dgm:t>
        <a:bodyPr/>
        <a:lstStyle/>
        <a:p>
          <a:endParaRPr lang="es-ES"/>
        </a:p>
      </dgm:t>
    </dgm:pt>
    <dgm:pt modelId="{95BF8C31-FCF2-4B75-BF3B-028771486E42}" type="pres">
      <dgm:prSet presAssocID="{F3DA6D39-625B-494A-9B67-F7C52468CF99}" presName="sibTrans" presStyleLbl="sibTrans2D1" presStyleIdx="1" presStyleCnt="4"/>
      <dgm:spPr/>
      <dgm:t>
        <a:bodyPr/>
        <a:lstStyle/>
        <a:p>
          <a:endParaRPr lang="es-ES"/>
        </a:p>
      </dgm:t>
    </dgm:pt>
    <dgm:pt modelId="{7C02D12D-7308-48BE-8C26-F2B703FE8299}" type="pres">
      <dgm:prSet presAssocID="{F3DA6D39-625B-494A-9B67-F7C52468CF99}" presName="connectorText" presStyleLbl="sibTrans2D1" presStyleIdx="1" presStyleCnt="4"/>
      <dgm:spPr/>
      <dgm:t>
        <a:bodyPr/>
        <a:lstStyle/>
        <a:p>
          <a:endParaRPr lang="es-ES"/>
        </a:p>
      </dgm:t>
    </dgm:pt>
    <dgm:pt modelId="{08C03EE8-B613-4D1B-9FD3-E1FD54BA6C5E}" type="pres">
      <dgm:prSet presAssocID="{342D623B-0313-4934-8D54-EA4FD8F1E4F5}" presName="node" presStyleLbl="node1" presStyleIdx="2" presStyleCnt="5">
        <dgm:presLayoutVars>
          <dgm:bulletEnabled val="1"/>
        </dgm:presLayoutVars>
      </dgm:prSet>
      <dgm:spPr/>
      <dgm:t>
        <a:bodyPr/>
        <a:lstStyle/>
        <a:p>
          <a:endParaRPr lang="es-ES"/>
        </a:p>
      </dgm:t>
    </dgm:pt>
    <dgm:pt modelId="{5F015220-9DBF-4B6B-AF8E-6127BB0A97BD}" type="pres">
      <dgm:prSet presAssocID="{7B980B6F-95ED-4D3F-878E-C1E8EAD9FADD}" presName="sibTrans" presStyleLbl="sibTrans2D1" presStyleIdx="2" presStyleCnt="4"/>
      <dgm:spPr/>
      <dgm:t>
        <a:bodyPr/>
        <a:lstStyle/>
        <a:p>
          <a:endParaRPr lang="es-ES"/>
        </a:p>
      </dgm:t>
    </dgm:pt>
    <dgm:pt modelId="{5A9D9897-BF5E-4FB7-BF4D-38AA432B717A}" type="pres">
      <dgm:prSet presAssocID="{7B980B6F-95ED-4D3F-878E-C1E8EAD9FADD}" presName="connectorText" presStyleLbl="sibTrans2D1" presStyleIdx="2" presStyleCnt="4"/>
      <dgm:spPr/>
      <dgm:t>
        <a:bodyPr/>
        <a:lstStyle/>
        <a:p>
          <a:endParaRPr lang="es-ES"/>
        </a:p>
      </dgm:t>
    </dgm:pt>
    <dgm:pt modelId="{0861A7BF-AEF4-4819-829C-B50D3E0DB884}" type="pres">
      <dgm:prSet presAssocID="{6399F4BD-C0EB-4CD5-986C-BF3825336E86}" presName="node" presStyleLbl="node1" presStyleIdx="3" presStyleCnt="5">
        <dgm:presLayoutVars>
          <dgm:bulletEnabled val="1"/>
        </dgm:presLayoutVars>
      </dgm:prSet>
      <dgm:spPr/>
      <dgm:t>
        <a:bodyPr/>
        <a:lstStyle/>
        <a:p>
          <a:endParaRPr lang="es-ES"/>
        </a:p>
      </dgm:t>
    </dgm:pt>
    <dgm:pt modelId="{4195AB27-2A38-4ED2-A8DB-AB57519FFC8C}" type="pres">
      <dgm:prSet presAssocID="{A193CC74-1906-429F-99A3-515A577A314E}" presName="sibTrans" presStyleLbl="sibTrans2D1" presStyleIdx="3" presStyleCnt="4"/>
      <dgm:spPr/>
      <dgm:t>
        <a:bodyPr/>
        <a:lstStyle/>
        <a:p>
          <a:endParaRPr lang="es-ES"/>
        </a:p>
      </dgm:t>
    </dgm:pt>
    <dgm:pt modelId="{64BFE3C4-9D07-4DD7-AF5D-0DA62DE6C6E1}" type="pres">
      <dgm:prSet presAssocID="{A193CC74-1906-429F-99A3-515A577A314E}" presName="connectorText" presStyleLbl="sibTrans2D1" presStyleIdx="3" presStyleCnt="4"/>
      <dgm:spPr/>
      <dgm:t>
        <a:bodyPr/>
        <a:lstStyle/>
        <a:p>
          <a:endParaRPr lang="es-ES"/>
        </a:p>
      </dgm:t>
    </dgm:pt>
    <dgm:pt modelId="{8D398971-5787-4A29-8225-4A95E6EC8CF1}" type="pres">
      <dgm:prSet presAssocID="{96B0E770-E833-4259-8144-CDB1C1D96D62}" presName="node" presStyleLbl="node1" presStyleIdx="4" presStyleCnt="5">
        <dgm:presLayoutVars>
          <dgm:bulletEnabled val="1"/>
        </dgm:presLayoutVars>
      </dgm:prSet>
      <dgm:spPr/>
      <dgm:t>
        <a:bodyPr/>
        <a:lstStyle/>
        <a:p>
          <a:endParaRPr lang="es-ES"/>
        </a:p>
      </dgm:t>
    </dgm:pt>
  </dgm:ptLst>
  <dgm:cxnLst>
    <dgm:cxn modelId="{5A6AA819-B7FF-4F72-ABF2-25E4D31DF667}" srcId="{602709DE-0F80-40BC-BA21-8F576627EF22}" destId="{6399F4BD-C0EB-4CD5-986C-BF3825336E86}" srcOrd="3" destOrd="0" parTransId="{4E657D00-2018-4D58-9E94-AA89C6B8F028}" sibTransId="{A193CC74-1906-429F-99A3-515A577A314E}"/>
    <dgm:cxn modelId="{16CC3DAA-614B-419C-9180-D2FE7C66150C}" srcId="{602709DE-0F80-40BC-BA21-8F576627EF22}" destId="{342D623B-0313-4934-8D54-EA4FD8F1E4F5}" srcOrd="2" destOrd="0" parTransId="{1C76DFF1-2830-46D7-9A12-053400923FB0}" sibTransId="{7B980B6F-95ED-4D3F-878E-C1E8EAD9FADD}"/>
    <dgm:cxn modelId="{7B620921-E8A2-431D-B4AA-43264567DC7F}" type="presOf" srcId="{6399F4BD-C0EB-4CD5-986C-BF3825336E86}" destId="{0861A7BF-AEF4-4819-829C-B50D3E0DB884}" srcOrd="0" destOrd="0" presId="urn:microsoft.com/office/officeart/2005/8/layout/process1"/>
    <dgm:cxn modelId="{9BF9DE47-4710-4EB7-8ED9-E120D7560E02}" type="presOf" srcId="{7B980B6F-95ED-4D3F-878E-C1E8EAD9FADD}" destId="{5F015220-9DBF-4B6B-AF8E-6127BB0A97BD}" srcOrd="0" destOrd="0" presId="urn:microsoft.com/office/officeart/2005/8/layout/process1"/>
    <dgm:cxn modelId="{96506A73-84E5-4BE5-B694-61458BDEC279}" type="presOf" srcId="{7B980B6F-95ED-4D3F-878E-C1E8EAD9FADD}" destId="{5A9D9897-BF5E-4FB7-BF4D-38AA432B717A}" srcOrd="1" destOrd="0" presId="urn:microsoft.com/office/officeart/2005/8/layout/process1"/>
    <dgm:cxn modelId="{544A1FCB-D843-4FB7-881F-D800965A4D7B}" type="presOf" srcId="{253EF9F3-1F75-431D-9880-A3106FCB0CFB}" destId="{B136A1A3-CD2E-4DF1-80F9-2C719605F94A}" srcOrd="0" destOrd="0" presId="urn:microsoft.com/office/officeart/2005/8/layout/process1"/>
    <dgm:cxn modelId="{4B0ADA25-16AA-4D14-BBCE-1311366FDAC0}" srcId="{602709DE-0F80-40BC-BA21-8F576627EF22}" destId="{ADF6D2A3-FA62-4D77-B8B0-4606084907A9}" srcOrd="1" destOrd="0" parTransId="{92379951-32B2-45BC-A39C-8D09E4678181}" sibTransId="{F3DA6D39-625B-494A-9B67-F7C52468CF99}"/>
    <dgm:cxn modelId="{15FBDE49-BFFF-48C5-934F-6AB9647156AB}" srcId="{602709DE-0F80-40BC-BA21-8F576627EF22}" destId="{96B0E770-E833-4259-8144-CDB1C1D96D62}" srcOrd="4" destOrd="0" parTransId="{435D8718-E88D-4ADD-94A7-6A27546BE0A5}" sibTransId="{ECD5823C-7113-48A1-95C1-E4B000614901}"/>
    <dgm:cxn modelId="{B1DA741E-6E0B-4DBF-A597-6C869B5229C8}" type="presOf" srcId="{F3DA6D39-625B-494A-9B67-F7C52468CF99}" destId="{95BF8C31-FCF2-4B75-BF3B-028771486E42}" srcOrd="0" destOrd="0" presId="urn:microsoft.com/office/officeart/2005/8/layout/process1"/>
    <dgm:cxn modelId="{584C5EC5-5991-4FDF-A4B7-AC780B99D973}" type="presOf" srcId="{A193CC74-1906-429F-99A3-515A577A314E}" destId="{4195AB27-2A38-4ED2-A8DB-AB57519FFC8C}" srcOrd="0" destOrd="0" presId="urn:microsoft.com/office/officeart/2005/8/layout/process1"/>
    <dgm:cxn modelId="{AD569E84-A563-4AFD-9A16-487DC34F2CC1}" type="presOf" srcId="{F3DA6D39-625B-494A-9B67-F7C52468CF99}" destId="{7C02D12D-7308-48BE-8C26-F2B703FE8299}" srcOrd="1" destOrd="0" presId="urn:microsoft.com/office/officeart/2005/8/layout/process1"/>
    <dgm:cxn modelId="{3A2E7EEA-2E7B-420B-AB94-CD144E11E07E}" type="presOf" srcId="{ADF6D2A3-FA62-4D77-B8B0-4606084907A9}" destId="{13228DDE-EB16-42BB-A8F4-1BDA6A0EC167}" srcOrd="0" destOrd="0" presId="urn:microsoft.com/office/officeart/2005/8/layout/process1"/>
    <dgm:cxn modelId="{1617DB78-75FB-4B2C-B8CD-572834BE9064}" type="presOf" srcId="{A193CC74-1906-429F-99A3-515A577A314E}" destId="{64BFE3C4-9D07-4DD7-AF5D-0DA62DE6C6E1}" srcOrd="1" destOrd="0" presId="urn:microsoft.com/office/officeart/2005/8/layout/process1"/>
    <dgm:cxn modelId="{4551A144-8781-4457-975E-A4506A595F25}" type="presOf" srcId="{7084A0A7-246A-4C0C-9AA2-1EBBC4A2AB11}" destId="{AF3A10CD-A6B6-4B5B-BFD7-E63899248CD9}" srcOrd="1" destOrd="0" presId="urn:microsoft.com/office/officeart/2005/8/layout/process1"/>
    <dgm:cxn modelId="{C78C5D94-6E9F-46C7-8872-5502C2B39047}" type="presOf" srcId="{7084A0A7-246A-4C0C-9AA2-1EBBC4A2AB11}" destId="{D7BB5E3F-5040-46BB-924E-0CF25DFBEB76}" srcOrd="0" destOrd="0" presId="urn:microsoft.com/office/officeart/2005/8/layout/process1"/>
    <dgm:cxn modelId="{E26CE71C-E301-4A27-A776-882C2283255D}" srcId="{602709DE-0F80-40BC-BA21-8F576627EF22}" destId="{253EF9F3-1F75-431D-9880-A3106FCB0CFB}" srcOrd="0" destOrd="0" parTransId="{106B78B4-EDED-4863-B5A6-116B55C91528}" sibTransId="{7084A0A7-246A-4C0C-9AA2-1EBBC4A2AB11}"/>
    <dgm:cxn modelId="{3765B842-2007-4A1A-A47B-004537CD719C}" type="presOf" srcId="{342D623B-0313-4934-8D54-EA4FD8F1E4F5}" destId="{08C03EE8-B613-4D1B-9FD3-E1FD54BA6C5E}" srcOrd="0" destOrd="0" presId="urn:microsoft.com/office/officeart/2005/8/layout/process1"/>
    <dgm:cxn modelId="{64C4EBFC-BB38-4F8E-B691-78DA40061A63}" type="presOf" srcId="{602709DE-0F80-40BC-BA21-8F576627EF22}" destId="{4954AFD7-4104-4D80-BA3E-EDFD0689A00C}" srcOrd="0" destOrd="0" presId="urn:microsoft.com/office/officeart/2005/8/layout/process1"/>
    <dgm:cxn modelId="{BCCF018D-3F83-4214-A000-7E25CC89B14E}" type="presOf" srcId="{96B0E770-E833-4259-8144-CDB1C1D96D62}" destId="{8D398971-5787-4A29-8225-4A95E6EC8CF1}" srcOrd="0" destOrd="0" presId="urn:microsoft.com/office/officeart/2005/8/layout/process1"/>
    <dgm:cxn modelId="{D7AD6ECE-FD0A-4971-AD51-10B08849AD7E}" type="presParOf" srcId="{4954AFD7-4104-4D80-BA3E-EDFD0689A00C}" destId="{B136A1A3-CD2E-4DF1-80F9-2C719605F94A}" srcOrd="0" destOrd="0" presId="urn:microsoft.com/office/officeart/2005/8/layout/process1"/>
    <dgm:cxn modelId="{52F15D07-0243-487A-90CE-FCE207A22113}" type="presParOf" srcId="{4954AFD7-4104-4D80-BA3E-EDFD0689A00C}" destId="{D7BB5E3F-5040-46BB-924E-0CF25DFBEB76}" srcOrd="1" destOrd="0" presId="urn:microsoft.com/office/officeart/2005/8/layout/process1"/>
    <dgm:cxn modelId="{9F23E740-E2DD-4215-98E6-1FDE9BED7005}" type="presParOf" srcId="{D7BB5E3F-5040-46BB-924E-0CF25DFBEB76}" destId="{AF3A10CD-A6B6-4B5B-BFD7-E63899248CD9}" srcOrd="0" destOrd="0" presId="urn:microsoft.com/office/officeart/2005/8/layout/process1"/>
    <dgm:cxn modelId="{691760BF-372E-4554-B4CA-3F3DB2D2FC7A}" type="presParOf" srcId="{4954AFD7-4104-4D80-BA3E-EDFD0689A00C}" destId="{13228DDE-EB16-42BB-A8F4-1BDA6A0EC167}" srcOrd="2" destOrd="0" presId="urn:microsoft.com/office/officeart/2005/8/layout/process1"/>
    <dgm:cxn modelId="{5896436A-6D63-4451-97A8-69602D09BBE5}" type="presParOf" srcId="{4954AFD7-4104-4D80-BA3E-EDFD0689A00C}" destId="{95BF8C31-FCF2-4B75-BF3B-028771486E42}" srcOrd="3" destOrd="0" presId="urn:microsoft.com/office/officeart/2005/8/layout/process1"/>
    <dgm:cxn modelId="{ACE25B2B-56E8-4B1A-A7E3-12760557A8B0}" type="presParOf" srcId="{95BF8C31-FCF2-4B75-BF3B-028771486E42}" destId="{7C02D12D-7308-48BE-8C26-F2B703FE8299}" srcOrd="0" destOrd="0" presId="urn:microsoft.com/office/officeart/2005/8/layout/process1"/>
    <dgm:cxn modelId="{5F998E41-8777-464E-BE00-119B922FCF43}" type="presParOf" srcId="{4954AFD7-4104-4D80-BA3E-EDFD0689A00C}" destId="{08C03EE8-B613-4D1B-9FD3-E1FD54BA6C5E}" srcOrd="4" destOrd="0" presId="urn:microsoft.com/office/officeart/2005/8/layout/process1"/>
    <dgm:cxn modelId="{F7230D66-B587-40E3-B4CC-BF783474BA38}" type="presParOf" srcId="{4954AFD7-4104-4D80-BA3E-EDFD0689A00C}" destId="{5F015220-9DBF-4B6B-AF8E-6127BB0A97BD}" srcOrd="5" destOrd="0" presId="urn:microsoft.com/office/officeart/2005/8/layout/process1"/>
    <dgm:cxn modelId="{2F2BAF18-7A0E-4F00-A652-FEF62D62B67B}" type="presParOf" srcId="{5F015220-9DBF-4B6B-AF8E-6127BB0A97BD}" destId="{5A9D9897-BF5E-4FB7-BF4D-38AA432B717A}" srcOrd="0" destOrd="0" presId="urn:microsoft.com/office/officeart/2005/8/layout/process1"/>
    <dgm:cxn modelId="{EE370122-06D1-49C6-8FB9-FAA7F1DC9222}" type="presParOf" srcId="{4954AFD7-4104-4D80-BA3E-EDFD0689A00C}" destId="{0861A7BF-AEF4-4819-829C-B50D3E0DB884}" srcOrd="6" destOrd="0" presId="urn:microsoft.com/office/officeart/2005/8/layout/process1"/>
    <dgm:cxn modelId="{44A2924A-8858-4BFF-A301-10D6085DA4F6}" type="presParOf" srcId="{4954AFD7-4104-4D80-BA3E-EDFD0689A00C}" destId="{4195AB27-2A38-4ED2-A8DB-AB57519FFC8C}" srcOrd="7" destOrd="0" presId="urn:microsoft.com/office/officeart/2005/8/layout/process1"/>
    <dgm:cxn modelId="{DA1FFFA3-2DA3-40A9-8358-17CA1799D939}" type="presParOf" srcId="{4195AB27-2A38-4ED2-A8DB-AB57519FFC8C}" destId="{64BFE3C4-9D07-4DD7-AF5D-0DA62DE6C6E1}" srcOrd="0" destOrd="0" presId="urn:microsoft.com/office/officeart/2005/8/layout/process1"/>
    <dgm:cxn modelId="{1A84E3C9-9E66-4623-9207-92551010C3B8}" type="presParOf" srcId="{4954AFD7-4104-4D80-BA3E-EDFD0689A00C}" destId="{8D398971-5787-4A29-8225-4A95E6EC8CF1}" srcOrd="8"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36A1A3-CD2E-4DF1-80F9-2C719605F94A}">
      <dsp:nvSpPr>
        <dsp:cNvPr id="0" name=""/>
        <dsp:cNvSpPr/>
      </dsp:nvSpPr>
      <dsp:spPr>
        <a:xfrm>
          <a:off x="3389" y="578513"/>
          <a:ext cx="1283745" cy="7702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latin typeface="Arial Narrow" panose="020B0606020202030204" pitchFamily="34" charset="0"/>
            </a:rPr>
            <a:t>Proceso</a:t>
          </a:r>
          <a:endParaRPr lang="es-ES" sz="1600" kern="1200" dirty="0">
            <a:latin typeface="Arial Narrow" panose="020B0606020202030204" pitchFamily="34" charset="0"/>
          </a:endParaRPr>
        </a:p>
      </dsp:txBody>
      <dsp:txXfrm>
        <a:off x="25949" y="601073"/>
        <a:ext cx="1238625" cy="725127"/>
      </dsp:txXfrm>
    </dsp:sp>
    <dsp:sp modelId="{D7BB5E3F-5040-46BB-924E-0CF25DFBEB76}">
      <dsp:nvSpPr>
        <dsp:cNvPr id="0" name=""/>
        <dsp:cNvSpPr/>
      </dsp:nvSpPr>
      <dsp:spPr>
        <a:xfrm>
          <a:off x="1415510" y="804452"/>
          <a:ext cx="272154" cy="3183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S" sz="1300" kern="1200">
            <a:latin typeface="Arial Narrow" panose="020B0606020202030204" pitchFamily="34" charset="0"/>
          </a:endParaRPr>
        </a:p>
      </dsp:txBody>
      <dsp:txXfrm>
        <a:off x="1415510" y="868126"/>
        <a:ext cx="190508" cy="191020"/>
      </dsp:txXfrm>
    </dsp:sp>
    <dsp:sp modelId="{13228DDE-EB16-42BB-A8F4-1BDA6A0EC167}">
      <dsp:nvSpPr>
        <dsp:cNvPr id="0" name=""/>
        <dsp:cNvSpPr/>
      </dsp:nvSpPr>
      <dsp:spPr>
        <a:xfrm>
          <a:off x="1800633" y="578513"/>
          <a:ext cx="1283745" cy="7702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latin typeface="Arial Narrow" panose="020B0606020202030204" pitchFamily="34" charset="0"/>
            </a:rPr>
            <a:t>Objetivo del Proceso</a:t>
          </a:r>
          <a:endParaRPr lang="es-ES" sz="1600" kern="1200" dirty="0">
            <a:latin typeface="Arial Narrow" panose="020B0606020202030204" pitchFamily="34" charset="0"/>
          </a:endParaRPr>
        </a:p>
      </dsp:txBody>
      <dsp:txXfrm>
        <a:off x="1823193" y="601073"/>
        <a:ext cx="1238625" cy="725127"/>
      </dsp:txXfrm>
    </dsp:sp>
    <dsp:sp modelId="{95BF8C31-FCF2-4B75-BF3B-028771486E42}">
      <dsp:nvSpPr>
        <dsp:cNvPr id="0" name=""/>
        <dsp:cNvSpPr/>
      </dsp:nvSpPr>
      <dsp:spPr>
        <a:xfrm>
          <a:off x="3212753" y="804452"/>
          <a:ext cx="272154" cy="3183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S" sz="1300" kern="1200">
            <a:latin typeface="Arial Narrow" panose="020B0606020202030204" pitchFamily="34" charset="0"/>
          </a:endParaRPr>
        </a:p>
      </dsp:txBody>
      <dsp:txXfrm>
        <a:off x="3212753" y="868126"/>
        <a:ext cx="190508" cy="191020"/>
      </dsp:txXfrm>
    </dsp:sp>
    <dsp:sp modelId="{08C03EE8-B613-4D1B-9FD3-E1FD54BA6C5E}">
      <dsp:nvSpPr>
        <dsp:cNvPr id="0" name=""/>
        <dsp:cNvSpPr/>
      </dsp:nvSpPr>
      <dsp:spPr>
        <a:xfrm>
          <a:off x="3597877" y="578513"/>
          <a:ext cx="1283745" cy="7702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latin typeface="Arial Narrow" panose="020B0606020202030204" pitchFamily="34" charset="0"/>
            </a:rPr>
            <a:t>Dueño del Proceso</a:t>
          </a:r>
          <a:endParaRPr lang="es-ES" sz="1600" kern="1200" dirty="0">
            <a:latin typeface="Arial Narrow" panose="020B0606020202030204" pitchFamily="34" charset="0"/>
          </a:endParaRPr>
        </a:p>
      </dsp:txBody>
      <dsp:txXfrm>
        <a:off x="3620437" y="601073"/>
        <a:ext cx="1238625" cy="725127"/>
      </dsp:txXfrm>
    </dsp:sp>
    <dsp:sp modelId="{5F015220-9DBF-4B6B-AF8E-6127BB0A97BD}">
      <dsp:nvSpPr>
        <dsp:cNvPr id="0" name=""/>
        <dsp:cNvSpPr/>
      </dsp:nvSpPr>
      <dsp:spPr>
        <a:xfrm>
          <a:off x="5009997" y="804452"/>
          <a:ext cx="272154" cy="3183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S" sz="1300" kern="1200">
            <a:latin typeface="Arial Narrow" panose="020B0606020202030204" pitchFamily="34" charset="0"/>
          </a:endParaRPr>
        </a:p>
      </dsp:txBody>
      <dsp:txXfrm>
        <a:off x="5009997" y="868126"/>
        <a:ext cx="190508" cy="191020"/>
      </dsp:txXfrm>
    </dsp:sp>
    <dsp:sp modelId="{0861A7BF-AEF4-4819-829C-B50D3E0DB884}">
      <dsp:nvSpPr>
        <dsp:cNvPr id="0" name=""/>
        <dsp:cNvSpPr/>
      </dsp:nvSpPr>
      <dsp:spPr>
        <a:xfrm>
          <a:off x="5395121" y="578513"/>
          <a:ext cx="1283745" cy="7702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latin typeface="Arial Narrow" panose="020B0606020202030204" pitchFamily="34" charset="0"/>
            </a:rPr>
            <a:t>Fuente</a:t>
          </a:r>
          <a:endParaRPr lang="es-ES" sz="1600" kern="1200" dirty="0">
            <a:latin typeface="Arial Narrow" panose="020B0606020202030204" pitchFamily="34" charset="0"/>
          </a:endParaRPr>
        </a:p>
      </dsp:txBody>
      <dsp:txXfrm>
        <a:off x="5417681" y="601073"/>
        <a:ext cx="1238625" cy="725127"/>
      </dsp:txXfrm>
    </dsp:sp>
    <dsp:sp modelId="{4195AB27-2A38-4ED2-A8DB-AB57519FFC8C}">
      <dsp:nvSpPr>
        <dsp:cNvPr id="0" name=""/>
        <dsp:cNvSpPr/>
      </dsp:nvSpPr>
      <dsp:spPr>
        <a:xfrm>
          <a:off x="6807241" y="804452"/>
          <a:ext cx="272154" cy="3183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S" sz="1300" kern="1200">
            <a:latin typeface="Arial Narrow" panose="020B0606020202030204" pitchFamily="34" charset="0"/>
          </a:endParaRPr>
        </a:p>
      </dsp:txBody>
      <dsp:txXfrm>
        <a:off x="6807241" y="868126"/>
        <a:ext cx="190508" cy="191020"/>
      </dsp:txXfrm>
    </dsp:sp>
    <dsp:sp modelId="{8D398971-5787-4A29-8225-4A95E6EC8CF1}">
      <dsp:nvSpPr>
        <dsp:cNvPr id="0" name=""/>
        <dsp:cNvSpPr/>
      </dsp:nvSpPr>
      <dsp:spPr>
        <a:xfrm>
          <a:off x="7192364" y="578513"/>
          <a:ext cx="1283745" cy="7702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latin typeface="Arial Narrow" panose="020B0606020202030204" pitchFamily="34" charset="0"/>
            </a:rPr>
            <a:t>Riesgo</a:t>
          </a:r>
          <a:endParaRPr lang="es-ES" sz="1600" kern="1200" dirty="0">
            <a:latin typeface="Arial Narrow" panose="020B0606020202030204" pitchFamily="34" charset="0"/>
          </a:endParaRPr>
        </a:p>
      </dsp:txBody>
      <dsp:txXfrm>
        <a:off x="7214924" y="601073"/>
        <a:ext cx="1238625" cy="725127"/>
      </dsp:txXfrm>
    </dsp:sp>
    <dsp:sp modelId="{38F9A87A-768D-49E1-B06A-27E032DC6659}">
      <dsp:nvSpPr>
        <dsp:cNvPr id="0" name=""/>
        <dsp:cNvSpPr/>
      </dsp:nvSpPr>
      <dsp:spPr>
        <a:xfrm>
          <a:off x="8604485" y="804452"/>
          <a:ext cx="272154" cy="3183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S" sz="1300" kern="1200">
            <a:latin typeface="Arial Narrow" panose="020B0606020202030204" pitchFamily="34" charset="0"/>
          </a:endParaRPr>
        </a:p>
      </dsp:txBody>
      <dsp:txXfrm>
        <a:off x="8604485" y="868126"/>
        <a:ext cx="190508" cy="191020"/>
      </dsp:txXfrm>
    </dsp:sp>
    <dsp:sp modelId="{F45840B4-67F0-4345-90F6-46841FB7DDF1}">
      <dsp:nvSpPr>
        <dsp:cNvPr id="0" name=""/>
        <dsp:cNvSpPr/>
      </dsp:nvSpPr>
      <dsp:spPr>
        <a:xfrm>
          <a:off x="8989608" y="578513"/>
          <a:ext cx="1283745" cy="7702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latin typeface="Arial Narrow" panose="020B0606020202030204" pitchFamily="34" charset="0"/>
            </a:rPr>
            <a:t>Consecuencia</a:t>
          </a:r>
          <a:endParaRPr lang="es-ES" sz="1600" kern="1200" dirty="0">
            <a:latin typeface="Arial Narrow" panose="020B0606020202030204" pitchFamily="34" charset="0"/>
          </a:endParaRPr>
        </a:p>
      </dsp:txBody>
      <dsp:txXfrm>
        <a:off x="9012168" y="601073"/>
        <a:ext cx="1238625" cy="725127"/>
      </dsp:txXfrm>
    </dsp:sp>
    <dsp:sp modelId="{FD632BA2-B3EC-4289-BE18-B68B1E94CAD5}">
      <dsp:nvSpPr>
        <dsp:cNvPr id="0" name=""/>
        <dsp:cNvSpPr/>
      </dsp:nvSpPr>
      <dsp:spPr>
        <a:xfrm>
          <a:off x="10401728" y="804452"/>
          <a:ext cx="272154" cy="3183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S" sz="1300" kern="1200">
            <a:latin typeface="Arial Narrow" panose="020B0606020202030204" pitchFamily="34" charset="0"/>
          </a:endParaRPr>
        </a:p>
      </dsp:txBody>
      <dsp:txXfrm>
        <a:off x="10401728" y="868126"/>
        <a:ext cx="190508" cy="191020"/>
      </dsp:txXfrm>
    </dsp:sp>
    <dsp:sp modelId="{18C46874-A3DD-471B-8B0C-8E1DC091BB59}">
      <dsp:nvSpPr>
        <dsp:cNvPr id="0" name=""/>
        <dsp:cNvSpPr/>
      </dsp:nvSpPr>
      <dsp:spPr>
        <a:xfrm>
          <a:off x="10786852" y="578513"/>
          <a:ext cx="1283745" cy="7702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latin typeface="Arial Narrow" panose="020B0606020202030204" pitchFamily="34" charset="0"/>
            </a:rPr>
            <a:t>Nivel de Riesgo</a:t>
          </a:r>
          <a:endParaRPr lang="es-ES" sz="1600" kern="1200" dirty="0">
            <a:latin typeface="Arial Narrow" panose="020B0606020202030204" pitchFamily="34" charset="0"/>
          </a:endParaRPr>
        </a:p>
      </dsp:txBody>
      <dsp:txXfrm>
        <a:off x="10809412" y="601073"/>
        <a:ext cx="1238625" cy="7251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36A1A3-CD2E-4DF1-80F9-2C719605F94A}">
      <dsp:nvSpPr>
        <dsp:cNvPr id="0" name=""/>
        <dsp:cNvSpPr/>
      </dsp:nvSpPr>
      <dsp:spPr>
        <a:xfrm>
          <a:off x="3389" y="578513"/>
          <a:ext cx="1283745" cy="7702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smtClean="0">
              <a:latin typeface="Arial Narrow" panose="020B0606020202030204" pitchFamily="34" charset="0"/>
            </a:rPr>
            <a:t>Proceso</a:t>
          </a:r>
          <a:endParaRPr lang="es-ES" sz="1500" kern="1200" dirty="0">
            <a:latin typeface="Arial Narrow" panose="020B0606020202030204" pitchFamily="34" charset="0"/>
          </a:endParaRPr>
        </a:p>
      </dsp:txBody>
      <dsp:txXfrm>
        <a:off x="25949" y="601073"/>
        <a:ext cx="1238625" cy="725127"/>
      </dsp:txXfrm>
    </dsp:sp>
    <dsp:sp modelId="{D7BB5E3F-5040-46BB-924E-0CF25DFBEB76}">
      <dsp:nvSpPr>
        <dsp:cNvPr id="0" name=""/>
        <dsp:cNvSpPr/>
      </dsp:nvSpPr>
      <dsp:spPr>
        <a:xfrm>
          <a:off x="1415510" y="804452"/>
          <a:ext cx="272154" cy="3183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kern="1200">
            <a:latin typeface="Arial Narrow" panose="020B0606020202030204" pitchFamily="34" charset="0"/>
          </a:endParaRPr>
        </a:p>
      </dsp:txBody>
      <dsp:txXfrm>
        <a:off x="1415510" y="868126"/>
        <a:ext cx="190508" cy="191020"/>
      </dsp:txXfrm>
    </dsp:sp>
    <dsp:sp modelId="{13228DDE-EB16-42BB-A8F4-1BDA6A0EC167}">
      <dsp:nvSpPr>
        <dsp:cNvPr id="0" name=""/>
        <dsp:cNvSpPr/>
      </dsp:nvSpPr>
      <dsp:spPr>
        <a:xfrm>
          <a:off x="1800633" y="578513"/>
          <a:ext cx="1283745" cy="7702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smtClean="0">
              <a:latin typeface="Arial Narrow" panose="020B0606020202030204" pitchFamily="34" charset="0"/>
            </a:rPr>
            <a:t>Dueño del Proceso</a:t>
          </a:r>
          <a:endParaRPr lang="es-ES" sz="1500" kern="1200" dirty="0">
            <a:latin typeface="Arial Narrow" panose="020B0606020202030204" pitchFamily="34" charset="0"/>
          </a:endParaRPr>
        </a:p>
      </dsp:txBody>
      <dsp:txXfrm>
        <a:off x="1823193" y="601073"/>
        <a:ext cx="1238625" cy="725127"/>
      </dsp:txXfrm>
    </dsp:sp>
    <dsp:sp modelId="{95BF8C31-FCF2-4B75-BF3B-028771486E42}">
      <dsp:nvSpPr>
        <dsp:cNvPr id="0" name=""/>
        <dsp:cNvSpPr/>
      </dsp:nvSpPr>
      <dsp:spPr>
        <a:xfrm>
          <a:off x="3212753" y="804452"/>
          <a:ext cx="272154" cy="3183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kern="1200">
            <a:latin typeface="Arial Narrow" panose="020B0606020202030204" pitchFamily="34" charset="0"/>
          </a:endParaRPr>
        </a:p>
      </dsp:txBody>
      <dsp:txXfrm>
        <a:off x="3212753" y="868126"/>
        <a:ext cx="190508" cy="191020"/>
      </dsp:txXfrm>
    </dsp:sp>
    <dsp:sp modelId="{08C03EE8-B613-4D1B-9FD3-E1FD54BA6C5E}">
      <dsp:nvSpPr>
        <dsp:cNvPr id="0" name=""/>
        <dsp:cNvSpPr/>
      </dsp:nvSpPr>
      <dsp:spPr>
        <a:xfrm>
          <a:off x="3597877" y="578513"/>
          <a:ext cx="1283745" cy="7702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smtClean="0">
              <a:latin typeface="Arial Narrow" panose="020B0606020202030204" pitchFamily="34" charset="0"/>
            </a:rPr>
            <a:t>Acciones</a:t>
          </a:r>
          <a:endParaRPr lang="es-ES" sz="1500" kern="1200" dirty="0">
            <a:latin typeface="Arial Narrow" panose="020B0606020202030204" pitchFamily="34" charset="0"/>
          </a:endParaRPr>
        </a:p>
      </dsp:txBody>
      <dsp:txXfrm>
        <a:off x="3620437" y="601073"/>
        <a:ext cx="1238625" cy="725127"/>
      </dsp:txXfrm>
    </dsp:sp>
    <dsp:sp modelId="{5F015220-9DBF-4B6B-AF8E-6127BB0A97BD}">
      <dsp:nvSpPr>
        <dsp:cNvPr id="0" name=""/>
        <dsp:cNvSpPr/>
      </dsp:nvSpPr>
      <dsp:spPr>
        <a:xfrm>
          <a:off x="5009997" y="804452"/>
          <a:ext cx="272154" cy="3183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kern="1200">
            <a:latin typeface="Arial Narrow" panose="020B0606020202030204" pitchFamily="34" charset="0"/>
          </a:endParaRPr>
        </a:p>
      </dsp:txBody>
      <dsp:txXfrm>
        <a:off x="5009997" y="868126"/>
        <a:ext cx="190508" cy="191020"/>
      </dsp:txXfrm>
    </dsp:sp>
    <dsp:sp modelId="{0861A7BF-AEF4-4819-829C-B50D3E0DB884}">
      <dsp:nvSpPr>
        <dsp:cNvPr id="0" name=""/>
        <dsp:cNvSpPr/>
      </dsp:nvSpPr>
      <dsp:spPr>
        <a:xfrm>
          <a:off x="5395121" y="578513"/>
          <a:ext cx="1283745" cy="7702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smtClean="0">
              <a:latin typeface="Arial Narrow" panose="020B0606020202030204" pitchFamily="34" charset="0"/>
            </a:rPr>
            <a:t>Responsable</a:t>
          </a:r>
          <a:endParaRPr lang="es-ES" sz="1500" kern="1200" dirty="0">
            <a:latin typeface="Arial Narrow" panose="020B0606020202030204" pitchFamily="34" charset="0"/>
          </a:endParaRPr>
        </a:p>
      </dsp:txBody>
      <dsp:txXfrm>
        <a:off x="5417681" y="601073"/>
        <a:ext cx="1238625" cy="725127"/>
      </dsp:txXfrm>
    </dsp:sp>
    <dsp:sp modelId="{4195AB27-2A38-4ED2-A8DB-AB57519FFC8C}">
      <dsp:nvSpPr>
        <dsp:cNvPr id="0" name=""/>
        <dsp:cNvSpPr/>
      </dsp:nvSpPr>
      <dsp:spPr>
        <a:xfrm>
          <a:off x="6807241" y="804452"/>
          <a:ext cx="272154" cy="3183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kern="1200">
            <a:latin typeface="Arial Narrow" panose="020B0606020202030204" pitchFamily="34" charset="0"/>
          </a:endParaRPr>
        </a:p>
      </dsp:txBody>
      <dsp:txXfrm>
        <a:off x="6807241" y="868126"/>
        <a:ext cx="190508" cy="191020"/>
      </dsp:txXfrm>
    </dsp:sp>
    <dsp:sp modelId="{8D398971-5787-4A29-8225-4A95E6EC8CF1}">
      <dsp:nvSpPr>
        <dsp:cNvPr id="0" name=""/>
        <dsp:cNvSpPr/>
      </dsp:nvSpPr>
      <dsp:spPr>
        <a:xfrm>
          <a:off x="7192364" y="578513"/>
          <a:ext cx="1283745" cy="7702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smtClean="0">
              <a:latin typeface="Arial Narrow" panose="020B0606020202030204" pitchFamily="34" charset="0"/>
            </a:rPr>
            <a:t>Plazo</a:t>
          </a:r>
          <a:endParaRPr lang="es-ES" sz="1500" kern="1200" dirty="0">
            <a:latin typeface="Arial Narrow" panose="020B0606020202030204" pitchFamily="34" charset="0"/>
          </a:endParaRPr>
        </a:p>
      </dsp:txBody>
      <dsp:txXfrm>
        <a:off x="7214924" y="601073"/>
        <a:ext cx="1238625" cy="725127"/>
      </dsp:txXfrm>
    </dsp:sp>
    <dsp:sp modelId="{38F9A87A-768D-49E1-B06A-27E032DC6659}">
      <dsp:nvSpPr>
        <dsp:cNvPr id="0" name=""/>
        <dsp:cNvSpPr/>
      </dsp:nvSpPr>
      <dsp:spPr>
        <a:xfrm>
          <a:off x="8604485" y="804452"/>
          <a:ext cx="272154" cy="3183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kern="1200">
            <a:latin typeface="Arial Narrow" panose="020B0606020202030204" pitchFamily="34" charset="0"/>
          </a:endParaRPr>
        </a:p>
      </dsp:txBody>
      <dsp:txXfrm>
        <a:off x="8604485" y="868126"/>
        <a:ext cx="190508" cy="191020"/>
      </dsp:txXfrm>
    </dsp:sp>
    <dsp:sp modelId="{F45840B4-67F0-4345-90F6-46841FB7DDF1}">
      <dsp:nvSpPr>
        <dsp:cNvPr id="0" name=""/>
        <dsp:cNvSpPr/>
      </dsp:nvSpPr>
      <dsp:spPr>
        <a:xfrm>
          <a:off x="8989608" y="578513"/>
          <a:ext cx="1283745" cy="7702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smtClean="0">
              <a:latin typeface="Arial Narrow" panose="020B0606020202030204" pitchFamily="34" charset="0"/>
            </a:rPr>
            <a:t>Nivel de Riesgo Residual</a:t>
          </a:r>
          <a:endParaRPr lang="es-ES" sz="1500" kern="1200" dirty="0">
            <a:latin typeface="Arial Narrow" panose="020B0606020202030204" pitchFamily="34" charset="0"/>
          </a:endParaRPr>
        </a:p>
      </dsp:txBody>
      <dsp:txXfrm>
        <a:off x="9012168" y="601073"/>
        <a:ext cx="1238625" cy="725127"/>
      </dsp:txXfrm>
    </dsp:sp>
    <dsp:sp modelId="{FD632BA2-B3EC-4289-BE18-B68B1E94CAD5}">
      <dsp:nvSpPr>
        <dsp:cNvPr id="0" name=""/>
        <dsp:cNvSpPr/>
      </dsp:nvSpPr>
      <dsp:spPr>
        <a:xfrm>
          <a:off x="10401728" y="804452"/>
          <a:ext cx="272154" cy="3183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kern="1200">
            <a:latin typeface="Arial Narrow" panose="020B0606020202030204" pitchFamily="34" charset="0"/>
          </a:endParaRPr>
        </a:p>
      </dsp:txBody>
      <dsp:txXfrm>
        <a:off x="10401728" y="868126"/>
        <a:ext cx="190508" cy="191020"/>
      </dsp:txXfrm>
    </dsp:sp>
    <dsp:sp modelId="{18C46874-A3DD-471B-8B0C-8E1DC091BB59}">
      <dsp:nvSpPr>
        <dsp:cNvPr id="0" name=""/>
        <dsp:cNvSpPr/>
      </dsp:nvSpPr>
      <dsp:spPr>
        <a:xfrm>
          <a:off x="10786852" y="578513"/>
          <a:ext cx="1283745" cy="7702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smtClean="0">
              <a:latin typeface="Arial Narrow" panose="020B0606020202030204" pitchFamily="34" charset="0"/>
            </a:rPr>
            <a:t>Observaciones</a:t>
          </a:r>
          <a:endParaRPr lang="es-ES" sz="1500" kern="1200" dirty="0">
            <a:latin typeface="Arial Narrow" panose="020B0606020202030204" pitchFamily="34" charset="0"/>
          </a:endParaRPr>
        </a:p>
      </dsp:txBody>
      <dsp:txXfrm>
        <a:off x="10809412" y="601073"/>
        <a:ext cx="1238625" cy="7251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36A1A3-CD2E-4DF1-80F9-2C719605F94A}">
      <dsp:nvSpPr>
        <dsp:cNvPr id="0" name=""/>
        <dsp:cNvSpPr/>
      </dsp:nvSpPr>
      <dsp:spPr>
        <a:xfrm>
          <a:off x="5895" y="415355"/>
          <a:ext cx="1827605" cy="10965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S" sz="2500" kern="1200" dirty="0" smtClean="0">
              <a:latin typeface="Arial Narrow" panose="020B0606020202030204" pitchFamily="34" charset="0"/>
            </a:rPr>
            <a:t>Oportunidad</a:t>
          </a:r>
          <a:endParaRPr lang="es-ES" sz="2500" kern="1200" dirty="0">
            <a:latin typeface="Arial Narrow" panose="020B0606020202030204" pitchFamily="34" charset="0"/>
          </a:endParaRPr>
        </a:p>
      </dsp:txBody>
      <dsp:txXfrm>
        <a:off x="38012" y="447472"/>
        <a:ext cx="1763371" cy="1032329"/>
      </dsp:txXfrm>
    </dsp:sp>
    <dsp:sp modelId="{D7BB5E3F-5040-46BB-924E-0CF25DFBEB76}">
      <dsp:nvSpPr>
        <dsp:cNvPr id="0" name=""/>
        <dsp:cNvSpPr/>
      </dsp:nvSpPr>
      <dsp:spPr>
        <a:xfrm>
          <a:off x="2016261" y="737013"/>
          <a:ext cx="387452" cy="4532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S" sz="2000" kern="1200">
            <a:latin typeface="Arial Narrow" panose="020B0606020202030204" pitchFamily="34" charset="0"/>
          </a:endParaRPr>
        </a:p>
      </dsp:txBody>
      <dsp:txXfrm>
        <a:off x="2016261" y="827662"/>
        <a:ext cx="271216" cy="271948"/>
      </dsp:txXfrm>
    </dsp:sp>
    <dsp:sp modelId="{13228DDE-EB16-42BB-A8F4-1BDA6A0EC167}">
      <dsp:nvSpPr>
        <dsp:cNvPr id="0" name=""/>
        <dsp:cNvSpPr/>
      </dsp:nvSpPr>
      <dsp:spPr>
        <a:xfrm>
          <a:off x="2564543" y="415355"/>
          <a:ext cx="1827605" cy="10965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S" sz="2500" kern="1200" dirty="0" smtClean="0">
              <a:latin typeface="Arial Narrow" panose="020B0606020202030204" pitchFamily="34" charset="0"/>
            </a:rPr>
            <a:t>Responsable</a:t>
          </a:r>
          <a:endParaRPr lang="es-ES" sz="2500" kern="1200" dirty="0">
            <a:latin typeface="Arial Narrow" panose="020B0606020202030204" pitchFamily="34" charset="0"/>
          </a:endParaRPr>
        </a:p>
      </dsp:txBody>
      <dsp:txXfrm>
        <a:off x="2596660" y="447472"/>
        <a:ext cx="1763371" cy="1032329"/>
      </dsp:txXfrm>
    </dsp:sp>
    <dsp:sp modelId="{95BF8C31-FCF2-4B75-BF3B-028771486E42}">
      <dsp:nvSpPr>
        <dsp:cNvPr id="0" name=""/>
        <dsp:cNvSpPr/>
      </dsp:nvSpPr>
      <dsp:spPr>
        <a:xfrm>
          <a:off x="4574909" y="737013"/>
          <a:ext cx="387452" cy="4532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S" sz="2000" kern="1200">
            <a:latin typeface="Arial Narrow" panose="020B0606020202030204" pitchFamily="34" charset="0"/>
          </a:endParaRPr>
        </a:p>
      </dsp:txBody>
      <dsp:txXfrm>
        <a:off x="4574909" y="827662"/>
        <a:ext cx="271216" cy="271948"/>
      </dsp:txXfrm>
    </dsp:sp>
    <dsp:sp modelId="{08C03EE8-B613-4D1B-9FD3-E1FD54BA6C5E}">
      <dsp:nvSpPr>
        <dsp:cNvPr id="0" name=""/>
        <dsp:cNvSpPr/>
      </dsp:nvSpPr>
      <dsp:spPr>
        <a:xfrm>
          <a:off x="5123191" y="415355"/>
          <a:ext cx="1827605" cy="10965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S" sz="2500" kern="1200" dirty="0" smtClean="0">
              <a:latin typeface="Arial Narrow" panose="020B0606020202030204" pitchFamily="34" charset="0"/>
            </a:rPr>
            <a:t>Factibilidad</a:t>
          </a:r>
          <a:endParaRPr lang="es-ES" sz="2500" kern="1200" dirty="0">
            <a:latin typeface="Arial Narrow" panose="020B0606020202030204" pitchFamily="34" charset="0"/>
          </a:endParaRPr>
        </a:p>
      </dsp:txBody>
      <dsp:txXfrm>
        <a:off x="5155308" y="447472"/>
        <a:ext cx="1763371" cy="1032329"/>
      </dsp:txXfrm>
    </dsp:sp>
    <dsp:sp modelId="{5F015220-9DBF-4B6B-AF8E-6127BB0A97BD}">
      <dsp:nvSpPr>
        <dsp:cNvPr id="0" name=""/>
        <dsp:cNvSpPr/>
      </dsp:nvSpPr>
      <dsp:spPr>
        <a:xfrm>
          <a:off x="7133557" y="737013"/>
          <a:ext cx="387452" cy="4532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S" sz="2000" kern="1200">
            <a:latin typeface="Arial Narrow" panose="020B0606020202030204" pitchFamily="34" charset="0"/>
          </a:endParaRPr>
        </a:p>
      </dsp:txBody>
      <dsp:txXfrm>
        <a:off x="7133557" y="827662"/>
        <a:ext cx="271216" cy="271948"/>
      </dsp:txXfrm>
    </dsp:sp>
    <dsp:sp modelId="{0861A7BF-AEF4-4819-829C-B50D3E0DB884}">
      <dsp:nvSpPr>
        <dsp:cNvPr id="0" name=""/>
        <dsp:cNvSpPr/>
      </dsp:nvSpPr>
      <dsp:spPr>
        <a:xfrm>
          <a:off x="7681839" y="415355"/>
          <a:ext cx="1827605" cy="10965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S" sz="2500" kern="1200" dirty="0" smtClean="0">
              <a:latin typeface="Arial Narrow" panose="020B0606020202030204" pitchFamily="34" charset="0"/>
            </a:rPr>
            <a:t>Beneficio Esperado</a:t>
          </a:r>
          <a:endParaRPr lang="es-ES" sz="2500" kern="1200" dirty="0">
            <a:latin typeface="Arial Narrow" panose="020B0606020202030204" pitchFamily="34" charset="0"/>
          </a:endParaRPr>
        </a:p>
      </dsp:txBody>
      <dsp:txXfrm>
        <a:off x="7713956" y="447472"/>
        <a:ext cx="1763371" cy="1032329"/>
      </dsp:txXfrm>
    </dsp:sp>
    <dsp:sp modelId="{4195AB27-2A38-4ED2-A8DB-AB57519FFC8C}">
      <dsp:nvSpPr>
        <dsp:cNvPr id="0" name=""/>
        <dsp:cNvSpPr/>
      </dsp:nvSpPr>
      <dsp:spPr>
        <a:xfrm>
          <a:off x="9692205" y="737013"/>
          <a:ext cx="387452" cy="4532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S" sz="2000" kern="1200">
            <a:latin typeface="Arial Narrow" panose="020B0606020202030204" pitchFamily="34" charset="0"/>
          </a:endParaRPr>
        </a:p>
      </dsp:txBody>
      <dsp:txXfrm>
        <a:off x="9692205" y="827662"/>
        <a:ext cx="271216" cy="271948"/>
      </dsp:txXfrm>
    </dsp:sp>
    <dsp:sp modelId="{8D398971-5787-4A29-8225-4A95E6EC8CF1}">
      <dsp:nvSpPr>
        <dsp:cNvPr id="0" name=""/>
        <dsp:cNvSpPr/>
      </dsp:nvSpPr>
      <dsp:spPr>
        <a:xfrm>
          <a:off x="10240486" y="415355"/>
          <a:ext cx="1827605" cy="10965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S" sz="2500" kern="1200" dirty="0" smtClean="0">
              <a:latin typeface="Arial Narrow" panose="020B0606020202030204" pitchFamily="34" charset="0"/>
            </a:rPr>
            <a:t>F X B</a:t>
          </a:r>
          <a:endParaRPr lang="es-ES" sz="2500" kern="1200" dirty="0">
            <a:latin typeface="Arial Narrow" panose="020B0606020202030204" pitchFamily="34" charset="0"/>
          </a:endParaRPr>
        </a:p>
      </dsp:txBody>
      <dsp:txXfrm>
        <a:off x="10272603" y="447472"/>
        <a:ext cx="1763371" cy="10323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36A1A3-CD2E-4DF1-80F9-2C719605F94A}">
      <dsp:nvSpPr>
        <dsp:cNvPr id="0" name=""/>
        <dsp:cNvSpPr/>
      </dsp:nvSpPr>
      <dsp:spPr>
        <a:xfrm>
          <a:off x="5895" y="415355"/>
          <a:ext cx="1827605" cy="10965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latin typeface="Arial Narrow" panose="020B0606020202030204" pitchFamily="34" charset="0"/>
            </a:rPr>
            <a:t>Acciones</a:t>
          </a:r>
          <a:endParaRPr lang="es-ES" sz="2100" kern="1200" dirty="0">
            <a:latin typeface="Arial Narrow" panose="020B0606020202030204" pitchFamily="34" charset="0"/>
          </a:endParaRPr>
        </a:p>
      </dsp:txBody>
      <dsp:txXfrm>
        <a:off x="38012" y="447472"/>
        <a:ext cx="1763371" cy="1032329"/>
      </dsp:txXfrm>
    </dsp:sp>
    <dsp:sp modelId="{D7BB5E3F-5040-46BB-924E-0CF25DFBEB76}">
      <dsp:nvSpPr>
        <dsp:cNvPr id="0" name=""/>
        <dsp:cNvSpPr/>
      </dsp:nvSpPr>
      <dsp:spPr>
        <a:xfrm>
          <a:off x="2016261" y="737013"/>
          <a:ext cx="387452" cy="4532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S" sz="1700" kern="1200">
            <a:latin typeface="Arial Narrow" panose="020B0606020202030204" pitchFamily="34" charset="0"/>
          </a:endParaRPr>
        </a:p>
      </dsp:txBody>
      <dsp:txXfrm>
        <a:off x="2016261" y="827662"/>
        <a:ext cx="271216" cy="271948"/>
      </dsp:txXfrm>
    </dsp:sp>
    <dsp:sp modelId="{13228DDE-EB16-42BB-A8F4-1BDA6A0EC167}">
      <dsp:nvSpPr>
        <dsp:cNvPr id="0" name=""/>
        <dsp:cNvSpPr/>
      </dsp:nvSpPr>
      <dsp:spPr>
        <a:xfrm>
          <a:off x="2564543" y="415355"/>
          <a:ext cx="1827605" cy="10965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latin typeface="Arial Narrow" panose="020B0606020202030204" pitchFamily="34" charset="0"/>
            </a:rPr>
            <a:t>Proceso</a:t>
          </a:r>
          <a:endParaRPr lang="es-ES" sz="2100" kern="1200" dirty="0">
            <a:latin typeface="Arial Narrow" panose="020B0606020202030204" pitchFamily="34" charset="0"/>
          </a:endParaRPr>
        </a:p>
      </dsp:txBody>
      <dsp:txXfrm>
        <a:off x="2596660" y="447472"/>
        <a:ext cx="1763371" cy="1032329"/>
      </dsp:txXfrm>
    </dsp:sp>
    <dsp:sp modelId="{95BF8C31-FCF2-4B75-BF3B-028771486E42}">
      <dsp:nvSpPr>
        <dsp:cNvPr id="0" name=""/>
        <dsp:cNvSpPr/>
      </dsp:nvSpPr>
      <dsp:spPr>
        <a:xfrm>
          <a:off x="4574909" y="737013"/>
          <a:ext cx="387452" cy="4532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S" sz="1700" kern="1200">
            <a:latin typeface="Arial Narrow" panose="020B0606020202030204" pitchFamily="34" charset="0"/>
          </a:endParaRPr>
        </a:p>
      </dsp:txBody>
      <dsp:txXfrm>
        <a:off x="4574909" y="827662"/>
        <a:ext cx="271216" cy="271948"/>
      </dsp:txXfrm>
    </dsp:sp>
    <dsp:sp modelId="{08C03EE8-B613-4D1B-9FD3-E1FD54BA6C5E}">
      <dsp:nvSpPr>
        <dsp:cNvPr id="0" name=""/>
        <dsp:cNvSpPr/>
      </dsp:nvSpPr>
      <dsp:spPr>
        <a:xfrm>
          <a:off x="5123191" y="415355"/>
          <a:ext cx="1827605" cy="10965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latin typeface="Arial Narrow" panose="020B0606020202030204" pitchFamily="34" charset="0"/>
            </a:rPr>
            <a:t>Plazos</a:t>
          </a:r>
          <a:endParaRPr lang="es-ES" sz="2100" kern="1200" dirty="0">
            <a:latin typeface="Arial Narrow" panose="020B0606020202030204" pitchFamily="34" charset="0"/>
          </a:endParaRPr>
        </a:p>
      </dsp:txBody>
      <dsp:txXfrm>
        <a:off x="5155308" y="447472"/>
        <a:ext cx="1763371" cy="1032329"/>
      </dsp:txXfrm>
    </dsp:sp>
    <dsp:sp modelId="{5F015220-9DBF-4B6B-AF8E-6127BB0A97BD}">
      <dsp:nvSpPr>
        <dsp:cNvPr id="0" name=""/>
        <dsp:cNvSpPr/>
      </dsp:nvSpPr>
      <dsp:spPr>
        <a:xfrm>
          <a:off x="7133557" y="737013"/>
          <a:ext cx="387452" cy="4532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S" sz="1700" kern="1200">
            <a:latin typeface="Arial Narrow" panose="020B0606020202030204" pitchFamily="34" charset="0"/>
          </a:endParaRPr>
        </a:p>
      </dsp:txBody>
      <dsp:txXfrm>
        <a:off x="7133557" y="827662"/>
        <a:ext cx="271216" cy="271948"/>
      </dsp:txXfrm>
    </dsp:sp>
    <dsp:sp modelId="{0861A7BF-AEF4-4819-829C-B50D3E0DB884}">
      <dsp:nvSpPr>
        <dsp:cNvPr id="0" name=""/>
        <dsp:cNvSpPr/>
      </dsp:nvSpPr>
      <dsp:spPr>
        <a:xfrm>
          <a:off x="7681839" y="415355"/>
          <a:ext cx="1827605" cy="10965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latin typeface="Arial Narrow" panose="020B0606020202030204" pitchFamily="34" charset="0"/>
            </a:rPr>
            <a:t>Eficacia a Evaluar</a:t>
          </a:r>
          <a:endParaRPr lang="es-ES" sz="2100" kern="1200" dirty="0">
            <a:latin typeface="Arial Narrow" panose="020B0606020202030204" pitchFamily="34" charset="0"/>
          </a:endParaRPr>
        </a:p>
      </dsp:txBody>
      <dsp:txXfrm>
        <a:off x="7713956" y="447472"/>
        <a:ext cx="1763371" cy="1032329"/>
      </dsp:txXfrm>
    </dsp:sp>
    <dsp:sp modelId="{4195AB27-2A38-4ED2-A8DB-AB57519FFC8C}">
      <dsp:nvSpPr>
        <dsp:cNvPr id="0" name=""/>
        <dsp:cNvSpPr/>
      </dsp:nvSpPr>
      <dsp:spPr>
        <a:xfrm>
          <a:off x="9692205" y="737013"/>
          <a:ext cx="387452" cy="4532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S" sz="1700" kern="1200">
            <a:latin typeface="Arial Narrow" panose="020B0606020202030204" pitchFamily="34" charset="0"/>
          </a:endParaRPr>
        </a:p>
      </dsp:txBody>
      <dsp:txXfrm>
        <a:off x="9692205" y="827662"/>
        <a:ext cx="271216" cy="271948"/>
      </dsp:txXfrm>
    </dsp:sp>
    <dsp:sp modelId="{8D398971-5787-4A29-8225-4A95E6EC8CF1}">
      <dsp:nvSpPr>
        <dsp:cNvPr id="0" name=""/>
        <dsp:cNvSpPr/>
      </dsp:nvSpPr>
      <dsp:spPr>
        <a:xfrm>
          <a:off x="10240486" y="415355"/>
          <a:ext cx="1827605" cy="10965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latin typeface="Arial Narrow" panose="020B0606020202030204" pitchFamily="34" charset="0"/>
            </a:rPr>
            <a:t>Observaciones Evaluación de Eficacia</a:t>
          </a:r>
          <a:endParaRPr lang="es-ES" sz="2100" kern="1200" dirty="0">
            <a:latin typeface="Arial Narrow" panose="020B0606020202030204" pitchFamily="34" charset="0"/>
          </a:endParaRPr>
        </a:p>
      </dsp:txBody>
      <dsp:txXfrm>
        <a:off x="10272603" y="447472"/>
        <a:ext cx="1763371" cy="103232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Marcador de fech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B4E83C3-88CB-4067-B961-1202ED819A5E}" type="datetimeFigureOut">
              <a:rPr lang="en-US" smtClean="0"/>
              <a:t>11/15/2023</a:t>
            </a:fld>
            <a:endParaRPr lang="en-US"/>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3D0F26B-8574-454D-82EC-666071550887}" type="slidenum">
              <a:rPr lang="en-US" smtClean="0"/>
              <a:t>‹Nº›</a:t>
            </a:fld>
            <a:endParaRPr lang="en-US"/>
          </a:p>
        </p:txBody>
      </p:sp>
    </p:spTree>
    <p:extLst>
      <p:ext uri="{BB962C8B-B14F-4D97-AF65-F5344CB8AC3E}">
        <p14:creationId xmlns:p14="http://schemas.microsoft.com/office/powerpoint/2010/main" val="538262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13D0F26B-8574-454D-82EC-666071550887}" type="slidenum">
              <a:rPr lang="en-US" smtClean="0"/>
              <a:t>1</a:t>
            </a:fld>
            <a:endParaRPr lang="en-US" dirty="0"/>
          </a:p>
        </p:txBody>
      </p:sp>
    </p:spTree>
    <p:extLst>
      <p:ext uri="{BB962C8B-B14F-4D97-AF65-F5344CB8AC3E}">
        <p14:creationId xmlns:p14="http://schemas.microsoft.com/office/powerpoint/2010/main" val="1497387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13D0F26B-8574-454D-82EC-666071550887}" type="slidenum">
              <a:rPr lang="en-US" smtClean="0"/>
              <a:t>17</a:t>
            </a:fld>
            <a:endParaRPr lang="en-US"/>
          </a:p>
        </p:txBody>
      </p:sp>
    </p:spTree>
    <p:extLst>
      <p:ext uri="{BB962C8B-B14F-4D97-AF65-F5344CB8AC3E}">
        <p14:creationId xmlns:p14="http://schemas.microsoft.com/office/powerpoint/2010/main" val="615423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13D0F26B-8574-454D-82EC-666071550887}" type="slidenum">
              <a:rPr lang="en-US" smtClean="0"/>
              <a:t>27</a:t>
            </a:fld>
            <a:endParaRPr lang="en-US"/>
          </a:p>
        </p:txBody>
      </p:sp>
    </p:spTree>
    <p:extLst>
      <p:ext uri="{BB962C8B-B14F-4D97-AF65-F5344CB8AC3E}">
        <p14:creationId xmlns:p14="http://schemas.microsoft.com/office/powerpoint/2010/main" val="3368319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Marcador de imagen de diapositiva 1">
            <a:extLst>
              <a:ext uri="{FF2B5EF4-FFF2-40B4-BE49-F238E27FC236}">
                <a16:creationId xmlns:a16="http://schemas.microsoft.com/office/drawing/2014/main" id="{0E097071-1468-82F6-85E7-84F719BA3BA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Marcador de notas 2">
            <a:extLst>
              <a:ext uri="{FF2B5EF4-FFF2-40B4-BE49-F238E27FC236}">
                <a16:creationId xmlns:a16="http://schemas.microsoft.com/office/drawing/2014/main" id="{3AF11858-5EE6-5CE0-9C3F-FF8CB0CCF5C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altLang="es-CL"/>
          </a:p>
        </p:txBody>
      </p:sp>
      <p:sp>
        <p:nvSpPr>
          <p:cNvPr id="57347" name="Marcador de número de diapositiva 3">
            <a:extLst>
              <a:ext uri="{FF2B5EF4-FFF2-40B4-BE49-F238E27FC236}">
                <a16:creationId xmlns:a16="http://schemas.microsoft.com/office/drawing/2014/main" id="{7557AC5D-AA81-97AA-E18B-35FE1CE465F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C4F172E-92C3-134C-8D68-8DE43489ABA2}" type="slidenum">
              <a:rPr lang="es-ES" altLang="es-CL" smtClean="0">
                <a:latin typeface="Arial" panose="020B0604020202020204" pitchFamily="34" charset="0"/>
                <a:ea typeface="MS PGothic" panose="020B0600070205080204" pitchFamily="34" charset="-128"/>
              </a:rPr>
              <a:pPr/>
              <a:t>39</a:t>
            </a:fld>
            <a:endParaRPr lang="es-ES" altLang="es-CL">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3781963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35694cd56_06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35694cd56_06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272425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a:p>
        </p:txBody>
      </p:sp>
      <p:sp>
        <p:nvSpPr>
          <p:cNvPr id="4" name="Marcador de fecha 3"/>
          <p:cNvSpPr>
            <a:spLocks noGrp="1"/>
          </p:cNvSpPr>
          <p:nvPr>
            <p:ph type="dt" sz="half" idx="10"/>
          </p:nvPr>
        </p:nvSpPr>
        <p:spPr/>
        <p:txBody>
          <a:bodyPr/>
          <a:lstStyle/>
          <a:p>
            <a:fld id="{BBCC0DF1-3FC3-4056-9E53-3E723724C28D}" type="datetimeFigureOut">
              <a:rPr lang="en-US" smtClean="0"/>
              <a:t>11/15/2023</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6E16431-1E44-4C53-8677-0A2C00F66161}" type="slidenum">
              <a:rPr lang="en-US" smtClean="0"/>
              <a:t>‹Nº›</a:t>
            </a:fld>
            <a:endParaRPr lang="en-US"/>
          </a:p>
        </p:txBody>
      </p:sp>
    </p:spTree>
    <p:extLst>
      <p:ext uri="{BB962C8B-B14F-4D97-AF65-F5344CB8AC3E}">
        <p14:creationId xmlns:p14="http://schemas.microsoft.com/office/powerpoint/2010/main" val="249018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BCC0DF1-3FC3-4056-9E53-3E723724C28D}" type="datetimeFigureOut">
              <a:rPr lang="en-US" smtClean="0"/>
              <a:t>11/15/2023</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D6E16431-1E44-4C53-8677-0A2C00F66161}" type="slidenum">
              <a:rPr lang="en-US" smtClean="0"/>
              <a:t>‹Nº›</a:t>
            </a:fld>
            <a:endParaRPr lang="en-US"/>
          </a:p>
        </p:txBody>
      </p:sp>
    </p:spTree>
    <p:extLst>
      <p:ext uri="{BB962C8B-B14F-4D97-AF65-F5344CB8AC3E}">
        <p14:creationId xmlns:p14="http://schemas.microsoft.com/office/powerpoint/2010/main" val="1014236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ítulo y objeto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a:extLst>
              <a:ext uri="{FF2B5EF4-FFF2-40B4-BE49-F238E27FC236}">
                <a16:creationId xmlns:a16="http://schemas.microsoft.com/office/drawing/2014/main" id="{9436FED4-DD1A-8588-56A3-B736C5B0D287}"/>
              </a:ext>
            </a:extLst>
          </p:cNvPr>
          <p:cNvSpPr>
            <a:spLocks noGrp="1"/>
          </p:cNvSpPr>
          <p:nvPr>
            <p:ph type="dt" sz="half" idx="10"/>
          </p:nvPr>
        </p:nvSpPr>
        <p:spPr/>
        <p:txBody>
          <a:bodyPr/>
          <a:lstStyle>
            <a:lvl1pPr>
              <a:defRPr/>
            </a:lvl1pPr>
          </a:lstStyle>
          <a:p>
            <a:pPr>
              <a:defRPr/>
            </a:pPr>
            <a:fld id="{69E14ACE-037C-104A-966E-01E208B89B40}" type="datetimeFigureOut">
              <a:rPr lang="en-US"/>
              <a:pPr>
                <a:defRPr/>
              </a:pPr>
              <a:t>11/15/2023</a:t>
            </a:fld>
            <a:endParaRPr lang="en-US"/>
          </a:p>
        </p:txBody>
      </p:sp>
      <p:sp>
        <p:nvSpPr>
          <p:cNvPr id="5" name="Footer Placeholder 4">
            <a:extLst>
              <a:ext uri="{FF2B5EF4-FFF2-40B4-BE49-F238E27FC236}">
                <a16:creationId xmlns:a16="http://schemas.microsoft.com/office/drawing/2014/main" id="{BAF9A887-14D6-AA47-6A44-FF7B04CE951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C3748FA-5E59-D346-D3EB-25B9FF83324F}"/>
              </a:ext>
            </a:extLst>
          </p:cNvPr>
          <p:cNvSpPr>
            <a:spLocks noGrp="1"/>
          </p:cNvSpPr>
          <p:nvPr>
            <p:ph type="sldNum" sz="quarter" idx="12"/>
          </p:nvPr>
        </p:nvSpPr>
        <p:spPr/>
        <p:txBody>
          <a:bodyPr/>
          <a:lstStyle>
            <a:lvl1pPr>
              <a:defRPr/>
            </a:lvl1pPr>
          </a:lstStyle>
          <a:p>
            <a:pPr>
              <a:defRPr/>
            </a:pPr>
            <a:fld id="{3F10C546-1700-9646-9F06-42FEAE787B7E}" type="slidenum">
              <a:rPr lang="en-US" altLang="es-CL"/>
              <a:pPr>
                <a:defRPr/>
              </a:pPr>
              <a:t>‹Nº›</a:t>
            </a:fld>
            <a:endParaRPr lang="en-US" altLang="es-CL"/>
          </a:p>
        </p:txBody>
      </p:sp>
    </p:spTree>
    <p:extLst>
      <p:ext uri="{BB962C8B-B14F-4D97-AF65-F5344CB8AC3E}">
        <p14:creationId xmlns:p14="http://schemas.microsoft.com/office/powerpoint/2010/main" val="19644993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CC0DF1-3FC3-4056-9E53-3E723724C28D}" type="datetimeFigureOut">
              <a:rPr lang="en-US" smtClean="0"/>
              <a:t>11/15/2023</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E16431-1E44-4C53-8677-0A2C00F66161}" type="slidenum">
              <a:rPr lang="en-US" smtClean="0"/>
              <a:t>‹Nº›</a:t>
            </a:fld>
            <a:endParaRPr lang="en-US"/>
          </a:p>
        </p:txBody>
      </p:sp>
    </p:spTree>
    <p:extLst>
      <p:ext uri="{BB962C8B-B14F-4D97-AF65-F5344CB8AC3E}">
        <p14:creationId xmlns:p14="http://schemas.microsoft.com/office/powerpoint/2010/main" val="2879038615"/>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953800A-50EF-4293-8B91-FBD10F7F47EE}"/>
              </a:ext>
            </a:extLst>
          </p:cNvPr>
          <p:cNvSpPr txBox="1"/>
          <p:nvPr/>
        </p:nvSpPr>
        <p:spPr>
          <a:xfrm>
            <a:off x="4238796" y="3803843"/>
            <a:ext cx="7953204" cy="1661993"/>
          </a:xfrm>
          <a:prstGeom prst="rect">
            <a:avLst/>
          </a:prstGeom>
          <a:noFill/>
        </p:spPr>
        <p:txBody>
          <a:bodyPr wrap="square" rtlCol="0">
            <a:spAutoFit/>
          </a:bodyPr>
          <a:lstStyle/>
          <a:p>
            <a:r>
              <a:rPr lang="es-ES" sz="4200" b="1" dirty="0" smtClean="0">
                <a:solidFill>
                  <a:schemeClr val="bg2">
                    <a:lumMod val="50000"/>
                  </a:schemeClr>
                </a:solidFill>
              </a:rPr>
              <a:t>Revisión por la </a:t>
            </a:r>
            <a:endParaRPr lang="es-ES" sz="4200" b="1" dirty="0">
              <a:solidFill>
                <a:schemeClr val="bg2">
                  <a:lumMod val="50000"/>
                </a:schemeClr>
              </a:solidFill>
            </a:endParaRPr>
          </a:p>
          <a:p>
            <a:r>
              <a:rPr lang="es-CL" sz="6000" b="1" dirty="0" smtClean="0">
                <a:solidFill>
                  <a:srgbClr val="00B0F0"/>
                </a:solidFill>
                <a:latin typeface="+mj-lt"/>
              </a:rPr>
              <a:t>Dirección</a:t>
            </a:r>
            <a:endParaRPr lang="es-ES" sz="6000" b="1" dirty="0">
              <a:solidFill>
                <a:srgbClr val="00B0F0"/>
              </a:solidFill>
              <a:latin typeface="+mj-lt"/>
            </a:endParaRPr>
          </a:p>
        </p:txBody>
      </p:sp>
      <p:sp>
        <p:nvSpPr>
          <p:cNvPr id="4" name="CuadroTexto 3">
            <a:extLst>
              <a:ext uri="{FF2B5EF4-FFF2-40B4-BE49-F238E27FC236}">
                <a16:creationId xmlns:a16="http://schemas.microsoft.com/office/drawing/2014/main" id="{8CFE0AF9-B882-64CC-3EBE-95C1CD1449DD}"/>
              </a:ext>
            </a:extLst>
          </p:cNvPr>
          <p:cNvSpPr txBox="1"/>
          <p:nvPr/>
        </p:nvSpPr>
        <p:spPr>
          <a:xfrm>
            <a:off x="4238796" y="5265781"/>
            <a:ext cx="5730948" cy="400110"/>
          </a:xfrm>
          <a:prstGeom prst="rect">
            <a:avLst/>
          </a:prstGeom>
          <a:noFill/>
        </p:spPr>
        <p:txBody>
          <a:bodyPr wrap="square">
            <a:spAutoFit/>
          </a:bodyPr>
          <a:lstStyle/>
          <a:p>
            <a:pPr eaLnBrk="1" fontAlgn="auto" hangingPunct="1">
              <a:spcBef>
                <a:spcPts val="0"/>
              </a:spcBef>
              <a:spcAft>
                <a:spcPts val="0"/>
              </a:spcAft>
              <a:defRPr/>
            </a:pPr>
            <a:r>
              <a:rPr lang="es-ES" sz="2000" dirty="0" smtClean="0">
                <a:solidFill>
                  <a:schemeClr val="bg2">
                    <a:lumMod val="50000"/>
                  </a:schemeClr>
                </a:solidFill>
                <a:latin typeface="Century Gothic" panose="020B0502020202020204" pitchFamily="34" charset="0"/>
              </a:rPr>
              <a:t>Agosto 2023</a:t>
            </a:r>
            <a:endParaRPr lang="es-CL" sz="2000" dirty="0">
              <a:solidFill>
                <a:schemeClr val="bg2">
                  <a:lumMod val="50000"/>
                </a:schemeClr>
              </a:solidFill>
              <a:latin typeface="Century Gothic" panose="020B0502020202020204" pitchFamily="34" charset="0"/>
            </a:endParaRPr>
          </a:p>
        </p:txBody>
      </p:sp>
    </p:spTree>
    <p:extLst>
      <p:ext uri="{BB962C8B-B14F-4D97-AF65-F5344CB8AC3E}">
        <p14:creationId xmlns:p14="http://schemas.microsoft.com/office/powerpoint/2010/main" val="38285982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F4B33E8-DD7B-8DE8-1FBD-00E2A54DEBBC}"/>
              </a:ext>
            </a:extLst>
          </p:cNvPr>
          <p:cNvSpPr txBox="1">
            <a:spLocks noChangeArrowheads="1"/>
          </p:cNvSpPr>
          <p:nvPr/>
        </p:nvSpPr>
        <p:spPr bwMode="auto">
          <a:xfrm>
            <a:off x="1570182" y="396680"/>
            <a:ext cx="8580582"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s-ES" altLang="es-ES_tradnl" sz="1800" dirty="0" smtClean="0">
                <a:solidFill>
                  <a:srgbClr val="000000"/>
                </a:solidFill>
                <a:latin typeface="Arial Black" panose="020B0604020202020204" pitchFamily="34" charset="0"/>
                <a:ea typeface="MS PGothic" panose="020B0600070205080204" pitchFamily="34" charset="-128"/>
              </a:rPr>
              <a:t>1.2 </a:t>
            </a:r>
            <a:r>
              <a:rPr lang="es-ES" altLang="es-ES_tradnl" sz="1800" dirty="0">
                <a:solidFill>
                  <a:srgbClr val="000000"/>
                </a:solidFill>
                <a:latin typeface="Arial Black" panose="020B0604020202020204" pitchFamily="34" charset="0"/>
                <a:ea typeface="MS PGothic" panose="020B0600070205080204" pitchFamily="34" charset="-128"/>
              </a:rPr>
              <a:t>Logro de los Objetivos Estratégicos</a:t>
            </a:r>
          </a:p>
          <a:p>
            <a:pPr algn="ctr">
              <a:lnSpc>
                <a:spcPct val="100000"/>
              </a:lnSpc>
              <a:spcBef>
                <a:spcPct val="0"/>
              </a:spcBef>
              <a:buFontTx/>
              <a:buNone/>
            </a:pPr>
            <a:r>
              <a:rPr lang="es-ES" altLang="es-ES_tradnl" sz="1800" dirty="0">
                <a:solidFill>
                  <a:srgbClr val="000000"/>
                </a:solidFill>
                <a:latin typeface="Arial Black" panose="020B0604020202020204" pitchFamily="34" charset="0"/>
                <a:ea typeface="MS PGothic" panose="020B0600070205080204" pitchFamily="34" charset="-128"/>
              </a:rPr>
              <a:t>Y de la Calidad</a:t>
            </a:r>
          </a:p>
        </p:txBody>
      </p:sp>
      <p:sp>
        <p:nvSpPr>
          <p:cNvPr id="3" name="Rectangle 2">
            <a:extLst>
              <a:ext uri="{FF2B5EF4-FFF2-40B4-BE49-F238E27FC236}">
                <a16:creationId xmlns:a16="http://schemas.microsoft.com/office/drawing/2014/main" id="{E213FDA9-1955-B237-FC75-D9074A1A2E25}"/>
              </a:ext>
            </a:extLst>
          </p:cNvPr>
          <p:cNvSpPr txBox="1">
            <a:spLocks noChangeArrowheads="1"/>
          </p:cNvSpPr>
          <p:nvPr/>
        </p:nvSpPr>
        <p:spPr bwMode="auto">
          <a:xfrm>
            <a:off x="1311891" y="974687"/>
            <a:ext cx="7381875"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S" altLang="es-ES_tradnl" sz="1800" dirty="0">
                <a:solidFill>
                  <a:srgbClr val="000000"/>
                </a:solidFill>
                <a:latin typeface="Arial" panose="020B0604020202020204" pitchFamily="34" charset="0"/>
                <a:ea typeface="MS PGothic" panose="020B0600070205080204" pitchFamily="34" charset="-128"/>
              </a:rPr>
              <a:t> </a:t>
            </a:r>
            <a:r>
              <a:rPr lang="es-ES" altLang="es-ES_tradnl" sz="1800" b="1" dirty="0">
                <a:solidFill>
                  <a:srgbClr val="000000"/>
                </a:solidFill>
                <a:latin typeface="Arial Black" panose="020B0604020202020204" pitchFamily="34" charset="0"/>
                <a:ea typeface="MS PGothic" panose="020B0600070205080204" pitchFamily="34" charset="-128"/>
              </a:rPr>
              <a:t>c</a:t>
            </a:r>
            <a:r>
              <a:rPr lang="es-ES" altLang="es-ES_tradnl" sz="1800" b="1" dirty="0" smtClean="0">
                <a:solidFill>
                  <a:srgbClr val="000000"/>
                </a:solidFill>
                <a:latin typeface="Arial Black" panose="020B0604020202020204" pitchFamily="34" charset="0"/>
                <a:ea typeface="MS PGothic" panose="020B0600070205080204" pitchFamily="34" charset="-128"/>
              </a:rPr>
              <a:t>) </a:t>
            </a:r>
            <a:r>
              <a:rPr lang="es-ES" altLang="es-ES_tradnl" sz="1800" b="1" dirty="0">
                <a:solidFill>
                  <a:srgbClr val="000000"/>
                </a:solidFill>
                <a:latin typeface="Arial Black" panose="020B0604020202020204" pitchFamily="34" charset="0"/>
                <a:ea typeface="MS PGothic" panose="020B0600070205080204" pitchFamily="34" charset="-128"/>
              </a:rPr>
              <a:t>Desarrollo de prácticas y ámbitos innovadores . </a:t>
            </a:r>
          </a:p>
        </p:txBody>
      </p:sp>
      <p:graphicFrame>
        <p:nvGraphicFramePr>
          <p:cNvPr id="4" name="Tabla 3">
            <a:extLst>
              <a:ext uri="{FF2B5EF4-FFF2-40B4-BE49-F238E27FC236}">
                <a16:creationId xmlns:a16="http://schemas.microsoft.com/office/drawing/2014/main" id="{9D554404-36B9-05B6-C946-FF7C4EFAE56C}"/>
              </a:ext>
            </a:extLst>
          </p:cNvPr>
          <p:cNvGraphicFramePr>
            <a:graphicFrameLocks noGrp="1"/>
          </p:cNvGraphicFramePr>
          <p:nvPr>
            <p:extLst>
              <p:ext uri="{D42A27DB-BD31-4B8C-83A1-F6EECF244321}">
                <p14:modId xmlns:p14="http://schemas.microsoft.com/office/powerpoint/2010/main" val="1388486193"/>
              </p:ext>
            </p:extLst>
          </p:nvPr>
        </p:nvGraphicFramePr>
        <p:xfrm>
          <a:off x="1311891" y="1590015"/>
          <a:ext cx="9959125" cy="4090461"/>
        </p:xfrm>
        <a:graphic>
          <a:graphicData uri="http://schemas.openxmlformats.org/drawingml/2006/table">
            <a:tbl>
              <a:tblPr/>
              <a:tblGrid>
                <a:gridCol w="1092405">
                  <a:extLst>
                    <a:ext uri="{9D8B030D-6E8A-4147-A177-3AD203B41FA5}">
                      <a16:colId xmlns:a16="http://schemas.microsoft.com/office/drawing/2014/main" val="20000"/>
                    </a:ext>
                  </a:extLst>
                </a:gridCol>
                <a:gridCol w="723571">
                  <a:extLst>
                    <a:ext uri="{9D8B030D-6E8A-4147-A177-3AD203B41FA5}">
                      <a16:colId xmlns:a16="http://schemas.microsoft.com/office/drawing/2014/main" val="20001"/>
                    </a:ext>
                  </a:extLst>
                </a:gridCol>
                <a:gridCol w="498043">
                  <a:extLst>
                    <a:ext uri="{9D8B030D-6E8A-4147-A177-3AD203B41FA5}">
                      <a16:colId xmlns:a16="http://schemas.microsoft.com/office/drawing/2014/main" val="20002"/>
                    </a:ext>
                  </a:extLst>
                </a:gridCol>
                <a:gridCol w="921719">
                  <a:extLst>
                    <a:ext uri="{9D8B030D-6E8A-4147-A177-3AD203B41FA5}">
                      <a16:colId xmlns:a16="http://schemas.microsoft.com/office/drawing/2014/main" val="20003"/>
                    </a:ext>
                  </a:extLst>
                </a:gridCol>
                <a:gridCol w="1088967">
                  <a:extLst>
                    <a:ext uri="{9D8B030D-6E8A-4147-A177-3AD203B41FA5}">
                      <a16:colId xmlns:a16="http://schemas.microsoft.com/office/drawing/2014/main" val="715342975"/>
                    </a:ext>
                  </a:extLst>
                </a:gridCol>
                <a:gridCol w="1088967">
                  <a:extLst>
                    <a:ext uri="{9D8B030D-6E8A-4147-A177-3AD203B41FA5}">
                      <a16:colId xmlns:a16="http://schemas.microsoft.com/office/drawing/2014/main" val="2528994065"/>
                    </a:ext>
                  </a:extLst>
                </a:gridCol>
                <a:gridCol w="1088967">
                  <a:extLst>
                    <a:ext uri="{9D8B030D-6E8A-4147-A177-3AD203B41FA5}">
                      <a16:colId xmlns:a16="http://schemas.microsoft.com/office/drawing/2014/main" val="20004"/>
                    </a:ext>
                  </a:extLst>
                </a:gridCol>
                <a:gridCol w="1261372">
                  <a:extLst>
                    <a:ext uri="{9D8B030D-6E8A-4147-A177-3AD203B41FA5}">
                      <a16:colId xmlns:a16="http://schemas.microsoft.com/office/drawing/2014/main" val="20005"/>
                    </a:ext>
                  </a:extLst>
                </a:gridCol>
                <a:gridCol w="1097557">
                  <a:extLst>
                    <a:ext uri="{9D8B030D-6E8A-4147-A177-3AD203B41FA5}">
                      <a16:colId xmlns:a16="http://schemas.microsoft.com/office/drawing/2014/main" val="20006"/>
                    </a:ext>
                  </a:extLst>
                </a:gridCol>
                <a:gridCol w="1097557">
                  <a:extLst>
                    <a:ext uri="{9D8B030D-6E8A-4147-A177-3AD203B41FA5}">
                      <a16:colId xmlns:a16="http://schemas.microsoft.com/office/drawing/2014/main" val="2687358527"/>
                    </a:ext>
                  </a:extLst>
                </a:gridCol>
              </a:tblGrid>
              <a:tr h="233317">
                <a:tc>
                  <a:txBody>
                    <a:bodyPr/>
                    <a:lstStyle/>
                    <a:p>
                      <a:pPr algn="ctr" rtl="0" fontAlgn="ctr"/>
                      <a:r>
                        <a:rPr lang="es-CL" sz="1400" b="1" i="0" u="none" strike="noStrike">
                          <a:solidFill>
                            <a:srgbClr val="FFFFFF"/>
                          </a:solidFill>
                          <a:effectLst/>
                          <a:latin typeface="Arial Narrow" panose="020B0606020202030204" pitchFamily="34" charset="0"/>
                        </a:rPr>
                        <a:t>Indicador</a:t>
                      </a:r>
                    </a:p>
                  </a:txBody>
                  <a:tcPr marL="8331" marR="8331" marT="83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a:solidFill>
                            <a:srgbClr val="FFFFFF"/>
                          </a:solidFill>
                          <a:effectLst/>
                          <a:latin typeface="Arial Narrow" panose="020B0606020202030204" pitchFamily="34" charset="0"/>
                        </a:rPr>
                        <a:t>Resp.</a:t>
                      </a:r>
                    </a:p>
                  </a:txBody>
                  <a:tcPr marL="8331" marR="8331" marT="83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a:solidFill>
                            <a:srgbClr val="FFFFFF"/>
                          </a:solidFill>
                          <a:effectLst/>
                          <a:latin typeface="Arial Narrow" panose="020B0606020202030204" pitchFamily="34" charset="0"/>
                        </a:rPr>
                        <a:t>Meta</a:t>
                      </a:r>
                    </a:p>
                  </a:txBody>
                  <a:tcPr marL="8331" marR="8331" marT="83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a:solidFill>
                            <a:srgbClr val="FFFFFF"/>
                          </a:solidFill>
                          <a:effectLst/>
                          <a:latin typeface="Arial Narrow" panose="020B0606020202030204" pitchFamily="34" charset="0"/>
                        </a:rPr>
                        <a:t>Frec. Med</a:t>
                      </a:r>
                    </a:p>
                  </a:txBody>
                  <a:tcPr marL="8331" marR="8331" marT="83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dirty="0" smtClean="0">
                          <a:solidFill>
                            <a:srgbClr val="FFFFFF"/>
                          </a:solidFill>
                          <a:effectLst/>
                          <a:latin typeface="Arial Narrow" panose="020B0606020202030204" pitchFamily="34" charset="0"/>
                        </a:rPr>
                        <a:t>2018</a:t>
                      </a:r>
                      <a:endParaRPr lang="es-CL" sz="1400" b="1" i="0" u="none" strike="noStrike" dirty="0">
                        <a:solidFill>
                          <a:srgbClr val="FFFFFF"/>
                        </a:solidFill>
                        <a:effectLst/>
                        <a:latin typeface="Arial Narrow" panose="020B0606020202030204" pitchFamily="34" charset="0"/>
                      </a:endParaRPr>
                    </a:p>
                  </a:txBody>
                  <a:tcPr marL="8331" marR="8331" marT="83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dirty="0" smtClean="0">
                          <a:solidFill>
                            <a:srgbClr val="FFFFFF"/>
                          </a:solidFill>
                          <a:effectLst/>
                          <a:latin typeface="Arial Narrow" panose="020B0606020202030204" pitchFamily="34" charset="0"/>
                        </a:rPr>
                        <a:t>2019</a:t>
                      </a:r>
                      <a:endParaRPr lang="es-CL" sz="1400" b="1" i="0" u="none" strike="noStrike" dirty="0">
                        <a:solidFill>
                          <a:srgbClr val="FFFFFF"/>
                        </a:solidFill>
                        <a:effectLst/>
                        <a:latin typeface="Arial Narrow" panose="020B0606020202030204" pitchFamily="34" charset="0"/>
                      </a:endParaRPr>
                    </a:p>
                  </a:txBody>
                  <a:tcPr marL="8331" marR="8331" marT="83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dirty="0">
                          <a:solidFill>
                            <a:srgbClr val="FFFFFF"/>
                          </a:solidFill>
                          <a:effectLst/>
                          <a:latin typeface="Arial Narrow" panose="020B0606020202030204" pitchFamily="34" charset="0"/>
                        </a:rPr>
                        <a:t>2020</a:t>
                      </a:r>
                    </a:p>
                  </a:txBody>
                  <a:tcPr marL="8331" marR="8331" marT="83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ES" sz="1400" b="1" i="0" u="none" strike="noStrike" dirty="0" smtClean="0">
                          <a:solidFill>
                            <a:srgbClr val="FFFFFF"/>
                          </a:solidFill>
                          <a:effectLst/>
                          <a:latin typeface="Arial Narrow" panose="020B0606020202030204" pitchFamily="34" charset="0"/>
                        </a:rPr>
                        <a:t>2021</a:t>
                      </a:r>
                      <a:endParaRPr lang="es-CL" sz="1400" b="1" i="0" u="none" strike="noStrike" dirty="0">
                        <a:solidFill>
                          <a:srgbClr val="FFFFFF"/>
                        </a:solidFill>
                        <a:effectLst/>
                        <a:latin typeface="Arial Narrow" panose="020B0606020202030204" pitchFamily="34" charset="0"/>
                      </a:endParaRPr>
                    </a:p>
                  </a:txBody>
                  <a:tcPr marL="8331" marR="8331" marT="83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dirty="0" smtClean="0">
                          <a:solidFill>
                            <a:srgbClr val="FFFFFF"/>
                          </a:solidFill>
                          <a:effectLst/>
                          <a:latin typeface="Arial Narrow" panose="020B0606020202030204" pitchFamily="34" charset="0"/>
                        </a:rPr>
                        <a:t>2022</a:t>
                      </a:r>
                      <a:endParaRPr lang="es-CL" sz="1400" b="1" i="0" u="none" strike="noStrike" dirty="0">
                        <a:solidFill>
                          <a:srgbClr val="FFFFFF"/>
                        </a:solidFill>
                        <a:effectLst/>
                        <a:latin typeface="Arial Narrow" panose="020B0606020202030204" pitchFamily="34" charset="0"/>
                      </a:endParaRPr>
                    </a:p>
                  </a:txBody>
                  <a:tcPr marL="8331" marR="8331" marT="83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s-CL" sz="1400" b="1" i="0" u="none" strike="noStrike" dirty="0" smtClean="0">
                          <a:solidFill>
                            <a:srgbClr val="FFFFFF"/>
                          </a:solidFill>
                          <a:effectLst/>
                          <a:latin typeface="Arial Narrow" panose="020B0606020202030204" pitchFamily="34" charset="0"/>
                        </a:rPr>
                        <a:t>2023(Agosto)</a:t>
                      </a:r>
                      <a:endParaRPr lang="es-CL" sz="1400" b="1" i="0" u="none" strike="noStrike" dirty="0">
                        <a:solidFill>
                          <a:srgbClr val="FFFFFF"/>
                        </a:solidFill>
                        <a:effectLst/>
                        <a:latin typeface="Arial Narrow" panose="020B0606020202030204" pitchFamily="34" charset="0"/>
                      </a:endParaRPr>
                    </a:p>
                  </a:txBody>
                  <a:tcPr marL="8331" marR="8331" marT="83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999928">
                <a:tc>
                  <a:txBody>
                    <a:bodyPr/>
                    <a:lstStyle/>
                    <a:p>
                      <a:pPr algn="ctr" rtl="0" fontAlgn="ctr"/>
                      <a:r>
                        <a:rPr lang="es-ES" sz="1400" b="1" i="0" u="none" strike="noStrike" dirty="0">
                          <a:solidFill>
                            <a:srgbClr val="000000"/>
                          </a:solidFill>
                          <a:effectLst/>
                          <a:latin typeface="Arial Narrow" panose="020B0606020202030204" pitchFamily="34" charset="0"/>
                        </a:rPr>
                        <a:t>% de modelos de intervención que incorporan hallazgos</a:t>
                      </a:r>
                    </a:p>
                  </a:txBody>
                  <a:tcPr marL="8331" marR="8331" marT="83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400" b="1" i="0" u="none" strike="noStrike" dirty="0">
                          <a:solidFill>
                            <a:srgbClr val="000000"/>
                          </a:solidFill>
                          <a:effectLst/>
                          <a:latin typeface="Arial Narrow" panose="020B0606020202030204" pitchFamily="34" charset="0"/>
                        </a:rPr>
                        <a:t>Dir. Estudios</a:t>
                      </a:r>
                    </a:p>
                  </a:txBody>
                  <a:tcPr marL="8331" marR="8331" marT="83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400" b="1" i="0" u="none" strike="noStrike" dirty="0">
                          <a:solidFill>
                            <a:srgbClr val="000000"/>
                          </a:solidFill>
                          <a:effectLst/>
                          <a:latin typeface="Arial Narrow" panose="020B0606020202030204" pitchFamily="34" charset="0"/>
                        </a:rPr>
                        <a:t>50%</a:t>
                      </a:r>
                    </a:p>
                  </a:txBody>
                  <a:tcPr marL="8331" marR="8331" marT="83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400" b="1" i="0" u="none" strike="noStrike" dirty="0">
                          <a:solidFill>
                            <a:srgbClr val="000000"/>
                          </a:solidFill>
                          <a:effectLst/>
                          <a:latin typeface="Arial Narrow" panose="020B0606020202030204" pitchFamily="34" charset="0"/>
                        </a:rPr>
                        <a:t>Anual</a:t>
                      </a:r>
                    </a:p>
                  </a:txBody>
                  <a:tcPr marL="8331" marR="8331" marT="83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400" b="0" i="0" u="none" strike="noStrike" dirty="0" smtClean="0">
                          <a:solidFill>
                            <a:srgbClr val="000000"/>
                          </a:solidFill>
                          <a:effectLst/>
                          <a:latin typeface="Arial Narrow" panose="020B0606020202030204" pitchFamily="34" charset="0"/>
                        </a:rPr>
                        <a:t>Postergado</a:t>
                      </a:r>
                      <a:endParaRPr lang="es-CL" sz="1400" b="0" i="0" u="none" strike="noStrike" dirty="0">
                        <a:solidFill>
                          <a:srgbClr val="000000"/>
                        </a:solidFill>
                        <a:effectLst/>
                        <a:latin typeface="Arial Narrow" panose="020B0606020202030204" pitchFamily="34" charset="0"/>
                      </a:endParaRPr>
                    </a:p>
                  </a:txBody>
                  <a:tcPr marL="8331" marR="8331" marT="83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a:txBody>
                    <a:bodyPr/>
                    <a:lstStyle/>
                    <a:p>
                      <a:pPr algn="ctr" rtl="0" fontAlgn="ctr"/>
                      <a:r>
                        <a:rPr lang="es-CL" sz="1400" b="0" i="0" u="none" strike="noStrike" dirty="0" smtClean="0">
                          <a:solidFill>
                            <a:srgbClr val="000000"/>
                          </a:solidFill>
                          <a:effectLst/>
                          <a:latin typeface="Arial Narrow" panose="020B0606020202030204" pitchFamily="34" charset="0"/>
                        </a:rPr>
                        <a:t>20%</a:t>
                      </a:r>
                      <a:endParaRPr lang="es-CL" sz="1400" b="0" i="0" u="none" strike="noStrike" dirty="0">
                        <a:solidFill>
                          <a:srgbClr val="000000"/>
                        </a:solidFill>
                        <a:effectLst/>
                        <a:latin typeface="Arial Narrow" panose="020B0606020202030204" pitchFamily="34" charset="0"/>
                      </a:endParaRPr>
                    </a:p>
                  </a:txBody>
                  <a:tcPr marL="8331" marR="8331" marT="83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a:txBody>
                    <a:bodyPr/>
                    <a:lstStyle/>
                    <a:p>
                      <a:pPr algn="ctr" rtl="0" fontAlgn="ctr"/>
                      <a:r>
                        <a:rPr lang="es-ES" sz="1400" b="0" i="0" u="none" strike="noStrike" dirty="0" smtClean="0">
                          <a:solidFill>
                            <a:srgbClr val="000000"/>
                          </a:solidFill>
                          <a:effectLst/>
                          <a:latin typeface="Arial Narrow" panose="020B0606020202030204" pitchFamily="34" charset="0"/>
                        </a:rPr>
                        <a:t>Titulo del modelo: Modelo de Intervención Vincular (Residencias)/ </a:t>
                      </a:r>
                      <a:r>
                        <a:rPr lang="es-ES" sz="1400" b="1" i="0" u="none" strike="noStrike" dirty="0" smtClean="0">
                          <a:solidFill>
                            <a:srgbClr val="000000"/>
                          </a:solidFill>
                          <a:effectLst/>
                          <a:latin typeface="Arial Narrow" panose="020B0606020202030204" pitchFamily="34" charset="0"/>
                        </a:rPr>
                        <a:t>Cumplimiento: 20% </a:t>
                      </a:r>
                      <a:r>
                        <a:rPr lang="es-ES" sz="1400" b="0" i="0" u="none" strike="noStrike" dirty="0" smtClean="0">
                          <a:solidFill>
                            <a:srgbClr val="000000"/>
                          </a:solidFill>
                          <a:effectLst/>
                          <a:latin typeface="Arial Narrow" panose="020B0606020202030204" pitchFamily="34" charset="0"/>
                        </a:rPr>
                        <a:t>es decir 01 de las 05 líneas de programa (PEE/PPF/PRM/PIE/RESIDENCIAS)  incorpora el hallazgo</a:t>
                      </a:r>
                      <a:endParaRPr lang="es-CL" sz="1400" b="0" i="0" u="none" strike="noStrike" dirty="0">
                        <a:solidFill>
                          <a:srgbClr val="000000"/>
                        </a:solidFill>
                        <a:effectLst/>
                        <a:latin typeface="Arial Narrow" panose="020B0606020202030204" pitchFamily="34" charset="0"/>
                      </a:endParaRPr>
                    </a:p>
                  </a:txBody>
                  <a:tcPr marL="8331" marR="8331" marT="83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a:txBody>
                    <a:bodyPr/>
                    <a:lstStyle/>
                    <a:p>
                      <a:pPr algn="ctr" rtl="0" fontAlgn="ctr"/>
                      <a:r>
                        <a:rPr lang="es-ES" sz="1400" b="1" i="0" u="none" strike="noStrike" dirty="0" smtClean="0">
                          <a:solidFill>
                            <a:srgbClr val="000000"/>
                          </a:solidFill>
                          <a:effectLst/>
                          <a:latin typeface="Arial Narrow" panose="020B0606020202030204" pitchFamily="34" charset="0"/>
                        </a:rPr>
                        <a:t>Postergado</a:t>
                      </a:r>
                      <a:endParaRPr lang="es-CL" sz="1400" b="1" i="0" u="none" strike="noStrike" dirty="0">
                        <a:solidFill>
                          <a:srgbClr val="000000"/>
                        </a:solidFill>
                        <a:effectLst/>
                        <a:latin typeface="Arial Narrow" panose="020B0606020202030204" pitchFamily="34" charset="0"/>
                      </a:endParaRPr>
                    </a:p>
                  </a:txBody>
                  <a:tcPr marL="8331" marR="8331" marT="8332"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noFill/>
                  </a:tcPr>
                </a:tc>
                <a:tc>
                  <a:txBody>
                    <a:bodyPr/>
                    <a:lstStyle/>
                    <a:p>
                      <a:pPr algn="ctr" rtl="0" fontAlgn="ctr"/>
                      <a:r>
                        <a:rPr lang="es-ES" sz="1400" b="0" i="0" u="none" strike="noStrike" dirty="0" smtClean="0">
                          <a:solidFill>
                            <a:srgbClr val="000000"/>
                          </a:solidFill>
                          <a:effectLst/>
                          <a:latin typeface="Arial Narrow" panose="020B0606020202030204" pitchFamily="34" charset="0"/>
                        </a:rPr>
                        <a:t>Modelo de Intervención Familiar (MIF): 10 proyectos piloto (PRM y PPRF)/ </a:t>
                      </a:r>
                      <a:r>
                        <a:rPr lang="es-ES" sz="1400" b="1" i="0" u="none" strike="noStrike" dirty="0" smtClean="0">
                          <a:solidFill>
                            <a:srgbClr val="000000"/>
                          </a:solidFill>
                          <a:effectLst/>
                          <a:latin typeface="Arial Narrow" panose="020B0606020202030204" pitchFamily="34" charset="0"/>
                        </a:rPr>
                        <a:t>Cumplimiento 40%, </a:t>
                      </a:r>
                      <a:r>
                        <a:rPr lang="es-ES" sz="1400" b="0" i="0" u="none" strike="noStrike" dirty="0" smtClean="0">
                          <a:solidFill>
                            <a:srgbClr val="000000"/>
                          </a:solidFill>
                          <a:effectLst/>
                          <a:latin typeface="Arial Narrow" panose="020B0606020202030204" pitchFamily="34" charset="0"/>
                        </a:rPr>
                        <a:t>es decir 02 líneas de programa (PEE/PPF/PRM/PIE/RESIDENCIA) incorporan hallazgos.</a:t>
                      </a:r>
                      <a:endParaRPr lang="es-CL" sz="1400" b="0" i="0" u="none" strike="noStrike" dirty="0">
                        <a:solidFill>
                          <a:srgbClr val="000000"/>
                        </a:solidFill>
                        <a:effectLst/>
                        <a:latin typeface="Arial Narrow" panose="020B0606020202030204" pitchFamily="34" charset="0"/>
                      </a:endParaRPr>
                    </a:p>
                  </a:txBody>
                  <a:tcPr marL="8331" marR="8331" marT="83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s-ES" sz="1400" b="0" i="0" u="none" strike="noStrike" dirty="0" smtClean="0">
                          <a:solidFill>
                            <a:srgbClr val="000000"/>
                          </a:solidFill>
                          <a:effectLst/>
                          <a:latin typeface="Arial Narrow" panose="020B0606020202030204" pitchFamily="34" charset="0"/>
                        </a:rPr>
                        <a:t>40% en protección                      100% en RPA</a:t>
                      </a:r>
                      <a:endParaRPr lang="es-CL" sz="1400" b="0" i="0" u="none" strike="noStrike" dirty="0">
                        <a:solidFill>
                          <a:srgbClr val="000000"/>
                        </a:solidFill>
                        <a:effectLst/>
                        <a:latin typeface="Arial Narrow" panose="020B0606020202030204" pitchFamily="34" charset="0"/>
                      </a:endParaRPr>
                    </a:p>
                  </a:txBody>
                  <a:tcPr marL="8331" marR="8331" marT="83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74944">
                <a:tc>
                  <a:txBody>
                    <a:bodyPr/>
                    <a:lstStyle/>
                    <a:p>
                      <a:pPr algn="ctr" rtl="0" fontAlgn="ctr"/>
                      <a:r>
                        <a:rPr lang="es-CL" sz="1400" b="1" dirty="0">
                          <a:latin typeface="Arial Narrow" panose="020B0606020202030204" pitchFamily="34" charset="0"/>
                        </a:rPr>
                        <a:t>N° de proyectos académicos adjudicados </a:t>
                      </a:r>
                      <a:endParaRPr lang="es-ES" sz="1400" b="1" i="0" u="none" strike="noStrike" dirty="0">
                        <a:solidFill>
                          <a:srgbClr val="000000"/>
                        </a:solidFill>
                        <a:effectLst/>
                        <a:latin typeface="Arial Narrow" panose="020B0606020202030204" pitchFamily="34" charset="0"/>
                      </a:endParaRPr>
                    </a:p>
                  </a:txBody>
                  <a:tcPr marL="8331" marR="8331" marT="83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L" sz="1400" b="1" i="0" u="none" strike="noStrike" dirty="0">
                          <a:solidFill>
                            <a:srgbClr val="000000"/>
                          </a:solidFill>
                          <a:effectLst/>
                          <a:latin typeface="Arial Narrow" panose="020B0606020202030204" pitchFamily="34" charset="0"/>
                        </a:rPr>
                        <a:t>Dir. Estudios</a:t>
                      </a:r>
                    </a:p>
                  </a:txBody>
                  <a:tcPr marL="8331" marR="8331" marT="83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400" b="1" i="0" u="none" strike="noStrike" dirty="0">
                          <a:solidFill>
                            <a:srgbClr val="000000"/>
                          </a:solidFill>
                          <a:effectLst/>
                          <a:latin typeface="Arial Narrow" panose="020B0606020202030204" pitchFamily="34" charset="0"/>
                        </a:rPr>
                        <a:t>2</a:t>
                      </a:r>
                    </a:p>
                  </a:txBody>
                  <a:tcPr marL="8331" marR="8331" marT="83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400" b="1" i="0" u="none" strike="noStrike" dirty="0">
                          <a:solidFill>
                            <a:srgbClr val="000000"/>
                          </a:solidFill>
                          <a:effectLst/>
                          <a:latin typeface="Arial Narrow" panose="020B0606020202030204" pitchFamily="34" charset="0"/>
                        </a:rPr>
                        <a:t>Anual</a:t>
                      </a:r>
                    </a:p>
                  </a:txBody>
                  <a:tcPr marL="8331" marR="8331" marT="83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400" b="1" i="0" u="none" strike="noStrike" dirty="0" smtClean="0">
                          <a:solidFill>
                            <a:srgbClr val="000000"/>
                          </a:solidFill>
                          <a:effectLst/>
                          <a:latin typeface="Arial Narrow" panose="020B0606020202030204" pitchFamily="34" charset="0"/>
                        </a:rPr>
                        <a:t>2</a:t>
                      </a:r>
                      <a:endParaRPr lang="es-CL" sz="1400" b="1" i="0" u="none" strike="noStrike" dirty="0">
                        <a:solidFill>
                          <a:srgbClr val="000000"/>
                        </a:solidFill>
                        <a:effectLst/>
                        <a:latin typeface="Arial Narrow" panose="020B0606020202030204" pitchFamily="34" charset="0"/>
                      </a:endParaRPr>
                    </a:p>
                  </a:txBody>
                  <a:tcPr marL="8331" marR="8331" marT="83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ctr" rtl="0" fontAlgn="ctr"/>
                      <a:r>
                        <a:rPr lang="es-CL" sz="1400" b="1" i="0" u="none" strike="noStrike" dirty="0" smtClean="0">
                          <a:solidFill>
                            <a:srgbClr val="000000"/>
                          </a:solidFill>
                          <a:effectLst/>
                          <a:latin typeface="Arial Narrow" panose="020B0606020202030204" pitchFamily="34" charset="0"/>
                        </a:rPr>
                        <a:t>3</a:t>
                      </a:r>
                      <a:endParaRPr lang="es-CL" sz="1400" b="1" i="0" u="none" strike="noStrike" dirty="0">
                        <a:solidFill>
                          <a:srgbClr val="000000"/>
                        </a:solidFill>
                        <a:effectLst/>
                        <a:latin typeface="Arial Narrow" panose="020B0606020202030204" pitchFamily="34" charset="0"/>
                      </a:endParaRPr>
                    </a:p>
                  </a:txBody>
                  <a:tcPr marL="8331" marR="8331" marT="83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ctr" rtl="0" fontAlgn="ctr"/>
                      <a:r>
                        <a:rPr lang="es-CL" sz="1400" b="1" i="0" u="none" strike="noStrike" dirty="0" smtClean="0">
                          <a:solidFill>
                            <a:srgbClr val="000000"/>
                          </a:solidFill>
                          <a:effectLst/>
                          <a:latin typeface="Arial Narrow" panose="020B0606020202030204" pitchFamily="34" charset="0"/>
                        </a:rPr>
                        <a:t>2</a:t>
                      </a:r>
                      <a:endParaRPr lang="es-CL" sz="1400" b="1" i="0" u="none" strike="noStrike" dirty="0">
                        <a:solidFill>
                          <a:srgbClr val="000000"/>
                        </a:solidFill>
                        <a:effectLst/>
                        <a:latin typeface="Arial Narrow" panose="020B0606020202030204" pitchFamily="34" charset="0"/>
                      </a:endParaRPr>
                    </a:p>
                  </a:txBody>
                  <a:tcPr marL="8331" marR="8331" marT="83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ctr" rtl="0" fontAlgn="ctr"/>
                      <a:r>
                        <a:rPr lang="es-CL" sz="1400" b="0" i="0" u="none" strike="noStrike" dirty="0" smtClean="0">
                          <a:solidFill>
                            <a:srgbClr val="000000"/>
                          </a:solidFill>
                          <a:effectLst/>
                          <a:latin typeface="Arial Narrow" panose="020B0606020202030204" pitchFamily="34" charset="0"/>
                        </a:rPr>
                        <a:t>1</a:t>
                      </a:r>
                      <a:endParaRPr lang="es-CL" sz="1400" b="0" i="0" u="none" strike="noStrike" dirty="0">
                        <a:solidFill>
                          <a:srgbClr val="000000"/>
                        </a:solidFill>
                        <a:effectLst/>
                        <a:latin typeface="Arial Narrow" panose="020B0606020202030204" pitchFamily="34" charset="0"/>
                      </a:endParaRPr>
                    </a:p>
                  </a:txBody>
                  <a:tcPr marL="8331" marR="8331" marT="8332"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algn="ctr" rtl="0" fontAlgn="ctr"/>
                      <a:r>
                        <a:rPr lang="es-CL" sz="1400" b="0" i="0" u="none" strike="noStrike" dirty="0" smtClean="0">
                          <a:solidFill>
                            <a:srgbClr val="000000"/>
                          </a:solidFill>
                          <a:effectLst/>
                          <a:latin typeface="Arial Narrow" panose="020B0606020202030204" pitchFamily="34" charset="0"/>
                        </a:rPr>
                        <a:t>1</a:t>
                      </a:r>
                      <a:endParaRPr lang="es-CL" sz="1400" b="0" i="0" u="none" strike="noStrike" dirty="0">
                        <a:solidFill>
                          <a:srgbClr val="000000"/>
                        </a:solidFill>
                        <a:effectLst/>
                        <a:latin typeface="Arial Narrow" panose="020B0606020202030204" pitchFamily="34" charset="0"/>
                      </a:endParaRPr>
                    </a:p>
                  </a:txBody>
                  <a:tcPr marL="8331" marR="8331" marT="83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s-CL" sz="1400" b="0" i="0" u="none" strike="noStrike" dirty="0" smtClean="0">
                          <a:solidFill>
                            <a:srgbClr val="000000"/>
                          </a:solidFill>
                          <a:effectLst/>
                          <a:latin typeface="Arial Narrow" panose="020B0606020202030204" pitchFamily="34" charset="0"/>
                        </a:rPr>
                        <a:t>2</a:t>
                      </a:r>
                      <a:endParaRPr lang="es-CL" sz="1400" b="0" i="0" u="none" strike="noStrike" dirty="0">
                        <a:solidFill>
                          <a:srgbClr val="000000"/>
                        </a:solidFill>
                        <a:effectLst/>
                        <a:latin typeface="Arial Narrow" panose="020B0606020202030204" pitchFamily="34" charset="0"/>
                      </a:endParaRPr>
                    </a:p>
                  </a:txBody>
                  <a:tcPr marL="8331" marR="8331" marT="83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2807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A4FADFA-171B-75F1-0EEC-4FDBB4A8414E}"/>
              </a:ext>
            </a:extLst>
          </p:cNvPr>
          <p:cNvSpPr txBox="1">
            <a:spLocks noChangeArrowheads="1"/>
          </p:cNvSpPr>
          <p:nvPr/>
        </p:nvSpPr>
        <p:spPr bwMode="auto">
          <a:xfrm>
            <a:off x="2159034" y="379834"/>
            <a:ext cx="741680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s-ES" altLang="es-ES_tradnl" sz="1800" dirty="0">
                <a:solidFill>
                  <a:srgbClr val="000000"/>
                </a:solidFill>
                <a:latin typeface="Arial" panose="020B0604020202020204" pitchFamily="34" charset="0"/>
                <a:ea typeface="MS PGothic" panose="020B0600070205080204" pitchFamily="34" charset="-128"/>
              </a:rPr>
              <a:t> </a:t>
            </a:r>
            <a:r>
              <a:rPr lang="es-ES" altLang="es-ES_tradnl" sz="1800" dirty="0">
                <a:solidFill>
                  <a:srgbClr val="000000"/>
                </a:solidFill>
                <a:latin typeface="Arial Black" panose="020B0604020202020204" pitchFamily="34" charset="0"/>
                <a:ea typeface="MS PGothic" panose="020B0600070205080204" pitchFamily="34" charset="-128"/>
              </a:rPr>
              <a:t>1.2 Logro de los Objetivos Estratégicos</a:t>
            </a:r>
            <a:endParaRPr lang="es-ES" altLang="es-ES_tradnl" sz="1800" b="1" dirty="0">
              <a:solidFill>
                <a:srgbClr val="000000"/>
              </a:solidFill>
              <a:latin typeface="Arial Black" panose="020B0604020202020204" pitchFamily="34" charset="0"/>
              <a:ea typeface="MS PGothic" panose="020B0600070205080204" pitchFamily="34" charset="-128"/>
            </a:endParaRPr>
          </a:p>
        </p:txBody>
      </p:sp>
      <p:sp>
        <p:nvSpPr>
          <p:cNvPr id="3" name="Rectangle 2">
            <a:extLst>
              <a:ext uri="{FF2B5EF4-FFF2-40B4-BE49-F238E27FC236}">
                <a16:creationId xmlns:a16="http://schemas.microsoft.com/office/drawing/2014/main" id="{9DA16F94-0456-DA63-773D-06E61260AD30}"/>
              </a:ext>
            </a:extLst>
          </p:cNvPr>
          <p:cNvSpPr txBox="1">
            <a:spLocks noChangeArrowheads="1"/>
          </p:cNvSpPr>
          <p:nvPr/>
        </p:nvSpPr>
        <p:spPr bwMode="auto">
          <a:xfrm>
            <a:off x="1566215" y="1368425"/>
            <a:ext cx="7381875"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S" altLang="es-ES_tradnl" sz="1800" dirty="0">
                <a:solidFill>
                  <a:srgbClr val="000000"/>
                </a:solidFill>
                <a:latin typeface="Arial" panose="020B0604020202020204" pitchFamily="34" charset="0"/>
                <a:ea typeface="MS PGothic" panose="020B0600070205080204" pitchFamily="34" charset="-128"/>
              </a:rPr>
              <a:t> </a:t>
            </a:r>
            <a:r>
              <a:rPr lang="es-ES" altLang="es-ES_tradnl" sz="1800" b="1" dirty="0">
                <a:solidFill>
                  <a:srgbClr val="000000"/>
                </a:solidFill>
                <a:latin typeface="Arial Black" panose="020B0604020202020204" pitchFamily="34" charset="0"/>
                <a:ea typeface="MS PGothic" panose="020B0600070205080204" pitchFamily="34" charset="-128"/>
              </a:rPr>
              <a:t>d) Desarrollo continuo de los colaboradores y de su compromiso.</a:t>
            </a:r>
          </a:p>
        </p:txBody>
      </p:sp>
      <p:graphicFrame>
        <p:nvGraphicFramePr>
          <p:cNvPr id="4" name="Tabla 3">
            <a:extLst>
              <a:ext uri="{FF2B5EF4-FFF2-40B4-BE49-F238E27FC236}">
                <a16:creationId xmlns:a16="http://schemas.microsoft.com/office/drawing/2014/main" id="{47DAA097-856E-2916-05C1-E48186EDDD9C}"/>
              </a:ext>
            </a:extLst>
          </p:cNvPr>
          <p:cNvGraphicFramePr>
            <a:graphicFrameLocks noGrp="1"/>
          </p:cNvGraphicFramePr>
          <p:nvPr>
            <p:extLst>
              <p:ext uri="{D42A27DB-BD31-4B8C-83A1-F6EECF244321}">
                <p14:modId xmlns:p14="http://schemas.microsoft.com/office/powerpoint/2010/main" val="46097416"/>
              </p:ext>
            </p:extLst>
          </p:nvPr>
        </p:nvGraphicFramePr>
        <p:xfrm>
          <a:off x="711200" y="2357016"/>
          <a:ext cx="10224276" cy="1697038"/>
        </p:xfrm>
        <a:graphic>
          <a:graphicData uri="http://schemas.openxmlformats.org/drawingml/2006/table">
            <a:tbl>
              <a:tblPr/>
              <a:tblGrid>
                <a:gridCol w="1121295">
                  <a:extLst>
                    <a:ext uri="{9D8B030D-6E8A-4147-A177-3AD203B41FA5}">
                      <a16:colId xmlns:a16="http://schemas.microsoft.com/office/drawing/2014/main" val="20000"/>
                    </a:ext>
                  </a:extLst>
                </a:gridCol>
                <a:gridCol w="742707">
                  <a:extLst>
                    <a:ext uri="{9D8B030D-6E8A-4147-A177-3AD203B41FA5}">
                      <a16:colId xmlns:a16="http://schemas.microsoft.com/office/drawing/2014/main" val="20001"/>
                    </a:ext>
                  </a:extLst>
                </a:gridCol>
                <a:gridCol w="511213">
                  <a:extLst>
                    <a:ext uri="{9D8B030D-6E8A-4147-A177-3AD203B41FA5}">
                      <a16:colId xmlns:a16="http://schemas.microsoft.com/office/drawing/2014/main" val="20002"/>
                    </a:ext>
                  </a:extLst>
                </a:gridCol>
                <a:gridCol w="1121295">
                  <a:extLst>
                    <a:ext uri="{9D8B030D-6E8A-4147-A177-3AD203B41FA5}">
                      <a16:colId xmlns:a16="http://schemas.microsoft.com/office/drawing/2014/main" val="20003"/>
                    </a:ext>
                  </a:extLst>
                </a:gridCol>
                <a:gridCol w="1038131">
                  <a:extLst>
                    <a:ext uri="{9D8B030D-6E8A-4147-A177-3AD203B41FA5}">
                      <a16:colId xmlns:a16="http://schemas.microsoft.com/office/drawing/2014/main" val="3162746394"/>
                    </a:ext>
                  </a:extLst>
                </a:gridCol>
                <a:gridCol w="986949">
                  <a:extLst>
                    <a:ext uri="{9D8B030D-6E8A-4147-A177-3AD203B41FA5}">
                      <a16:colId xmlns:a16="http://schemas.microsoft.com/office/drawing/2014/main" val="2891427034"/>
                    </a:ext>
                  </a:extLst>
                </a:gridCol>
                <a:gridCol w="845810">
                  <a:extLst>
                    <a:ext uri="{9D8B030D-6E8A-4147-A177-3AD203B41FA5}">
                      <a16:colId xmlns:a16="http://schemas.microsoft.com/office/drawing/2014/main" val="20004"/>
                    </a:ext>
                  </a:extLst>
                </a:gridCol>
                <a:gridCol w="1614286">
                  <a:extLst>
                    <a:ext uri="{9D8B030D-6E8A-4147-A177-3AD203B41FA5}">
                      <a16:colId xmlns:a16="http://schemas.microsoft.com/office/drawing/2014/main" val="20005"/>
                    </a:ext>
                  </a:extLst>
                </a:gridCol>
                <a:gridCol w="1121295">
                  <a:extLst>
                    <a:ext uri="{9D8B030D-6E8A-4147-A177-3AD203B41FA5}">
                      <a16:colId xmlns:a16="http://schemas.microsoft.com/office/drawing/2014/main" val="20006"/>
                    </a:ext>
                  </a:extLst>
                </a:gridCol>
                <a:gridCol w="1121295">
                  <a:extLst>
                    <a:ext uri="{9D8B030D-6E8A-4147-A177-3AD203B41FA5}">
                      <a16:colId xmlns:a16="http://schemas.microsoft.com/office/drawing/2014/main" val="1638361465"/>
                    </a:ext>
                  </a:extLst>
                </a:gridCol>
              </a:tblGrid>
              <a:tr h="247485">
                <a:tc>
                  <a:txBody>
                    <a:bodyPr/>
                    <a:lstStyle/>
                    <a:p>
                      <a:pPr algn="ctr" rtl="0" fontAlgn="ctr"/>
                      <a:r>
                        <a:rPr lang="es-CL" sz="1400" b="1" i="0" u="none" strike="noStrike" dirty="0">
                          <a:solidFill>
                            <a:srgbClr val="FFFFFF"/>
                          </a:solidFill>
                          <a:effectLst/>
                          <a:latin typeface="Arial Narrow" panose="020B0606020202030204" pitchFamily="34" charset="0"/>
                        </a:rPr>
                        <a:t>Indicador</a:t>
                      </a:r>
                    </a:p>
                  </a:txBody>
                  <a:tcPr marL="8331" marR="8331" marT="83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dirty="0" err="1">
                          <a:solidFill>
                            <a:srgbClr val="FFFFFF"/>
                          </a:solidFill>
                          <a:effectLst/>
                          <a:latin typeface="Arial Narrow" panose="020B0606020202030204" pitchFamily="34" charset="0"/>
                        </a:rPr>
                        <a:t>Resp</a:t>
                      </a:r>
                      <a:r>
                        <a:rPr lang="es-CL" sz="1400" b="1" i="0" u="none" strike="noStrike" dirty="0">
                          <a:solidFill>
                            <a:srgbClr val="FFFFFF"/>
                          </a:solidFill>
                          <a:effectLst/>
                          <a:latin typeface="Arial Narrow" panose="020B0606020202030204" pitchFamily="34" charset="0"/>
                        </a:rPr>
                        <a:t>.</a:t>
                      </a:r>
                    </a:p>
                  </a:txBody>
                  <a:tcPr marL="8331" marR="8331" marT="83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dirty="0">
                          <a:solidFill>
                            <a:srgbClr val="FFFFFF"/>
                          </a:solidFill>
                          <a:effectLst/>
                          <a:latin typeface="Arial Narrow" panose="020B0606020202030204" pitchFamily="34" charset="0"/>
                        </a:rPr>
                        <a:t>Meta</a:t>
                      </a:r>
                    </a:p>
                  </a:txBody>
                  <a:tcPr marL="8331" marR="8331" marT="83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dirty="0" err="1">
                          <a:solidFill>
                            <a:srgbClr val="FFFFFF"/>
                          </a:solidFill>
                          <a:effectLst/>
                          <a:latin typeface="Arial Narrow" panose="020B0606020202030204" pitchFamily="34" charset="0"/>
                        </a:rPr>
                        <a:t>Frec</a:t>
                      </a:r>
                      <a:r>
                        <a:rPr lang="es-CL" sz="1400" b="1" i="0" u="none" strike="noStrike" dirty="0">
                          <a:solidFill>
                            <a:srgbClr val="FFFFFF"/>
                          </a:solidFill>
                          <a:effectLst/>
                          <a:latin typeface="Arial Narrow" panose="020B0606020202030204" pitchFamily="34" charset="0"/>
                        </a:rPr>
                        <a:t>. </a:t>
                      </a:r>
                      <a:r>
                        <a:rPr lang="es-CL" sz="1400" b="1" i="0" u="none" strike="noStrike" dirty="0" err="1">
                          <a:solidFill>
                            <a:srgbClr val="FFFFFF"/>
                          </a:solidFill>
                          <a:effectLst/>
                          <a:latin typeface="Arial Narrow" panose="020B0606020202030204" pitchFamily="34" charset="0"/>
                        </a:rPr>
                        <a:t>Med</a:t>
                      </a:r>
                      <a:endParaRPr lang="es-CL" sz="1400" b="1" i="0" u="none" strike="noStrike" dirty="0">
                        <a:solidFill>
                          <a:srgbClr val="FFFFFF"/>
                        </a:solidFill>
                        <a:effectLst/>
                        <a:latin typeface="Arial Narrow" panose="020B0606020202030204" pitchFamily="34" charset="0"/>
                      </a:endParaRPr>
                    </a:p>
                  </a:txBody>
                  <a:tcPr marL="8331" marR="8331" marT="83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dirty="0" smtClean="0">
                          <a:solidFill>
                            <a:srgbClr val="FFFFFF"/>
                          </a:solidFill>
                          <a:effectLst/>
                          <a:latin typeface="Arial Narrow" panose="020B0606020202030204" pitchFamily="34" charset="0"/>
                        </a:rPr>
                        <a:t>2018</a:t>
                      </a:r>
                      <a:endParaRPr lang="es-CL" sz="1400" b="1" i="0" u="none" strike="noStrike" dirty="0">
                        <a:solidFill>
                          <a:srgbClr val="FFFFFF"/>
                        </a:solidFill>
                        <a:effectLst/>
                        <a:latin typeface="Arial Narrow" panose="020B0606020202030204" pitchFamily="34" charset="0"/>
                      </a:endParaRPr>
                    </a:p>
                  </a:txBody>
                  <a:tcPr marL="8331" marR="8331" marT="83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dirty="0" smtClean="0">
                          <a:solidFill>
                            <a:srgbClr val="FFFFFF"/>
                          </a:solidFill>
                          <a:effectLst/>
                          <a:latin typeface="Arial Narrow" panose="020B0606020202030204" pitchFamily="34" charset="0"/>
                        </a:rPr>
                        <a:t>2019</a:t>
                      </a:r>
                      <a:endParaRPr lang="es-CL" sz="1400" b="1" i="0" u="none" strike="noStrike" dirty="0">
                        <a:solidFill>
                          <a:srgbClr val="FFFFFF"/>
                        </a:solidFill>
                        <a:effectLst/>
                        <a:latin typeface="Arial Narrow" panose="020B0606020202030204" pitchFamily="34" charset="0"/>
                      </a:endParaRPr>
                    </a:p>
                  </a:txBody>
                  <a:tcPr marL="8331" marR="8331" marT="83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dirty="0">
                          <a:solidFill>
                            <a:srgbClr val="FFFFFF"/>
                          </a:solidFill>
                          <a:effectLst/>
                          <a:latin typeface="Arial Narrow" panose="020B0606020202030204" pitchFamily="34" charset="0"/>
                        </a:rPr>
                        <a:t>2020</a:t>
                      </a:r>
                    </a:p>
                  </a:txBody>
                  <a:tcPr marL="8331" marR="8331" marT="83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dirty="0" smtClean="0">
                          <a:solidFill>
                            <a:srgbClr val="FFFFFF"/>
                          </a:solidFill>
                          <a:effectLst/>
                          <a:latin typeface="Arial Narrow" panose="020B0606020202030204" pitchFamily="34" charset="0"/>
                        </a:rPr>
                        <a:t>2021</a:t>
                      </a:r>
                      <a:endParaRPr lang="es-CL" sz="1400" b="1" i="0" u="none" strike="noStrike" dirty="0">
                        <a:solidFill>
                          <a:srgbClr val="FFFFFF"/>
                        </a:solidFill>
                        <a:effectLst/>
                        <a:latin typeface="Arial Narrow" panose="020B0606020202030204" pitchFamily="34" charset="0"/>
                      </a:endParaRPr>
                    </a:p>
                  </a:txBody>
                  <a:tcPr marL="8331" marR="8331" marT="83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s-CL" sz="1400" b="1" i="0" u="none" strike="noStrike" dirty="0" smtClean="0">
                          <a:solidFill>
                            <a:srgbClr val="FFFFFF"/>
                          </a:solidFill>
                          <a:effectLst/>
                          <a:latin typeface="Arial Narrow" panose="020B0606020202030204" pitchFamily="34" charset="0"/>
                        </a:rPr>
                        <a:t>2022</a:t>
                      </a:r>
                      <a:endParaRPr lang="es-CL" sz="1400" b="1" i="0" u="none" strike="noStrike" dirty="0">
                        <a:solidFill>
                          <a:srgbClr val="FFFFFF"/>
                        </a:solidFill>
                        <a:effectLst/>
                        <a:latin typeface="Arial Narrow" panose="020B0606020202030204" pitchFamily="34" charset="0"/>
                      </a:endParaRPr>
                    </a:p>
                  </a:txBody>
                  <a:tcPr marL="8331" marR="8331" marT="83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dirty="0" smtClean="0">
                          <a:solidFill>
                            <a:srgbClr val="FFFFFF"/>
                          </a:solidFill>
                          <a:effectLst/>
                          <a:latin typeface="Arial Narrow" panose="020B0606020202030204" pitchFamily="34" charset="0"/>
                        </a:rPr>
                        <a:t>2023(Agosto)</a:t>
                      </a:r>
                      <a:endParaRPr lang="es-CL" sz="1400" b="1" i="0" u="none" strike="noStrike" dirty="0">
                        <a:solidFill>
                          <a:srgbClr val="FFFFFF"/>
                        </a:solidFill>
                        <a:effectLst/>
                        <a:latin typeface="Arial Narrow" panose="020B0606020202030204" pitchFamily="34" charset="0"/>
                      </a:endParaRPr>
                    </a:p>
                  </a:txBody>
                  <a:tcPr marL="8331" marR="8331" marT="83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963422">
                <a:tc>
                  <a:txBody>
                    <a:bodyPr/>
                    <a:lstStyle/>
                    <a:p>
                      <a:pPr algn="ctr" rtl="0" fontAlgn="ctr"/>
                      <a:r>
                        <a:rPr lang="es-ES" sz="1400" b="1" i="0" u="none" strike="noStrike" dirty="0">
                          <a:solidFill>
                            <a:srgbClr val="000000"/>
                          </a:solidFill>
                          <a:effectLst/>
                          <a:latin typeface="Arial Narrow" panose="020B0606020202030204" pitchFamily="34" charset="0"/>
                        </a:rPr>
                        <a:t>Índice de clima organizacional (Índice General Encuesta GPW)</a:t>
                      </a:r>
                    </a:p>
                  </a:txBody>
                  <a:tcPr marL="8331" marR="8331" marT="83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400" b="1" i="0" u="none" strike="noStrike" dirty="0">
                          <a:solidFill>
                            <a:srgbClr val="000000"/>
                          </a:solidFill>
                          <a:effectLst/>
                          <a:latin typeface="Arial Narrow" panose="020B0606020202030204" pitchFamily="34" charset="0"/>
                        </a:rPr>
                        <a:t>Dir. Personas</a:t>
                      </a:r>
                    </a:p>
                  </a:txBody>
                  <a:tcPr marL="8331" marR="8331" marT="83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400" b="1" i="0" u="none" strike="noStrike">
                          <a:solidFill>
                            <a:srgbClr val="000000"/>
                          </a:solidFill>
                          <a:effectLst/>
                          <a:latin typeface="Arial Narrow" panose="020B0606020202030204" pitchFamily="34" charset="0"/>
                        </a:rPr>
                        <a:t> 85%</a:t>
                      </a:r>
                    </a:p>
                  </a:txBody>
                  <a:tcPr marL="8331" marR="8331" marT="83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400" b="1" i="0" u="none" strike="noStrike" dirty="0">
                          <a:solidFill>
                            <a:srgbClr val="000000"/>
                          </a:solidFill>
                          <a:effectLst/>
                          <a:latin typeface="Arial Narrow" panose="020B0606020202030204" pitchFamily="34" charset="0"/>
                        </a:rPr>
                        <a:t>Anual</a:t>
                      </a:r>
                    </a:p>
                  </a:txBody>
                  <a:tcPr marL="8331" marR="8331" marT="83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S" sz="1400" b="0" i="0" u="none" strike="noStrike" dirty="0" smtClean="0">
                          <a:solidFill>
                            <a:srgbClr val="000000"/>
                          </a:solidFill>
                          <a:effectLst/>
                          <a:latin typeface="Arial Narrow" panose="020B0606020202030204" pitchFamily="34" charset="0"/>
                        </a:rPr>
                        <a:t>80%</a:t>
                      </a:r>
                      <a:endParaRPr lang="es-ES" sz="1400" b="0" i="0" u="none" strike="noStrike" dirty="0">
                        <a:solidFill>
                          <a:srgbClr val="000000"/>
                        </a:solidFill>
                        <a:effectLst/>
                        <a:latin typeface="Arial Narrow" panose="020B0606020202030204" pitchFamily="34" charset="0"/>
                      </a:endParaRPr>
                    </a:p>
                  </a:txBody>
                  <a:tcPr marL="8331" marR="8331" marT="83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smtClean="0">
                          <a:solidFill>
                            <a:srgbClr val="000000"/>
                          </a:solidFill>
                          <a:effectLst/>
                          <a:latin typeface="Arial Narrow" panose="020B0606020202030204" pitchFamily="34" charset="0"/>
                        </a:rPr>
                        <a:t>71%</a:t>
                      </a:r>
                      <a:endParaRPr lang="es-ES" sz="1400" b="0" i="0" u="none" strike="noStrike" dirty="0">
                        <a:solidFill>
                          <a:srgbClr val="000000"/>
                        </a:solidFill>
                        <a:effectLst/>
                        <a:latin typeface="Arial Narrow" panose="020B0606020202030204" pitchFamily="34" charset="0"/>
                      </a:endParaRPr>
                    </a:p>
                  </a:txBody>
                  <a:tcPr marL="8331" marR="8331" marT="83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a:solidFill>
                            <a:srgbClr val="000000"/>
                          </a:solidFill>
                          <a:effectLst/>
                          <a:latin typeface="Arial Narrow" panose="020B0606020202030204" pitchFamily="34" charset="0"/>
                        </a:rPr>
                        <a:t>No aplica para el 2020</a:t>
                      </a:r>
                    </a:p>
                  </a:txBody>
                  <a:tcPr marL="8331" marR="8331" marT="8328"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smtClean="0">
                          <a:solidFill>
                            <a:srgbClr val="000000"/>
                          </a:solidFill>
                          <a:effectLst/>
                          <a:latin typeface="Arial Narrow" panose="020B0606020202030204" pitchFamily="34" charset="0"/>
                        </a:rPr>
                        <a:t>82,8%</a:t>
                      </a:r>
                      <a:endParaRPr lang="es-ES" sz="1400" b="0" i="0" u="none" strike="noStrike" dirty="0">
                        <a:solidFill>
                          <a:srgbClr val="000000"/>
                        </a:solidFill>
                        <a:effectLst/>
                        <a:latin typeface="Arial Narrow" panose="020B0606020202030204" pitchFamily="34" charset="0"/>
                      </a:endParaRPr>
                    </a:p>
                  </a:txBody>
                  <a:tcPr marL="8331" marR="8331" marT="83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s-ES" sz="1400" b="0" i="0" u="none" strike="noStrike" dirty="0" smtClean="0">
                          <a:solidFill>
                            <a:srgbClr val="000000"/>
                          </a:solidFill>
                          <a:effectLst/>
                          <a:latin typeface="Arial Narrow" panose="020B0606020202030204" pitchFamily="34" charset="0"/>
                        </a:rPr>
                        <a:t>78%</a:t>
                      </a:r>
                      <a:endParaRPr lang="es-ES" sz="1400" b="0" i="0" u="none" strike="noStrike" dirty="0">
                        <a:solidFill>
                          <a:srgbClr val="000000"/>
                        </a:solidFill>
                        <a:effectLst/>
                        <a:latin typeface="Arial Narrow" panose="020B0606020202030204" pitchFamily="34" charset="0"/>
                      </a:endParaRPr>
                    </a:p>
                  </a:txBody>
                  <a:tcPr marL="8331" marR="8331" marT="83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ES" sz="1400" b="0" i="0" u="none" strike="noStrike" dirty="0" smtClean="0">
                          <a:solidFill>
                            <a:srgbClr val="000000"/>
                          </a:solidFill>
                          <a:effectLst/>
                          <a:latin typeface="Arial Narrow" panose="020B0606020202030204" pitchFamily="34" charset="0"/>
                        </a:rPr>
                        <a:t>Se realiza en Noviembre 2023</a:t>
                      </a:r>
                      <a:endParaRPr lang="es-ES" sz="1400" b="0" i="0" u="none" strike="noStrike" dirty="0">
                        <a:solidFill>
                          <a:srgbClr val="000000"/>
                        </a:solidFill>
                        <a:effectLst/>
                        <a:latin typeface="Arial Narrow" panose="020B0606020202030204" pitchFamily="34" charset="0"/>
                      </a:endParaRPr>
                    </a:p>
                  </a:txBody>
                  <a:tcPr marL="8331" marR="8331" marT="8328"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6131">
                <a:tc>
                  <a:txBody>
                    <a:bodyPr/>
                    <a:lstStyle/>
                    <a:p>
                      <a:pPr algn="ctr" rtl="0" fontAlgn="ctr"/>
                      <a:r>
                        <a:rPr lang="es-ES" sz="1400" b="1" i="0" u="none" strike="noStrike" dirty="0">
                          <a:solidFill>
                            <a:srgbClr val="000000"/>
                          </a:solidFill>
                          <a:effectLst/>
                          <a:latin typeface="Arial Narrow" panose="020B0606020202030204" pitchFamily="34" charset="0"/>
                        </a:rPr>
                        <a:t>% de rotación anual por cargo</a:t>
                      </a:r>
                    </a:p>
                  </a:txBody>
                  <a:tcPr marL="8331" marR="8331" marT="83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400" b="1" i="0" u="none" strike="noStrike">
                          <a:solidFill>
                            <a:srgbClr val="000000"/>
                          </a:solidFill>
                          <a:effectLst/>
                          <a:latin typeface="Arial Narrow" panose="020B0606020202030204" pitchFamily="34" charset="0"/>
                        </a:rPr>
                        <a:t>Dir. Personas</a:t>
                      </a:r>
                    </a:p>
                  </a:txBody>
                  <a:tcPr marL="8331" marR="8331" marT="83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400" b="1" i="0" u="none" strike="noStrike" dirty="0">
                          <a:solidFill>
                            <a:srgbClr val="000000"/>
                          </a:solidFill>
                          <a:effectLst/>
                          <a:latin typeface="Arial Narrow" panose="020B0606020202030204" pitchFamily="34" charset="0"/>
                        </a:rPr>
                        <a:t>35%</a:t>
                      </a:r>
                    </a:p>
                  </a:txBody>
                  <a:tcPr marL="8331" marR="8331" marT="83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400" b="1" i="0" u="none" strike="noStrike" dirty="0">
                          <a:solidFill>
                            <a:srgbClr val="000000"/>
                          </a:solidFill>
                          <a:effectLst/>
                          <a:latin typeface="Arial Narrow" panose="020B0606020202030204" pitchFamily="34" charset="0"/>
                        </a:rPr>
                        <a:t>Anual</a:t>
                      </a:r>
                    </a:p>
                  </a:txBody>
                  <a:tcPr marL="8331" marR="8331" marT="83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L" sz="1400" b="0" i="0" u="none" strike="noStrike" dirty="0" smtClean="0">
                          <a:solidFill>
                            <a:srgbClr val="000000"/>
                          </a:solidFill>
                          <a:effectLst/>
                          <a:latin typeface="Arial Narrow" panose="020B0606020202030204" pitchFamily="34" charset="0"/>
                        </a:rPr>
                        <a:t>23,55%</a:t>
                      </a:r>
                      <a:endParaRPr lang="es-CL" sz="1400" b="0" i="0" u="none" strike="noStrike" dirty="0">
                        <a:solidFill>
                          <a:srgbClr val="000000"/>
                        </a:solidFill>
                        <a:effectLst/>
                        <a:latin typeface="Arial Narrow" panose="020B0606020202030204" pitchFamily="34" charset="0"/>
                      </a:endParaRPr>
                    </a:p>
                  </a:txBody>
                  <a:tcPr marL="8331" marR="8331" marT="83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s-CL" sz="1400" b="0" i="0" u="none" strike="noStrike" dirty="0" smtClean="0">
                          <a:solidFill>
                            <a:srgbClr val="000000"/>
                          </a:solidFill>
                          <a:effectLst/>
                          <a:latin typeface="Arial Narrow" panose="020B0606020202030204" pitchFamily="34" charset="0"/>
                        </a:rPr>
                        <a:t>23,7%</a:t>
                      </a:r>
                      <a:endParaRPr lang="es-CL" sz="1400" b="0" i="0" u="none" strike="noStrike" dirty="0">
                        <a:solidFill>
                          <a:srgbClr val="000000"/>
                        </a:solidFill>
                        <a:effectLst/>
                        <a:latin typeface="Arial Narrow" panose="020B0606020202030204" pitchFamily="34" charset="0"/>
                      </a:endParaRPr>
                    </a:p>
                  </a:txBody>
                  <a:tcPr marL="8331" marR="8331" marT="83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s-CL" sz="1400" b="0" i="0" u="none" strike="noStrike" dirty="0">
                          <a:solidFill>
                            <a:srgbClr val="000000"/>
                          </a:solidFill>
                          <a:effectLst/>
                          <a:latin typeface="Arial Narrow" panose="020B0606020202030204" pitchFamily="34" charset="0"/>
                        </a:rPr>
                        <a:t>7,58%</a:t>
                      </a:r>
                    </a:p>
                  </a:txBody>
                  <a:tcPr marL="8331" marR="8331" marT="83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400" b="0" i="0" u="none" strike="noStrike" dirty="0" smtClean="0">
                          <a:solidFill>
                            <a:srgbClr val="000000"/>
                          </a:solidFill>
                          <a:effectLst/>
                          <a:latin typeface="Arial Narrow" panose="020B0606020202030204" pitchFamily="34" charset="0"/>
                        </a:rPr>
                        <a:t>20%</a:t>
                      </a:r>
                    </a:p>
                  </a:txBody>
                  <a:tcPr marL="8331" marR="8331" marT="83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400" b="0" i="0" u="none" strike="noStrike" dirty="0" smtClean="0">
                          <a:solidFill>
                            <a:srgbClr val="000000"/>
                          </a:solidFill>
                          <a:effectLst/>
                          <a:latin typeface="Arial Narrow" panose="020B0606020202030204" pitchFamily="34" charset="0"/>
                        </a:rPr>
                        <a:t>18%</a:t>
                      </a:r>
                    </a:p>
                  </a:txBody>
                  <a:tcPr marL="8331" marR="8331" marT="83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400" b="0" i="0" u="none" strike="noStrike" dirty="0" smtClean="0">
                          <a:solidFill>
                            <a:srgbClr val="000000"/>
                          </a:solidFill>
                          <a:effectLst/>
                          <a:latin typeface="Arial Narrow" panose="020B0606020202030204" pitchFamily="34" charset="0"/>
                        </a:rPr>
                        <a:t>22%</a:t>
                      </a:r>
                    </a:p>
                  </a:txBody>
                  <a:tcPr marL="8331" marR="8331" marT="83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208848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3A7D7C0-D6BD-04FA-A555-3DDB6B35FB82}"/>
              </a:ext>
            </a:extLst>
          </p:cNvPr>
          <p:cNvSpPr txBox="1">
            <a:spLocks noChangeArrowheads="1"/>
          </p:cNvSpPr>
          <p:nvPr/>
        </p:nvSpPr>
        <p:spPr bwMode="auto">
          <a:xfrm>
            <a:off x="2129847" y="-27710"/>
            <a:ext cx="741680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s-ES" altLang="es-ES_tradnl" sz="1800" dirty="0">
                <a:solidFill>
                  <a:srgbClr val="000000"/>
                </a:solidFill>
                <a:latin typeface="Arial" panose="020B0604020202020204" pitchFamily="34" charset="0"/>
                <a:ea typeface="MS PGothic" panose="020B0600070205080204" pitchFamily="34" charset="-128"/>
              </a:rPr>
              <a:t> </a:t>
            </a:r>
            <a:r>
              <a:rPr lang="es-ES" altLang="es-ES_tradnl" sz="1800" dirty="0">
                <a:solidFill>
                  <a:srgbClr val="000000"/>
                </a:solidFill>
                <a:latin typeface="Arial Black" panose="020B0604020202020204" pitchFamily="34" charset="0"/>
                <a:ea typeface="MS PGothic" panose="020B0600070205080204" pitchFamily="34" charset="-128"/>
              </a:rPr>
              <a:t>1.2 Logro de los Objetivos Estratégicos</a:t>
            </a:r>
            <a:endParaRPr lang="es-ES" altLang="es-ES_tradnl" sz="1800" b="1" dirty="0">
              <a:solidFill>
                <a:srgbClr val="000000"/>
              </a:solidFill>
              <a:latin typeface="Arial Black" panose="020B0604020202020204" pitchFamily="34" charset="0"/>
              <a:ea typeface="MS PGothic" panose="020B0600070205080204" pitchFamily="34" charset="-128"/>
            </a:endParaRPr>
          </a:p>
        </p:txBody>
      </p:sp>
      <p:graphicFrame>
        <p:nvGraphicFramePr>
          <p:cNvPr id="3" name="Tabla 2">
            <a:extLst>
              <a:ext uri="{FF2B5EF4-FFF2-40B4-BE49-F238E27FC236}">
                <a16:creationId xmlns:a16="http://schemas.microsoft.com/office/drawing/2014/main" id="{6BBC414C-07A8-5A86-D518-12C69FE818D5}"/>
              </a:ext>
            </a:extLst>
          </p:cNvPr>
          <p:cNvGraphicFramePr>
            <a:graphicFrameLocks noGrp="1"/>
          </p:cNvGraphicFramePr>
          <p:nvPr>
            <p:extLst>
              <p:ext uri="{D42A27DB-BD31-4B8C-83A1-F6EECF244321}">
                <p14:modId xmlns:p14="http://schemas.microsoft.com/office/powerpoint/2010/main" val="2033677280"/>
              </p:ext>
            </p:extLst>
          </p:nvPr>
        </p:nvGraphicFramePr>
        <p:xfrm>
          <a:off x="1" y="887679"/>
          <a:ext cx="12191999" cy="5664863"/>
        </p:xfrm>
        <a:graphic>
          <a:graphicData uri="http://schemas.openxmlformats.org/drawingml/2006/table">
            <a:tbl>
              <a:tblPr/>
              <a:tblGrid>
                <a:gridCol w="1251080">
                  <a:extLst>
                    <a:ext uri="{9D8B030D-6E8A-4147-A177-3AD203B41FA5}">
                      <a16:colId xmlns:a16="http://schemas.microsoft.com/office/drawing/2014/main" val="20000"/>
                    </a:ext>
                  </a:extLst>
                </a:gridCol>
                <a:gridCol w="859629">
                  <a:extLst>
                    <a:ext uri="{9D8B030D-6E8A-4147-A177-3AD203B41FA5}">
                      <a16:colId xmlns:a16="http://schemas.microsoft.com/office/drawing/2014/main" val="20001"/>
                    </a:ext>
                  </a:extLst>
                </a:gridCol>
                <a:gridCol w="731326">
                  <a:extLst>
                    <a:ext uri="{9D8B030D-6E8A-4147-A177-3AD203B41FA5}">
                      <a16:colId xmlns:a16="http://schemas.microsoft.com/office/drawing/2014/main" val="20002"/>
                    </a:ext>
                  </a:extLst>
                </a:gridCol>
                <a:gridCol w="910951">
                  <a:extLst>
                    <a:ext uri="{9D8B030D-6E8A-4147-A177-3AD203B41FA5}">
                      <a16:colId xmlns:a16="http://schemas.microsoft.com/office/drawing/2014/main" val="20003"/>
                    </a:ext>
                  </a:extLst>
                </a:gridCol>
                <a:gridCol w="1049922">
                  <a:extLst>
                    <a:ext uri="{9D8B030D-6E8A-4147-A177-3AD203B41FA5}">
                      <a16:colId xmlns:a16="http://schemas.microsoft.com/office/drawing/2014/main" val="2026038963"/>
                    </a:ext>
                  </a:extLst>
                </a:gridCol>
                <a:gridCol w="1154546">
                  <a:extLst>
                    <a:ext uri="{9D8B030D-6E8A-4147-A177-3AD203B41FA5}">
                      <a16:colId xmlns:a16="http://schemas.microsoft.com/office/drawing/2014/main" val="2818706112"/>
                    </a:ext>
                  </a:extLst>
                </a:gridCol>
                <a:gridCol w="1542472">
                  <a:extLst>
                    <a:ext uri="{9D8B030D-6E8A-4147-A177-3AD203B41FA5}">
                      <a16:colId xmlns:a16="http://schemas.microsoft.com/office/drawing/2014/main" val="20004"/>
                    </a:ext>
                  </a:extLst>
                </a:gridCol>
                <a:gridCol w="1431637">
                  <a:extLst>
                    <a:ext uri="{9D8B030D-6E8A-4147-A177-3AD203B41FA5}">
                      <a16:colId xmlns:a16="http://schemas.microsoft.com/office/drawing/2014/main" val="20005"/>
                    </a:ext>
                  </a:extLst>
                </a:gridCol>
                <a:gridCol w="1736682">
                  <a:extLst>
                    <a:ext uri="{9D8B030D-6E8A-4147-A177-3AD203B41FA5}">
                      <a16:colId xmlns:a16="http://schemas.microsoft.com/office/drawing/2014/main" val="20006"/>
                    </a:ext>
                  </a:extLst>
                </a:gridCol>
                <a:gridCol w="1523754">
                  <a:extLst>
                    <a:ext uri="{9D8B030D-6E8A-4147-A177-3AD203B41FA5}">
                      <a16:colId xmlns:a16="http://schemas.microsoft.com/office/drawing/2014/main" val="3864982004"/>
                    </a:ext>
                  </a:extLst>
                </a:gridCol>
              </a:tblGrid>
              <a:tr h="284235">
                <a:tc>
                  <a:txBody>
                    <a:bodyPr/>
                    <a:lstStyle/>
                    <a:p>
                      <a:pPr algn="ctr" rtl="0" fontAlgn="ctr"/>
                      <a:r>
                        <a:rPr lang="en-US" sz="1300" b="1" i="0" u="none" strike="noStrike" dirty="0">
                          <a:solidFill>
                            <a:srgbClr val="FFFFFF"/>
                          </a:solidFill>
                          <a:effectLst/>
                          <a:latin typeface="Arial" panose="020B0604020202020204" pitchFamily="34" charset="0"/>
                          <a:cs typeface="Arial" panose="020B0604020202020204" pitchFamily="34" charset="0"/>
                        </a:rPr>
                        <a:t>Indicador</a:t>
                      </a:r>
                      <a:endParaRPr lang="en-US" sz="1300" b="1" i="0" u="none" strike="noStrike" dirty="0">
                        <a:solidFill>
                          <a:srgbClr val="FFFFFF"/>
                        </a:solidFill>
                        <a:effectLst/>
                        <a:latin typeface="Arial" panose="020B0604020202020204" pitchFamily="34" charset="0"/>
                      </a:endParaRPr>
                    </a:p>
                  </a:txBody>
                  <a:tcPr marL="4226" marR="4226" marT="4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300" b="1" i="0" u="none" strike="noStrike" dirty="0">
                          <a:solidFill>
                            <a:srgbClr val="FFFFFF"/>
                          </a:solidFill>
                          <a:effectLst/>
                          <a:latin typeface="Arial" panose="020B0604020202020204" pitchFamily="34" charset="0"/>
                        </a:rPr>
                        <a:t>Resp.</a:t>
                      </a:r>
                    </a:p>
                  </a:txBody>
                  <a:tcPr marL="4226" marR="4226" marT="4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300" b="1" i="0" u="none" strike="noStrike" dirty="0">
                          <a:solidFill>
                            <a:srgbClr val="FFFFFF"/>
                          </a:solidFill>
                          <a:effectLst/>
                          <a:latin typeface="Arial" panose="020B0604020202020204" pitchFamily="34" charset="0"/>
                        </a:rPr>
                        <a:t>Meta </a:t>
                      </a:r>
                    </a:p>
                  </a:txBody>
                  <a:tcPr marL="4226" marR="4226" marT="4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300" b="1" i="0" u="none" strike="noStrike" dirty="0">
                          <a:solidFill>
                            <a:srgbClr val="FFFFFF"/>
                          </a:solidFill>
                          <a:effectLst/>
                          <a:latin typeface="Arial" panose="020B0604020202020204" pitchFamily="34" charset="0"/>
                          <a:cs typeface="Arial" panose="020B0604020202020204" pitchFamily="34" charset="0"/>
                        </a:rPr>
                        <a:t>Frec. Med</a:t>
                      </a:r>
                    </a:p>
                  </a:txBody>
                  <a:tcPr marL="4226" marR="4226" marT="4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lang="es-ES" altLang="es-ES_tradnl" sz="1300" b="1" i="0" u="none" strike="noStrike" kern="1200" dirty="0" smtClean="0">
                          <a:solidFill>
                            <a:srgbClr val="FFFFFF"/>
                          </a:solidFill>
                          <a:effectLst/>
                          <a:latin typeface="Arial" panose="020B0604020202020204" pitchFamily="34" charset="0"/>
                          <a:ea typeface="+mn-ea"/>
                          <a:cs typeface="+mn-cs"/>
                        </a:rPr>
                        <a:t>2018</a:t>
                      </a:r>
                      <a:endParaRPr lang="es-ES" altLang="es-ES_tradnl" sz="1300" b="1" i="0" u="none" strike="noStrike" kern="1200" dirty="0">
                        <a:solidFill>
                          <a:srgbClr val="FFFFFF"/>
                        </a:solidFill>
                        <a:effectLst/>
                        <a:latin typeface="Arial" panose="020B0604020202020204" pitchFamily="34" charset="0"/>
                        <a:ea typeface="+mn-ea"/>
                        <a:cs typeface="+mn-cs"/>
                      </a:endParaRPr>
                    </a:p>
                  </a:txBody>
                  <a:tcPr marL="4226" marR="4226" marT="4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lang="es-ES" altLang="es-ES_tradnl" sz="1300" b="1" i="0" u="none" strike="noStrike" kern="1200" dirty="0" smtClean="0">
                          <a:solidFill>
                            <a:srgbClr val="FFFFFF"/>
                          </a:solidFill>
                          <a:effectLst/>
                          <a:latin typeface="Arial" panose="020B0604020202020204" pitchFamily="34" charset="0"/>
                          <a:ea typeface="+mn-ea"/>
                          <a:cs typeface="+mn-cs"/>
                        </a:rPr>
                        <a:t>2019</a:t>
                      </a:r>
                      <a:endParaRPr lang="es-ES" altLang="es-ES_tradnl" sz="1300" b="1" i="0" u="none" strike="noStrike" kern="1200" dirty="0">
                        <a:solidFill>
                          <a:srgbClr val="FFFFFF"/>
                        </a:solidFill>
                        <a:effectLst/>
                        <a:latin typeface="Arial" panose="020B0604020202020204" pitchFamily="34" charset="0"/>
                        <a:ea typeface="+mn-ea"/>
                        <a:cs typeface="+mn-cs"/>
                      </a:endParaRPr>
                    </a:p>
                  </a:txBody>
                  <a:tcPr marL="4226" marR="4226" marT="4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lang="es-ES" altLang="es-ES_tradnl" sz="1300" b="1" i="0" u="none" strike="noStrike" kern="1200" dirty="0">
                          <a:solidFill>
                            <a:srgbClr val="FFFFFF"/>
                          </a:solidFill>
                          <a:effectLst/>
                          <a:latin typeface="Arial" panose="020B0604020202020204" pitchFamily="34" charset="0"/>
                          <a:ea typeface="+mn-ea"/>
                          <a:cs typeface="+mn-cs"/>
                        </a:rPr>
                        <a:t>2020</a:t>
                      </a:r>
                    </a:p>
                  </a:txBody>
                  <a:tcPr marL="4226" marR="4226" marT="4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lang="es-ES" altLang="es-ES_tradnl" sz="1300" b="1" i="0" u="none" strike="noStrike" kern="1200" dirty="0">
                          <a:solidFill>
                            <a:srgbClr val="FFFFFF"/>
                          </a:solidFill>
                          <a:effectLst/>
                          <a:latin typeface="Arial" panose="020B0604020202020204" pitchFamily="34" charset="0"/>
                          <a:ea typeface="+mn-ea"/>
                          <a:cs typeface="+mn-cs"/>
                        </a:rPr>
                        <a:t>2021</a:t>
                      </a:r>
                    </a:p>
                  </a:txBody>
                  <a:tcPr marL="4226" marR="4226" marT="4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lang="es-ES" altLang="es-ES_tradnl" sz="1300" b="1" i="0" u="none" strike="noStrike" kern="1200" dirty="0" smtClean="0">
                          <a:solidFill>
                            <a:srgbClr val="FFFFFF"/>
                          </a:solidFill>
                          <a:effectLst/>
                          <a:latin typeface="Arial" panose="020B0604020202020204" pitchFamily="34" charset="0"/>
                          <a:ea typeface="+mn-ea"/>
                          <a:cs typeface="+mn-cs"/>
                        </a:rPr>
                        <a:t>2022</a:t>
                      </a:r>
                      <a:endParaRPr lang="es-ES" altLang="es-ES_tradnl" sz="1300" b="1" i="0" u="none" strike="noStrike" kern="1200" dirty="0">
                        <a:solidFill>
                          <a:srgbClr val="FFFFFF"/>
                        </a:solidFill>
                        <a:effectLst/>
                        <a:latin typeface="Arial" panose="020B0604020202020204" pitchFamily="34" charset="0"/>
                        <a:ea typeface="+mn-ea"/>
                        <a:cs typeface="+mn-cs"/>
                      </a:endParaRPr>
                    </a:p>
                  </a:txBody>
                  <a:tcPr marL="4226" marR="4226" marT="4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lang="es-ES" altLang="es-ES_tradnl" sz="1300" b="1" i="0" u="none" strike="noStrike" kern="1200" dirty="0" smtClean="0">
                          <a:solidFill>
                            <a:srgbClr val="FFFFFF"/>
                          </a:solidFill>
                          <a:effectLst/>
                          <a:latin typeface="Arial" panose="020B0604020202020204" pitchFamily="34" charset="0"/>
                          <a:ea typeface="+mn-ea"/>
                          <a:cs typeface="+mn-cs"/>
                        </a:rPr>
                        <a:t>2023 (Agosto)</a:t>
                      </a:r>
                      <a:endParaRPr lang="es-ES" altLang="es-ES_tradnl" sz="1300" b="1" i="0" u="none" strike="noStrike" kern="1200" dirty="0">
                        <a:solidFill>
                          <a:srgbClr val="FFFFFF"/>
                        </a:solidFill>
                        <a:effectLst/>
                        <a:latin typeface="Arial" panose="020B0604020202020204" pitchFamily="34" charset="0"/>
                        <a:ea typeface="+mn-ea"/>
                        <a:cs typeface="+mn-cs"/>
                      </a:endParaRPr>
                    </a:p>
                  </a:txBody>
                  <a:tcPr marL="4226" marR="4226" marT="4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738193">
                <a:tc>
                  <a:txBody>
                    <a:bodyPr/>
                    <a:lstStyle/>
                    <a:p>
                      <a:pPr algn="ctr" rtl="0" fontAlgn="b"/>
                      <a:r>
                        <a:rPr lang="es-ES" sz="1300" b="1" i="0" u="none" strike="noStrike" dirty="0">
                          <a:solidFill>
                            <a:srgbClr val="000000"/>
                          </a:solidFill>
                          <a:effectLst/>
                          <a:latin typeface="Arial" panose="020B0604020202020204" pitchFamily="34" charset="0"/>
                        </a:rPr>
                        <a:t>Rentabilidad de la Cartera de Inversiones</a:t>
                      </a:r>
                    </a:p>
                  </a:txBody>
                  <a:tcPr marL="9528" marR="9528"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300" b="1" i="0" u="none" strike="noStrike" dirty="0">
                          <a:solidFill>
                            <a:srgbClr val="000000"/>
                          </a:solidFill>
                          <a:effectLst/>
                          <a:latin typeface="Arial" panose="020B0604020202020204" pitchFamily="34" charset="0"/>
                        </a:rPr>
                        <a:t>Dir. Adm y Finanzas</a:t>
                      </a:r>
                    </a:p>
                  </a:txBody>
                  <a:tcPr marL="4226" marR="4226" marT="42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300" b="1" i="0" u="none" strike="noStrike" dirty="0" smtClean="0">
                          <a:solidFill>
                            <a:srgbClr val="000000"/>
                          </a:solidFill>
                          <a:effectLst/>
                          <a:latin typeface="Arial" panose="020B0604020202020204" pitchFamily="34" charset="0"/>
                        </a:rPr>
                        <a:t>5%</a:t>
                      </a:r>
                      <a:r>
                        <a:rPr lang="en-US" sz="1300" b="1" i="0" u="none" strike="noStrike" dirty="0">
                          <a:solidFill>
                            <a:srgbClr val="000000"/>
                          </a:solidFill>
                          <a:effectLst/>
                          <a:latin typeface="Arial" panose="020B0604020202020204" pitchFamily="34" charset="0"/>
                        </a:rPr>
                        <a:t> </a:t>
                      </a:r>
                    </a:p>
                  </a:txBody>
                  <a:tcPr marL="4226" marR="4226" marT="42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300" b="1" i="0" u="none" strike="noStrike" dirty="0">
                          <a:solidFill>
                            <a:srgbClr val="000000"/>
                          </a:solidFill>
                          <a:effectLst/>
                          <a:latin typeface="Arial" panose="020B0604020202020204" pitchFamily="34" charset="0"/>
                        </a:rPr>
                        <a:t>Bimestral</a:t>
                      </a:r>
                    </a:p>
                  </a:txBody>
                  <a:tcPr marL="4226" marR="4226" marT="42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300" b="0" i="0" u="none" strike="noStrike" baseline="0" dirty="0" smtClean="0">
                          <a:solidFill>
                            <a:schemeClr val="tx1"/>
                          </a:solidFill>
                          <a:effectLst/>
                          <a:latin typeface="Arial" panose="020B0604020202020204" pitchFamily="34" charset="0"/>
                        </a:rPr>
                        <a:t>5,10% </a:t>
                      </a:r>
                      <a:r>
                        <a:rPr lang="en-US" sz="1300" b="0" i="0" u="none" strike="noStrike" baseline="0" dirty="0" err="1" smtClean="0">
                          <a:solidFill>
                            <a:schemeClr val="tx1"/>
                          </a:solidFill>
                          <a:effectLst/>
                          <a:latin typeface="Arial" panose="020B0604020202020204" pitchFamily="34" charset="0"/>
                        </a:rPr>
                        <a:t>anual</a:t>
                      </a:r>
                      <a:endParaRPr lang="en-US" sz="1300" b="0" i="0" u="none" strike="noStrike" baseline="0" dirty="0">
                        <a:solidFill>
                          <a:schemeClr val="tx1"/>
                        </a:solidFill>
                        <a:effectLst/>
                        <a:latin typeface="Arial" panose="020B0604020202020204" pitchFamily="34" charset="0"/>
                      </a:endParaRPr>
                    </a:p>
                  </a:txBody>
                  <a:tcPr marL="4226" marR="4226" marT="42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300" b="0" i="0" u="none" strike="noStrike" baseline="0" dirty="0" smtClean="0">
                          <a:solidFill>
                            <a:schemeClr val="tx1"/>
                          </a:solidFill>
                          <a:effectLst/>
                          <a:latin typeface="Arial" panose="020B0604020202020204" pitchFamily="34" charset="0"/>
                        </a:rPr>
                        <a:t>3,98% </a:t>
                      </a:r>
                      <a:r>
                        <a:rPr lang="en-US" sz="1300" b="0" i="0" u="none" strike="noStrike" baseline="0" dirty="0" err="1" smtClean="0">
                          <a:solidFill>
                            <a:schemeClr val="tx1"/>
                          </a:solidFill>
                          <a:effectLst/>
                          <a:latin typeface="Arial" panose="020B0604020202020204" pitchFamily="34" charset="0"/>
                        </a:rPr>
                        <a:t>anual</a:t>
                      </a:r>
                      <a:endParaRPr lang="en-US" sz="1300" b="0" i="0" u="none" strike="noStrike" baseline="0" dirty="0">
                        <a:solidFill>
                          <a:schemeClr val="tx1"/>
                        </a:solidFill>
                        <a:effectLst/>
                        <a:latin typeface="Arial" panose="020B0604020202020204" pitchFamily="34" charset="0"/>
                      </a:endParaRPr>
                    </a:p>
                  </a:txBody>
                  <a:tcPr marL="4226" marR="4226" marT="42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300" b="0" i="0" u="none" strike="noStrike" dirty="0">
                          <a:solidFill>
                            <a:schemeClr val="tx1"/>
                          </a:solidFill>
                          <a:effectLst/>
                          <a:latin typeface="Arial" panose="020B0604020202020204" pitchFamily="34" charset="0"/>
                        </a:rPr>
                        <a:t>-2,19%</a:t>
                      </a:r>
                      <a:r>
                        <a:rPr lang="en-US" sz="1300" b="0" i="0" u="none" strike="noStrike" baseline="0" dirty="0">
                          <a:solidFill>
                            <a:schemeClr val="tx1"/>
                          </a:solidFill>
                          <a:effectLst/>
                          <a:latin typeface="Arial" panose="020B0604020202020204" pitchFamily="34" charset="0"/>
                        </a:rPr>
                        <a:t> </a:t>
                      </a:r>
                      <a:r>
                        <a:rPr lang="en-US" sz="1300" b="0" i="0" u="none" strike="noStrike" baseline="0" dirty="0" err="1">
                          <a:solidFill>
                            <a:schemeClr val="tx1"/>
                          </a:solidFill>
                          <a:effectLst/>
                          <a:latin typeface="Arial" panose="020B0604020202020204" pitchFamily="34" charset="0"/>
                        </a:rPr>
                        <a:t>Anual</a:t>
                      </a:r>
                      <a:endParaRPr lang="en-US" sz="1300" b="0" i="0" u="none" strike="noStrike" baseline="0" dirty="0">
                        <a:solidFill>
                          <a:schemeClr val="tx1"/>
                        </a:solidFill>
                        <a:effectLst/>
                        <a:latin typeface="Arial" panose="020B0604020202020204" pitchFamily="34" charset="0"/>
                      </a:endParaRPr>
                    </a:p>
                  </a:txBody>
                  <a:tcPr marL="4226" marR="4226" marT="42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300" b="1" i="0" u="none" strike="noStrike" dirty="0" smtClean="0">
                          <a:solidFill>
                            <a:schemeClr val="tx1"/>
                          </a:solidFill>
                          <a:effectLst/>
                          <a:latin typeface="Arial" panose="020B0604020202020204" pitchFamily="34" charset="0"/>
                        </a:rPr>
                        <a:t>7,6%</a:t>
                      </a:r>
                      <a:endParaRPr lang="en-US" sz="1300" b="1" i="0" u="none" strike="noStrike" dirty="0">
                        <a:solidFill>
                          <a:schemeClr val="tx1"/>
                        </a:solidFill>
                        <a:effectLst/>
                        <a:latin typeface="Arial" panose="020B0604020202020204" pitchFamily="34" charset="0"/>
                      </a:endParaRPr>
                    </a:p>
                  </a:txBody>
                  <a:tcPr marL="4226" marR="4226" marT="42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300" b="1" i="0" u="none" strike="noStrike" dirty="0" smtClean="0">
                          <a:solidFill>
                            <a:schemeClr val="tx1"/>
                          </a:solidFill>
                          <a:effectLst/>
                          <a:latin typeface="Arial" panose="020B0604020202020204" pitchFamily="34" charset="0"/>
                        </a:rPr>
                        <a:t>-0,9%</a:t>
                      </a:r>
                      <a:endParaRPr lang="en-US" sz="1300" b="1" i="0" u="none" strike="noStrike" dirty="0">
                        <a:solidFill>
                          <a:schemeClr val="tx1"/>
                        </a:solidFill>
                        <a:effectLst/>
                        <a:latin typeface="Arial" panose="020B0604020202020204" pitchFamily="34" charset="0"/>
                      </a:endParaRPr>
                    </a:p>
                  </a:txBody>
                  <a:tcPr marL="4226" marR="4226" marT="42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300" b="1" i="0" u="none" strike="noStrike" dirty="0" smtClean="0">
                          <a:solidFill>
                            <a:schemeClr val="tx1"/>
                          </a:solidFill>
                          <a:effectLst/>
                          <a:latin typeface="Arial" panose="020B0604020202020204" pitchFamily="34" charset="0"/>
                        </a:rPr>
                        <a:t>4,5%(Acumulado a Jul)</a:t>
                      </a:r>
                      <a:endParaRPr lang="en-US" sz="1300" b="1" i="0" u="none" strike="noStrike" dirty="0">
                        <a:solidFill>
                          <a:schemeClr val="tx1"/>
                        </a:solidFill>
                        <a:effectLst/>
                        <a:latin typeface="Arial" panose="020B0604020202020204" pitchFamily="34" charset="0"/>
                      </a:endParaRPr>
                    </a:p>
                  </a:txBody>
                  <a:tcPr marL="4226" marR="4226" marT="42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642435">
                <a:tc>
                  <a:txBody>
                    <a:bodyPr/>
                    <a:lstStyle/>
                    <a:p>
                      <a:pPr algn="ctr" rtl="0" fontAlgn="b"/>
                      <a:r>
                        <a:rPr lang="es-ES" sz="1300" b="1" i="0" u="none" strike="noStrike" dirty="0">
                          <a:solidFill>
                            <a:srgbClr val="000000"/>
                          </a:solidFill>
                          <a:effectLst/>
                          <a:latin typeface="Arial" panose="020B0604020202020204" pitchFamily="34" charset="0"/>
                        </a:rPr>
                        <a:t>Rentabilidad de bienes raíces para la renta</a:t>
                      </a:r>
                    </a:p>
                  </a:txBody>
                  <a:tcPr marL="9528" marR="9528"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300" b="1" i="0" u="none" strike="noStrike" dirty="0">
                          <a:solidFill>
                            <a:srgbClr val="000000"/>
                          </a:solidFill>
                          <a:effectLst/>
                          <a:latin typeface="Arial" panose="020B0604020202020204" pitchFamily="34" charset="0"/>
                        </a:rPr>
                        <a:t>Dir. Adm</a:t>
                      </a:r>
                      <a:r>
                        <a:rPr lang="en-US" sz="1300" b="1" i="0" u="none" strike="noStrike" baseline="0" dirty="0">
                          <a:solidFill>
                            <a:srgbClr val="000000"/>
                          </a:solidFill>
                          <a:effectLst/>
                          <a:latin typeface="Arial" panose="020B0604020202020204" pitchFamily="34" charset="0"/>
                        </a:rPr>
                        <a:t> y Finanzas</a:t>
                      </a:r>
                      <a:endParaRPr lang="en-US" sz="1300" b="1" i="0" u="none" strike="noStrike" dirty="0">
                        <a:solidFill>
                          <a:srgbClr val="000000"/>
                        </a:solidFill>
                        <a:effectLst/>
                        <a:latin typeface="Arial" panose="020B0604020202020204" pitchFamily="34" charset="0"/>
                      </a:endParaRPr>
                    </a:p>
                  </a:txBody>
                  <a:tcPr marL="4226" marR="4226" marT="42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300" b="1" i="0" u="none" strike="noStrike" dirty="0">
                          <a:solidFill>
                            <a:srgbClr val="000000"/>
                          </a:solidFill>
                          <a:effectLst/>
                          <a:latin typeface="Arial" panose="020B0604020202020204" pitchFamily="34" charset="0"/>
                        </a:rPr>
                        <a:t> 5%</a:t>
                      </a:r>
                    </a:p>
                  </a:txBody>
                  <a:tcPr marL="4226" marR="4226" marT="42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300" b="1" i="0" u="none" strike="noStrike" dirty="0">
                          <a:solidFill>
                            <a:srgbClr val="000000"/>
                          </a:solidFill>
                          <a:effectLst/>
                          <a:latin typeface="Arial" panose="020B0604020202020204" pitchFamily="34" charset="0"/>
                        </a:rPr>
                        <a:t>Semestral</a:t>
                      </a:r>
                    </a:p>
                  </a:txBody>
                  <a:tcPr marL="4226" marR="4226" marT="42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ES" sz="1300" b="0" i="0" u="none" strike="noStrike" dirty="0" smtClean="0">
                          <a:solidFill>
                            <a:schemeClr val="tx1"/>
                          </a:solidFill>
                          <a:effectLst/>
                          <a:latin typeface="Arial" panose="020B0604020202020204" pitchFamily="34" charset="0"/>
                        </a:rPr>
                        <a:t>3,77 % Considerando la deuda de Antofagasta</a:t>
                      </a:r>
                    </a:p>
                    <a:p>
                      <a:pPr algn="ctr" rtl="0" fontAlgn="ctr"/>
                      <a:endParaRPr lang="es-ES" sz="1300" b="0" i="0" u="none" strike="noStrike" dirty="0" smtClean="0">
                        <a:solidFill>
                          <a:schemeClr val="tx1"/>
                        </a:solidFill>
                        <a:effectLst/>
                        <a:latin typeface="Arial" panose="020B0604020202020204" pitchFamily="34" charset="0"/>
                      </a:endParaRPr>
                    </a:p>
                    <a:p>
                      <a:pPr algn="ctr" rtl="0" fontAlgn="ctr"/>
                      <a:r>
                        <a:rPr lang="es-ES" sz="1300" b="0" i="0" u="none" strike="noStrike" dirty="0" smtClean="0">
                          <a:solidFill>
                            <a:schemeClr val="tx1"/>
                          </a:solidFill>
                          <a:effectLst/>
                          <a:latin typeface="Arial" panose="020B0604020202020204" pitchFamily="34" charset="0"/>
                        </a:rPr>
                        <a:t>4,46%</a:t>
                      </a:r>
                      <a:r>
                        <a:rPr lang="es-ES" sz="1300" b="0" i="0" u="none" strike="noStrike" baseline="0" dirty="0" smtClean="0">
                          <a:solidFill>
                            <a:schemeClr val="tx1"/>
                          </a:solidFill>
                          <a:effectLst/>
                          <a:latin typeface="Arial" panose="020B0604020202020204" pitchFamily="34" charset="0"/>
                        </a:rPr>
                        <a:t> Sin considerar la deuda Antofagasta</a:t>
                      </a:r>
                      <a:endParaRPr lang="es-ES" sz="1300" b="0" i="0" u="none" strike="noStrike" dirty="0">
                        <a:solidFill>
                          <a:schemeClr val="tx1"/>
                        </a:solidFill>
                        <a:effectLst/>
                        <a:latin typeface="Arial" panose="020B0604020202020204" pitchFamily="34" charset="0"/>
                      </a:endParaRPr>
                    </a:p>
                  </a:txBody>
                  <a:tcPr marL="4226" marR="4226" marT="42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ES" sz="1300" b="0" i="0" u="none" strike="noStrike" dirty="0" smtClean="0">
                          <a:solidFill>
                            <a:schemeClr val="tx1"/>
                          </a:solidFill>
                          <a:effectLst/>
                          <a:latin typeface="Arial" panose="020B0604020202020204" pitchFamily="34" charset="0"/>
                        </a:rPr>
                        <a:t>4,86% Considerando</a:t>
                      </a:r>
                      <a:r>
                        <a:rPr lang="es-ES" sz="1300" b="0" i="0" u="none" strike="noStrike" baseline="0" dirty="0" smtClean="0">
                          <a:solidFill>
                            <a:schemeClr val="tx1"/>
                          </a:solidFill>
                          <a:effectLst/>
                          <a:latin typeface="Arial" panose="020B0604020202020204" pitchFamily="34" charset="0"/>
                        </a:rPr>
                        <a:t> la deuda de Antofagasta, Coquimbo e Independencia.</a:t>
                      </a:r>
                    </a:p>
                    <a:p>
                      <a:pPr algn="ctr" rtl="0" fontAlgn="ctr"/>
                      <a:endParaRPr lang="es-ES" sz="1300" b="0" i="0" u="none" strike="noStrike" baseline="0" dirty="0" smtClean="0">
                        <a:solidFill>
                          <a:schemeClr val="tx1"/>
                        </a:solidFill>
                        <a:effectLst/>
                        <a:latin typeface="Arial" panose="020B0604020202020204" pitchFamily="34" charset="0"/>
                      </a:endParaRPr>
                    </a:p>
                    <a:p>
                      <a:pPr algn="ctr" rtl="0" fontAlgn="ctr"/>
                      <a:r>
                        <a:rPr lang="es-ES" sz="1300" b="0" i="0" u="none" strike="noStrike" baseline="0" dirty="0" smtClean="0">
                          <a:solidFill>
                            <a:schemeClr val="tx1"/>
                          </a:solidFill>
                          <a:effectLst/>
                          <a:latin typeface="Arial" panose="020B0604020202020204" pitchFamily="34" charset="0"/>
                        </a:rPr>
                        <a:t>5,38% Sin considerar la deuda de Antofagasta, Coquimbo e Independencia.</a:t>
                      </a:r>
                      <a:endParaRPr lang="es-ES" sz="1300" b="0" i="0" u="none" strike="noStrike" dirty="0">
                        <a:solidFill>
                          <a:schemeClr val="tx1"/>
                        </a:solidFill>
                        <a:effectLst/>
                        <a:latin typeface="Arial" panose="020B0604020202020204" pitchFamily="34" charset="0"/>
                      </a:endParaRPr>
                    </a:p>
                  </a:txBody>
                  <a:tcPr marL="4226" marR="4226" marT="42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ES" sz="1300" b="0" i="0" u="none" strike="noStrike" dirty="0">
                          <a:solidFill>
                            <a:schemeClr val="tx1"/>
                          </a:solidFill>
                          <a:effectLst/>
                          <a:latin typeface="Arial" panose="020B0604020202020204" pitchFamily="34" charset="0"/>
                        </a:rPr>
                        <a:t>3,92%</a:t>
                      </a:r>
                    </a:p>
                    <a:p>
                      <a:pPr algn="ctr" rtl="0" fontAlgn="ctr"/>
                      <a:r>
                        <a:rPr lang="es-ES" sz="1300" b="0" i="0" u="none" strike="noStrike" dirty="0">
                          <a:solidFill>
                            <a:schemeClr val="tx1"/>
                          </a:solidFill>
                          <a:effectLst/>
                          <a:latin typeface="Arial" panose="020B0604020202020204" pitchFamily="34" charset="0"/>
                        </a:rPr>
                        <a:t>Considerando la deuda de M. Coquimbo e Independencia, vacancias (3° piso, Triana, San Martin) y modificación de contratos</a:t>
                      </a:r>
                    </a:p>
                    <a:p>
                      <a:pPr algn="ctr" rtl="0" fontAlgn="ctr"/>
                      <a:endParaRPr lang="es-ES" sz="1300" b="0" i="0" u="none" strike="noStrike" dirty="0">
                        <a:solidFill>
                          <a:schemeClr val="tx1"/>
                        </a:solidFill>
                        <a:effectLst/>
                        <a:latin typeface="Arial" panose="020B0604020202020204" pitchFamily="34" charset="0"/>
                      </a:endParaRPr>
                    </a:p>
                    <a:p>
                      <a:pPr algn="ctr" rtl="0" fontAlgn="ctr"/>
                      <a:r>
                        <a:rPr lang="es-ES" sz="1300" b="0" i="0" u="none" strike="noStrike" dirty="0">
                          <a:solidFill>
                            <a:schemeClr val="tx1"/>
                          </a:solidFill>
                          <a:effectLst/>
                          <a:latin typeface="Arial" panose="020B0604020202020204" pitchFamily="34" charset="0"/>
                        </a:rPr>
                        <a:t>5,03%</a:t>
                      </a:r>
                    </a:p>
                    <a:p>
                      <a:pPr algn="ctr" rtl="0" fontAlgn="ctr"/>
                      <a:r>
                        <a:rPr lang="es-ES" sz="1300" b="0" i="0" u="none" strike="noStrike" dirty="0">
                          <a:solidFill>
                            <a:schemeClr val="tx1"/>
                          </a:solidFill>
                          <a:effectLst/>
                          <a:latin typeface="Arial" panose="020B0604020202020204" pitchFamily="34" charset="0"/>
                        </a:rPr>
                        <a:t>Sin considerar la deuda, vacancias y modificaciones de contratos</a:t>
                      </a:r>
                    </a:p>
                  </a:txBody>
                  <a:tcPr marL="4226" marR="4226" marT="42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r>
                        <a:rPr lang="es-CL" sz="1300" kern="1200" dirty="0" smtClean="0">
                          <a:solidFill>
                            <a:schemeClr val="tx1"/>
                          </a:solidFill>
                          <a:effectLst/>
                          <a:latin typeface="Arial" panose="020B0604020202020204" pitchFamily="34" charset="0"/>
                          <a:ea typeface="+mn-ea"/>
                          <a:cs typeface="Arial" panose="020B0604020202020204" pitchFamily="34" charset="0"/>
                        </a:rPr>
                        <a:t>Real: </a:t>
                      </a:r>
                      <a:r>
                        <a:rPr lang="es-CL" sz="1300" b="1" kern="1200" dirty="0" smtClean="0">
                          <a:solidFill>
                            <a:schemeClr val="tx1"/>
                          </a:solidFill>
                          <a:effectLst/>
                          <a:latin typeface="Arial" panose="020B0604020202020204" pitchFamily="34" charset="0"/>
                          <a:ea typeface="+mn-ea"/>
                          <a:cs typeface="Arial" panose="020B0604020202020204" pitchFamily="34" charset="0"/>
                        </a:rPr>
                        <a:t>3,71%</a:t>
                      </a:r>
                      <a:r>
                        <a:rPr lang="es-CL" sz="1300" kern="1200" dirty="0" smtClean="0">
                          <a:solidFill>
                            <a:schemeClr val="tx1"/>
                          </a:solidFill>
                          <a:effectLst/>
                          <a:latin typeface="Arial" panose="020B0604020202020204" pitchFamily="34" charset="0"/>
                          <a:ea typeface="+mn-ea"/>
                          <a:cs typeface="Arial" panose="020B0604020202020204" pitchFamily="34" charset="0"/>
                        </a:rPr>
                        <a:t> de la tasación comercial de los inmuebles.</a:t>
                      </a:r>
                    </a:p>
                    <a:p>
                      <a:pPr lvl="0"/>
                      <a:endParaRPr lang="es-CL" sz="1300" kern="1200" dirty="0" smtClean="0">
                        <a:solidFill>
                          <a:schemeClr val="tx1"/>
                        </a:solidFill>
                        <a:effectLst/>
                        <a:latin typeface="Arial" panose="020B0604020202020204" pitchFamily="34" charset="0"/>
                        <a:ea typeface="+mn-ea"/>
                        <a:cs typeface="Arial" panose="020B0604020202020204" pitchFamily="34" charset="0"/>
                      </a:endParaRPr>
                    </a:p>
                    <a:p>
                      <a:pPr lvl="0"/>
                      <a:r>
                        <a:rPr lang="es-CL" sz="1300" kern="1200" dirty="0" smtClean="0">
                          <a:solidFill>
                            <a:schemeClr val="tx1"/>
                          </a:solidFill>
                          <a:effectLst/>
                          <a:latin typeface="Arial" panose="020B0604020202020204" pitchFamily="34" charset="0"/>
                          <a:ea typeface="+mn-ea"/>
                          <a:cs typeface="Arial" panose="020B0604020202020204" pitchFamily="34" charset="0"/>
                        </a:rPr>
                        <a:t>Meta: </a:t>
                      </a:r>
                      <a:r>
                        <a:rPr lang="es-CL" sz="1300" b="1" kern="1200" dirty="0" smtClean="0">
                          <a:solidFill>
                            <a:schemeClr val="tx1"/>
                          </a:solidFill>
                          <a:effectLst/>
                          <a:latin typeface="Arial" panose="020B0604020202020204" pitchFamily="34" charset="0"/>
                          <a:ea typeface="+mn-ea"/>
                          <a:cs typeface="Arial" panose="020B0604020202020204" pitchFamily="34" charset="0"/>
                        </a:rPr>
                        <a:t>4,52%</a:t>
                      </a:r>
                      <a:r>
                        <a:rPr lang="es-CL" sz="1300" kern="1200" dirty="0" smtClean="0">
                          <a:solidFill>
                            <a:schemeClr val="tx1"/>
                          </a:solidFill>
                          <a:effectLst/>
                          <a:latin typeface="Arial" panose="020B0604020202020204" pitchFamily="34" charset="0"/>
                          <a:ea typeface="+mn-ea"/>
                          <a:cs typeface="Arial" panose="020B0604020202020204" pitchFamily="34" charset="0"/>
                        </a:rPr>
                        <a:t> de la tasación comercial de los inmuebles.</a:t>
                      </a:r>
                      <a:br>
                        <a:rPr lang="es-CL" sz="1300" kern="1200" dirty="0" smtClean="0">
                          <a:solidFill>
                            <a:schemeClr val="tx1"/>
                          </a:solidFill>
                          <a:effectLst/>
                          <a:latin typeface="Arial" panose="020B0604020202020204" pitchFamily="34" charset="0"/>
                          <a:ea typeface="+mn-ea"/>
                          <a:cs typeface="Arial" panose="020B0604020202020204" pitchFamily="34" charset="0"/>
                        </a:rPr>
                      </a:br>
                      <a:endParaRPr lang="es-CL" sz="1300" kern="1200" dirty="0" smtClean="0">
                        <a:solidFill>
                          <a:schemeClr val="tx1"/>
                        </a:solidFill>
                        <a:effectLst/>
                        <a:latin typeface="Arial" panose="020B0604020202020204" pitchFamily="34" charset="0"/>
                        <a:ea typeface="+mn-ea"/>
                        <a:cs typeface="Arial" panose="020B0604020202020204" pitchFamily="34" charset="0"/>
                      </a:endParaRPr>
                    </a:p>
                    <a:p>
                      <a:pPr lvl="0"/>
                      <a:r>
                        <a:rPr lang="es-CL" sz="1300" kern="1200" dirty="0" smtClean="0">
                          <a:solidFill>
                            <a:schemeClr val="tx1"/>
                          </a:solidFill>
                          <a:effectLst/>
                          <a:latin typeface="Arial" panose="020B0604020202020204" pitchFamily="34" charset="0"/>
                          <a:ea typeface="+mn-ea"/>
                          <a:cs typeface="Arial" panose="020B0604020202020204" pitchFamily="34" charset="0"/>
                        </a:rPr>
                        <a:t>Desviación: </a:t>
                      </a:r>
                      <a:r>
                        <a:rPr lang="es-CL" sz="1300" b="1" kern="1200" dirty="0" smtClean="0">
                          <a:solidFill>
                            <a:schemeClr val="tx1"/>
                          </a:solidFill>
                          <a:effectLst/>
                          <a:latin typeface="Arial" panose="020B0604020202020204" pitchFamily="34" charset="0"/>
                          <a:ea typeface="+mn-ea"/>
                          <a:cs typeface="Arial" panose="020B0604020202020204" pitchFamily="34" charset="0"/>
                        </a:rPr>
                        <a:t>-0,81%</a:t>
                      </a:r>
                      <a:r>
                        <a:rPr lang="es-CL" sz="1300" kern="1200" dirty="0" smtClean="0">
                          <a:solidFill>
                            <a:schemeClr val="tx1"/>
                          </a:solidFill>
                          <a:effectLst/>
                          <a:latin typeface="Arial" panose="020B0604020202020204" pitchFamily="34" charset="0"/>
                          <a:ea typeface="+mn-ea"/>
                          <a:cs typeface="Arial" panose="020B0604020202020204" pitchFamily="34" charset="0"/>
                        </a:rPr>
                        <a:t> (</a:t>
                      </a:r>
                      <a:r>
                        <a:rPr lang="es-CL" sz="1300" b="1" kern="1200" dirty="0" smtClean="0">
                          <a:solidFill>
                            <a:schemeClr val="tx1"/>
                          </a:solidFill>
                          <a:effectLst/>
                          <a:latin typeface="Arial" panose="020B0604020202020204" pitchFamily="34" charset="0"/>
                          <a:ea typeface="+mn-ea"/>
                          <a:cs typeface="Arial" panose="020B0604020202020204" pitchFamily="34" charset="0"/>
                        </a:rPr>
                        <a:t>2.885,9 UF</a:t>
                      </a:r>
                      <a:r>
                        <a:rPr lang="es-CL" sz="1300" kern="1200" dirty="0" smtClean="0">
                          <a:solidFill>
                            <a:schemeClr val="tx1"/>
                          </a:solidFill>
                          <a:effectLst/>
                          <a:latin typeface="Arial" panose="020B0604020202020204" pitchFamily="34" charset="0"/>
                          <a:ea typeface="+mn-ea"/>
                          <a:cs typeface="Arial" panose="020B0604020202020204" pitchFamily="34" charset="0"/>
                        </a:rPr>
                        <a:t>) debido a la vacancia de los inmuebles ubicados en Triana, y 3er piso de Pdte. Errázuriz</a:t>
                      </a:r>
                    </a:p>
                  </a:txBody>
                  <a:tcPr marL="4226" marR="4226" marT="42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r>
                        <a:rPr lang="es-ES" sz="1300" kern="1200" dirty="0" smtClean="0">
                          <a:solidFill>
                            <a:schemeClr val="tx1"/>
                          </a:solidFill>
                          <a:effectLst/>
                          <a:latin typeface="Arial" panose="020B0604020202020204" pitchFamily="34" charset="0"/>
                          <a:ea typeface="+mn-ea"/>
                          <a:cs typeface="Arial" panose="020B0604020202020204" pitchFamily="34" charset="0"/>
                        </a:rPr>
                        <a:t>4,59%                                                            Presenta una desviación negativa de 0,41% (543,8 UF), generada por el atraso en el pago 831,66 UF correspondientes a tres meses del inmueble ubicado en </a:t>
                      </a:r>
                      <a:r>
                        <a:rPr lang="es-ES" sz="1300" kern="1200" dirty="0" err="1" smtClean="0">
                          <a:solidFill>
                            <a:schemeClr val="tx1"/>
                          </a:solidFill>
                          <a:effectLst/>
                          <a:latin typeface="Arial" panose="020B0604020202020204" pitchFamily="34" charset="0"/>
                          <a:ea typeface="+mn-ea"/>
                          <a:cs typeface="Arial" panose="020B0604020202020204" pitchFamily="34" charset="0"/>
                        </a:rPr>
                        <a:t>Huanuco</a:t>
                      </a:r>
                      <a:r>
                        <a:rPr lang="es-ES" sz="1300" kern="1200" dirty="0" smtClean="0">
                          <a:solidFill>
                            <a:schemeClr val="tx1"/>
                          </a:solidFill>
                          <a:effectLst/>
                          <a:latin typeface="Arial" panose="020B0604020202020204" pitchFamily="34" charset="0"/>
                          <a:ea typeface="+mn-ea"/>
                          <a:cs typeface="Arial" panose="020B0604020202020204" pitchFamily="34" charset="0"/>
                        </a:rPr>
                        <a:t> (comuna de Independencia) y 2 meses del inmueble ubicado en Gral. Salvo (comuna de Providencia), menos 278,9 UF correspondientes al pago en marzo de este año del arriendo de diciembre de 2021 del inmueble de Coquimbo.</a:t>
                      </a:r>
                      <a:endParaRPr lang="es-CL" sz="1300" kern="1200" dirty="0">
                        <a:solidFill>
                          <a:schemeClr val="tx1"/>
                        </a:solidFill>
                        <a:effectLst/>
                        <a:latin typeface="Arial" panose="020B0604020202020204" pitchFamily="34" charset="0"/>
                        <a:ea typeface="+mn-ea"/>
                        <a:cs typeface="Arial" panose="020B0604020202020204" pitchFamily="34" charset="0"/>
                      </a:endParaRPr>
                    </a:p>
                  </a:txBody>
                  <a:tcPr marL="4226" marR="4226" marT="42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S" sz="1400" b="0" i="0" u="none" strike="noStrike" dirty="0">
                          <a:solidFill>
                            <a:srgbClr val="000000"/>
                          </a:solidFill>
                          <a:effectLst/>
                          <a:latin typeface="Arial Narrow" panose="020B0606020202030204" pitchFamily="34" charset="0"/>
                        </a:rPr>
                        <a:t>4,35% </a:t>
                      </a:r>
                      <a:br>
                        <a:rPr lang="es-ES" sz="1400" b="0" i="0" u="none" strike="noStrike" dirty="0">
                          <a:solidFill>
                            <a:srgbClr val="000000"/>
                          </a:solidFill>
                          <a:effectLst/>
                          <a:latin typeface="Arial Narrow" panose="020B0606020202030204" pitchFamily="34" charset="0"/>
                        </a:rPr>
                      </a:br>
                      <a:r>
                        <a:rPr lang="es-ES" sz="1400" b="0" i="0" u="none" strike="noStrike" dirty="0">
                          <a:solidFill>
                            <a:srgbClr val="000000"/>
                          </a:solidFill>
                          <a:effectLst/>
                          <a:latin typeface="Arial Narrow" panose="020B0606020202030204" pitchFamily="34" charset="0"/>
                        </a:rPr>
                        <a:t>Presenta una desviación negativa de 0,89% (705,9 UF),  generada por la deuda del 44% del canon de arriendo del periodo, del inmueble ubicado en calle </a:t>
                      </a:r>
                      <a:r>
                        <a:rPr lang="es-ES" sz="1400" b="0" i="0" u="none" strike="noStrike" dirty="0" err="1">
                          <a:solidFill>
                            <a:srgbClr val="000000"/>
                          </a:solidFill>
                          <a:effectLst/>
                          <a:latin typeface="Arial Narrow" panose="020B0606020202030204" pitchFamily="34" charset="0"/>
                        </a:rPr>
                        <a:t>Huanuco</a:t>
                      </a:r>
                      <a:r>
                        <a:rPr lang="es-ES" sz="1400" b="0" i="0" u="none" strike="noStrike" dirty="0">
                          <a:solidFill>
                            <a:srgbClr val="000000"/>
                          </a:solidFill>
                          <a:effectLst/>
                          <a:latin typeface="Arial Narrow" panose="020B0606020202030204" pitchFamily="34" charset="0"/>
                        </a:rPr>
                        <a:t> Nº2347 (comuna de Independencia)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4" name="Rectangle 2">
            <a:extLst>
              <a:ext uri="{FF2B5EF4-FFF2-40B4-BE49-F238E27FC236}">
                <a16:creationId xmlns:a16="http://schemas.microsoft.com/office/drawing/2014/main" id="{45E37FA0-C93E-E883-F8B2-B08F77CBCEDA}"/>
              </a:ext>
            </a:extLst>
          </p:cNvPr>
          <p:cNvSpPr txBox="1">
            <a:spLocks noChangeArrowheads="1"/>
          </p:cNvSpPr>
          <p:nvPr/>
        </p:nvSpPr>
        <p:spPr bwMode="auto">
          <a:xfrm>
            <a:off x="1616758" y="411944"/>
            <a:ext cx="7381875"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S" altLang="es-ES_tradnl" sz="1800" dirty="0">
                <a:solidFill>
                  <a:srgbClr val="000000"/>
                </a:solidFill>
                <a:latin typeface="Arial" panose="020B0604020202020204" pitchFamily="34" charset="0"/>
                <a:ea typeface="MS PGothic" panose="020B0600070205080204" pitchFamily="34" charset="-128"/>
              </a:rPr>
              <a:t> </a:t>
            </a:r>
            <a:r>
              <a:rPr lang="es-ES" altLang="es-ES_tradnl" sz="1800" b="1" dirty="0">
                <a:solidFill>
                  <a:srgbClr val="000000"/>
                </a:solidFill>
                <a:latin typeface="Arial Black" panose="020B0604020202020204" pitchFamily="34" charset="0"/>
                <a:ea typeface="MS PGothic" panose="020B0600070205080204" pitchFamily="34" charset="-128"/>
              </a:rPr>
              <a:t>e) Gestión del Patrimonio Institucional</a:t>
            </a:r>
          </a:p>
        </p:txBody>
      </p:sp>
    </p:spTree>
    <p:extLst>
      <p:ext uri="{BB962C8B-B14F-4D97-AF65-F5344CB8AC3E}">
        <p14:creationId xmlns:p14="http://schemas.microsoft.com/office/powerpoint/2010/main" val="3979565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54208CA-E167-DC97-E70C-0CDCA4EA9008}"/>
              </a:ext>
            </a:extLst>
          </p:cNvPr>
          <p:cNvSpPr txBox="1">
            <a:spLocks noChangeArrowheads="1"/>
          </p:cNvSpPr>
          <p:nvPr/>
        </p:nvSpPr>
        <p:spPr bwMode="auto">
          <a:xfrm>
            <a:off x="1967431" y="387350"/>
            <a:ext cx="741680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s-ES" altLang="es-ES_tradnl" sz="1800" dirty="0">
                <a:solidFill>
                  <a:srgbClr val="000000"/>
                </a:solidFill>
                <a:latin typeface="Arial" panose="020B0604020202020204" pitchFamily="34" charset="0"/>
                <a:ea typeface="MS PGothic" panose="020B0600070205080204" pitchFamily="34" charset="-128"/>
              </a:rPr>
              <a:t> </a:t>
            </a:r>
            <a:r>
              <a:rPr lang="es-ES" altLang="es-ES_tradnl" sz="1800" dirty="0">
                <a:solidFill>
                  <a:srgbClr val="000000"/>
                </a:solidFill>
                <a:latin typeface="Arial Black" panose="020B0604020202020204" pitchFamily="34" charset="0"/>
                <a:ea typeface="MS PGothic" panose="020B0600070205080204" pitchFamily="34" charset="-128"/>
              </a:rPr>
              <a:t>1.2 Logro de los Objetivos Estratégicos</a:t>
            </a:r>
            <a:endParaRPr lang="es-ES" altLang="es-ES_tradnl" sz="1800" b="1" dirty="0">
              <a:solidFill>
                <a:srgbClr val="000000"/>
              </a:solidFill>
              <a:latin typeface="Arial Black" panose="020B0604020202020204" pitchFamily="34" charset="0"/>
              <a:ea typeface="MS PGothic" panose="020B0600070205080204" pitchFamily="34" charset="-128"/>
            </a:endParaRPr>
          </a:p>
        </p:txBody>
      </p:sp>
      <p:sp>
        <p:nvSpPr>
          <p:cNvPr id="3" name="Rectangle 2">
            <a:extLst>
              <a:ext uri="{FF2B5EF4-FFF2-40B4-BE49-F238E27FC236}">
                <a16:creationId xmlns:a16="http://schemas.microsoft.com/office/drawing/2014/main" id="{2C5D6130-18C6-A48D-7C0F-66C9396A4D08}"/>
              </a:ext>
            </a:extLst>
          </p:cNvPr>
          <p:cNvSpPr txBox="1">
            <a:spLocks noChangeArrowheads="1"/>
          </p:cNvSpPr>
          <p:nvPr/>
        </p:nvSpPr>
        <p:spPr bwMode="auto">
          <a:xfrm>
            <a:off x="1510231" y="1368425"/>
            <a:ext cx="7381875"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S" altLang="es-ES_tradnl" sz="1800" dirty="0">
                <a:solidFill>
                  <a:srgbClr val="000000"/>
                </a:solidFill>
                <a:latin typeface="Arial" panose="020B0604020202020204" pitchFamily="34" charset="0"/>
                <a:ea typeface="MS PGothic" panose="020B0600070205080204" pitchFamily="34" charset="-128"/>
              </a:rPr>
              <a:t> </a:t>
            </a:r>
            <a:r>
              <a:rPr lang="es-ES" altLang="es-ES_tradnl" sz="1800" b="1" dirty="0">
                <a:solidFill>
                  <a:srgbClr val="000000"/>
                </a:solidFill>
                <a:latin typeface="Arial Black" panose="020B0604020202020204" pitchFamily="34" charset="0"/>
                <a:ea typeface="MS PGothic" panose="020B0600070205080204" pitchFamily="34" charset="-128"/>
              </a:rPr>
              <a:t>f) Reputación corporativa y posicionamiento de la Fundación</a:t>
            </a:r>
          </a:p>
          <a:p>
            <a:pPr>
              <a:lnSpc>
                <a:spcPct val="100000"/>
              </a:lnSpc>
              <a:spcBef>
                <a:spcPct val="0"/>
              </a:spcBef>
              <a:buFontTx/>
              <a:buNone/>
            </a:pPr>
            <a:endParaRPr lang="es-ES" altLang="es-ES_tradnl" sz="1800" b="1" dirty="0">
              <a:solidFill>
                <a:srgbClr val="000000"/>
              </a:solidFill>
              <a:latin typeface="Arial Black" panose="020B0604020202020204" pitchFamily="34" charset="0"/>
              <a:ea typeface="MS PGothic" panose="020B0600070205080204" pitchFamily="34" charset="-128"/>
            </a:endParaRPr>
          </a:p>
        </p:txBody>
      </p:sp>
      <p:graphicFrame>
        <p:nvGraphicFramePr>
          <p:cNvPr id="4" name="Tabla 3">
            <a:extLst>
              <a:ext uri="{FF2B5EF4-FFF2-40B4-BE49-F238E27FC236}">
                <a16:creationId xmlns:a16="http://schemas.microsoft.com/office/drawing/2014/main" id="{7C1F2192-0CEC-C746-B619-C944F0FD80FA}"/>
              </a:ext>
            </a:extLst>
          </p:cNvPr>
          <p:cNvGraphicFramePr>
            <a:graphicFrameLocks noGrp="1"/>
          </p:cNvGraphicFramePr>
          <p:nvPr>
            <p:extLst>
              <p:ext uri="{D42A27DB-BD31-4B8C-83A1-F6EECF244321}">
                <p14:modId xmlns:p14="http://schemas.microsoft.com/office/powerpoint/2010/main" val="1996438602"/>
              </p:ext>
            </p:extLst>
          </p:nvPr>
        </p:nvGraphicFramePr>
        <p:xfrm>
          <a:off x="205273" y="2349500"/>
          <a:ext cx="11747245" cy="3003549"/>
        </p:xfrm>
        <a:graphic>
          <a:graphicData uri="http://schemas.openxmlformats.org/drawingml/2006/table">
            <a:tbl>
              <a:tblPr/>
              <a:tblGrid>
                <a:gridCol w="1989403">
                  <a:extLst>
                    <a:ext uri="{9D8B030D-6E8A-4147-A177-3AD203B41FA5}">
                      <a16:colId xmlns:a16="http://schemas.microsoft.com/office/drawing/2014/main" val="20000"/>
                    </a:ext>
                  </a:extLst>
                </a:gridCol>
                <a:gridCol w="992354">
                  <a:extLst>
                    <a:ext uri="{9D8B030D-6E8A-4147-A177-3AD203B41FA5}">
                      <a16:colId xmlns:a16="http://schemas.microsoft.com/office/drawing/2014/main" val="20001"/>
                    </a:ext>
                  </a:extLst>
                </a:gridCol>
                <a:gridCol w="710613">
                  <a:extLst>
                    <a:ext uri="{9D8B030D-6E8A-4147-A177-3AD203B41FA5}">
                      <a16:colId xmlns:a16="http://schemas.microsoft.com/office/drawing/2014/main" val="20002"/>
                    </a:ext>
                  </a:extLst>
                </a:gridCol>
                <a:gridCol w="1087833">
                  <a:extLst>
                    <a:ext uri="{9D8B030D-6E8A-4147-A177-3AD203B41FA5}">
                      <a16:colId xmlns:a16="http://schemas.microsoft.com/office/drawing/2014/main" val="20003"/>
                    </a:ext>
                  </a:extLst>
                </a:gridCol>
                <a:gridCol w="1059075">
                  <a:extLst>
                    <a:ext uri="{9D8B030D-6E8A-4147-A177-3AD203B41FA5}">
                      <a16:colId xmlns:a16="http://schemas.microsoft.com/office/drawing/2014/main" val="1467810215"/>
                    </a:ext>
                  </a:extLst>
                </a:gridCol>
                <a:gridCol w="1059075">
                  <a:extLst>
                    <a:ext uri="{9D8B030D-6E8A-4147-A177-3AD203B41FA5}">
                      <a16:colId xmlns:a16="http://schemas.microsoft.com/office/drawing/2014/main" val="1773340528"/>
                    </a:ext>
                  </a:extLst>
                </a:gridCol>
                <a:gridCol w="1059075">
                  <a:extLst>
                    <a:ext uri="{9D8B030D-6E8A-4147-A177-3AD203B41FA5}">
                      <a16:colId xmlns:a16="http://schemas.microsoft.com/office/drawing/2014/main" val="20004"/>
                    </a:ext>
                  </a:extLst>
                </a:gridCol>
                <a:gridCol w="1292817">
                  <a:extLst>
                    <a:ext uri="{9D8B030D-6E8A-4147-A177-3AD203B41FA5}">
                      <a16:colId xmlns:a16="http://schemas.microsoft.com/office/drawing/2014/main" val="20005"/>
                    </a:ext>
                  </a:extLst>
                </a:gridCol>
                <a:gridCol w="1248500">
                  <a:extLst>
                    <a:ext uri="{9D8B030D-6E8A-4147-A177-3AD203B41FA5}">
                      <a16:colId xmlns:a16="http://schemas.microsoft.com/office/drawing/2014/main" val="20006"/>
                    </a:ext>
                  </a:extLst>
                </a:gridCol>
                <a:gridCol w="1248500">
                  <a:extLst>
                    <a:ext uri="{9D8B030D-6E8A-4147-A177-3AD203B41FA5}">
                      <a16:colId xmlns:a16="http://schemas.microsoft.com/office/drawing/2014/main" val="2052904025"/>
                    </a:ext>
                  </a:extLst>
                </a:gridCol>
              </a:tblGrid>
              <a:tr h="329403">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Arial" panose="020B0604020202020204" pitchFamily="34" charset="0"/>
                          <a:ea typeface="ＭＳ Ｐゴシック" panose="020B0600070205080204" pitchFamily="34" charset="-128"/>
                        </a:rPr>
                        <a:t>Indicador</a:t>
                      </a:r>
                    </a:p>
                  </a:txBody>
                  <a:tcPr marL="9525" marR="9525" marT="952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rPr>
                        <a:t>Resp.</a:t>
                      </a:r>
                    </a:p>
                  </a:txBody>
                  <a:tcPr marL="9525" marR="9525" marT="952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Arial" panose="020B0604020202020204" pitchFamily="34" charset="0"/>
                          <a:ea typeface="ＭＳ Ｐゴシック" panose="020B0600070205080204" pitchFamily="34" charset="-128"/>
                        </a:rPr>
                        <a:t>Meta</a:t>
                      </a:r>
                    </a:p>
                  </a:txBody>
                  <a:tcPr marL="9525" marR="9525" marT="952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Arial" panose="020B0604020202020204" pitchFamily="34" charset="0"/>
                          <a:ea typeface="ＭＳ Ｐゴシック" panose="020B0600070205080204" pitchFamily="34" charset="-128"/>
                        </a:rPr>
                        <a:t>Frec. Med</a:t>
                      </a:r>
                    </a:p>
                  </a:txBody>
                  <a:tcPr marL="9525" marR="9525" marT="952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_tradnl" sz="1400" b="1" i="0" u="none" strike="noStrike" cap="none" normalizeH="0" baseline="0" dirty="0" smtClean="0">
                          <a:ln>
                            <a:noFill/>
                          </a:ln>
                          <a:solidFill>
                            <a:schemeClr val="bg1"/>
                          </a:solidFill>
                          <a:effectLst/>
                          <a:latin typeface="Arial" panose="020B0604020202020204" pitchFamily="34" charset="0"/>
                          <a:ea typeface="ＭＳ Ｐゴシック" panose="020B0600070205080204" pitchFamily="34" charset="-128"/>
                        </a:rPr>
                        <a:t>2018</a:t>
                      </a:r>
                      <a:endParaRPr kumimoji="0" lang="es-ES" altLang="es-ES_tradnl" sz="1400" b="1" i="0" u="none" strike="noStrike" cap="none" normalizeH="0" baseline="0" dirty="0">
                        <a:ln>
                          <a:noFill/>
                        </a:ln>
                        <a:solidFill>
                          <a:schemeClr val="bg1"/>
                        </a:solidFill>
                        <a:effectLst/>
                        <a:latin typeface="Arial" panose="020B0604020202020204" pitchFamily="34" charset="0"/>
                        <a:ea typeface="ＭＳ Ｐゴシック" panose="020B0600070205080204" pitchFamily="34" charset="-128"/>
                      </a:endParaRPr>
                    </a:p>
                  </a:txBody>
                  <a:tcPr marL="44443" marR="4444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_tradnl" sz="1400" b="1" i="0" u="none" strike="noStrike" cap="none" normalizeH="0" baseline="0" dirty="0" smtClean="0">
                          <a:ln>
                            <a:noFill/>
                          </a:ln>
                          <a:solidFill>
                            <a:schemeClr val="bg1"/>
                          </a:solidFill>
                          <a:effectLst/>
                          <a:latin typeface="Arial" panose="020B0604020202020204" pitchFamily="34" charset="0"/>
                          <a:ea typeface="ＭＳ Ｐゴシック" panose="020B0600070205080204" pitchFamily="34" charset="-128"/>
                        </a:rPr>
                        <a:t>2019</a:t>
                      </a:r>
                      <a:endParaRPr kumimoji="0" lang="es-ES" altLang="es-ES_tradnl" sz="1400" b="1" i="0" u="none" strike="noStrike" cap="none" normalizeH="0" baseline="0" dirty="0">
                        <a:ln>
                          <a:noFill/>
                        </a:ln>
                        <a:solidFill>
                          <a:schemeClr val="bg1"/>
                        </a:solidFill>
                        <a:effectLst/>
                        <a:latin typeface="Arial" panose="020B0604020202020204" pitchFamily="34" charset="0"/>
                        <a:ea typeface="ＭＳ Ｐゴシック" panose="020B0600070205080204" pitchFamily="34" charset="-128"/>
                      </a:endParaRPr>
                    </a:p>
                  </a:txBody>
                  <a:tcPr marL="44443" marR="4444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_tradnl" sz="1400" b="1" i="0" u="none" strike="noStrike" cap="none" normalizeH="0" baseline="0" dirty="0">
                          <a:ln>
                            <a:noFill/>
                          </a:ln>
                          <a:solidFill>
                            <a:schemeClr val="bg1"/>
                          </a:solidFill>
                          <a:effectLst/>
                          <a:latin typeface="Arial" panose="020B0604020202020204" pitchFamily="34" charset="0"/>
                          <a:ea typeface="ＭＳ Ｐゴシック" panose="020B0600070205080204" pitchFamily="34" charset="-128"/>
                        </a:rPr>
                        <a:t>2020</a:t>
                      </a:r>
                    </a:p>
                  </a:txBody>
                  <a:tcPr marL="44443" marR="4444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_tradnl" sz="1400" b="1" i="0" u="none" strike="noStrike" cap="none" normalizeH="0" baseline="0" dirty="0">
                          <a:ln>
                            <a:noFill/>
                          </a:ln>
                          <a:solidFill>
                            <a:schemeClr val="bg1"/>
                          </a:solidFill>
                          <a:effectLst/>
                          <a:latin typeface="Arial" panose="020B0604020202020204" pitchFamily="34" charset="0"/>
                          <a:ea typeface="ＭＳ Ｐゴシック" panose="020B0600070205080204" pitchFamily="34" charset="-128"/>
                        </a:rPr>
                        <a:t>2021</a:t>
                      </a:r>
                    </a:p>
                  </a:txBody>
                  <a:tcPr marL="44443" marR="4444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_tradnl" sz="1400" b="1" i="0" u="none" strike="noStrike" cap="none" normalizeH="0" baseline="0" dirty="0" smtClean="0">
                          <a:ln>
                            <a:noFill/>
                          </a:ln>
                          <a:solidFill>
                            <a:schemeClr val="bg1"/>
                          </a:solidFill>
                          <a:effectLst/>
                          <a:latin typeface="Arial" panose="020B0604020202020204" pitchFamily="34" charset="0"/>
                          <a:ea typeface="ＭＳ Ｐゴシック" panose="020B0600070205080204" pitchFamily="34" charset="-128"/>
                        </a:rPr>
                        <a:t>2022</a:t>
                      </a:r>
                      <a:endParaRPr kumimoji="0" lang="es-ES" altLang="es-ES_tradnl" sz="1400" b="1" i="0" u="none" strike="noStrike" cap="none" normalizeH="0" baseline="0" dirty="0">
                        <a:ln>
                          <a:noFill/>
                        </a:ln>
                        <a:solidFill>
                          <a:schemeClr val="bg1"/>
                        </a:solidFill>
                        <a:effectLst/>
                        <a:latin typeface="Arial" panose="020B0604020202020204" pitchFamily="34" charset="0"/>
                        <a:ea typeface="ＭＳ Ｐゴシック" panose="020B0600070205080204" pitchFamily="34" charset="-128"/>
                      </a:endParaRPr>
                    </a:p>
                  </a:txBody>
                  <a:tcPr marL="44443" marR="4444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altLang="es-ES_tradnl" sz="1400" b="1" i="0" u="none" strike="noStrike" cap="none" normalizeH="0" baseline="0" dirty="0">
                        <a:ln>
                          <a:noFill/>
                        </a:ln>
                        <a:solidFill>
                          <a:schemeClr val="bg1"/>
                        </a:solidFill>
                        <a:effectLst/>
                        <a:latin typeface="Arial" panose="020B0604020202020204" pitchFamily="34" charset="0"/>
                        <a:ea typeface="ＭＳ Ｐゴシック" panose="020B0600070205080204" pitchFamily="34" charset="-128"/>
                      </a:endParaRPr>
                    </a:p>
                  </a:txBody>
                  <a:tcPr marL="44443" marR="4444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val="10000"/>
                  </a:ext>
                </a:extLst>
              </a:tr>
              <a:tr h="1337073">
                <a:tc>
                  <a:txBody>
                    <a:bodyPr/>
                    <a:lstStyle/>
                    <a:p>
                      <a:pPr algn="ctr" rtl="0" fontAlgn="ctr"/>
                      <a:r>
                        <a:rPr lang="es-ES" sz="1600" b="1" dirty="0">
                          <a:latin typeface="Arial Narrow" panose="020B0606020202030204" pitchFamily="34" charset="0"/>
                        </a:rPr>
                        <a:t>Nivel de posicionamiento en empresas e instituciones</a:t>
                      </a:r>
                      <a:endParaRPr lang="en-US" sz="1600" b="1" i="0" u="none" strike="noStrike" kern="1200" dirty="0">
                        <a:solidFill>
                          <a:srgbClr val="000000"/>
                        </a:solidFill>
                        <a:effectLst/>
                        <a:latin typeface="Arial Narrow" panose="020B0606020202030204" pitchFamily="34" charset="0"/>
                        <a:ea typeface="+mn-ea"/>
                        <a:cs typeface="Arial" panose="020B0604020202020204" pitchFamily="34" charset="0"/>
                      </a:endParaRPr>
                    </a:p>
                  </a:txBody>
                  <a:tcPr marL="9330" marR="9330" marT="93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1" i="0" u="none" strike="noStrike" kern="1200" dirty="0">
                          <a:solidFill>
                            <a:srgbClr val="000000"/>
                          </a:solidFill>
                          <a:effectLst/>
                          <a:latin typeface="Arial" panose="020B0604020202020204" pitchFamily="34" charset="0"/>
                          <a:ea typeface="+mn-ea"/>
                          <a:cs typeface="Arial" panose="020B0604020202020204" pitchFamily="34" charset="0"/>
                        </a:rPr>
                        <a:t>Dir. Com y Mkt</a:t>
                      </a: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10%</a:t>
                      </a:r>
                    </a:p>
                  </a:txBody>
                  <a:tcPr marL="9330" marR="9330" marT="93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s-CL" sz="1400" b="1" i="0" u="none" strike="noStrike" noProof="0" dirty="0" smtClean="0">
                          <a:solidFill>
                            <a:srgbClr val="000000"/>
                          </a:solidFill>
                          <a:effectLst/>
                          <a:latin typeface="Arial" panose="020B0604020202020204" pitchFamily="34" charset="0"/>
                          <a:cs typeface="Arial" panose="020B0604020202020204" pitchFamily="34" charset="0"/>
                        </a:rPr>
                        <a:t>Anual</a:t>
                      </a:r>
                      <a:endParaRPr lang="es-CL" sz="1400" b="1" i="0" u="none" strike="noStrike" noProof="0" dirty="0">
                        <a:solidFill>
                          <a:srgbClr val="000000"/>
                        </a:solidFill>
                        <a:effectLst/>
                        <a:latin typeface="Arial" panose="020B0604020202020204" pitchFamily="34" charset="0"/>
                        <a:cs typeface="Arial" panose="020B0604020202020204" pitchFamily="34" charset="0"/>
                      </a:endParaRPr>
                    </a:p>
                  </a:txBody>
                  <a:tcPr marL="9330" marR="9330" marT="93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400" b="0" i="0" u="none" strike="noStrike" kern="1200" baseline="0" noProof="0" smtClean="0">
                          <a:solidFill>
                            <a:schemeClr val="tx1"/>
                          </a:solidFill>
                          <a:effectLst/>
                          <a:latin typeface="Arial" panose="020B0604020202020204" pitchFamily="34" charset="0"/>
                          <a:ea typeface="+mn-ea"/>
                          <a:cs typeface="Arial" panose="020B0604020202020204" pitchFamily="34" charset="0"/>
                        </a:rPr>
                        <a:t>Sin medición por falta de instrumento</a:t>
                      </a:r>
                      <a:endParaRPr lang="es-CL" sz="1400" b="0" i="0" u="none" strike="noStrike" kern="1200" baseline="0" noProof="0" dirty="0" smtClean="0">
                        <a:solidFill>
                          <a:schemeClr val="tx1"/>
                        </a:solidFill>
                        <a:effectLst/>
                        <a:latin typeface="Arial" panose="020B0604020202020204" pitchFamily="34" charset="0"/>
                        <a:ea typeface="+mn-ea"/>
                        <a:cs typeface="Arial" panose="020B0604020202020204" pitchFamily="34" charset="0"/>
                      </a:endParaRPr>
                    </a:p>
                  </a:txBody>
                  <a:tcPr marL="9330" marR="9330" marT="93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400" b="0" i="0" u="none" strike="noStrike" kern="1200" baseline="0" noProof="0" smtClean="0">
                          <a:solidFill>
                            <a:schemeClr val="tx1"/>
                          </a:solidFill>
                          <a:effectLst/>
                          <a:latin typeface="Arial" panose="020B0604020202020204" pitchFamily="34" charset="0"/>
                          <a:ea typeface="+mn-ea"/>
                          <a:cs typeface="Arial" panose="020B0604020202020204" pitchFamily="34" charset="0"/>
                        </a:rPr>
                        <a:t>Sin medición por falta de instrumento</a:t>
                      </a:r>
                      <a:endParaRPr lang="es-CL" sz="1400" b="0" i="0" u="none" strike="noStrike" kern="1200" baseline="0" noProof="0" dirty="0">
                        <a:solidFill>
                          <a:schemeClr val="tx1"/>
                        </a:solidFill>
                        <a:effectLst/>
                        <a:latin typeface="Arial" panose="020B0604020202020204" pitchFamily="34" charset="0"/>
                        <a:ea typeface="+mn-ea"/>
                        <a:cs typeface="Arial" panose="020B0604020202020204" pitchFamily="34" charset="0"/>
                      </a:endParaRPr>
                    </a:p>
                  </a:txBody>
                  <a:tcPr marL="9330" marR="9330" marT="93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400" b="0" i="0" u="none" strike="noStrike" kern="1200" baseline="0" noProof="0" smtClean="0">
                          <a:solidFill>
                            <a:schemeClr val="tx1"/>
                          </a:solidFill>
                          <a:effectLst/>
                          <a:latin typeface="Arial" panose="020B0604020202020204" pitchFamily="34" charset="0"/>
                          <a:ea typeface="+mn-ea"/>
                          <a:cs typeface="Arial" panose="020B0604020202020204" pitchFamily="34" charset="0"/>
                        </a:rPr>
                        <a:t>Sin medición por falta de instrumento</a:t>
                      </a:r>
                      <a:endParaRPr lang="es-CL" sz="1400" b="0" i="0" u="none" strike="noStrike" kern="1200" baseline="0" noProof="0" dirty="0">
                        <a:solidFill>
                          <a:schemeClr val="tx1"/>
                        </a:solidFill>
                        <a:effectLst/>
                        <a:latin typeface="Arial" panose="020B0604020202020204" pitchFamily="34" charset="0"/>
                        <a:ea typeface="+mn-ea"/>
                        <a:cs typeface="Arial" panose="020B0604020202020204" pitchFamily="34" charset="0"/>
                      </a:endParaRPr>
                    </a:p>
                  </a:txBody>
                  <a:tcPr marL="9330" marR="9330" marT="93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400" b="0" i="0" u="none" strike="noStrike" kern="1200" baseline="0" noProof="0" smtClean="0">
                          <a:solidFill>
                            <a:schemeClr val="tx1"/>
                          </a:solidFill>
                          <a:effectLst/>
                          <a:latin typeface="Arial" panose="020B0604020202020204" pitchFamily="34" charset="0"/>
                          <a:ea typeface="+mn-ea"/>
                          <a:cs typeface="Arial" panose="020B0604020202020204" pitchFamily="34" charset="0"/>
                        </a:rPr>
                        <a:t>Sin medición por falta de instrumento</a:t>
                      </a:r>
                      <a:endParaRPr lang="es-CL" sz="1400" b="0" i="0" u="none" strike="noStrike" kern="1200" baseline="0" noProof="0" dirty="0">
                        <a:solidFill>
                          <a:schemeClr val="tx1"/>
                        </a:solidFill>
                        <a:effectLst/>
                        <a:latin typeface="Arial" panose="020B0604020202020204" pitchFamily="34" charset="0"/>
                        <a:ea typeface="+mn-ea"/>
                        <a:cs typeface="Arial" panose="020B0604020202020204" pitchFamily="34" charset="0"/>
                      </a:endParaRPr>
                    </a:p>
                  </a:txBody>
                  <a:tcPr marL="9330" marR="9330" marT="93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400" b="0" i="0" u="none" strike="noStrike" kern="1200" baseline="0" noProof="0" dirty="0" smtClean="0">
                          <a:solidFill>
                            <a:schemeClr val="tx1"/>
                          </a:solidFill>
                          <a:effectLst/>
                          <a:latin typeface="Arial" panose="020B0604020202020204" pitchFamily="34" charset="0"/>
                          <a:ea typeface="+mn-ea"/>
                          <a:cs typeface="Arial" panose="020B0604020202020204" pitchFamily="34" charset="0"/>
                        </a:rPr>
                        <a:t>Sin medición por falta de instrumento</a:t>
                      </a:r>
                      <a:endParaRPr lang="es-CL" sz="1400" b="0" i="0" u="none" strike="noStrike" kern="1200" baseline="0" noProof="0" dirty="0">
                        <a:solidFill>
                          <a:schemeClr val="tx1"/>
                        </a:solidFill>
                        <a:effectLst/>
                        <a:latin typeface="Arial" panose="020B0604020202020204" pitchFamily="34" charset="0"/>
                        <a:ea typeface="+mn-ea"/>
                        <a:cs typeface="Arial" panose="020B0604020202020204" pitchFamily="34" charset="0"/>
                      </a:endParaRPr>
                    </a:p>
                  </a:txBody>
                  <a:tcPr marL="9330" marR="9330" marT="93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400" b="0" i="0" u="none" strike="noStrike" kern="1200" baseline="0" noProof="0" dirty="0" smtClean="0">
                          <a:solidFill>
                            <a:schemeClr val="tx1"/>
                          </a:solidFill>
                          <a:effectLst/>
                          <a:latin typeface="Arial" panose="020B0604020202020204" pitchFamily="34" charset="0"/>
                          <a:ea typeface="+mn-ea"/>
                          <a:cs typeface="Arial" panose="020B0604020202020204" pitchFamily="34" charset="0"/>
                        </a:rPr>
                        <a:t>Sin medición por falta de instrumento</a:t>
                      </a:r>
                      <a:endParaRPr lang="es-CL" sz="1400" b="0" i="0" u="none" strike="noStrike" kern="1200" baseline="0" noProof="0" dirty="0">
                        <a:solidFill>
                          <a:schemeClr val="tx1"/>
                        </a:solidFill>
                        <a:effectLst/>
                        <a:latin typeface="Arial" panose="020B0604020202020204" pitchFamily="34" charset="0"/>
                        <a:ea typeface="+mn-ea"/>
                        <a:cs typeface="Arial" panose="020B0604020202020204" pitchFamily="34" charset="0"/>
                      </a:endParaRPr>
                    </a:p>
                  </a:txBody>
                  <a:tcPr marL="9330" marR="9330" marT="93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337073">
                <a:tc>
                  <a:txBody>
                    <a:bodyPr/>
                    <a:lstStyle/>
                    <a:p>
                      <a:pPr algn="ctr" rtl="0" fontAlgn="ctr"/>
                      <a:r>
                        <a:rPr lang="es-ES" sz="1600" b="1" dirty="0">
                          <a:latin typeface="Arial Narrow" panose="020B0606020202030204" pitchFamily="34" charset="0"/>
                        </a:rPr>
                        <a:t>Nivel de satisfacción de empresas e instituciones (con alianzas) con FCN </a:t>
                      </a:r>
                      <a:endParaRPr lang="en-US" sz="1600" b="1" i="0" u="none" strike="noStrike" kern="1200" dirty="0">
                        <a:solidFill>
                          <a:srgbClr val="000000"/>
                        </a:solidFill>
                        <a:effectLst/>
                        <a:latin typeface="Arial Narrow" panose="020B0606020202030204" pitchFamily="34" charset="0"/>
                        <a:ea typeface="+mn-ea"/>
                        <a:cs typeface="Arial" panose="020B0604020202020204" pitchFamily="34" charset="0"/>
                      </a:endParaRPr>
                    </a:p>
                  </a:txBody>
                  <a:tcPr marL="9330" marR="9330" marT="93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1" i="0" u="none" strike="noStrike" kern="1200" dirty="0">
                          <a:solidFill>
                            <a:srgbClr val="000000"/>
                          </a:solidFill>
                          <a:effectLst/>
                          <a:latin typeface="Arial" panose="020B0604020202020204" pitchFamily="34" charset="0"/>
                          <a:ea typeface="+mn-ea"/>
                          <a:cs typeface="Arial" panose="020B0604020202020204" pitchFamily="34" charset="0"/>
                        </a:rPr>
                        <a:t>Dir. Com y Mkt</a:t>
                      </a: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85%</a:t>
                      </a:r>
                    </a:p>
                  </a:txBody>
                  <a:tcPr marL="9330" marR="9330" marT="93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s-CL" sz="1400" b="1" i="0" u="none" strike="noStrike" noProof="0" dirty="0" smtClean="0">
                          <a:solidFill>
                            <a:srgbClr val="000000"/>
                          </a:solidFill>
                          <a:effectLst/>
                          <a:latin typeface="Arial" panose="020B0604020202020204" pitchFamily="34" charset="0"/>
                          <a:cs typeface="Arial" panose="020B0604020202020204" pitchFamily="34" charset="0"/>
                        </a:rPr>
                        <a:t>Anual</a:t>
                      </a:r>
                      <a:endParaRPr lang="es-CL" sz="1400" b="1" i="0" u="none" strike="noStrike" noProof="0" dirty="0">
                        <a:solidFill>
                          <a:srgbClr val="000000"/>
                        </a:solidFill>
                        <a:effectLst/>
                        <a:latin typeface="Arial" panose="020B0604020202020204" pitchFamily="34" charset="0"/>
                        <a:cs typeface="Arial" panose="020B0604020202020204" pitchFamily="34" charset="0"/>
                      </a:endParaRPr>
                    </a:p>
                  </a:txBody>
                  <a:tcPr marL="9330" marR="9330" marT="93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400" b="0" i="0" u="none" strike="noStrike" kern="1200" baseline="0" noProof="0" smtClean="0">
                          <a:solidFill>
                            <a:schemeClr val="tx1"/>
                          </a:solidFill>
                          <a:effectLst/>
                          <a:latin typeface="Arial" panose="020B0604020202020204" pitchFamily="34" charset="0"/>
                          <a:ea typeface="+mn-ea"/>
                          <a:cs typeface="Arial" panose="020B0604020202020204" pitchFamily="34" charset="0"/>
                        </a:rPr>
                        <a:t>Sin medición por falta de instrumento</a:t>
                      </a:r>
                      <a:endParaRPr lang="es-CL" sz="1400" b="0" i="0" u="none" strike="noStrike" kern="1200" baseline="0" noProof="0" dirty="0">
                        <a:solidFill>
                          <a:schemeClr val="tx1"/>
                        </a:solidFill>
                        <a:effectLst/>
                        <a:latin typeface="Arial" panose="020B0604020202020204" pitchFamily="34" charset="0"/>
                        <a:ea typeface="+mn-ea"/>
                        <a:cs typeface="Arial" panose="020B0604020202020204" pitchFamily="34" charset="0"/>
                      </a:endParaRPr>
                    </a:p>
                  </a:txBody>
                  <a:tcPr marL="9330" marR="9330" marT="93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400" b="0" i="0" u="none" strike="noStrike" kern="1200" baseline="0" noProof="0" smtClean="0">
                          <a:solidFill>
                            <a:schemeClr val="tx1"/>
                          </a:solidFill>
                          <a:effectLst/>
                          <a:latin typeface="Arial" panose="020B0604020202020204" pitchFamily="34" charset="0"/>
                          <a:ea typeface="+mn-ea"/>
                          <a:cs typeface="Arial" panose="020B0604020202020204" pitchFamily="34" charset="0"/>
                        </a:rPr>
                        <a:t>Sin medición por falta de instrumento</a:t>
                      </a:r>
                      <a:endParaRPr lang="es-CL" sz="1400" b="0" i="0" u="none" strike="noStrike" kern="1200" baseline="0" noProof="0" dirty="0">
                        <a:solidFill>
                          <a:schemeClr val="tx1"/>
                        </a:solidFill>
                        <a:effectLst/>
                        <a:latin typeface="Arial" panose="020B0604020202020204" pitchFamily="34" charset="0"/>
                        <a:ea typeface="+mn-ea"/>
                        <a:cs typeface="Arial" panose="020B0604020202020204" pitchFamily="34" charset="0"/>
                      </a:endParaRPr>
                    </a:p>
                  </a:txBody>
                  <a:tcPr marL="9330" marR="9330" marT="93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400" b="0" i="0" u="none" strike="noStrike" kern="1200" baseline="0" noProof="0" smtClean="0">
                          <a:solidFill>
                            <a:schemeClr val="tx1"/>
                          </a:solidFill>
                          <a:effectLst/>
                          <a:latin typeface="Arial" panose="020B0604020202020204" pitchFamily="34" charset="0"/>
                          <a:ea typeface="+mn-ea"/>
                          <a:cs typeface="Arial" panose="020B0604020202020204" pitchFamily="34" charset="0"/>
                        </a:rPr>
                        <a:t>Sin medición por falta de instrumento</a:t>
                      </a:r>
                      <a:endParaRPr lang="es-CL" sz="1400" b="0" i="0" u="none" strike="noStrike" kern="1200" baseline="0" noProof="0" dirty="0">
                        <a:solidFill>
                          <a:schemeClr val="tx1"/>
                        </a:solidFill>
                        <a:effectLst/>
                        <a:latin typeface="Arial" panose="020B0604020202020204" pitchFamily="34" charset="0"/>
                        <a:ea typeface="+mn-ea"/>
                        <a:cs typeface="Arial" panose="020B0604020202020204" pitchFamily="34" charset="0"/>
                      </a:endParaRPr>
                    </a:p>
                  </a:txBody>
                  <a:tcPr marL="9330" marR="9330" marT="93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400" b="0" i="0" u="none" strike="noStrike" kern="1200" baseline="0" noProof="0" smtClean="0">
                          <a:solidFill>
                            <a:schemeClr val="tx1"/>
                          </a:solidFill>
                          <a:effectLst/>
                          <a:latin typeface="Arial" panose="020B0604020202020204" pitchFamily="34" charset="0"/>
                          <a:ea typeface="+mn-ea"/>
                          <a:cs typeface="Arial" panose="020B0604020202020204" pitchFamily="34" charset="0"/>
                        </a:rPr>
                        <a:t>Sin medición por falta de instrumento</a:t>
                      </a:r>
                      <a:endParaRPr lang="es-CL" sz="1400" b="0" i="0" u="none" strike="noStrike" kern="1200" baseline="0" noProof="0" dirty="0">
                        <a:solidFill>
                          <a:schemeClr val="tx1"/>
                        </a:solidFill>
                        <a:effectLst/>
                        <a:latin typeface="Arial" panose="020B0604020202020204" pitchFamily="34" charset="0"/>
                        <a:ea typeface="+mn-ea"/>
                        <a:cs typeface="Arial" panose="020B0604020202020204" pitchFamily="34" charset="0"/>
                      </a:endParaRPr>
                    </a:p>
                  </a:txBody>
                  <a:tcPr marL="9330" marR="9330" marT="93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400" b="0" i="0" u="none" strike="noStrike" kern="1200" baseline="0" noProof="0" dirty="0" smtClean="0">
                          <a:solidFill>
                            <a:schemeClr val="tx1"/>
                          </a:solidFill>
                          <a:effectLst/>
                          <a:latin typeface="Arial" panose="020B0604020202020204" pitchFamily="34" charset="0"/>
                          <a:ea typeface="+mn-ea"/>
                          <a:cs typeface="Arial" panose="020B0604020202020204" pitchFamily="34" charset="0"/>
                        </a:rPr>
                        <a:t>Sin medición por falta de instrumento</a:t>
                      </a:r>
                      <a:endParaRPr lang="es-CL" sz="1400" b="0" i="0" u="none" strike="noStrike" kern="1200" baseline="0" noProof="0" dirty="0">
                        <a:solidFill>
                          <a:schemeClr val="tx1"/>
                        </a:solidFill>
                        <a:effectLst/>
                        <a:latin typeface="Arial" panose="020B0604020202020204" pitchFamily="34" charset="0"/>
                        <a:ea typeface="+mn-ea"/>
                        <a:cs typeface="Arial" panose="020B0604020202020204" pitchFamily="34" charset="0"/>
                      </a:endParaRPr>
                    </a:p>
                  </a:txBody>
                  <a:tcPr marL="9330" marR="9330" marT="93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400" b="0" i="0" u="none" strike="noStrike" kern="1200" baseline="0" noProof="0" dirty="0" smtClean="0">
                          <a:solidFill>
                            <a:schemeClr val="tx1"/>
                          </a:solidFill>
                          <a:effectLst/>
                          <a:latin typeface="Arial" panose="020B0604020202020204" pitchFamily="34" charset="0"/>
                          <a:ea typeface="+mn-ea"/>
                          <a:cs typeface="Arial" panose="020B0604020202020204" pitchFamily="34" charset="0"/>
                        </a:rPr>
                        <a:t>Sin medición por falta de instrumento</a:t>
                      </a:r>
                      <a:endParaRPr lang="es-CL" sz="1400" b="0" i="0" u="none" strike="noStrike" kern="1200" baseline="0" noProof="0" dirty="0">
                        <a:solidFill>
                          <a:schemeClr val="tx1"/>
                        </a:solidFill>
                        <a:effectLst/>
                        <a:latin typeface="Arial" panose="020B0604020202020204" pitchFamily="34" charset="0"/>
                        <a:ea typeface="+mn-ea"/>
                        <a:cs typeface="Arial" panose="020B0604020202020204" pitchFamily="34" charset="0"/>
                      </a:endParaRPr>
                    </a:p>
                  </a:txBody>
                  <a:tcPr marL="9330" marR="9330" marT="93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792481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5756A0A-7AD4-9657-3F23-272BF85D546A}"/>
              </a:ext>
            </a:extLst>
          </p:cNvPr>
          <p:cNvSpPr txBox="1">
            <a:spLocks noChangeArrowheads="1"/>
          </p:cNvSpPr>
          <p:nvPr/>
        </p:nvSpPr>
        <p:spPr bwMode="auto">
          <a:xfrm>
            <a:off x="2109236" y="331367"/>
            <a:ext cx="741680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s-ES" altLang="es-ES_tradnl" sz="1800" dirty="0">
                <a:solidFill>
                  <a:srgbClr val="000000"/>
                </a:solidFill>
                <a:latin typeface="Arial" panose="020B0604020202020204" pitchFamily="34" charset="0"/>
                <a:ea typeface="MS PGothic" panose="020B0600070205080204" pitchFamily="34" charset="-128"/>
              </a:rPr>
              <a:t> </a:t>
            </a:r>
            <a:r>
              <a:rPr lang="es-ES" altLang="es-ES_tradnl" sz="1800" dirty="0">
                <a:solidFill>
                  <a:srgbClr val="000000"/>
                </a:solidFill>
                <a:latin typeface="Arial Black" panose="020B0604020202020204" pitchFamily="34" charset="0"/>
                <a:ea typeface="MS PGothic" panose="020B0600070205080204" pitchFamily="34" charset="-128"/>
              </a:rPr>
              <a:t>1.2 Logro de los Objetivos Estratégicos</a:t>
            </a:r>
            <a:endParaRPr lang="es-ES" altLang="es-ES_tradnl" sz="1800" b="1" dirty="0">
              <a:solidFill>
                <a:srgbClr val="000000"/>
              </a:solidFill>
              <a:latin typeface="Arial Black" panose="020B0604020202020204" pitchFamily="34" charset="0"/>
              <a:ea typeface="MS PGothic" panose="020B0600070205080204" pitchFamily="34" charset="-128"/>
            </a:endParaRPr>
          </a:p>
        </p:txBody>
      </p:sp>
      <p:sp>
        <p:nvSpPr>
          <p:cNvPr id="3" name="Rectangle 2">
            <a:extLst>
              <a:ext uri="{FF2B5EF4-FFF2-40B4-BE49-F238E27FC236}">
                <a16:creationId xmlns:a16="http://schemas.microsoft.com/office/drawing/2014/main" id="{305140C8-4B36-34EB-AC8F-7E0B90B4A993}"/>
              </a:ext>
            </a:extLst>
          </p:cNvPr>
          <p:cNvSpPr txBox="1">
            <a:spLocks noChangeArrowheads="1"/>
          </p:cNvSpPr>
          <p:nvPr/>
        </p:nvSpPr>
        <p:spPr bwMode="auto">
          <a:xfrm>
            <a:off x="1482239" y="1359095"/>
            <a:ext cx="7381875"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S" altLang="es-ES_tradnl" sz="1800" dirty="0">
                <a:solidFill>
                  <a:srgbClr val="000000"/>
                </a:solidFill>
                <a:latin typeface="Arial" panose="020B0604020202020204" pitchFamily="34" charset="0"/>
                <a:ea typeface="MS PGothic" panose="020B0600070205080204" pitchFamily="34" charset="-128"/>
              </a:rPr>
              <a:t> </a:t>
            </a:r>
            <a:r>
              <a:rPr lang="es-ES" altLang="es-ES_tradnl" sz="1800" b="1" dirty="0">
                <a:solidFill>
                  <a:srgbClr val="000000"/>
                </a:solidFill>
                <a:latin typeface="Arial Black" panose="020B0604020202020204" pitchFamily="34" charset="0"/>
                <a:ea typeface="MS PGothic" panose="020B0600070205080204" pitchFamily="34" charset="-128"/>
              </a:rPr>
              <a:t>g</a:t>
            </a:r>
            <a:r>
              <a:rPr lang="es-ES" altLang="es-ES_tradnl" sz="1800" b="1" dirty="0" smtClean="0">
                <a:solidFill>
                  <a:srgbClr val="000000"/>
                </a:solidFill>
                <a:latin typeface="Arial Black" panose="020B0604020202020204" pitchFamily="34" charset="0"/>
                <a:ea typeface="MS PGothic" panose="020B0600070205080204" pitchFamily="34" charset="-128"/>
              </a:rPr>
              <a:t>) </a:t>
            </a:r>
            <a:r>
              <a:rPr lang="es-ES" altLang="es-ES_tradnl" sz="1800" b="1" dirty="0">
                <a:solidFill>
                  <a:srgbClr val="000000"/>
                </a:solidFill>
                <a:latin typeface="Arial Black" panose="020B0604020202020204" pitchFamily="34" charset="0"/>
                <a:ea typeface="MS PGothic" panose="020B0600070205080204" pitchFamily="34" charset="-128"/>
              </a:rPr>
              <a:t>Incidencia en políticas públicas de niñez y adolescencia. </a:t>
            </a:r>
          </a:p>
        </p:txBody>
      </p:sp>
      <p:graphicFrame>
        <p:nvGraphicFramePr>
          <p:cNvPr id="4" name="Tabla 3">
            <a:extLst>
              <a:ext uri="{FF2B5EF4-FFF2-40B4-BE49-F238E27FC236}">
                <a16:creationId xmlns:a16="http://schemas.microsoft.com/office/drawing/2014/main" id="{F4C0AEEC-7CD6-3036-D6B0-DE9047B933C8}"/>
              </a:ext>
            </a:extLst>
          </p:cNvPr>
          <p:cNvGraphicFramePr>
            <a:graphicFrameLocks noGrp="1"/>
          </p:cNvGraphicFramePr>
          <p:nvPr>
            <p:extLst>
              <p:ext uri="{D42A27DB-BD31-4B8C-83A1-F6EECF244321}">
                <p14:modId xmlns:p14="http://schemas.microsoft.com/office/powerpoint/2010/main" val="2011725253"/>
              </p:ext>
            </p:extLst>
          </p:nvPr>
        </p:nvGraphicFramePr>
        <p:xfrm>
          <a:off x="419877" y="2520950"/>
          <a:ext cx="11336694" cy="1948472"/>
        </p:xfrm>
        <a:graphic>
          <a:graphicData uri="http://schemas.openxmlformats.org/drawingml/2006/table">
            <a:tbl>
              <a:tblPr/>
              <a:tblGrid>
                <a:gridCol w="1243293">
                  <a:extLst>
                    <a:ext uri="{9D8B030D-6E8A-4147-A177-3AD203B41FA5}">
                      <a16:colId xmlns:a16="http://schemas.microsoft.com/office/drawing/2014/main" val="20000"/>
                    </a:ext>
                  </a:extLst>
                </a:gridCol>
                <a:gridCol w="823515">
                  <a:extLst>
                    <a:ext uri="{9D8B030D-6E8A-4147-A177-3AD203B41FA5}">
                      <a16:colId xmlns:a16="http://schemas.microsoft.com/office/drawing/2014/main" val="20001"/>
                    </a:ext>
                  </a:extLst>
                </a:gridCol>
                <a:gridCol w="566835">
                  <a:extLst>
                    <a:ext uri="{9D8B030D-6E8A-4147-A177-3AD203B41FA5}">
                      <a16:colId xmlns:a16="http://schemas.microsoft.com/office/drawing/2014/main" val="20002"/>
                    </a:ext>
                  </a:extLst>
                </a:gridCol>
                <a:gridCol w="1243293">
                  <a:extLst>
                    <a:ext uri="{9D8B030D-6E8A-4147-A177-3AD203B41FA5}">
                      <a16:colId xmlns:a16="http://schemas.microsoft.com/office/drawing/2014/main" val="20003"/>
                    </a:ext>
                  </a:extLst>
                </a:gridCol>
                <a:gridCol w="1243293">
                  <a:extLst>
                    <a:ext uri="{9D8B030D-6E8A-4147-A177-3AD203B41FA5}">
                      <a16:colId xmlns:a16="http://schemas.microsoft.com/office/drawing/2014/main" val="285340974"/>
                    </a:ext>
                  </a:extLst>
                </a:gridCol>
                <a:gridCol w="1243293">
                  <a:extLst>
                    <a:ext uri="{9D8B030D-6E8A-4147-A177-3AD203B41FA5}">
                      <a16:colId xmlns:a16="http://schemas.microsoft.com/office/drawing/2014/main" val="3288378915"/>
                    </a:ext>
                  </a:extLst>
                </a:gridCol>
                <a:gridCol w="1243293">
                  <a:extLst>
                    <a:ext uri="{9D8B030D-6E8A-4147-A177-3AD203B41FA5}">
                      <a16:colId xmlns:a16="http://schemas.microsoft.com/office/drawing/2014/main" val="20004"/>
                    </a:ext>
                  </a:extLst>
                </a:gridCol>
                <a:gridCol w="1243293">
                  <a:extLst>
                    <a:ext uri="{9D8B030D-6E8A-4147-A177-3AD203B41FA5}">
                      <a16:colId xmlns:a16="http://schemas.microsoft.com/office/drawing/2014/main" val="20005"/>
                    </a:ext>
                  </a:extLst>
                </a:gridCol>
                <a:gridCol w="1243293">
                  <a:extLst>
                    <a:ext uri="{9D8B030D-6E8A-4147-A177-3AD203B41FA5}">
                      <a16:colId xmlns:a16="http://schemas.microsoft.com/office/drawing/2014/main" val="20006"/>
                    </a:ext>
                  </a:extLst>
                </a:gridCol>
                <a:gridCol w="1243293">
                  <a:extLst>
                    <a:ext uri="{9D8B030D-6E8A-4147-A177-3AD203B41FA5}">
                      <a16:colId xmlns:a16="http://schemas.microsoft.com/office/drawing/2014/main" val="1013224838"/>
                    </a:ext>
                  </a:extLst>
                </a:gridCol>
              </a:tblGrid>
              <a:tr h="233261">
                <a:tc>
                  <a:txBody>
                    <a:bodyPr/>
                    <a:lstStyle/>
                    <a:p>
                      <a:pPr algn="ctr" rtl="0" fontAlgn="ctr"/>
                      <a:r>
                        <a:rPr lang="es-CL" sz="1400" b="1" i="0" u="none" strike="noStrike">
                          <a:solidFill>
                            <a:srgbClr val="FFFFFF"/>
                          </a:solidFill>
                          <a:effectLst/>
                          <a:latin typeface="Arial Narrow" panose="020B0606020202030204" pitchFamily="34" charset="0"/>
                        </a:rPr>
                        <a:t>Indicador</a:t>
                      </a:r>
                    </a:p>
                  </a:txBody>
                  <a:tcPr marL="8331" marR="8331" marT="8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a:solidFill>
                            <a:srgbClr val="FFFFFF"/>
                          </a:solidFill>
                          <a:effectLst/>
                          <a:latin typeface="Arial Narrow" panose="020B0606020202030204" pitchFamily="34" charset="0"/>
                        </a:rPr>
                        <a:t>Resp.</a:t>
                      </a:r>
                    </a:p>
                  </a:txBody>
                  <a:tcPr marL="8331" marR="8331" marT="8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a:solidFill>
                            <a:srgbClr val="FFFFFF"/>
                          </a:solidFill>
                          <a:effectLst/>
                          <a:latin typeface="Arial Narrow" panose="020B0606020202030204" pitchFamily="34" charset="0"/>
                        </a:rPr>
                        <a:t>Meta</a:t>
                      </a:r>
                    </a:p>
                  </a:txBody>
                  <a:tcPr marL="8331" marR="8331" marT="8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a:solidFill>
                            <a:srgbClr val="FFFFFF"/>
                          </a:solidFill>
                          <a:effectLst/>
                          <a:latin typeface="Arial Narrow" panose="020B0606020202030204" pitchFamily="34" charset="0"/>
                        </a:rPr>
                        <a:t>Frec. Med</a:t>
                      </a:r>
                    </a:p>
                  </a:txBody>
                  <a:tcPr marL="8331" marR="8331" marT="8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dirty="0" smtClean="0">
                          <a:solidFill>
                            <a:srgbClr val="FFFFFF"/>
                          </a:solidFill>
                          <a:effectLst/>
                          <a:latin typeface="Arial Narrow" panose="020B0606020202030204" pitchFamily="34" charset="0"/>
                        </a:rPr>
                        <a:t>2018</a:t>
                      </a:r>
                      <a:endParaRPr lang="es-CL" sz="1400" b="1" i="0" u="none" strike="noStrike" dirty="0">
                        <a:solidFill>
                          <a:srgbClr val="FFFFFF"/>
                        </a:solidFill>
                        <a:effectLst/>
                        <a:latin typeface="Arial Narrow" panose="020B0606020202030204" pitchFamily="34" charset="0"/>
                      </a:endParaRPr>
                    </a:p>
                  </a:txBody>
                  <a:tcPr marL="8331" marR="8331" marT="8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dirty="0" smtClean="0">
                          <a:solidFill>
                            <a:srgbClr val="FFFFFF"/>
                          </a:solidFill>
                          <a:effectLst/>
                          <a:latin typeface="Arial Narrow" panose="020B0606020202030204" pitchFamily="34" charset="0"/>
                        </a:rPr>
                        <a:t>2019</a:t>
                      </a:r>
                      <a:endParaRPr lang="es-CL" sz="1400" b="1" i="0" u="none" strike="noStrike" dirty="0">
                        <a:solidFill>
                          <a:srgbClr val="FFFFFF"/>
                        </a:solidFill>
                        <a:effectLst/>
                        <a:latin typeface="Arial Narrow" panose="020B0606020202030204" pitchFamily="34" charset="0"/>
                      </a:endParaRPr>
                    </a:p>
                  </a:txBody>
                  <a:tcPr marL="8331" marR="8331" marT="8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ES" sz="1400" b="1" i="0" u="none" strike="noStrike" dirty="0" smtClean="0">
                          <a:solidFill>
                            <a:srgbClr val="FFFFFF"/>
                          </a:solidFill>
                          <a:effectLst/>
                          <a:latin typeface="Arial Narrow" panose="020B0606020202030204" pitchFamily="34" charset="0"/>
                        </a:rPr>
                        <a:t>2020</a:t>
                      </a:r>
                      <a:endParaRPr lang="es-CL" sz="1400" b="1" i="0" u="none" strike="noStrike" dirty="0">
                        <a:solidFill>
                          <a:srgbClr val="FFFFFF"/>
                        </a:solidFill>
                        <a:effectLst/>
                        <a:latin typeface="Arial Narrow" panose="020B0606020202030204" pitchFamily="34" charset="0"/>
                      </a:endParaRPr>
                    </a:p>
                  </a:txBody>
                  <a:tcPr marL="8331" marR="8331" marT="8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dirty="0" smtClean="0">
                          <a:solidFill>
                            <a:srgbClr val="FFFFFF"/>
                          </a:solidFill>
                          <a:effectLst/>
                          <a:latin typeface="Arial Narrow" panose="020B0606020202030204" pitchFamily="34" charset="0"/>
                        </a:rPr>
                        <a:t>2021</a:t>
                      </a:r>
                      <a:endParaRPr lang="es-CL" sz="1400" b="1" i="0" u="none" strike="noStrike" dirty="0">
                        <a:solidFill>
                          <a:srgbClr val="FFFFFF"/>
                        </a:solidFill>
                        <a:effectLst/>
                        <a:latin typeface="Arial Narrow" panose="020B0606020202030204" pitchFamily="34" charset="0"/>
                      </a:endParaRPr>
                    </a:p>
                  </a:txBody>
                  <a:tcPr marL="8331" marR="8331" marT="8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dirty="0" smtClean="0">
                          <a:solidFill>
                            <a:srgbClr val="FFFFFF"/>
                          </a:solidFill>
                          <a:effectLst/>
                          <a:latin typeface="Arial Narrow" panose="020B0606020202030204" pitchFamily="34" charset="0"/>
                        </a:rPr>
                        <a:t>2022</a:t>
                      </a:r>
                      <a:endParaRPr lang="es-CL" sz="1400" b="1" i="0" u="none" strike="noStrike" dirty="0">
                        <a:solidFill>
                          <a:srgbClr val="FFFFFF"/>
                        </a:solidFill>
                        <a:effectLst/>
                        <a:latin typeface="Arial Narrow" panose="020B0606020202030204" pitchFamily="34" charset="0"/>
                      </a:endParaRPr>
                    </a:p>
                  </a:txBody>
                  <a:tcPr marL="8331" marR="8331" marT="8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400" b="1" i="0" u="none" strike="noStrike" dirty="0" smtClean="0">
                          <a:solidFill>
                            <a:srgbClr val="FFFFFF"/>
                          </a:solidFill>
                          <a:effectLst/>
                          <a:latin typeface="Arial Narrow" panose="020B0606020202030204" pitchFamily="34" charset="0"/>
                        </a:rPr>
                        <a:t>2023(Agosto)</a:t>
                      </a:r>
                      <a:endParaRPr lang="es-CL" sz="1400" b="1" i="0" u="none" strike="noStrike" dirty="0">
                        <a:solidFill>
                          <a:srgbClr val="FFFFFF"/>
                        </a:solidFill>
                        <a:effectLst/>
                        <a:latin typeface="Arial Narrow" panose="020B0606020202030204" pitchFamily="34" charset="0"/>
                      </a:endParaRPr>
                    </a:p>
                  </a:txBody>
                  <a:tcPr marL="8331" marR="8331" marT="8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1582839">
                <a:tc>
                  <a:txBody>
                    <a:bodyPr/>
                    <a:lstStyle/>
                    <a:p>
                      <a:pPr algn="ctr" rtl="0" fontAlgn="ctr"/>
                      <a:r>
                        <a:rPr lang="es-ES" sz="1400" b="1" i="0" u="none" strike="noStrike" dirty="0">
                          <a:solidFill>
                            <a:srgbClr val="000000"/>
                          </a:solidFill>
                          <a:effectLst/>
                          <a:latin typeface="Arial Narrow" panose="020B0606020202030204" pitchFamily="34" charset="0"/>
                        </a:rPr>
                        <a:t>% de propuestas por la Fundación que son incorporadas en procesos legislativos (informes y leyes)</a:t>
                      </a:r>
                    </a:p>
                  </a:txBody>
                  <a:tcPr marL="8331" marR="8331" marT="8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400" b="1" i="0" u="none" strike="noStrike" dirty="0">
                          <a:solidFill>
                            <a:srgbClr val="000000"/>
                          </a:solidFill>
                          <a:effectLst/>
                          <a:latin typeface="Arial Narrow" panose="020B0606020202030204" pitchFamily="34" charset="0"/>
                        </a:rPr>
                        <a:t>Dir. Estudios</a:t>
                      </a:r>
                    </a:p>
                  </a:txBody>
                  <a:tcPr marL="8331" marR="8331" marT="8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400" b="1" i="0" u="none" strike="noStrike">
                          <a:solidFill>
                            <a:srgbClr val="000000"/>
                          </a:solidFill>
                          <a:effectLst/>
                          <a:latin typeface="Arial Narrow" panose="020B0606020202030204" pitchFamily="34" charset="0"/>
                        </a:rPr>
                        <a:t>50%</a:t>
                      </a:r>
                    </a:p>
                  </a:txBody>
                  <a:tcPr marL="8331" marR="8331" marT="8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400" b="1" i="0" u="none" strike="noStrike" dirty="0">
                          <a:solidFill>
                            <a:srgbClr val="000000"/>
                          </a:solidFill>
                          <a:effectLst/>
                          <a:latin typeface="Arial Narrow" panose="020B0606020202030204" pitchFamily="34" charset="0"/>
                        </a:rPr>
                        <a:t>Anual</a:t>
                      </a:r>
                    </a:p>
                  </a:txBody>
                  <a:tcPr marL="8331" marR="8331" marT="8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400" b="0" i="0" u="none" strike="noStrike" dirty="0" smtClean="0">
                          <a:solidFill>
                            <a:srgbClr val="000000"/>
                          </a:solidFill>
                          <a:effectLst/>
                          <a:latin typeface="Arial Narrow" panose="020B0606020202030204" pitchFamily="34" charset="0"/>
                        </a:rPr>
                        <a:t>50%</a:t>
                      </a:r>
                      <a:endParaRPr lang="es-CL" sz="1400" b="0" i="0" u="none" strike="noStrike" dirty="0">
                        <a:solidFill>
                          <a:srgbClr val="000000"/>
                        </a:solidFill>
                        <a:effectLst/>
                        <a:latin typeface="Arial Narrow" panose="020B0606020202030204" pitchFamily="34" charset="0"/>
                      </a:endParaRPr>
                    </a:p>
                  </a:txBody>
                  <a:tcPr marL="8331" marR="8331" marT="8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s-CL" sz="1400" b="0" i="0" u="none" strike="noStrike" dirty="0" smtClean="0">
                          <a:solidFill>
                            <a:srgbClr val="000000"/>
                          </a:solidFill>
                          <a:effectLst/>
                          <a:latin typeface="Arial Narrow" panose="020B0606020202030204" pitchFamily="34" charset="0"/>
                        </a:rPr>
                        <a:t>50%</a:t>
                      </a:r>
                      <a:endParaRPr lang="es-CL" sz="1400" b="0" i="0" u="none" strike="noStrike" dirty="0">
                        <a:solidFill>
                          <a:srgbClr val="000000"/>
                        </a:solidFill>
                        <a:effectLst/>
                        <a:latin typeface="Arial Narrow" panose="020B0606020202030204" pitchFamily="34" charset="0"/>
                      </a:endParaRPr>
                    </a:p>
                  </a:txBody>
                  <a:tcPr marL="8331" marR="8331" marT="8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s-ES" sz="1400" b="0" i="0" u="none" strike="noStrike" dirty="0" smtClean="0">
                          <a:solidFill>
                            <a:srgbClr val="000000"/>
                          </a:solidFill>
                          <a:effectLst/>
                          <a:latin typeface="Arial Narrow" panose="020B0606020202030204" pitchFamily="34" charset="0"/>
                        </a:rPr>
                        <a:t>0%*</a:t>
                      </a:r>
                      <a:endParaRPr lang="es-CL" sz="1400" b="0" i="0" u="none" strike="noStrike" dirty="0">
                        <a:solidFill>
                          <a:srgbClr val="000000"/>
                        </a:solidFill>
                        <a:effectLst/>
                        <a:latin typeface="Arial Narrow" panose="020B0606020202030204" pitchFamily="34" charset="0"/>
                      </a:endParaRPr>
                    </a:p>
                  </a:txBody>
                  <a:tcPr marL="8331" marR="8331" marT="8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L" sz="1400" b="0" i="0" u="none" strike="noStrike" dirty="0" smtClean="0">
                          <a:solidFill>
                            <a:srgbClr val="000000"/>
                          </a:solidFill>
                          <a:effectLst/>
                          <a:latin typeface="Arial Narrow" panose="020B0606020202030204" pitchFamily="34" charset="0"/>
                        </a:rPr>
                        <a:t>50%</a:t>
                      </a:r>
                      <a:endParaRPr lang="es-CL" sz="1400" b="0" i="0" u="none" strike="noStrike" dirty="0">
                        <a:solidFill>
                          <a:srgbClr val="000000"/>
                        </a:solidFill>
                        <a:effectLst/>
                        <a:latin typeface="Arial Narrow" panose="020B0606020202030204" pitchFamily="34" charset="0"/>
                      </a:endParaRPr>
                    </a:p>
                  </a:txBody>
                  <a:tcPr marL="8331" marR="8331" marT="8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400" b="0" i="0" u="none" strike="noStrike" dirty="0" smtClean="0">
                          <a:solidFill>
                            <a:srgbClr val="000000"/>
                          </a:solidFill>
                          <a:effectLst/>
                          <a:latin typeface="Arial Narrow" panose="020B0606020202030204" pitchFamily="34" charset="0"/>
                        </a:rPr>
                        <a:t>50%</a:t>
                      </a:r>
                      <a:endParaRPr lang="es-CL" sz="1400" b="0" i="0" u="none" strike="noStrike" dirty="0" smtClean="0">
                        <a:solidFill>
                          <a:srgbClr val="000000"/>
                        </a:solidFill>
                        <a:effectLst/>
                        <a:latin typeface="Arial Narrow" panose="020B0606020202030204" pitchFamily="34" charset="0"/>
                      </a:endParaRPr>
                    </a:p>
                  </a:txBody>
                  <a:tcPr marL="8331" marR="8331" marT="8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L" sz="1400" b="0" i="0" u="none" strike="noStrike" dirty="0" smtClean="0">
                          <a:solidFill>
                            <a:srgbClr val="000000"/>
                          </a:solidFill>
                          <a:effectLst/>
                          <a:latin typeface="Arial Narrow" panose="020B0606020202030204" pitchFamily="34" charset="0"/>
                        </a:rPr>
                        <a:t>50%</a:t>
                      </a:r>
                    </a:p>
                  </a:txBody>
                  <a:tcPr marL="8331" marR="8331" marT="8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56378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2234E1E-B35D-F0FF-4398-536247F5EF5A}"/>
              </a:ext>
            </a:extLst>
          </p:cNvPr>
          <p:cNvSpPr txBox="1">
            <a:spLocks noChangeArrowheads="1"/>
          </p:cNvSpPr>
          <p:nvPr/>
        </p:nvSpPr>
        <p:spPr bwMode="auto">
          <a:xfrm>
            <a:off x="2251082" y="378020"/>
            <a:ext cx="741680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s-ES" altLang="es-ES_tradnl" sz="1800" dirty="0">
                <a:solidFill>
                  <a:srgbClr val="000000"/>
                </a:solidFill>
                <a:latin typeface="Arial" panose="020B0604020202020204" pitchFamily="34" charset="0"/>
                <a:ea typeface="MS PGothic" panose="020B0600070205080204" pitchFamily="34" charset="-128"/>
              </a:rPr>
              <a:t> </a:t>
            </a:r>
            <a:r>
              <a:rPr lang="es-ES" altLang="es-ES_tradnl" sz="1800" dirty="0" smtClean="0">
                <a:solidFill>
                  <a:srgbClr val="000000"/>
                </a:solidFill>
                <a:latin typeface="Arial Black" panose="020B0604020202020204" pitchFamily="34" charset="0"/>
                <a:ea typeface="MS PGothic" panose="020B0600070205080204" pitchFamily="34" charset="-128"/>
              </a:rPr>
              <a:t>1.3 </a:t>
            </a:r>
            <a:r>
              <a:rPr lang="es-ES" altLang="es-ES_tradnl" sz="1800" b="1" dirty="0">
                <a:solidFill>
                  <a:srgbClr val="000000"/>
                </a:solidFill>
                <a:latin typeface="Arial Black" panose="020B0604020202020204" pitchFamily="34" charset="0"/>
                <a:ea typeface="MS PGothic" panose="020B0600070205080204" pitchFamily="34" charset="-128"/>
              </a:rPr>
              <a:t>Indicadores Actores</a:t>
            </a:r>
          </a:p>
        </p:txBody>
      </p:sp>
      <p:graphicFrame>
        <p:nvGraphicFramePr>
          <p:cNvPr id="3" name="Tabla 2">
            <a:extLst>
              <a:ext uri="{FF2B5EF4-FFF2-40B4-BE49-F238E27FC236}">
                <a16:creationId xmlns:a16="http://schemas.microsoft.com/office/drawing/2014/main" id="{96F801BF-C6A3-EA7F-3F92-11E533B6BD2D}"/>
              </a:ext>
            </a:extLst>
          </p:cNvPr>
          <p:cNvGraphicFramePr>
            <a:graphicFrameLocks noGrp="1"/>
          </p:cNvGraphicFramePr>
          <p:nvPr>
            <p:extLst>
              <p:ext uri="{D42A27DB-BD31-4B8C-83A1-F6EECF244321}">
                <p14:modId xmlns:p14="http://schemas.microsoft.com/office/powerpoint/2010/main" val="1406511682"/>
              </p:ext>
            </p:extLst>
          </p:nvPr>
        </p:nvGraphicFramePr>
        <p:xfrm>
          <a:off x="308948" y="1703820"/>
          <a:ext cx="11670522" cy="3354203"/>
        </p:xfrm>
        <a:graphic>
          <a:graphicData uri="http://schemas.openxmlformats.org/drawingml/2006/table">
            <a:tbl>
              <a:tblPr/>
              <a:tblGrid>
                <a:gridCol w="2146418">
                  <a:extLst>
                    <a:ext uri="{9D8B030D-6E8A-4147-A177-3AD203B41FA5}">
                      <a16:colId xmlns:a16="http://schemas.microsoft.com/office/drawing/2014/main" val="20000"/>
                    </a:ext>
                  </a:extLst>
                </a:gridCol>
                <a:gridCol w="1129693">
                  <a:extLst>
                    <a:ext uri="{9D8B030D-6E8A-4147-A177-3AD203B41FA5}">
                      <a16:colId xmlns:a16="http://schemas.microsoft.com/office/drawing/2014/main" val="20001"/>
                    </a:ext>
                  </a:extLst>
                </a:gridCol>
                <a:gridCol w="906086">
                  <a:extLst>
                    <a:ext uri="{9D8B030D-6E8A-4147-A177-3AD203B41FA5}">
                      <a16:colId xmlns:a16="http://schemas.microsoft.com/office/drawing/2014/main" val="20002"/>
                    </a:ext>
                  </a:extLst>
                </a:gridCol>
                <a:gridCol w="1164077">
                  <a:extLst>
                    <a:ext uri="{9D8B030D-6E8A-4147-A177-3AD203B41FA5}">
                      <a16:colId xmlns:a16="http://schemas.microsoft.com/office/drawing/2014/main" val="20003"/>
                    </a:ext>
                  </a:extLst>
                </a:gridCol>
                <a:gridCol w="1039336">
                  <a:extLst>
                    <a:ext uri="{9D8B030D-6E8A-4147-A177-3AD203B41FA5}">
                      <a16:colId xmlns:a16="http://schemas.microsoft.com/office/drawing/2014/main" val="2974033042"/>
                    </a:ext>
                  </a:extLst>
                </a:gridCol>
                <a:gridCol w="1083887">
                  <a:extLst>
                    <a:ext uri="{9D8B030D-6E8A-4147-A177-3AD203B41FA5}">
                      <a16:colId xmlns:a16="http://schemas.microsoft.com/office/drawing/2014/main" val="1640912985"/>
                    </a:ext>
                  </a:extLst>
                </a:gridCol>
                <a:gridCol w="1033473">
                  <a:extLst>
                    <a:ext uri="{9D8B030D-6E8A-4147-A177-3AD203B41FA5}">
                      <a16:colId xmlns:a16="http://schemas.microsoft.com/office/drawing/2014/main" val="20004"/>
                    </a:ext>
                  </a:extLst>
                </a:gridCol>
                <a:gridCol w="1077535">
                  <a:extLst>
                    <a:ext uri="{9D8B030D-6E8A-4147-A177-3AD203B41FA5}">
                      <a16:colId xmlns:a16="http://schemas.microsoft.com/office/drawing/2014/main" val="20005"/>
                    </a:ext>
                  </a:extLst>
                </a:gridCol>
                <a:gridCol w="894458">
                  <a:extLst>
                    <a:ext uri="{9D8B030D-6E8A-4147-A177-3AD203B41FA5}">
                      <a16:colId xmlns:a16="http://schemas.microsoft.com/office/drawing/2014/main" val="20006"/>
                    </a:ext>
                  </a:extLst>
                </a:gridCol>
                <a:gridCol w="1195559">
                  <a:extLst>
                    <a:ext uri="{9D8B030D-6E8A-4147-A177-3AD203B41FA5}">
                      <a16:colId xmlns:a16="http://schemas.microsoft.com/office/drawing/2014/main" val="932558130"/>
                    </a:ext>
                  </a:extLst>
                </a:gridCol>
              </a:tblGrid>
              <a:tr h="542843">
                <a:tc>
                  <a:txBody>
                    <a:bodyPr/>
                    <a:lstStyle/>
                    <a:p>
                      <a:pPr algn="ctr" rtl="0" fontAlgn="ctr"/>
                      <a:r>
                        <a:rPr lang="es-CL" sz="1400" b="1" i="0" u="none" strike="noStrike" noProof="0" dirty="0" smtClean="0">
                          <a:solidFill>
                            <a:srgbClr val="FFFFFF"/>
                          </a:solidFill>
                          <a:effectLst/>
                          <a:latin typeface="Arial" panose="020B0604020202020204" pitchFamily="34" charset="0"/>
                          <a:cs typeface="Arial" panose="020B0604020202020204" pitchFamily="34" charset="0"/>
                        </a:rPr>
                        <a:t>Indicador</a:t>
                      </a:r>
                      <a:endParaRPr lang="es-CL" sz="1400" b="1" i="0" u="none" strike="noStrike" noProof="0" dirty="0">
                        <a:solidFill>
                          <a:srgbClr val="FFFFFF"/>
                        </a:solidFill>
                        <a:effectLst/>
                        <a:latin typeface="Arial" panose="020B0604020202020204" pitchFamily="34" charset="0"/>
                        <a:cs typeface="Arial" panose="020B0604020202020204" pitchFamily="34" charset="0"/>
                      </a:endParaRPr>
                    </a:p>
                  </a:txBody>
                  <a:tcPr marL="9524" marR="9524" marT="95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Resp.</a:t>
                      </a:r>
                    </a:p>
                  </a:txBody>
                  <a:tcPr marL="9524" marR="9524" marT="95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Meta</a:t>
                      </a:r>
                    </a:p>
                  </a:txBody>
                  <a:tcPr marL="9524" marR="9524" marT="95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s-CL" sz="1400" b="1" i="0" u="none" strike="noStrike" noProof="0" dirty="0" smtClean="0">
                          <a:solidFill>
                            <a:srgbClr val="FFFFFF"/>
                          </a:solidFill>
                          <a:effectLst/>
                          <a:latin typeface="Arial" panose="020B0604020202020204" pitchFamily="34" charset="0"/>
                          <a:cs typeface="Arial" panose="020B0604020202020204" pitchFamily="34" charset="0"/>
                        </a:rPr>
                        <a:t>Frec</a:t>
                      </a:r>
                      <a:r>
                        <a:rPr lang="en-US" sz="1400" b="1" i="0" u="none" strike="noStrike" dirty="0" smtClean="0">
                          <a:solidFill>
                            <a:srgbClr val="FFFFFF"/>
                          </a:solidFill>
                          <a:effectLst/>
                          <a:latin typeface="Arial" panose="020B0604020202020204" pitchFamily="34" charset="0"/>
                          <a:cs typeface="Arial" panose="020B0604020202020204" pitchFamily="34" charset="0"/>
                        </a:rPr>
                        <a:t>. </a:t>
                      </a:r>
                      <a:r>
                        <a:rPr lang="en-US" sz="1400" b="1" i="0" u="none" strike="noStrike" dirty="0">
                          <a:solidFill>
                            <a:srgbClr val="FFFFFF"/>
                          </a:solidFill>
                          <a:effectLst/>
                          <a:latin typeface="Arial" panose="020B0604020202020204" pitchFamily="34" charset="0"/>
                          <a:cs typeface="Arial" panose="020B0604020202020204" pitchFamily="34" charset="0"/>
                        </a:rPr>
                        <a:t>Med</a:t>
                      </a:r>
                    </a:p>
                  </a:txBody>
                  <a:tcPr marL="9524" marR="9524" marT="95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smtClean="0">
                          <a:solidFill>
                            <a:srgbClr val="FFFFFF"/>
                          </a:solidFill>
                          <a:effectLst/>
                          <a:latin typeface="Arial" panose="020B0604020202020204" pitchFamily="34" charset="0"/>
                          <a:cs typeface="Arial" panose="020B0604020202020204" pitchFamily="34" charset="0"/>
                        </a:rPr>
                        <a:t>2018</a:t>
                      </a:r>
                      <a:endParaRPr lang="en-US" sz="1400" b="1" i="0" u="none" strike="noStrike" dirty="0">
                        <a:solidFill>
                          <a:srgbClr val="FFFFFF"/>
                        </a:solidFill>
                        <a:effectLst/>
                        <a:latin typeface="Arial" panose="020B0604020202020204" pitchFamily="34" charset="0"/>
                        <a:cs typeface="Arial" panose="020B0604020202020204" pitchFamily="34" charset="0"/>
                      </a:endParaRPr>
                    </a:p>
                  </a:txBody>
                  <a:tcPr marL="9524" marR="9524" marT="95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smtClean="0">
                          <a:solidFill>
                            <a:srgbClr val="FFFFFF"/>
                          </a:solidFill>
                          <a:effectLst/>
                          <a:latin typeface="Arial" panose="020B0604020202020204" pitchFamily="34" charset="0"/>
                          <a:cs typeface="Arial" panose="020B0604020202020204" pitchFamily="34" charset="0"/>
                        </a:rPr>
                        <a:t>2019</a:t>
                      </a:r>
                      <a:endParaRPr lang="en-US" sz="1400" b="1" i="0" u="none" strike="noStrike" dirty="0">
                        <a:solidFill>
                          <a:srgbClr val="FFFFFF"/>
                        </a:solidFill>
                        <a:effectLst/>
                        <a:latin typeface="Arial" panose="020B0604020202020204" pitchFamily="34" charset="0"/>
                        <a:cs typeface="Arial" panose="020B0604020202020204" pitchFamily="34" charset="0"/>
                      </a:endParaRPr>
                    </a:p>
                  </a:txBody>
                  <a:tcPr marL="9524" marR="9524" marT="95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2020</a:t>
                      </a:r>
                    </a:p>
                  </a:txBody>
                  <a:tcPr marL="9524" marR="9524" marT="95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2021</a:t>
                      </a:r>
                    </a:p>
                  </a:txBody>
                  <a:tcPr marL="9524" marR="9524" marT="95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smtClean="0">
                          <a:solidFill>
                            <a:srgbClr val="FFFFFF"/>
                          </a:solidFill>
                          <a:effectLst/>
                          <a:latin typeface="Arial" panose="020B0604020202020204" pitchFamily="34" charset="0"/>
                          <a:cs typeface="Arial" panose="020B0604020202020204" pitchFamily="34" charset="0"/>
                        </a:rPr>
                        <a:t>2022</a:t>
                      </a:r>
                      <a:endParaRPr lang="en-US" sz="1400" b="1" i="0" u="none" strike="noStrike" dirty="0">
                        <a:solidFill>
                          <a:srgbClr val="FFFFFF"/>
                        </a:solidFill>
                        <a:effectLst/>
                        <a:latin typeface="Arial" panose="020B0604020202020204" pitchFamily="34" charset="0"/>
                        <a:cs typeface="Arial" panose="020B0604020202020204" pitchFamily="34" charset="0"/>
                      </a:endParaRPr>
                    </a:p>
                  </a:txBody>
                  <a:tcPr marL="9524" marR="9524" marT="95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smtClean="0">
                          <a:solidFill>
                            <a:srgbClr val="FFFFFF"/>
                          </a:solidFill>
                          <a:effectLst/>
                          <a:latin typeface="Arial" panose="020B0604020202020204" pitchFamily="34" charset="0"/>
                          <a:cs typeface="Arial" panose="020B0604020202020204" pitchFamily="34" charset="0"/>
                        </a:rPr>
                        <a:t>2023(Agosto)</a:t>
                      </a:r>
                      <a:endParaRPr lang="en-US" sz="1400" b="1" i="0" u="none" strike="noStrike" dirty="0">
                        <a:solidFill>
                          <a:srgbClr val="FFFFFF"/>
                        </a:solidFill>
                        <a:effectLst/>
                        <a:latin typeface="Arial" panose="020B0604020202020204" pitchFamily="34" charset="0"/>
                        <a:cs typeface="Arial" panose="020B0604020202020204" pitchFamily="34" charset="0"/>
                      </a:endParaRPr>
                    </a:p>
                  </a:txBody>
                  <a:tcPr marL="9524" marR="9524" marT="95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664283">
                <a:tc>
                  <a:txBody>
                    <a:bodyPr/>
                    <a:lstStyle/>
                    <a:p>
                      <a:pPr algn="ctr" rtl="0" fontAlgn="ctr"/>
                      <a:r>
                        <a:rPr kumimoji="0" lang="es-ES" sz="1400" b="1" i="0" u="none" strike="noStrike" kern="1200" cap="none" normalizeH="0" baseline="0" dirty="0">
                          <a:ln>
                            <a:noFill/>
                          </a:ln>
                          <a:solidFill>
                            <a:schemeClr val="tx1"/>
                          </a:solidFill>
                          <a:effectLst/>
                          <a:latin typeface="Arial" panose="020B0604020202020204" pitchFamily="34" charset="0"/>
                          <a:ea typeface="MS PGothic" charset="-128"/>
                          <a:cs typeface="Arial" panose="020B0604020202020204" pitchFamily="34" charset="0"/>
                        </a:rPr>
                        <a:t>Nivel de satisfacción de NNA</a:t>
                      </a:r>
                    </a:p>
                  </a:txBody>
                  <a:tcPr marL="9524" marR="9524" marT="95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i="0" u="none" strike="noStrike" kern="1200" dirty="0">
                          <a:solidFill>
                            <a:srgbClr val="000000"/>
                          </a:solidFill>
                          <a:effectLst/>
                          <a:latin typeface="Arial" panose="020B0604020202020204" pitchFamily="34" charset="0"/>
                          <a:ea typeface="+mn-ea"/>
                          <a:cs typeface="Arial" panose="020B0604020202020204" pitchFamily="34" charset="0"/>
                        </a:rPr>
                        <a:t>Dir.</a:t>
                      </a:r>
                      <a:r>
                        <a:rPr lang="en-US" sz="1400" b="1" i="0" u="none" strike="noStrike" kern="1200" baseline="0" dirty="0">
                          <a:solidFill>
                            <a:srgbClr val="000000"/>
                          </a:solidFill>
                          <a:effectLst/>
                          <a:latin typeface="Arial" panose="020B0604020202020204" pitchFamily="34" charset="0"/>
                          <a:ea typeface="+mn-ea"/>
                          <a:cs typeface="Arial" panose="020B0604020202020204" pitchFamily="34" charset="0"/>
                        </a:rPr>
                        <a:t> Op Sociales</a:t>
                      </a: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4" marR="9524" marT="95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smtClean="0">
                          <a:solidFill>
                            <a:srgbClr val="000000"/>
                          </a:solidFill>
                          <a:effectLst/>
                          <a:latin typeface="Arial" panose="020B0604020202020204" pitchFamily="34" charset="0"/>
                          <a:cs typeface="Arial" panose="020B0604020202020204" pitchFamily="34" charset="0"/>
                        </a:rPr>
                        <a:t>90%</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4" marR="9524" marT="95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Semestral</a:t>
                      </a:r>
                    </a:p>
                  </a:txBody>
                  <a:tcPr marL="9524" marR="9524" marT="95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0" i="0" u="none" strike="noStrike" dirty="0" smtClean="0">
                          <a:solidFill>
                            <a:srgbClr val="000000"/>
                          </a:solidFill>
                          <a:effectLst/>
                          <a:latin typeface="Arial" panose="020B0604020202020204" pitchFamily="34" charset="0"/>
                          <a:cs typeface="Arial" panose="020B0604020202020204" pitchFamily="34" charset="0"/>
                        </a:rPr>
                        <a:t>98,69%</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4225" marR="4225" marT="42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400" b="0" i="0" u="none" strike="noStrike" dirty="0" smtClean="0">
                          <a:solidFill>
                            <a:srgbClr val="000000"/>
                          </a:solidFill>
                          <a:effectLst/>
                          <a:latin typeface="Arial" panose="020B0604020202020204" pitchFamily="34" charset="0"/>
                          <a:cs typeface="Arial" panose="020B0604020202020204" pitchFamily="34" charset="0"/>
                        </a:rPr>
                        <a:t>96,76%</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4225" marR="4225" marT="42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400" b="0" i="0" u="none" strike="noStrike" dirty="0" smtClean="0">
                          <a:solidFill>
                            <a:srgbClr val="000000"/>
                          </a:solidFill>
                          <a:effectLst/>
                          <a:latin typeface="Arial" panose="020B0604020202020204" pitchFamily="34" charset="0"/>
                          <a:cs typeface="Arial" panose="020B0604020202020204" pitchFamily="34" charset="0"/>
                        </a:rPr>
                        <a:t>96,86%</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4225" marR="4225" marT="42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400" b="0" i="0" u="none" strike="noStrike" dirty="0" smtClean="0">
                          <a:solidFill>
                            <a:srgbClr val="000000"/>
                          </a:solidFill>
                          <a:effectLst/>
                          <a:latin typeface="Arial" panose="020B0604020202020204" pitchFamily="34" charset="0"/>
                          <a:cs typeface="Arial" panose="020B0604020202020204" pitchFamily="34" charset="0"/>
                        </a:rPr>
                        <a:t>97,86%</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4225" marR="4225" marT="42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0" i="0" u="none" strike="noStrike" dirty="0" smtClean="0">
                          <a:solidFill>
                            <a:srgbClr val="000000"/>
                          </a:solidFill>
                          <a:effectLst/>
                          <a:latin typeface="Arial" panose="020B0604020202020204" pitchFamily="34" charset="0"/>
                          <a:cs typeface="Arial" panose="020B0604020202020204" pitchFamily="34" charset="0"/>
                        </a:rPr>
                        <a:t>PD 98%</a:t>
                      </a:r>
                    </a:p>
                    <a:p>
                      <a:pPr algn="ctr" rtl="0" fontAlgn="ctr"/>
                      <a:r>
                        <a:rPr lang="en-US" sz="1400" b="0" i="0" u="none" strike="noStrike" dirty="0" smtClean="0">
                          <a:solidFill>
                            <a:srgbClr val="000000"/>
                          </a:solidFill>
                          <a:effectLst/>
                          <a:latin typeface="Arial" panose="020B0604020202020204" pitchFamily="34" charset="0"/>
                          <a:cs typeface="Arial" panose="020B0604020202020204" pitchFamily="34" charset="0"/>
                        </a:rPr>
                        <a:t>RPA 97%</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4225" marR="4225" marT="42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L" sz="1400" b="0" i="0" u="none" strike="noStrike" dirty="0">
                          <a:solidFill>
                            <a:srgbClr val="000000"/>
                          </a:solidFill>
                          <a:effectLst/>
                          <a:latin typeface="Arial Narrow" panose="020B0606020202030204" pitchFamily="34" charset="0"/>
                        </a:rPr>
                        <a:t>PD %    97,43</a:t>
                      </a:r>
                      <a:br>
                        <a:rPr lang="es-CL" sz="1400" b="0" i="0" u="none" strike="noStrike" dirty="0">
                          <a:solidFill>
                            <a:srgbClr val="000000"/>
                          </a:solidFill>
                          <a:effectLst/>
                          <a:latin typeface="Arial Narrow" panose="020B0606020202030204" pitchFamily="34" charset="0"/>
                        </a:rPr>
                      </a:br>
                      <a:r>
                        <a:rPr lang="es-CL" sz="1400" b="0" i="0" u="none" strike="noStrike" dirty="0">
                          <a:solidFill>
                            <a:srgbClr val="000000"/>
                          </a:solidFill>
                          <a:effectLst/>
                          <a:latin typeface="Arial Narrow" panose="020B0606020202030204" pitchFamily="34" charset="0"/>
                        </a:rPr>
                        <a:t>RPA % 99,36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745382">
                <a:tc>
                  <a:txBody>
                    <a:bodyPr/>
                    <a:lstStyle/>
                    <a:p>
                      <a:pPr algn="ctr" rtl="0" fontAlgn="ctr"/>
                      <a:r>
                        <a:rPr kumimoji="0" lang="es-ES" sz="1400" b="1" i="0" u="none" strike="noStrike" kern="1200" cap="none" normalizeH="0" baseline="0" dirty="0">
                          <a:ln>
                            <a:noFill/>
                          </a:ln>
                          <a:solidFill>
                            <a:schemeClr val="tx1"/>
                          </a:solidFill>
                          <a:effectLst/>
                          <a:latin typeface="Arial" panose="020B0604020202020204" pitchFamily="34" charset="0"/>
                          <a:ea typeface="MS PGothic" charset="-128"/>
                          <a:cs typeface="Arial" panose="020B0604020202020204" pitchFamily="34" charset="0"/>
                        </a:rPr>
                        <a:t>Nivel de satisfacción de las familias</a:t>
                      </a:r>
                    </a:p>
                  </a:txBody>
                  <a:tcPr marL="9524" marR="9524" marT="95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i="0" u="none" strike="noStrike" kern="1200" dirty="0">
                          <a:solidFill>
                            <a:srgbClr val="000000"/>
                          </a:solidFill>
                          <a:effectLst/>
                          <a:latin typeface="Arial" panose="020B0604020202020204" pitchFamily="34" charset="0"/>
                          <a:ea typeface="+mn-ea"/>
                          <a:cs typeface="Arial" panose="020B0604020202020204" pitchFamily="34" charset="0"/>
                        </a:rPr>
                        <a:t>Dir.</a:t>
                      </a:r>
                      <a:r>
                        <a:rPr lang="en-US" sz="1400" b="1" i="0" u="none" strike="noStrike" kern="1200" baseline="0" dirty="0">
                          <a:solidFill>
                            <a:srgbClr val="000000"/>
                          </a:solidFill>
                          <a:effectLst/>
                          <a:latin typeface="Arial" panose="020B0604020202020204" pitchFamily="34" charset="0"/>
                          <a:ea typeface="+mn-ea"/>
                          <a:cs typeface="Arial" panose="020B0604020202020204" pitchFamily="34" charset="0"/>
                        </a:rPr>
                        <a:t> Op Sociales</a:t>
                      </a: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4" marR="9524" marT="95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smtClean="0">
                          <a:solidFill>
                            <a:srgbClr val="000000"/>
                          </a:solidFill>
                          <a:effectLst/>
                          <a:latin typeface="Arial" panose="020B0604020202020204" pitchFamily="34" charset="0"/>
                          <a:cs typeface="Arial" panose="020B0604020202020204" pitchFamily="34" charset="0"/>
                        </a:rPr>
                        <a:t>90%</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4" marR="9524" marT="95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Semestral</a:t>
                      </a:r>
                    </a:p>
                  </a:txBody>
                  <a:tcPr marL="9524" marR="9524" marT="95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0" i="0" u="none" strike="noStrike" dirty="0" smtClean="0">
                          <a:solidFill>
                            <a:srgbClr val="000000"/>
                          </a:solidFill>
                          <a:effectLst/>
                          <a:latin typeface="Arial" panose="020B0604020202020204" pitchFamily="34" charset="0"/>
                          <a:cs typeface="Arial" panose="020B0604020202020204" pitchFamily="34" charset="0"/>
                        </a:rPr>
                        <a:t>98,86%</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4225" marR="4225" marT="42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400" b="0" i="0" u="none" strike="noStrike" dirty="0" smtClean="0">
                          <a:solidFill>
                            <a:srgbClr val="000000"/>
                          </a:solidFill>
                          <a:effectLst/>
                          <a:latin typeface="Arial" panose="020B0604020202020204" pitchFamily="34" charset="0"/>
                          <a:cs typeface="Arial" panose="020B0604020202020204" pitchFamily="34" charset="0"/>
                        </a:rPr>
                        <a:t>98,1%</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4225" marR="4225" marT="42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400" b="0" i="0" u="none" strike="noStrike" dirty="0" smtClean="0">
                          <a:solidFill>
                            <a:srgbClr val="000000"/>
                          </a:solidFill>
                          <a:effectLst/>
                          <a:latin typeface="Arial" panose="020B0604020202020204" pitchFamily="34" charset="0"/>
                          <a:cs typeface="Arial" panose="020B0604020202020204" pitchFamily="34" charset="0"/>
                        </a:rPr>
                        <a:t>97,80%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4225" marR="4225" marT="42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L" sz="1400" b="0" i="0" u="none" strike="noStrike" kern="1200" dirty="0" smtClean="0">
                          <a:solidFill>
                            <a:srgbClr val="000000"/>
                          </a:solidFill>
                          <a:effectLst/>
                          <a:latin typeface="Arial" panose="020B0604020202020204" pitchFamily="34" charset="0"/>
                          <a:ea typeface="+mn-ea"/>
                          <a:cs typeface="Arial" panose="020B0604020202020204" pitchFamily="34" charset="0"/>
                        </a:rPr>
                        <a:t>97,81%</a:t>
                      </a:r>
                      <a:endParaRPr lang="en-US" sz="14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4225" marR="4225" marT="42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0" i="0" u="none" strike="noStrike" kern="1200" dirty="0" smtClean="0">
                          <a:solidFill>
                            <a:srgbClr val="000000"/>
                          </a:solidFill>
                          <a:effectLst/>
                          <a:latin typeface="Arial" panose="020B0604020202020204" pitchFamily="34" charset="0"/>
                          <a:ea typeface="+mn-ea"/>
                          <a:cs typeface="Arial" panose="020B0604020202020204" pitchFamily="34" charset="0"/>
                        </a:rPr>
                        <a:t>PD 98,38%</a:t>
                      </a:r>
                    </a:p>
                    <a:p>
                      <a:pPr algn="ctr" rtl="0" fontAlgn="ctr"/>
                      <a:r>
                        <a:rPr lang="en-US" sz="1400" b="0" i="0" u="none" strike="noStrike" kern="1200" dirty="0" smtClean="0">
                          <a:solidFill>
                            <a:srgbClr val="000000"/>
                          </a:solidFill>
                          <a:effectLst/>
                          <a:latin typeface="Arial" panose="020B0604020202020204" pitchFamily="34" charset="0"/>
                          <a:ea typeface="+mn-ea"/>
                          <a:cs typeface="Arial" panose="020B0604020202020204" pitchFamily="34" charset="0"/>
                        </a:rPr>
                        <a:t>RPA 98,44%</a:t>
                      </a:r>
                      <a:endParaRPr lang="en-US" sz="14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4225" marR="4225" marT="42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L" sz="1400" b="0" i="0" u="none" strike="noStrike" dirty="0">
                          <a:solidFill>
                            <a:srgbClr val="000000"/>
                          </a:solidFill>
                          <a:effectLst/>
                          <a:latin typeface="Arial Narrow" panose="020B0606020202030204" pitchFamily="34" charset="0"/>
                        </a:rPr>
                        <a:t>PD  %   97,30</a:t>
                      </a:r>
                      <a:br>
                        <a:rPr lang="es-CL" sz="1400" b="0" i="0" u="none" strike="noStrike" dirty="0">
                          <a:solidFill>
                            <a:srgbClr val="000000"/>
                          </a:solidFill>
                          <a:effectLst/>
                          <a:latin typeface="Arial Narrow" panose="020B0606020202030204" pitchFamily="34" charset="0"/>
                        </a:rPr>
                      </a:br>
                      <a:r>
                        <a:rPr lang="es-CL" sz="1400" b="0" i="0" u="none" strike="noStrike" dirty="0">
                          <a:solidFill>
                            <a:srgbClr val="000000"/>
                          </a:solidFill>
                          <a:effectLst/>
                          <a:latin typeface="Arial Narrow" panose="020B0606020202030204" pitchFamily="34" charset="0"/>
                        </a:rPr>
                        <a:t>RPA % 98,40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289422">
                <a:tc>
                  <a:txBody>
                    <a:bodyPr/>
                    <a:lstStyle/>
                    <a:p>
                      <a:pPr algn="ctr" rtl="0" fontAlgn="ctr"/>
                      <a:r>
                        <a:rPr kumimoji="0" lang="es-ES" sz="1400" b="1" i="0" u="none" strike="noStrike" kern="1200" cap="none" normalizeH="0" baseline="0" dirty="0">
                          <a:ln>
                            <a:noFill/>
                          </a:ln>
                          <a:solidFill>
                            <a:schemeClr val="tx1"/>
                          </a:solidFill>
                          <a:effectLst/>
                          <a:latin typeface="Arial" panose="020B0604020202020204" pitchFamily="34" charset="0"/>
                          <a:ea typeface="MS PGothic" charset="-128"/>
                          <a:cs typeface="Arial" panose="020B0604020202020204" pitchFamily="34" charset="0"/>
                        </a:rPr>
                        <a:t>% financiamiento de la FCN proveniente de aportes de empresas e instituciones</a:t>
                      </a:r>
                    </a:p>
                  </a:txBody>
                  <a:tcPr marL="9524" marR="9524" marT="95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i="0" u="none" strike="noStrike" kern="1200" dirty="0">
                          <a:solidFill>
                            <a:srgbClr val="000000"/>
                          </a:solidFill>
                          <a:effectLst/>
                          <a:latin typeface="Arial" panose="020B0604020202020204" pitchFamily="34" charset="0"/>
                          <a:ea typeface="+mn-ea"/>
                          <a:cs typeface="Arial" panose="020B0604020202020204" pitchFamily="34" charset="0"/>
                        </a:rPr>
                        <a:t>Dir. Com y Mkt</a:t>
                      </a:r>
                    </a:p>
                  </a:txBody>
                  <a:tcPr marL="9524" marR="9524" marT="95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000000"/>
                          </a:solidFill>
                          <a:effectLst/>
                          <a:latin typeface="Arial" panose="020B0604020202020204" pitchFamily="34" charset="0"/>
                          <a:cs typeface="Arial" panose="020B0604020202020204" pitchFamily="34" charset="0"/>
                        </a:rPr>
                        <a:t>4%</a:t>
                      </a:r>
                    </a:p>
                  </a:txBody>
                  <a:tcPr marL="9524" marR="9524" marT="95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Semestral</a:t>
                      </a:r>
                    </a:p>
                  </a:txBody>
                  <a:tcPr marL="9524" marR="9524" marT="95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smtClean="0">
                          <a:solidFill>
                            <a:srgbClr val="000000"/>
                          </a:solidFill>
                          <a:effectLst/>
                          <a:latin typeface="Arial" panose="020B0604020202020204" pitchFamily="34" charset="0"/>
                          <a:cs typeface="Arial" panose="020B0604020202020204" pitchFamily="34" charset="0"/>
                        </a:rPr>
                        <a:t>Total </a:t>
                      </a:r>
                      <a:r>
                        <a:rPr lang="en-US" sz="1200" b="0" i="0" u="none" strike="noStrike" dirty="0" err="1" smtClean="0">
                          <a:solidFill>
                            <a:srgbClr val="000000"/>
                          </a:solidFill>
                          <a:effectLst/>
                          <a:latin typeface="Arial" panose="020B0604020202020204" pitchFamily="34" charset="0"/>
                          <a:cs typeface="Arial" panose="020B0604020202020204" pitchFamily="34" charset="0"/>
                        </a:rPr>
                        <a:t>aportes</a:t>
                      </a:r>
                      <a:r>
                        <a:rPr lang="en-US" sz="1200" b="0" i="0" u="none" strike="noStrike" dirty="0" smtClean="0">
                          <a:solidFill>
                            <a:srgbClr val="000000"/>
                          </a:solidFill>
                          <a:effectLst/>
                          <a:latin typeface="Arial" panose="020B0604020202020204" pitchFamily="34" charset="0"/>
                          <a:cs typeface="Arial" panose="020B0604020202020204" pitchFamily="34" charset="0"/>
                        </a:rPr>
                        <a:t>: 512.724.471</a:t>
                      </a:r>
                    </a:p>
                    <a:p>
                      <a:pPr algn="ctr" rtl="0" fontAlgn="ctr"/>
                      <a:r>
                        <a:rPr lang="en-US" sz="1200" b="0" i="0" u="none" strike="noStrike" dirty="0" err="1" smtClean="0">
                          <a:solidFill>
                            <a:srgbClr val="000000"/>
                          </a:solidFill>
                          <a:effectLst/>
                          <a:latin typeface="Arial" panose="020B0604020202020204" pitchFamily="34" charset="0"/>
                          <a:cs typeface="Arial" panose="020B0604020202020204" pitchFamily="34" charset="0"/>
                        </a:rPr>
                        <a:t>Aportes</a:t>
                      </a:r>
                      <a:r>
                        <a:rPr lang="en-US" sz="1200" b="0" i="0" u="none" strike="noStrike" dirty="0" smtClean="0">
                          <a:solidFill>
                            <a:srgbClr val="000000"/>
                          </a:solidFill>
                          <a:effectLst/>
                          <a:latin typeface="Arial" panose="020B0604020202020204" pitchFamily="34" charset="0"/>
                          <a:cs typeface="Arial" panose="020B0604020202020204" pitchFamily="34" charset="0"/>
                        </a:rPr>
                        <a:t>/total </a:t>
                      </a:r>
                    </a:p>
                    <a:p>
                      <a:pPr algn="ctr" rtl="0" fontAlgn="ctr"/>
                      <a:r>
                        <a:rPr lang="en-US" sz="1200" b="0" i="0" u="none" strike="noStrike" dirty="0" smtClean="0">
                          <a:solidFill>
                            <a:srgbClr val="000000"/>
                          </a:solidFill>
                          <a:effectLst/>
                          <a:latin typeface="Arial" panose="020B0604020202020204" pitchFamily="34" charset="0"/>
                          <a:cs typeface="Arial" panose="020B0604020202020204" pitchFamily="34" charset="0"/>
                        </a:rPr>
                        <a:t>3,17%</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225" marR="4225" marT="42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0" i="0" u="none" strike="noStrike" dirty="0" smtClean="0">
                          <a:solidFill>
                            <a:srgbClr val="000000"/>
                          </a:solidFill>
                          <a:effectLst/>
                          <a:latin typeface="Arial" panose="020B0604020202020204" pitchFamily="34" charset="0"/>
                          <a:cs typeface="Arial" panose="020B0604020202020204" pitchFamily="34" charset="0"/>
                        </a:rPr>
                        <a:t>Total </a:t>
                      </a:r>
                      <a:r>
                        <a:rPr lang="en-US" sz="1200" b="0" i="0" u="none" strike="noStrike" dirty="0" err="1" smtClean="0">
                          <a:solidFill>
                            <a:srgbClr val="000000"/>
                          </a:solidFill>
                          <a:effectLst/>
                          <a:latin typeface="Arial" panose="020B0604020202020204" pitchFamily="34" charset="0"/>
                          <a:cs typeface="Arial" panose="020B0604020202020204" pitchFamily="34" charset="0"/>
                        </a:rPr>
                        <a:t>aportes</a:t>
                      </a:r>
                      <a:r>
                        <a:rPr lang="en-US" sz="1200" b="0" i="0" u="none" strike="noStrike" dirty="0" smtClean="0">
                          <a:solidFill>
                            <a:srgbClr val="000000"/>
                          </a:solidFill>
                          <a:effectLst/>
                          <a:latin typeface="Arial" panose="020B0604020202020204" pitchFamily="34" charset="0"/>
                          <a:cs typeface="Arial" panose="020B0604020202020204" pitchFamily="34" charset="0"/>
                        </a:rPr>
                        <a:t>: 437.007.087</a:t>
                      </a:r>
                    </a:p>
                    <a:p>
                      <a:pPr algn="ctr" rtl="0" fontAlgn="ctr"/>
                      <a:r>
                        <a:rPr lang="en-US" sz="1200" b="0" i="0" u="none" strike="noStrike" dirty="0" err="1" smtClean="0">
                          <a:solidFill>
                            <a:srgbClr val="000000"/>
                          </a:solidFill>
                          <a:effectLst/>
                          <a:latin typeface="Arial" panose="020B0604020202020204" pitchFamily="34" charset="0"/>
                          <a:cs typeface="Arial" panose="020B0604020202020204" pitchFamily="34" charset="0"/>
                        </a:rPr>
                        <a:t>Aportes</a:t>
                      </a:r>
                      <a:r>
                        <a:rPr lang="en-US" sz="1200" b="0" i="0" u="none" strike="noStrike" dirty="0" smtClean="0">
                          <a:solidFill>
                            <a:srgbClr val="000000"/>
                          </a:solidFill>
                          <a:effectLst/>
                          <a:latin typeface="Arial" panose="020B0604020202020204" pitchFamily="34" charset="0"/>
                          <a:cs typeface="Arial" panose="020B0604020202020204" pitchFamily="34" charset="0"/>
                        </a:rPr>
                        <a:t>/total </a:t>
                      </a:r>
                      <a:r>
                        <a:rPr lang="en-US" sz="1200" b="0" i="0" u="none" strike="noStrike" dirty="0" err="1" smtClean="0">
                          <a:solidFill>
                            <a:srgbClr val="000000"/>
                          </a:solidFill>
                          <a:effectLst/>
                          <a:latin typeface="Arial" panose="020B0604020202020204" pitchFamily="34" charset="0"/>
                          <a:cs typeface="Arial" panose="020B0604020202020204" pitchFamily="34" charset="0"/>
                        </a:rPr>
                        <a:t>Ingreso</a:t>
                      </a:r>
                      <a:r>
                        <a:rPr lang="en-US" sz="1200" b="0" i="0" u="none" strike="noStrike" dirty="0" smtClean="0">
                          <a:solidFill>
                            <a:srgbClr val="000000"/>
                          </a:solidFill>
                          <a:effectLst/>
                          <a:latin typeface="Arial" panose="020B0604020202020204" pitchFamily="34" charset="0"/>
                          <a:cs typeface="Arial" panose="020B0604020202020204" pitchFamily="34" charset="0"/>
                        </a:rPr>
                        <a:t>: 2,35%</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225" marR="4225" marT="42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L" sz="1200" b="0" i="0" u="none" strike="noStrike" noProof="0" dirty="0" smtClean="0">
                          <a:solidFill>
                            <a:srgbClr val="000000"/>
                          </a:solidFill>
                          <a:effectLst/>
                          <a:latin typeface="Arial" panose="020B0604020202020204" pitchFamily="34" charset="0"/>
                          <a:cs typeface="Arial" panose="020B0604020202020204" pitchFamily="34" charset="0"/>
                        </a:rPr>
                        <a:t>Total aportes: 579.136.707</a:t>
                      </a:r>
                    </a:p>
                    <a:p>
                      <a:pPr marL="0" marR="0" indent="0" algn="ctr" defTabSz="914400" rtl="0" eaLnBrk="1" fontAlgn="ctr" latinLnBrk="0" hangingPunct="1">
                        <a:lnSpc>
                          <a:spcPct val="100000"/>
                        </a:lnSpc>
                        <a:spcBef>
                          <a:spcPts val="0"/>
                        </a:spcBef>
                        <a:spcAft>
                          <a:spcPts val="0"/>
                        </a:spcAft>
                        <a:buClrTx/>
                        <a:buSzTx/>
                        <a:buFontTx/>
                        <a:buNone/>
                        <a:tabLst/>
                        <a:defRPr/>
                      </a:pPr>
                      <a:r>
                        <a:rPr lang="es-CL" sz="1200" b="0" i="0" u="none" strike="noStrike" noProof="0" dirty="0" smtClean="0">
                          <a:solidFill>
                            <a:srgbClr val="000000"/>
                          </a:solidFill>
                          <a:effectLst/>
                          <a:latin typeface="Arial" panose="020B0604020202020204" pitchFamily="34" charset="0"/>
                          <a:cs typeface="Arial" panose="020B0604020202020204" pitchFamily="34" charset="0"/>
                        </a:rPr>
                        <a:t>Aportes/total ingreso: 3,19%</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225" marR="4225" marT="42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L" sz="1200" b="0" i="0" u="none" strike="noStrike" noProof="0" dirty="0" smtClean="0">
                          <a:solidFill>
                            <a:srgbClr val="000000"/>
                          </a:solidFill>
                          <a:effectLst/>
                          <a:latin typeface="Arial" panose="020B0604020202020204" pitchFamily="34" charset="0"/>
                          <a:cs typeface="Arial" panose="020B0604020202020204" pitchFamily="34" charset="0"/>
                        </a:rPr>
                        <a:t>Total aportes: 476.897.836</a:t>
                      </a:r>
                    </a:p>
                    <a:p>
                      <a:pPr marL="0" marR="0" indent="0" algn="ctr" defTabSz="914400" rtl="0" eaLnBrk="1" fontAlgn="ctr" latinLnBrk="0" hangingPunct="1">
                        <a:lnSpc>
                          <a:spcPct val="100000"/>
                        </a:lnSpc>
                        <a:spcBef>
                          <a:spcPts val="0"/>
                        </a:spcBef>
                        <a:spcAft>
                          <a:spcPts val="0"/>
                        </a:spcAft>
                        <a:buClrTx/>
                        <a:buSzTx/>
                        <a:buFontTx/>
                        <a:buNone/>
                        <a:tabLst/>
                        <a:defRPr/>
                      </a:pPr>
                      <a:r>
                        <a:rPr lang="es-CL" sz="1200" b="0" i="0" u="none" strike="noStrike" noProof="0" dirty="0" smtClean="0">
                          <a:solidFill>
                            <a:srgbClr val="000000"/>
                          </a:solidFill>
                          <a:effectLst/>
                          <a:latin typeface="Arial" panose="020B0604020202020204" pitchFamily="34" charset="0"/>
                          <a:cs typeface="Arial" panose="020B0604020202020204" pitchFamily="34" charset="0"/>
                        </a:rPr>
                        <a:t>Aportes/total ingreso: 2,35%</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225" marR="4225" marT="42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L"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Total aportes: 674.588.554</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L"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Aportes/total ingresos: 3,62%</a:t>
                      </a:r>
                      <a:endParaRPr kumimoji="0" lang="es-CL" sz="1800" b="0" i="0" u="none" strike="noStrike" kern="1200" cap="none" spc="0" normalizeH="0" baseline="0" noProof="0" dirty="0">
                        <a:ln>
                          <a:noFill/>
                        </a:ln>
                        <a:solidFill>
                          <a:prstClr val="black"/>
                        </a:solidFill>
                        <a:effectLst/>
                        <a:uLnTx/>
                        <a:uFillTx/>
                        <a:latin typeface="+mn-lt"/>
                        <a:ea typeface="+mn-ea"/>
                        <a:cs typeface="+mn-cs"/>
                      </a:endParaRPr>
                    </a:p>
                  </a:txBody>
                  <a:tcPr marL="4225" marR="4225" marT="42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L" sz="1200" dirty="0" smtClean="0">
                          <a:latin typeface="Arial" panose="020B0604020202020204" pitchFamily="34" charset="0"/>
                          <a:cs typeface="Arial" panose="020B0604020202020204" pitchFamily="34" charset="0"/>
                        </a:rPr>
                        <a:t>Total</a:t>
                      </a:r>
                      <a:r>
                        <a:rPr lang="es-CL" sz="1200" baseline="0" dirty="0" smtClean="0">
                          <a:latin typeface="Arial" panose="020B0604020202020204" pitchFamily="34" charset="0"/>
                          <a:cs typeface="Arial" panose="020B0604020202020204" pitchFamily="34" charset="0"/>
                        </a:rPr>
                        <a:t> aportes:</a:t>
                      </a:r>
                    </a:p>
                    <a:p>
                      <a:pPr marL="0" marR="0" lvl="0" indent="0" algn="ctr" defTabSz="914400" rtl="0" eaLnBrk="1" fontAlgn="ctr" latinLnBrk="0" hangingPunct="1">
                        <a:lnSpc>
                          <a:spcPct val="100000"/>
                        </a:lnSpc>
                        <a:spcBef>
                          <a:spcPts val="0"/>
                        </a:spcBef>
                        <a:spcAft>
                          <a:spcPts val="0"/>
                        </a:spcAft>
                        <a:buClrTx/>
                        <a:buSzTx/>
                        <a:buFontTx/>
                        <a:buNone/>
                        <a:tabLst/>
                        <a:defRPr/>
                      </a:pPr>
                      <a:r>
                        <a:rPr lang="es-CL" sz="1200" baseline="0" dirty="0" smtClean="0">
                          <a:latin typeface="Arial" panose="020B0604020202020204" pitchFamily="34" charset="0"/>
                          <a:cs typeface="Arial" panose="020B0604020202020204" pitchFamily="34" charset="0"/>
                        </a:rPr>
                        <a:t>448.509.930</a:t>
                      </a:r>
                    </a:p>
                    <a:p>
                      <a:pPr marL="0" marR="0" lvl="0" indent="0" algn="ctr" defTabSz="914400" rtl="0" eaLnBrk="1" fontAlgn="ctr" latinLnBrk="0" hangingPunct="1">
                        <a:lnSpc>
                          <a:spcPct val="100000"/>
                        </a:lnSpc>
                        <a:spcBef>
                          <a:spcPts val="0"/>
                        </a:spcBef>
                        <a:spcAft>
                          <a:spcPts val="0"/>
                        </a:spcAft>
                        <a:buClrTx/>
                        <a:buSzTx/>
                        <a:buFontTx/>
                        <a:buNone/>
                        <a:tabLst/>
                        <a:defRPr/>
                      </a:pPr>
                      <a:r>
                        <a:rPr lang="es-CL" sz="1200" baseline="0" dirty="0" smtClean="0">
                          <a:latin typeface="Arial" panose="020B0604020202020204" pitchFamily="34" charset="0"/>
                          <a:cs typeface="Arial" panose="020B0604020202020204" pitchFamily="34" charset="0"/>
                        </a:rPr>
                        <a:t>Aportes/total ingresos:</a:t>
                      </a:r>
                    </a:p>
                    <a:p>
                      <a:pPr marL="0" marR="0" lvl="0" indent="0" algn="ctr" defTabSz="914400" rtl="0" eaLnBrk="1" fontAlgn="ctr" latinLnBrk="0" hangingPunct="1">
                        <a:lnSpc>
                          <a:spcPct val="100000"/>
                        </a:lnSpc>
                        <a:spcBef>
                          <a:spcPts val="0"/>
                        </a:spcBef>
                        <a:spcAft>
                          <a:spcPts val="0"/>
                        </a:spcAft>
                        <a:buClrTx/>
                        <a:buSzTx/>
                        <a:buFontTx/>
                        <a:buNone/>
                        <a:tabLst/>
                        <a:defRPr/>
                      </a:pPr>
                      <a:r>
                        <a:rPr lang="es-CL" sz="1200" dirty="0" smtClean="0">
                          <a:latin typeface="Arial" panose="020B0604020202020204" pitchFamily="34" charset="0"/>
                          <a:cs typeface="Arial" panose="020B0604020202020204" pitchFamily="34" charset="0"/>
                        </a:rPr>
                        <a:t>3,11%</a:t>
                      </a:r>
                    </a:p>
                    <a:p>
                      <a:pPr marL="0" marR="0" lvl="0" indent="0" algn="ctr" defTabSz="914400" rtl="0" eaLnBrk="1" fontAlgn="ctr" latinLnBrk="0" hangingPunct="1">
                        <a:lnSpc>
                          <a:spcPct val="100000"/>
                        </a:lnSpc>
                        <a:spcBef>
                          <a:spcPts val="0"/>
                        </a:spcBef>
                        <a:spcAft>
                          <a:spcPts val="0"/>
                        </a:spcAft>
                        <a:buClrTx/>
                        <a:buSzTx/>
                        <a:buFontTx/>
                        <a:buNone/>
                        <a:tabLst/>
                        <a:defRPr/>
                      </a:pPr>
                      <a:r>
                        <a:rPr lang="es-CL" sz="1200" dirty="0" err="1" smtClean="0">
                          <a:latin typeface="Arial" panose="020B0604020202020204" pitchFamily="34" charset="0"/>
                          <a:cs typeface="Arial" panose="020B0604020202020204" pitchFamily="34" charset="0"/>
                        </a:rPr>
                        <a:t>Acumuldado</a:t>
                      </a:r>
                      <a:r>
                        <a:rPr lang="es-CL" sz="1200" baseline="0" dirty="0" smtClean="0">
                          <a:latin typeface="Arial" panose="020B0604020202020204" pitchFamily="34" charset="0"/>
                          <a:cs typeface="Arial" panose="020B0604020202020204" pitchFamily="34" charset="0"/>
                        </a:rPr>
                        <a:t> a Jun.</a:t>
                      </a:r>
                      <a:endParaRPr lang="es-CL" sz="1200" dirty="0">
                        <a:latin typeface="Arial" panose="020B0604020202020204" pitchFamily="34" charset="0"/>
                        <a:cs typeface="Arial" panose="020B0604020202020204" pitchFamily="34" charset="0"/>
                      </a:endParaRPr>
                    </a:p>
                  </a:txBody>
                  <a:tcPr marL="4225" marR="4225" marT="42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93060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F361C9F-1473-00C9-FFC3-09176E4230B9}"/>
              </a:ext>
            </a:extLst>
          </p:cNvPr>
          <p:cNvSpPr txBox="1">
            <a:spLocks noChangeArrowheads="1"/>
          </p:cNvSpPr>
          <p:nvPr/>
        </p:nvSpPr>
        <p:spPr bwMode="auto">
          <a:xfrm>
            <a:off x="2557315" y="569524"/>
            <a:ext cx="741680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s-ES" altLang="es-ES_tradnl" sz="1800" dirty="0">
                <a:solidFill>
                  <a:srgbClr val="000000"/>
                </a:solidFill>
              </a:rPr>
              <a:t> </a:t>
            </a:r>
            <a:r>
              <a:rPr lang="es-ES" altLang="es-ES_tradnl" sz="1800" b="1" dirty="0">
                <a:solidFill>
                  <a:srgbClr val="000000"/>
                </a:solidFill>
                <a:latin typeface="Arial Black" panose="020B0604020202020204" pitchFamily="34" charset="0"/>
              </a:rPr>
              <a:t>Indicadores de los </a:t>
            </a:r>
            <a:r>
              <a:rPr lang="es-ES" altLang="es-ES_tradnl" sz="1800" b="1" dirty="0" smtClean="0">
                <a:solidFill>
                  <a:srgbClr val="000000"/>
                </a:solidFill>
                <a:latin typeface="Arial Black" panose="020B0604020202020204" pitchFamily="34" charset="0"/>
              </a:rPr>
              <a:t>Actores</a:t>
            </a:r>
            <a:endParaRPr lang="es-ES" altLang="es-ES_tradnl" sz="1800" b="1" dirty="0">
              <a:solidFill>
                <a:srgbClr val="000000"/>
              </a:solidFill>
              <a:latin typeface="Arial Black" panose="020B0604020202020204" pitchFamily="34" charset="0"/>
            </a:endParaRPr>
          </a:p>
        </p:txBody>
      </p:sp>
      <p:graphicFrame>
        <p:nvGraphicFramePr>
          <p:cNvPr id="3" name="Gráfico 2"/>
          <p:cNvGraphicFramePr/>
          <p:nvPr>
            <p:extLst>
              <p:ext uri="{D42A27DB-BD31-4B8C-83A1-F6EECF244321}">
                <p14:modId xmlns:p14="http://schemas.microsoft.com/office/powerpoint/2010/main" val="46859911"/>
              </p:ext>
            </p:extLst>
          </p:nvPr>
        </p:nvGraphicFramePr>
        <p:xfrm>
          <a:off x="2017047" y="1532591"/>
          <a:ext cx="8497336" cy="46450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8972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CFEB312-EAB7-8C39-86A1-0E30F8705454}"/>
              </a:ext>
            </a:extLst>
          </p:cNvPr>
          <p:cNvSpPr txBox="1">
            <a:spLocks noChangeArrowheads="1"/>
          </p:cNvSpPr>
          <p:nvPr/>
        </p:nvSpPr>
        <p:spPr bwMode="auto">
          <a:xfrm>
            <a:off x="2497648" y="447869"/>
            <a:ext cx="741680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s-ES" altLang="es-ES_tradnl" sz="1800" dirty="0">
                <a:solidFill>
                  <a:srgbClr val="000000"/>
                </a:solidFill>
                <a:latin typeface="Arial" panose="020B0604020202020204" pitchFamily="34" charset="0"/>
                <a:ea typeface="MS PGothic" panose="020B0600070205080204" pitchFamily="34" charset="-128"/>
              </a:rPr>
              <a:t> </a:t>
            </a:r>
            <a:r>
              <a:rPr lang="es-ES" altLang="es-ES_tradnl" sz="1800" b="1" dirty="0">
                <a:solidFill>
                  <a:srgbClr val="000000"/>
                </a:solidFill>
                <a:latin typeface="Arial Black" panose="020B0604020202020204" pitchFamily="34" charset="0"/>
                <a:ea typeface="MS PGothic" panose="020B0600070205080204" pitchFamily="34" charset="-128"/>
              </a:rPr>
              <a:t>1.4 Indicadores Procesos</a:t>
            </a:r>
          </a:p>
        </p:txBody>
      </p:sp>
      <p:graphicFrame>
        <p:nvGraphicFramePr>
          <p:cNvPr id="3" name="Tabla 2">
            <a:extLst>
              <a:ext uri="{FF2B5EF4-FFF2-40B4-BE49-F238E27FC236}">
                <a16:creationId xmlns:a16="http://schemas.microsoft.com/office/drawing/2014/main" id="{755156C1-D8DD-98EE-3F6C-2D494BDE5259}"/>
              </a:ext>
            </a:extLst>
          </p:cNvPr>
          <p:cNvGraphicFramePr>
            <a:graphicFrameLocks noGrp="1"/>
          </p:cNvGraphicFramePr>
          <p:nvPr>
            <p:extLst>
              <p:ext uri="{D42A27DB-BD31-4B8C-83A1-F6EECF244321}">
                <p14:modId xmlns:p14="http://schemas.microsoft.com/office/powerpoint/2010/main" val="205779750"/>
              </p:ext>
            </p:extLst>
          </p:nvPr>
        </p:nvGraphicFramePr>
        <p:xfrm>
          <a:off x="387738" y="1345475"/>
          <a:ext cx="11636621" cy="5421086"/>
        </p:xfrm>
        <a:graphic>
          <a:graphicData uri="http://schemas.openxmlformats.org/drawingml/2006/table">
            <a:tbl>
              <a:tblPr/>
              <a:tblGrid>
                <a:gridCol w="1751876">
                  <a:extLst>
                    <a:ext uri="{9D8B030D-6E8A-4147-A177-3AD203B41FA5}">
                      <a16:colId xmlns:a16="http://schemas.microsoft.com/office/drawing/2014/main" val="725384390"/>
                    </a:ext>
                  </a:extLst>
                </a:gridCol>
                <a:gridCol w="1618660">
                  <a:extLst>
                    <a:ext uri="{9D8B030D-6E8A-4147-A177-3AD203B41FA5}">
                      <a16:colId xmlns:a16="http://schemas.microsoft.com/office/drawing/2014/main" val="20000"/>
                    </a:ext>
                  </a:extLst>
                </a:gridCol>
                <a:gridCol w="840646">
                  <a:extLst>
                    <a:ext uri="{9D8B030D-6E8A-4147-A177-3AD203B41FA5}">
                      <a16:colId xmlns:a16="http://schemas.microsoft.com/office/drawing/2014/main" val="20001"/>
                    </a:ext>
                  </a:extLst>
                </a:gridCol>
                <a:gridCol w="601976">
                  <a:extLst>
                    <a:ext uri="{9D8B030D-6E8A-4147-A177-3AD203B41FA5}">
                      <a16:colId xmlns:a16="http://schemas.microsoft.com/office/drawing/2014/main" val="20002"/>
                    </a:ext>
                  </a:extLst>
                </a:gridCol>
                <a:gridCol w="937014">
                  <a:extLst>
                    <a:ext uri="{9D8B030D-6E8A-4147-A177-3AD203B41FA5}">
                      <a16:colId xmlns:a16="http://schemas.microsoft.com/office/drawing/2014/main" val="20003"/>
                    </a:ext>
                  </a:extLst>
                </a:gridCol>
                <a:gridCol w="1040130">
                  <a:extLst>
                    <a:ext uri="{9D8B030D-6E8A-4147-A177-3AD203B41FA5}">
                      <a16:colId xmlns:a16="http://schemas.microsoft.com/office/drawing/2014/main" val="1345724724"/>
                    </a:ext>
                  </a:extLst>
                </a:gridCol>
                <a:gridCol w="880110">
                  <a:extLst>
                    <a:ext uri="{9D8B030D-6E8A-4147-A177-3AD203B41FA5}">
                      <a16:colId xmlns:a16="http://schemas.microsoft.com/office/drawing/2014/main" val="179487455"/>
                    </a:ext>
                  </a:extLst>
                </a:gridCol>
                <a:gridCol w="742950">
                  <a:extLst>
                    <a:ext uri="{9D8B030D-6E8A-4147-A177-3AD203B41FA5}">
                      <a16:colId xmlns:a16="http://schemas.microsoft.com/office/drawing/2014/main" val="20004"/>
                    </a:ext>
                  </a:extLst>
                </a:gridCol>
                <a:gridCol w="994410">
                  <a:extLst>
                    <a:ext uri="{9D8B030D-6E8A-4147-A177-3AD203B41FA5}">
                      <a16:colId xmlns:a16="http://schemas.microsoft.com/office/drawing/2014/main" val="20005"/>
                    </a:ext>
                  </a:extLst>
                </a:gridCol>
                <a:gridCol w="1005840">
                  <a:extLst>
                    <a:ext uri="{9D8B030D-6E8A-4147-A177-3AD203B41FA5}">
                      <a16:colId xmlns:a16="http://schemas.microsoft.com/office/drawing/2014/main" val="20006"/>
                    </a:ext>
                  </a:extLst>
                </a:gridCol>
                <a:gridCol w="1223009">
                  <a:extLst>
                    <a:ext uri="{9D8B030D-6E8A-4147-A177-3AD203B41FA5}">
                      <a16:colId xmlns:a16="http://schemas.microsoft.com/office/drawing/2014/main" val="4112437449"/>
                    </a:ext>
                  </a:extLst>
                </a:gridCol>
              </a:tblGrid>
              <a:tr h="405996">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L" altLang="en-US" sz="1400" b="1" i="0" u="none" strike="noStrike" cap="none" normalizeH="0" baseline="0" noProof="0" dirty="0" smtClean="0">
                          <a:ln>
                            <a:noFill/>
                          </a:ln>
                          <a:solidFill>
                            <a:srgbClr val="FFFFFF"/>
                          </a:solidFill>
                          <a:effectLst/>
                          <a:latin typeface="Arial" panose="020B0604020202020204" pitchFamily="34" charset="0"/>
                          <a:ea typeface="ＭＳ Ｐゴシック" panose="020B0600070205080204" pitchFamily="34" charset="-128"/>
                        </a:rPr>
                        <a:t>Proceso</a:t>
                      </a:r>
                      <a:endParaRPr kumimoji="0" lang="es-CL" altLang="en-US" sz="1400" b="1" i="0" u="none" strike="noStrike" cap="none" normalizeH="0" baseline="0" noProof="0" dirty="0">
                        <a:ln>
                          <a:noFill/>
                        </a:ln>
                        <a:solidFill>
                          <a:srgbClr val="FFFFFF"/>
                        </a:solidFill>
                        <a:effectLst/>
                        <a:latin typeface="Arial" panose="020B0604020202020204" pitchFamily="34" charset="0"/>
                        <a:ea typeface="ＭＳ Ｐゴシック" panose="020B0600070205080204" pitchFamily="34" charset="-128"/>
                      </a:endParaRPr>
                    </a:p>
                  </a:txBody>
                  <a:tcPr marL="9525" marR="9525" marT="952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Arial" panose="020B0604020202020204" pitchFamily="34" charset="0"/>
                          <a:ea typeface="ＭＳ Ｐゴシック" panose="020B0600070205080204" pitchFamily="34" charset="-128"/>
                        </a:rPr>
                        <a:t>Indicador</a:t>
                      </a:r>
                    </a:p>
                  </a:txBody>
                  <a:tcPr marL="9525" marR="9525" marT="952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rPr>
                        <a:t>Resp.</a:t>
                      </a:r>
                    </a:p>
                  </a:txBody>
                  <a:tcPr marL="9525" marR="9525" marT="952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Arial" panose="020B0604020202020204" pitchFamily="34" charset="0"/>
                          <a:ea typeface="ＭＳ Ｐゴシック" panose="020B0600070205080204" pitchFamily="34" charset="-128"/>
                        </a:rPr>
                        <a:t>Meta</a:t>
                      </a:r>
                    </a:p>
                  </a:txBody>
                  <a:tcPr marL="9525" marR="9525" marT="952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Arial" panose="020B0604020202020204" pitchFamily="34" charset="0"/>
                          <a:ea typeface="ＭＳ Ｐゴシック" panose="020B0600070205080204" pitchFamily="34" charset="-128"/>
                        </a:rPr>
                        <a:t>Frec. Med</a:t>
                      </a:r>
                    </a:p>
                  </a:txBody>
                  <a:tcPr marL="9525" marR="9525" marT="952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_tradnl" sz="1400" b="1" i="0" u="none" strike="noStrike" cap="none" normalizeH="0" baseline="0" dirty="0" smtClean="0">
                          <a:ln>
                            <a:noFill/>
                          </a:ln>
                          <a:solidFill>
                            <a:schemeClr val="bg1"/>
                          </a:solidFill>
                          <a:effectLst/>
                          <a:latin typeface="Arial" panose="020B0604020202020204" pitchFamily="34" charset="0"/>
                          <a:ea typeface="ＭＳ Ｐゴシック" panose="020B0600070205080204" pitchFamily="34" charset="-128"/>
                        </a:rPr>
                        <a:t>2018</a:t>
                      </a:r>
                      <a:endParaRPr kumimoji="0" lang="es-ES" altLang="es-ES_tradnl" sz="1400" b="1" i="0" u="none" strike="noStrike" cap="none" normalizeH="0" baseline="0" dirty="0">
                        <a:ln>
                          <a:noFill/>
                        </a:ln>
                        <a:solidFill>
                          <a:schemeClr val="bg1"/>
                        </a:solidFill>
                        <a:effectLst/>
                        <a:latin typeface="Arial" panose="020B0604020202020204" pitchFamily="34" charset="0"/>
                        <a:ea typeface="ＭＳ Ｐゴシック" panose="020B0600070205080204" pitchFamily="34" charset="-128"/>
                      </a:endParaRPr>
                    </a:p>
                  </a:txBody>
                  <a:tcPr marL="44443" marR="4444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_tradnl" sz="1400" b="1" i="0" u="none" strike="noStrike" cap="none" normalizeH="0" baseline="0" dirty="0" smtClean="0">
                          <a:ln>
                            <a:noFill/>
                          </a:ln>
                          <a:solidFill>
                            <a:schemeClr val="bg1"/>
                          </a:solidFill>
                          <a:effectLst/>
                          <a:latin typeface="Arial" panose="020B0604020202020204" pitchFamily="34" charset="0"/>
                          <a:ea typeface="ＭＳ Ｐゴシック" panose="020B0600070205080204" pitchFamily="34" charset="-128"/>
                        </a:rPr>
                        <a:t>2019</a:t>
                      </a:r>
                      <a:endParaRPr kumimoji="0" lang="es-ES" altLang="es-ES_tradnl" sz="1400" b="1" i="0" u="none" strike="noStrike" cap="none" normalizeH="0" baseline="0" dirty="0">
                        <a:ln>
                          <a:noFill/>
                        </a:ln>
                        <a:solidFill>
                          <a:schemeClr val="bg1"/>
                        </a:solidFill>
                        <a:effectLst/>
                        <a:latin typeface="Arial" panose="020B0604020202020204" pitchFamily="34" charset="0"/>
                        <a:ea typeface="ＭＳ Ｐゴシック" panose="020B0600070205080204" pitchFamily="34" charset="-128"/>
                      </a:endParaRPr>
                    </a:p>
                  </a:txBody>
                  <a:tcPr marL="44443" marR="4444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_tradnl" sz="1400" b="1" i="0" u="none" strike="noStrike" cap="none" normalizeH="0" baseline="0" dirty="0">
                          <a:ln>
                            <a:noFill/>
                          </a:ln>
                          <a:solidFill>
                            <a:schemeClr val="bg1"/>
                          </a:solidFill>
                          <a:effectLst/>
                          <a:latin typeface="Arial" panose="020B0604020202020204" pitchFamily="34" charset="0"/>
                          <a:ea typeface="ＭＳ Ｐゴシック" panose="020B0600070205080204" pitchFamily="34" charset="-128"/>
                        </a:rPr>
                        <a:t>2020</a:t>
                      </a:r>
                    </a:p>
                  </a:txBody>
                  <a:tcPr marL="44443" marR="4444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_tradnl" sz="1400" b="1" i="0" u="none" strike="noStrike" cap="none" normalizeH="0" baseline="0" dirty="0">
                          <a:ln>
                            <a:noFill/>
                          </a:ln>
                          <a:solidFill>
                            <a:schemeClr val="bg1"/>
                          </a:solidFill>
                          <a:effectLst/>
                          <a:latin typeface="Arial" panose="020B0604020202020204" pitchFamily="34" charset="0"/>
                          <a:ea typeface="ＭＳ Ｐゴシック" panose="020B0600070205080204" pitchFamily="34" charset="-128"/>
                        </a:rPr>
                        <a:t>2021</a:t>
                      </a:r>
                    </a:p>
                  </a:txBody>
                  <a:tcPr marL="44443" marR="4444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_tradnl" sz="1400" b="1" i="0" u="none" strike="noStrike" cap="none" normalizeH="0" baseline="0" dirty="0" smtClean="0">
                          <a:ln>
                            <a:noFill/>
                          </a:ln>
                          <a:solidFill>
                            <a:schemeClr val="bg1"/>
                          </a:solidFill>
                          <a:effectLst/>
                          <a:latin typeface="Arial" panose="020B0604020202020204" pitchFamily="34" charset="0"/>
                          <a:ea typeface="ＭＳ Ｐゴシック" panose="020B0600070205080204" pitchFamily="34" charset="-128"/>
                        </a:rPr>
                        <a:t>2022</a:t>
                      </a:r>
                      <a:endParaRPr kumimoji="0" lang="es-ES" altLang="es-ES_tradnl" sz="1400" b="1" i="0" u="none" strike="noStrike" cap="none" normalizeH="0" baseline="0" dirty="0">
                        <a:ln>
                          <a:noFill/>
                        </a:ln>
                        <a:solidFill>
                          <a:schemeClr val="bg1"/>
                        </a:solidFill>
                        <a:effectLst/>
                        <a:latin typeface="Arial" panose="020B0604020202020204" pitchFamily="34" charset="0"/>
                        <a:ea typeface="ＭＳ Ｐゴシック" panose="020B0600070205080204" pitchFamily="34" charset="-128"/>
                      </a:endParaRPr>
                    </a:p>
                  </a:txBody>
                  <a:tcPr marL="44443" marR="4444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_tradnl" sz="1400" b="1" i="0" u="none" strike="noStrike" cap="none" normalizeH="0" baseline="0" dirty="0" smtClean="0">
                          <a:ln>
                            <a:noFill/>
                          </a:ln>
                          <a:solidFill>
                            <a:schemeClr val="bg1"/>
                          </a:solidFill>
                          <a:effectLst/>
                          <a:latin typeface="Arial" panose="020B0604020202020204" pitchFamily="34" charset="0"/>
                          <a:ea typeface="ＭＳ Ｐゴシック" panose="020B0600070205080204" pitchFamily="34" charset="-128"/>
                        </a:rPr>
                        <a:t>2023(Agosto)</a:t>
                      </a:r>
                      <a:endParaRPr kumimoji="0" lang="es-ES" altLang="es-ES_tradnl" sz="1400" b="1" i="0" u="none" strike="noStrike" cap="none" normalizeH="0" baseline="0" dirty="0">
                        <a:ln>
                          <a:noFill/>
                        </a:ln>
                        <a:solidFill>
                          <a:schemeClr val="bg1"/>
                        </a:solidFill>
                        <a:effectLst/>
                        <a:latin typeface="Arial" panose="020B0604020202020204" pitchFamily="34" charset="0"/>
                        <a:ea typeface="ＭＳ Ｐゴシック" panose="020B0600070205080204" pitchFamily="34" charset="-128"/>
                      </a:endParaRPr>
                    </a:p>
                  </a:txBody>
                  <a:tcPr marL="44443" marR="4444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val="10000"/>
                  </a:ext>
                </a:extLst>
              </a:tr>
              <a:tr h="120008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altLang="en-US" sz="1400" b="1" i="0" u="none" strike="noStrike" cap="none" normalizeH="0" baseline="0" dirty="0" smtClean="0">
                          <a:ln>
                            <a:noFill/>
                          </a:ln>
                          <a:solidFill>
                            <a:srgbClr val="000000"/>
                          </a:solidFill>
                          <a:effectLst/>
                          <a:latin typeface="Arial" panose="020B0604020202020204" pitchFamily="34" charset="0"/>
                          <a:ea typeface="ＭＳ Ｐゴシック" panose="020B0600070205080204" pitchFamily="34" charset="-128"/>
                        </a:rPr>
                        <a:t>Implementación de programas</a:t>
                      </a:r>
                      <a:endParaRPr kumimoji="0" lang="es-ES" altLang="en-US" sz="1400" b="1"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endParaRPr>
                    </a:p>
                  </a:txBody>
                  <a:tcPr marL="9330" marR="9330" marT="932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altLang="en-US" sz="1400" b="1"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 proyectos en funcionamiento a los 3 meses que cumplen estándar vs adjudicados</a:t>
                      </a:r>
                    </a:p>
                  </a:txBody>
                  <a:tcPr marL="9330" marR="9330" marT="932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Dir. Op Sociales</a:t>
                      </a:r>
                    </a:p>
                  </a:txBody>
                  <a:tcPr marL="9525" marR="9525" marT="952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90%</a:t>
                      </a:r>
                    </a:p>
                  </a:txBody>
                  <a:tcPr marL="9330" marR="9330" marT="932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Semestral</a:t>
                      </a:r>
                    </a:p>
                  </a:txBody>
                  <a:tcPr marL="9330" marR="9330" marT="932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es-CL" altLang="en-US" sz="1200" b="0" i="0" u="none" strike="noStrike" cap="none" normalizeH="0" baseline="0" noProof="0" dirty="0" smtClean="0">
                          <a:ln>
                            <a:noFill/>
                          </a:ln>
                          <a:solidFill>
                            <a:srgbClr val="000000"/>
                          </a:solidFill>
                          <a:effectLst/>
                          <a:latin typeface="Arial" panose="020B0604020202020204" pitchFamily="34" charset="0"/>
                          <a:ea typeface="ＭＳ Ｐゴシック" panose="020B0600070205080204" pitchFamily="34" charset="-128"/>
                        </a:rPr>
                        <a:t>No hay proyectos Adjudicados</a:t>
                      </a:r>
                    </a:p>
                    <a:p>
                      <a:pPr marL="0" marR="0" lvl="0" indent="0" algn="ctr" defTabSz="914400" rtl="0" eaLnBrk="1" fontAlgn="ctr" latinLnBrk="0" hangingPunct="1">
                        <a:lnSpc>
                          <a:spcPct val="100000"/>
                        </a:lnSpc>
                        <a:spcBef>
                          <a:spcPct val="0"/>
                        </a:spcBef>
                        <a:spcAft>
                          <a:spcPct val="0"/>
                        </a:spcAft>
                        <a:buClrTx/>
                        <a:buSzTx/>
                        <a:buFontTx/>
                        <a:buNone/>
                        <a:tabLst/>
                      </a:pPr>
                      <a:endParaRPr kumimoji="0" lang="es-CL" altLang="en-US" sz="1200" b="0" i="0" u="none" strike="noStrike" cap="none" normalizeH="0" baseline="0" noProof="0" dirty="0">
                        <a:ln>
                          <a:noFill/>
                        </a:ln>
                        <a:solidFill>
                          <a:srgbClr val="000000"/>
                        </a:solidFill>
                        <a:effectLst/>
                        <a:latin typeface="Arial" panose="020B0604020202020204" pitchFamily="34" charset="0"/>
                        <a:ea typeface="ＭＳ Ｐゴシック" panose="020B0600070205080204" pitchFamily="34" charset="-128"/>
                      </a:endParaRPr>
                    </a:p>
                  </a:txBody>
                  <a:tcPr marL="9330" marR="9330" marT="932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Arial" panose="020B0604020202020204" pitchFamily="34" charset="0"/>
                          <a:ea typeface="ＭＳ Ｐゴシック" panose="020B0600070205080204" pitchFamily="34" charset="-128"/>
                        </a:rPr>
                        <a:t>100%</a:t>
                      </a:r>
                      <a:endParaRPr kumimoji="0" lang="en-US" altLang="en-US" sz="1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endParaRPr>
                    </a:p>
                  </a:txBody>
                  <a:tcPr marL="9330" marR="9330" marT="932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L" altLang="en-US" sz="1200" b="0" i="0" u="none" strike="noStrike" cap="none" normalizeH="0" baseline="0" noProof="0" dirty="0" smtClean="0">
                          <a:ln>
                            <a:noFill/>
                          </a:ln>
                          <a:solidFill>
                            <a:srgbClr val="000000"/>
                          </a:solidFill>
                          <a:effectLst/>
                          <a:latin typeface="Arial" panose="020B0604020202020204" pitchFamily="34" charset="0"/>
                          <a:ea typeface="ＭＳ Ｐゴシック" panose="020B0600070205080204" pitchFamily="34" charset="-128"/>
                        </a:rPr>
                        <a:t>No hubo licitación</a:t>
                      </a:r>
                      <a:endParaRPr kumimoji="0" lang="es-CL" altLang="en-US" sz="1200" b="0" i="0" u="none" strike="noStrike" cap="none" normalizeH="0" baseline="0" noProof="0" dirty="0">
                        <a:ln>
                          <a:noFill/>
                        </a:ln>
                        <a:solidFill>
                          <a:srgbClr val="000000"/>
                        </a:solidFill>
                        <a:effectLst/>
                        <a:latin typeface="Arial" panose="020B0604020202020204" pitchFamily="34" charset="0"/>
                        <a:ea typeface="ＭＳ Ｐゴシック" panose="020B0600070205080204" pitchFamily="34" charset="-128"/>
                      </a:endParaRPr>
                    </a:p>
                  </a:txBody>
                  <a:tcPr marL="9330" marR="9330" marT="932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Arial" panose="020B0604020202020204" pitchFamily="34" charset="0"/>
                          <a:ea typeface="ＭＳ Ｐゴシック" panose="020B0600070205080204" pitchFamily="34" charset="-128"/>
                        </a:rPr>
                        <a:t>100%</a:t>
                      </a:r>
                      <a:endParaRPr kumimoji="0" lang="en-US" altLang="en-US" sz="1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endParaRPr>
                    </a:p>
                  </a:txBody>
                  <a:tcPr marL="9330" marR="9330" marT="932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L" altLang="en-US" sz="1200" b="0" i="0" u="none" strike="noStrike" cap="none" normalizeH="0" baseline="0" noProof="0" dirty="0" smtClean="0">
                          <a:ln>
                            <a:noFill/>
                          </a:ln>
                          <a:solidFill>
                            <a:srgbClr val="000000"/>
                          </a:solidFill>
                          <a:effectLst/>
                          <a:latin typeface="Arial" panose="020B0604020202020204" pitchFamily="34" charset="0"/>
                          <a:ea typeface="ＭＳ Ｐゴシック" panose="020B0600070205080204" pitchFamily="34" charset="-128"/>
                        </a:rPr>
                        <a:t>Se suspendió Proceso de licitación</a:t>
                      </a:r>
                      <a:endParaRPr kumimoji="0" lang="es-CL" altLang="en-US" sz="1200" b="0" i="0" u="none" strike="noStrike" cap="none" normalizeH="0" baseline="0" noProof="0" dirty="0">
                        <a:ln>
                          <a:noFill/>
                        </a:ln>
                        <a:solidFill>
                          <a:srgbClr val="000000"/>
                        </a:solidFill>
                        <a:effectLst/>
                        <a:latin typeface="Arial" panose="020B0604020202020204" pitchFamily="34" charset="0"/>
                        <a:ea typeface="ＭＳ Ｐゴシック" panose="020B0600070205080204" pitchFamily="34" charset="-128"/>
                      </a:endParaRPr>
                    </a:p>
                  </a:txBody>
                  <a:tcPr marL="9330" marR="9330" marT="932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L" altLang="en-US" sz="1200" b="0" i="0" u="none" strike="noStrike" cap="none" normalizeH="0" baseline="0" noProof="0" dirty="0" smtClean="0">
                          <a:ln>
                            <a:noFill/>
                          </a:ln>
                          <a:solidFill>
                            <a:srgbClr val="000000"/>
                          </a:solidFill>
                          <a:effectLst/>
                          <a:latin typeface="Arial" panose="020B0604020202020204" pitchFamily="34" charset="0"/>
                          <a:ea typeface="ＭＳ Ｐゴシック" panose="020B0600070205080204" pitchFamily="34" charset="-128"/>
                        </a:rPr>
                        <a:t>100%</a:t>
                      </a:r>
                      <a:endParaRPr kumimoji="0" lang="es-CL" altLang="en-US" sz="1200" b="0" i="0" u="none" strike="noStrike" cap="none" normalizeH="0" baseline="0" noProof="0" dirty="0">
                        <a:ln>
                          <a:noFill/>
                        </a:ln>
                        <a:solidFill>
                          <a:srgbClr val="000000"/>
                        </a:solidFill>
                        <a:effectLst/>
                        <a:latin typeface="Arial" panose="020B0604020202020204" pitchFamily="34" charset="0"/>
                        <a:ea typeface="ＭＳ Ｐゴシック" panose="020B0600070205080204" pitchFamily="34" charset="-128"/>
                      </a:endParaRPr>
                    </a:p>
                  </a:txBody>
                  <a:tcPr marL="9330" marR="9330" marT="932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0008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altLang="en-US" sz="1400" b="1" i="0" u="none" strike="noStrike" cap="none" normalizeH="0" baseline="0" dirty="0" smtClean="0">
                          <a:ln>
                            <a:noFill/>
                          </a:ln>
                          <a:solidFill>
                            <a:srgbClr val="000000"/>
                          </a:solidFill>
                          <a:effectLst/>
                          <a:latin typeface="Arial" panose="020B0604020202020204" pitchFamily="34" charset="0"/>
                          <a:ea typeface="ＭＳ Ｐゴシック" panose="020B0600070205080204" pitchFamily="34" charset="-128"/>
                        </a:rPr>
                        <a:t>Ejecución de programas</a:t>
                      </a:r>
                      <a:endParaRPr kumimoji="0" lang="es-ES" altLang="en-US" sz="1400" b="1"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endParaRPr>
                    </a:p>
                  </a:txBody>
                  <a:tcPr marL="9330" marR="9330" marT="932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altLang="en-US" sz="1400" b="1"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Resultado de evaluación del mandante</a:t>
                      </a:r>
                    </a:p>
                    <a:p>
                      <a:pPr marL="0" marR="0" lvl="0" indent="0" algn="ctr" defTabSz="914400" rtl="0" eaLnBrk="1" fontAlgn="ctr" latinLnBrk="0" hangingPunct="1">
                        <a:lnSpc>
                          <a:spcPct val="100000"/>
                        </a:lnSpc>
                        <a:spcBef>
                          <a:spcPct val="0"/>
                        </a:spcBef>
                        <a:spcAft>
                          <a:spcPct val="0"/>
                        </a:spcAft>
                        <a:buClrTx/>
                        <a:buSzTx/>
                        <a:buFontTx/>
                        <a:buNone/>
                        <a:tabLst/>
                      </a:pPr>
                      <a:r>
                        <a:rPr kumimoji="0" lang="es-ES" altLang="en-US" sz="1400" b="1"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(bueno o muy bueno)</a:t>
                      </a:r>
                    </a:p>
                  </a:txBody>
                  <a:tcPr marL="9330" marR="9330" marT="932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Dir. Op Sociales</a:t>
                      </a:r>
                    </a:p>
                  </a:txBody>
                  <a:tcPr marL="9525" marR="9525" marT="952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90%</a:t>
                      </a:r>
                    </a:p>
                  </a:txBody>
                  <a:tcPr marL="9330" marR="9330" marT="932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Semestral</a:t>
                      </a:r>
                    </a:p>
                  </a:txBody>
                  <a:tcPr marL="9330" marR="9330" marT="932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altLang="en-US" sz="1200" b="0" i="0" u="none" strike="noStrike" cap="none" normalizeH="0" baseline="0" dirty="0" smtClean="0">
                          <a:ln>
                            <a:noFill/>
                          </a:ln>
                          <a:solidFill>
                            <a:srgbClr val="000000"/>
                          </a:solidFill>
                          <a:effectLst/>
                          <a:latin typeface="Arial" panose="020B0604020202020204" pitchFamily="34" charset="0"/>
                          <a:ea typeface="ＭＳ Ｐゴシック" panose="020B0600070205080204" pitchFamily="34" charset="-128"/>
                        </a:rPr>
                        <a:t>92%</a:t>
                      </a:r>
                      <a:endParaRPr kumimoji="0" lang="es-ES" altLang="en-US" sz="1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endParaRPr>
                    </a:p>
                  </a:txBody>
                  <a:tcPr marL="9330" marR="9330" marT="932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altLang="en-US" sz="1200" b="0" i="0" u="none" strike="noStrike" cap="none" normalizeH="0" baseline="0" dirty="0" smtClean="0">
                          <a:ln>
                            <a:noFill/>
                          </a:ln>
                          <a:solidFill>
                            <a:srgbClr val="000000"/>
                          </a:solidFill>
                          <a:effectLst/>
                          <a:latin typeface="Arial" panose="020B0604020202020204" pitchFamily="34" charset="0"/>
                          <a:ea typeface="ＭＳ Ｐゴシック" panose="020B0600070205080204" pitchFamily="34" charset="-128"/>
                        </a:rPr>
                        <a:t>94% </a:t>
                      </a:r>
                    </a:p>
                  </a:txBody>
                  <a:tcPr marL="9330" marR="9330" marT="932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L" altLang="en-US" sz="1200" b="0" i="0" u="none" strike="noStrike" cap="none" normalizeH="0" baseline="0" noProof="0" dirty="0" smtClean="0">
                          <a:ln>
                            <a:noFill/>
                          </a:ln>
                          <a:solidFill>
                            <a:srgbClr val="000000"/>
                          </a:solidFill>
                          <a:effectLst/>
                          <a:latin typeface="Arial" panose="020B0604020202020204" pitchFamily="34" charset="0"/>
                          <a:ea typeface="ＭＳ Ｐゴシック" panose="020B0600070205080204" pitchFamily="34" charset="-128"/>
                        </a:rPr>
                        <a:t>PD: 97,6%</a:t>
                      </a:r>
                    </a:p>
                    <a:p>
                      <a:pPr marL="0" marR="0" lvl="0" indent="0" algn="ctr" defTabSz="914400" rtl="0" eaLnBrk="1" fontAlgn="ctr" latinLnBrk="0" hangingPunct="1">
                        <a:lnSpc>
                          <a:spcPct val="100000"/>
                        </a:lnSpc>
                        <a:spcBef>
                          <a:spcPct val="0"/>
                        </a:spcBef>
                        <a:spcAft>
                          <a:spcPct val="0"/>
                        </a:spcAft>
                        <a:buClrTx/>
                        <a:buSzTx/>
                        <a:buFontTx/>
                        <a:buNone/>
                        <a:tabLst/>
                      </a:pPr>
                      <a:r>
                        <a:rPr kumimoji="0" lang="es-CL" altLang="en-US" sz="1200" b="0" i="0" u="none" strike="noStrike" cap="none" normalizeH="0" baseline="0" noProof="0" dirty="0" smtClean="0">
                          <a:ln>
                            <a:noFill/>
                          </a:ln>
                          <a:solidFill>
                            <a:srgbClr val="000000"/>
                          </a:solidFill>
                          <a:effectLst/>
                          <a:latin typeface="Arial" panose="020B0604020202020204" pitchFamily="34" charset="0"/>
                          <a:ea typeface="ＭＳ Ｐゴシック" panose="020B0600070205080204" pitchFamily="34" charset="-128"/>
                        </a:rPr>
                        <a:t>RPA:100%</a:t>
                      </a:r>
                      <a:endParaRPr kumimoji="0" lang="es-ES" altLang="en-US" sz="1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endParaRPr>
                    </a:p>
                  </a:txBody>
                  <a:tcPr marL="9330" marR="9330" marT="932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altLang="en-US" sz="1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100</a:t>
                      </a:r>
                      <a:r>
                        <a:rPr kumimoji="0" lang="es-ES" altLang="en-US" sz="1200" b="0" i="0" u="none" strike="noStrike" cap="none" normalizeH="0" baseline="0" dirty="0" smtClean="0">
                          <a:ln>
                            <a:noFill/>
                          </a:ln>
                          <a:solidFill>
                            <a:srgbClr val="000000"/>
                          </a:solidFill>
                          <a:effectLst/>
                          <a:latin typeface="Arial" panose="020B0604020202020204" pitchFamily="34" charset="0"/>
                          <a:ea typeface="ＭＳ Ｐゴシック" panose="020B0600070205080204" pitchFamily="34" charset="-128"/>
                        </a:rPr>
                        <a:t>% RPA</a:t>
                      </a:r>
                      <a:br>
                        <a:rPr kumimoji="0" lang="es-ES" altLang="en-US" sz="1200" b="0" i="0" u="none" strike="noStrike" cap="none" normalizeH="0" baseline="0" dirty="0" smtClean="0">
                          <a:ln>
                            <a:noFill/>
                          </a:ln>
                          <a:solidFill>
                            <a:srgbClr val="000000"/>
                          </a:solidFill>
                          <a:effectLst/>
                          <a:latin typeface="Arial" panose="020B0604020202020204" pitchFamily="34" charset="0"/>
                          <a:ea typeface="ＭＳ Ｐゴシック" panose="020B0600070205080204" pitchFamily="34" charset="-128"/>
                        </a:rPr>
                      </a:br>
                      <a:r>
                        <a:rPr kumimoji="0" lang="es-ES" altLang="en-US" sz="1200" b="0" i="0" u="none" strike="noStrike" cap="none" normalizeH="0" baseline="0" dirty="0" smtClean="0">
                          <a:ln>
                            <a:noFill/>
                          </a:ln>
                          <a:solidFill>
                            <a:srgbClr val="000000"/>
                          </a:solidFill>
                          <a:effectLst/>
                          <a:latin typeface="Arial" panose="020B0604020202020204" pitchFamily="34" charset="0"/>
                          <a:ea typeface="ＭＳ Ｐゴシック" panose="020B0600070205080204" pitchFamily="34" charset="-128"/>
                        </a:rPr>
                        <a:t>Suspendida PD</a:t>
                      </a:r>
                      <a:endParaRPr kumimoji="0" lang="es-ES" altLang="en-US" sz="1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endParaRPr>
                    </a:p>
                  </a:txBody>
                  <a:tcPr marL="9330" marR="9330" marT="932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altLang="en-US" sz="1200" b="0" i="0" u="none" strike="noStrike" cap="none" normalizeH="0" baseline="0" dirty="0" smtClean="0">
                          <a:ln>
                            <a:noFill/>
                          </a:ln>
                          <a:solidFill>
                            <a:srgbClr val="000000"/>
                          </a:solidFill>
                          <a:effectLst/>
                          <a:latin typeface="Arial" panose="020B0604020202020204" pitchFamily="34" charset="0"/>
                          <a:ea typeface="ＭＳ Ｐゴシック" panose="020B0600070205080204" pitchFamily="34" charset="-128"/>
                        </a:rPr>
                        <a:t>100% corresponde a RPA. En PD están suspendidas</a:t>
                      </a:r>
                      <a:endParaRPr kumimoji="0" lang="es-ES" altLang="en-US" sz="1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endParaRPr>
                    </a:p>
                  </a:txBody>
                  <a:tcPr marL="9330" marR="9330" marT="932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altLang="en-US" sz="1200" b="0" i="0" u="none" strike="noStrike" cap="none" normalizeH="0" baseline="0" dirty="0" smtClean="0">
                          <a:ln>
                            <a:noFill/>
                          </a:ln>
                          <a:solidFill>
                            <a:srgbClr val="000000"/>
                          </a:solidFill>
                          <a:effectLst/>
                          <a:latin typeface="Arial" panose="020B0604020202020204" pitchFamily="34" charset="0"/>
                          <a:ea typeface="ＭＳ Ｐゴシック" panose="020B0600070205080204" pitchFamily="34" charset="-128"/>
                        </a:rPr>
                        <a:t>100% corresponde a RPA. En PD están suspendidas</a:t>
                      </a:r>
                      <a:endParaRPr kumimoji="0" lang="es-ES" altLang="en-US" sz="1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endParaRPr>
                    </a:p>
                  </a:txBody>
                  <a:tcPr marL="9330" marR="9330" marT="932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370281">
                <a:tc>
                  <a:txBody>
                    <a:bodyPr/>
                    <a:lstStyle/>
                    <a:p>
                      <a:pPr algn="ctr" rtl="0" fontAlgn="ctr"/>
                      <a:r>
                        <a:rPr lang="es-CL" sz="1400" b="1" i="0" u="none" strike="noStrike" noProof="0" dirty="0" smtClean="0">
                          <a:solidFill>
                            <a:srgbClr val="000000"/>
                          </a:solidFill>
                          <a:effectLst/>
                          <a:latin typeface="Arial" panose="020B0604020202020204" pitchFamily="34" charset="0"/>
                          <a:cs typeface="Arial" panose="020B0604020202020204" pitchFamily="34" charset="0"/>
                        </a:rPr>
                        <a:t>Cierre</a:t>
                      </a:r>
                      <a:r>
                        <a:rPr lang="es-CL" sz="1400" b="1" i="0" u="none" strike="noStrike" baseline="0" noProof="0" dirty="0" smtClean="0">
                          <a:solidFill>
                            <a:srgbClr val="000000"/>
                          </a:solidFill>
                          <a:effectLst/>
                          <a:latin typeface="Arial" panose="020B0604020202020204" pitchFamily="34" charset="0"/>
                          <a:cs typeface="Arial" panose="020B0604020202020204" pitchFamily="34" charset="0"/>
                        </a:rPr>
                        <a:t> de programas</a:t>
                      </a:r>
                      <a:endParaRPr lang="es-CL" sz="1400" b="1" i="0" u="none" strike="noStrike" noProof="0" dirty="0">
                        <a:solidFill>
                          <a:srgbClr val="000000"/>
                        </a:solidFill>
                        <a:effectLst/>
                        <a:latin typeface="Arial" panose="020B0604020202020204" pitchFamily="34" charset="0"/>
                        <a:cs typeface="Arial" panose="020B0604020202020204" pitchFamily="34" charset="0"/>
                      </a:endParaRPr>
                    </a:p>
                  </a:txBody>
                  <a:tcPr marL="9330" marR="9330" marT="9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s-CL" sz="1400" b="1" i="0" u="none" strike="noStrike" noProof="0" dirty="0" smtClean="0">
                          <a:solidFill>
                            <a:srgbClr val="000000"/>
                          </a:solidFill>
                          <a:effectLst/>
                          <a:latin typeface="Arial" panose="020B0604020202020204" pitchFamily="34" charset="0"/>
                          <a:cs typeface="Arial" panose="020B0604020202020204" pitchFamily="34" charset="0"/>
                        </a:rPr>
                        <a:t>% programas cerrados sin reparos técnicos</a:t>
                      </a:r>
                      <a:endParaRPr lang="es-CL" sz="1400" b="1" i="0" u="none" strike="noStrike" noProof="0" dirty="0">
                        <a:solidFill>
                          <a:srgbClr val="000000"/>
                        </a:solidFill>
                        <a:effectLst/>
                        <a:latin typeface="Arial" panose="020B0604020202020204" pitchFamily="34" charset="0"/>
                        <a:cs typeface="Arial" panose="020B0604020202020204" pitchFamily="34" charset="0"/>
                      </a:endParaRPr>
                    </a:p>
                  </a:txBody>
                  <a:tcPr marL="9330" marR="9330" marT="9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sz="1400" b="1" i="0" u="none" strike="noStrike" kern="1200" dirty="0">
                          <a:solidFill>
                            <a:srgbClr val="000000"/>
                          </a:solidFill>
                          <a:effectLst/>
                          <a:latin typeface="Arial" panose="020B0604020202020204" pitchFamily="34" charset="0"/>
                          <a:ea typeface="+mn-ea"/>
                          <a:cs typeface="Arial" panose="020B0604020202020204" pitchFamily="34" charset="0"/>
                        </a:rPr>
                        <a:t>Dir.</a:t>
                      </a:r>
                      <a:r>
                        <a:rPr lang="en-US" sz="1400" b="1" i="0" u="none" strike="noStrike" kern="1200" baseline="0" dirty="0">
                          <a:solidFill>
                            <a:srgbClr val="000000"/>
                          </a:solidFill>
                          <a:effectLst/>
                          <a:latin typeface="Arial" panose="020B0604020202020204" pitchFamily="34" charset="0"/>
                          <a:ea typeface="+mn-ea"/>
                          <a:cs typeface="Arial" panose="020B0604020202020204" pitchFamily="34" charset="0"/>
                        </a:rPr>
                        <a:t> Op Sociales</a:t>
                      </a: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100%</a:t>
                      </a:r>
                    </a:p>
                  </a:txBody>
                  <a:tcPr marL="9330" marR="9330" marT="9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s-CL" sz="1400" b="1" i="0" u="none" strike="noStrike" noProof="0" dirty="0" smtClean="0">
                          <a:solidFill>
                            <a:srgbClr val="000000"/>
                          </a:solidFill>
                          <a:effectLst/>
                          <a:latin typeface="Arial" panose="020B0604020202020204" pitchFamily="34" charset="0"/>
                          <a:cs typeface="Arial" panose="020B0604020202020204" pitchFamily="34" charset="0"/>
                        </a:rPr>
                        <a:t>Semestral</a:t>
                      </a:r>
                      <a:endParaRPr lang="es-CL" sz="1400" b="1" i="0" u="none" strike="noStrike" noProof="0" dirty="0">
                        <a:solidFill>
                          <a:srgbClr val="000000"/>
                        </a:solidFill>
                        <a:effectLst/>
                        <a:latin typeface="Arial" panose="020B0604020202020204" pitchFamily="34" charset="0"/>
                        <a:cs typeface="Arial" panose="020B0604020202020204" pitchFamily="34" charset="0"/>
                      </a:endParaRPr>
                    </a:p>
                  </a:txBody>
                  <a:tcPr marL="9330" marR="9330" marT="9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ES" altLang="en-US" sz="1200" b="0" i="0" u="none" strike="noStrike" cap="none" normalizeH="0" baseline="0" dirty="0" smtClean="0">
                          <a:ln>
                            <a:noFill/>
                          </a:ln>
                          <a:solidFill>
                            <a:srgbClr val="000000"/>
                          </a:solidFill>
                          <a:effectLst/>
                          <a:latin typeface="Arial" panose="020B0604020202020204" pitchFamily="34" charset="0"/>
                          <a:ea typeface="ＭＳ Ｐゴシック" panose="020B0600070205080204" pitchFamily="34" charset="-128"/>
                        </a:rPr>
                        <a:t>No hay programas cerrados</a:t>
                      </a:r>
                    </a:p>
                    <a:p>
                      <a:pPr marL="0" marR="0" indent="0" algn="ctr" defTabSz="914400" rtl="0" eaLnBrk="1" fontAlgn="ctr" latinLnBrk="0" hangingPunct="1">
                        <a:lnSpc>
                          <a:spcPct val="100000"/>
                        </a:lnSpc>
                        <a:spcBef>
                          <a:spcPts val="0"/>
                        </a:spcBef>
                        <a:spcAft>
                          <a:spcPts val="0"/>
                        </a:spcAft>
                        <a:buClrTx/>
                        <a:buSzTx/>
                        <a:buFontTx/>
                        <a:buNone/>
                        <a:tabLst/>
                        <a:defRPr/>
                      </a:pPr>
                      <a:endParaRPr lang="es-CL" sz="1200" b="0" i="0" u="none" strike="noStrike" kern="1200" baseline="0" noProof="0" dirty="0">
                        <a:solidFill>
                          <a:schemeClr val="tx1"/>
                        </a:solidFill>
                        <a:effectLst/>
                        <a:latin typeface="Arial" panose="020B0604020202020204" pitchFamily="34" charset="0"/>
                        <a:ea typeface="+mn-ea"/>
                        <a:cs typeface="Arial" panose="020B0604020202020204" pitchFamily="34" charset="0"/>
                      </a:endParaRPr>
                    </a:p>
                  </a:txBody>
                  <a:tcPr marL="9330" marR="9330" marT="9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ES" altLang="en-US" sz="1200" b="0" i="0" u="none" strike="noStrike" cap="none" normalizeH="0" baseline="0" dirty="0" smtClean="0">
                          <a:ln>
                            <a:noFill/>
                          </a:ln>
                          <a:solidFill>
                            <a:srgbClr val="000000"/>
                          </a:solidFill>
                          <a:effectLst/>
                          <a:latin typeface="Arial" panose="020B0604020202020204" pitchFamily="34" charset="0"/>
                          <a:ea typeface="ＭＳ Ｐゴシック" panose="020B0600070205080204" pitchFamily="34" charset="-128"/>
                        </a:rPr>
                        <a:t>No hay programas cerrados</a:t>
                      </a:r>
                    </a:p>
                  </a:txBody>
                  <a:tcPr marL="9330" marR="9330" marT="9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L" sz="1200" b="0" i="0" u="none" strike="noStrike" kern="1200" baseline="0" noProof="0" dirty="0" smtClean="0">
                          <a:solidFill>
                            <a:schemeClr val="tx1"/>
                          </a:solidFill>
                          <a:effectLst/>
                          <a:latin typeface="Arial" panose="020B0604020202020204" pitchFamily="34" charset="0"/>
                          <a:ea typeface="+mn-ea"/>
                          <a:cs typeface="Arial" panose="020B0604020202020204" pitchFamily="34" charset="0"/>
                        </a:rPr>
                        <a:t>100%</a:t>
                      </a:r>
                      <a:endParaRPr lang="es-CL" sz="1200" b="0" i="0" u="none" strike="noStrike" kern="1200" baseline="0" noProof="0" dirty="0">
                        <a:solidFill>
                          <a:schemeClr val="tx1"/>
                        </a:solidFill>
                        <a:effectLst/>
                        <a:latin typeface="Arial" panose="020B0604020202020204" pitchFamily="34" charset="0"/>
                        <a:ea typeface="+mn-ea"/>
                        <a:cs typeface="Arial" panose="020B0604020202020204" pitchFamily="34" charset="0"/>
                      </a:endParaRPr>
                    </a:p>
                  </a:txBody>
                  <a:tcPr marL="9330" marR="9330" marT="9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L" sz="1200" b="0" i="0" u="none" strike="noStrike" kern="1200" baseline="0" noProof="0" dirty="0" smtClean="0">
                          <a:solidFill>
                            <a:schemeClr val="tx1"/>
                          </a:solidFill>
                          <a:effectLst/>
                          <a:latin typeface="Arial" panose="020B0604020202020204" pitchFamily="34" charset="0"/>
                          <a:ea typeface="+mn-ea"/>
                          <a:cs typeface="Arial" panose="020B0604020202020204" pitchFamily="34" charset="0"/>
                        </a:rPr>
                        <a:t>100%</a:t>
                      </a:r>
                      <a:endParaRPr lang="es-CL" sz="1200" b="0" i="0" u="none" strike="noStrike" kern="1200" baseline="0" noProof="0" dirty="0">
                        <a:solidFill>
                          <a:schemeClr val="tx1"/>
                        </a:solidFill>
                        <a:effectLst/>
                        <a:latin typeface="Arial" panose="020B0604020202020204" pitchFamily="34" charset="0"/>
                        <a:ea typeface="+mn-ea"/>
                        <a:cs typeface="Arial" panose="020B0604020202020204" pitchFamily="34" charset="0"/>
                      </a:endParaRPr>
                    </a:p>
                  </a:txBody>
                  <a:tcPr marL="9330" marR="9330" marT="9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200" b="0" i="0" u="none" strike="noStrike" kern="1200" baseline="0" noProof="0" dirty="0" smtClean="0">
                          <a:solidFill>
                            <a:schemeClr val="tx1"/>
                          </a:solidFill>
                          <a:effectLst/>
                          <a:latin typeface="Arial" panose="020B0604020202020204" pitchFamily="34" charset="0"/>
                          <a:ea typeface="+mn-ea"/>
                          <a:cs typeface="Arial" panose="020B0604020202020204" pitchFamily="34" charset="0"/>
                        </a:rPr>
                        <a:t>No se realizaron cierres al suspenderse el proceso de licitación</a:t>
                      </a:r>
                      <a:endParaRPr lang="es-CL" sz="1200" b="0" i="0" u="none" strike="noStrike" kern="1200" baseline="0" noProof="0" dirty="0">
                        <a:solidFill>
                          <a:schemeClr val="tx1"/>
                        </a:solidFill>
                        <a:effectLst/>
                        <a:latin typeface="Arial" panose="020B0604020202020204" pitchFamily="34" charset="0"/>
                        <a:ea typeface="+mn-ea"/>
                        <a:cs typeface="Arial" panose="020B0604020202020204" pitchFamily="34" charset="0"/>
                      </a:endParaRPr>
                    </a:p>
                  </a:txBody>
                  <a:tcPr marL="9330" marR="9330" marT="9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L" sz="1200" b="0" i="0" u="none" strike="noStrike" kern="1200" baseline="0" noProof="0" dirty="0" smtClean="0">
                          <a:solidFill>
                            <a:schemeClr val="tx1"/>
                          </a:solidFill>
                          <a:effectLst/>
                          <a:latin typeface="Arial" panose="020B0604020202020204" pitchFamily="34" charset="0"/>
                          <a:ea typeface="+mn-ea"/>
                          <a:cs typeface="Arial" panose="020B0604020202020204" pitchFamily="34" charset="0"/>
                        </a:rPr>
                        <a:t>100%</a:t>
                      </a:r>
                    </a:p>
                  </a:txBody>
                  <a:tcPr marL="9330" marR="9330" marT="9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44649">
                <a:tc>
                  <a:txBody>
                    <a:bodyPr/>
                    <a:lstStyle/>
                    <a:p>
                      <a:pPr algn="ctr" rtl="0" fontAlgn="ctr"/>
                      <a:r>
                        <a:rPr lang="es-CL" sz="1400" b="1" i="0" u="none" strike="noStrike" kern="1200" noProof="0" dirty="0" smtClean="0">
                          <a:solidFill>
                            <a:srgbClr val="000000"/>
                          </a:solidFill>
                          <a:effectLst/>
                          <a:latin typeface="Arial" panose="020B0604020202020204" pitchFamily="34" charset="0"/>
                          <a:ea typeface="+mn-ea"/>
                          <a:cs typeface="Arial" panose="020B0604020202020204" pitchFamily="34" charset="0"/>
                        </a:rPr>
                        <a:t>Comunicaciones</a:t>
                      </a:r>
                      <a:r>
                        <a:rPr lang="es-CL" sz="1400" b="1" i="0" u="none" strike="noStrike" kern="1200" baseline="0" noProof="0" dirty="0" smtClean="0">
                          <a:solidFill>
                            <a:srgbClr val="000000"/>
                          </a:solidFill>
                          <a:effectLst/>
                          <a:latin typeface="Arial" panose="020B0604020202020204" pitchFamily="34" charset="0"/>
                          <a:ea typeface="+mn-ea"/>
                          <a:cs typeface="Arial" panose="020B0604020202020204" pitchFamily="34" charset="0"/>
                        </a:rPr>
                        <a:t> Internas y externas</a:t>
                      </a:r>
                      <a:endParaRPr lang="es-CL" sz="1400" b="1" i="0" u="none" strike="noStrike" kern="1200" noProof="0" dirty="0">
                        <a:solidFill>
                          <a:srgbClr val="000000"/>
                        </a:solidFill>
                        <a:effectLst/>
                        <a:latin typeface="Arial" panose="020B0604020202020204" pitchFamily="34" charset="0"/>
                        <a:ea typeface="+mn-ea"/>
                        <a:cs typeface="Arial" panose="020B0604020202020204" pitchFamily="34" charset="0"/>
                      </a:endParaRPr>
                    </a:p>
                  </a:txBody>
                  <a:tcPr marL="9330" marR="9330" marT="9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s-ES" sz="1400" b="1" i="0" u="none" strike="noStrike" dirty="0">
                          <a:solidFill>
                            <a:srgbClr val="000000"/>
                          </a:solidFill>
                          <a:effectLst/>
                          <a:latin typeface="Arial" panose="020B0604020202020204" pitchFamily="34" charset="0"/>
                          <a:cs typeface="Arial" panose="020B0604020202020204" pitchFamily="34" charset="0"/>
                        </a:rPr>
                        <a:t>Ni</a:t>
                      </a:r>
                      <a:r>
                        <a:rPr lang="es-ES" sz="1400" b="1" i="0" u="none" strike="noStrike" kern="1200" dirty="0">
                          <a:solidFill>
                            <a:srgbClr val="000000"/>
                          </a:solidFill>
                          <a:effectLst/>
                          <a:latin typeface="Arial" panose="020B0604020202020204" pitchFamily="34" charset="0"/>
                          <a:ea typeface="+mn-ea"/>
                          <a:cs typeface="Arial" panose="020B0604020202020204" pitchFamily="34" charset="0"/>
                        </a:rPr>
                        <a:t>vel de cumplimiento de plan de comunicaciones externas</a:t>
                      </a: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330" marR="9330" marT="9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1" i="0" u="none" strike="noStrike" kern="1200" dirty="0">
                          <a:solidFill>
                            <a:srgbClr val="000000"/>
                          </a:solidFill>
                          <a:effectLst/>
                          <a:latin typeface="Arial" panose="020B0604020202020204" pitchFamily="34" charset="0"/>
                          <a:ea typeface="+mn-ea"/>
                          <a:cs typeface="Arial" panose="020B0604020202020204" pitchFamily="34" charset="0"/>
                        </a:rPr>
                        <a:t>Dir. Com y Mkt</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90%</a:t>
                      </a:r>
                    </a:p>
                  </a:txBody>
                  <a:tcPr marL="9330" marR="9330" marT="9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Semestral</a:t>
                      </a:r>
                    </a:p>
                  </a:txBody>
                  <a:tcPr marL="9330" marR="9330" marT="9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ES" altLang="en-US" sz="1200" b="0" i="0" u="none" strike="noStrike" cap="none" normalizeH="0" baseline="0" dirty="0" smtClean="0">
                          <a:ln>
                            <a:noFill/>
                          </a:ln>
                          <a:solidFill>
                            <a:srgbClr val="000000"/>
                          </a:solidFill>
                          <a:effectLst/>
                          <a:latin typeface="Arial" panose="020B0604020202020204" pitchFamily="34" charset="0"/>
                          <a:ea typeface="ＭＳ Ｐゴシック" panose="020B0600070205080204" pitchFamily="34" charset="-128"/>
                        </a:rPr>
                        <a:t>S/I</a:t>
                      </a:r>
                      <a:endParaRPr kumimoji="0" lang="es-ES" altLang="en-US" sz="1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endParaRPr>
                    </a:p>
                  </a:txBody>
                  <a:tcPr marL="9330" marR="9330" marT="9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ES" altLang="en-US" sz="1200" b="0" i="0" u="none" strike="noStrike" cap="none" normalizeH="0" baseline="0" dirty="0" smtClean="0">
                          <a:ln>
                            <a:noFill/>
                          </a:ln>
                          <a:solidFill>
                            <a:srgbClr val="000000"/>
                          </a:solidFill>
                          <a:effectLst/>
                          <a:latin typeface="Arial" panose="020B0604020202020204" pitchFamily="34" charset="0"/>
                          <a:ea typeface="ＭＳ Ｐゴシック" panose="020B0600070205080204" pitchFamily="34" charset="-128"/>
                        </a:rPr>
                        <a:t>100%</a:t>
                      </a:r>
                      <a:endParaRPr kumimoji="0" lang="es-ES" altLang="en-US" sz="1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endParaRPr>
                    </a:p>
                  </a:txBody>
                  <a:tcPr marL="9330" marR="9330" marT="9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effectLst/>
                          <a:latin typeface="Arial" panose="020B0604020202020204" pitchFamily="34" charset="0"/>
                          <a:ea typeface="+mn-ea"/>
                          <a:cs typeface="Arial" panose="020B0604020202020204" pitchFamily="34" charset="0"/>
                        </a:rPr>
                        <a:t>90%</a:t>
                      </a:r>
                      <a:endParaRPr lang="en-US" sz="1200" b="0" i="0" u="none" strike="noStrike" kern="1200" baseline="0" dirty="0">
                        <a:solidFill>
                          <a:schemeClr val="tx1"/>
                        </a:solidFill>
                        <a:effectLst/>
                        <a:latin typeface="Arial" panose="020B0604020202020204" pitchFamily="34" charset="0"/>
                        <a:ea typeface="+mn-ea"/>
                        <a:cs typeface="Arial" panose="020B0604020202020204" pitchFamily="34" charset="0"/>
                      </a:endParaRPr>
                    </a:p>
                  </a:txBody>
                  <a:tcPr marL="9330" marR="9330" marT="9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ES" altLang="en-US" sz="1200" b="0" i="0" u="none" strike="noStrike" cap="none" normalizeH="0" baseline="0" dirty="0" smtClean="0">
                          <a:ln>
                            <a:noFill/>
                          </a:ln>
                          <a:solidFill>
                            <a:srgbClr val="000000"/>
                          </a:solidFill>
                          <a:effectLst/>
                          <a:latin typeface="Arial" panose="020B0604020202020204" pitchFamily="34" charset="0"/>
                          <a:ea typeface="ＭＳ Ｐゴシック" panose="020B0600070205080204" pitchFamily="34" charset="-128"/>
                        </a:rPr>
                        <a:t>90%</a:t>
                      </a:r>
                    </a:p>
                  </a:txBody>
                  <a:tcPr marL="9330" marR="9330" marT="9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ES" altLang="en-US" sz="1200" b="0" i="0" u="none" strike="noStrike" cap="none" normalizeH="0" baseline="0" dirty="0" smtClean="0">
                          <a:ln>
                            <a:noFill/>
                          </a:ln>
                          <a:solidFill>
                            <a:srgbClr val="000000"/>
                          </a:solidFill>
                          <a:effectLst/>
                          <a:latin typeface="Arial" panose="020B0604020202020204" pitchFamily="34" charset="0"/>
                          <a:ea typeface="ＭＳ Ｐゴシック" panose="020B0600070205080204" pitchFamily="34" charset="-128"/>
                        </a:rPr>
                        <a:t>96%</a:t>
                      </a:r>
                      <a:endParaRPr kumimoji="0" lang="es-ES" altLang="en-US" sz="1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endParaRPr>
                    </a:p>
                  </a:txBody>
                  <a:tcPr marL="9330" marR="9330" marT="9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ES" altLang="en-US" sz="1200" b="0" i="0" u="none" strike="noStrike" cap="none" normalizeH="0" baseline="0" dirty="0" smtClean="0">
                          <a:ln>
                            <a:noFill/>
                          </a:ln>
                          <a:solidFill>
                            <a:srgbClr val="000000"/>
                          </a:solidFill>
                          <a:effectLst/>
                          <a:latin typeface="Arial" panose="020B0604020202020204" pitchFamily="34" charset="0"/>
                          <a:ea typeface="ＭＳ Ｐゴシック" panose="020B0600070205080204" pitchFamily="34" charset="-128"/>
                        </a:rPr>
                        <a:t>95%</a:t>
                      </a:r>
                      <a:endParaRPr kumimoji="0" lang="es-ES" altLang="en-US" sz="1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endParaRPr>
                    </a:p>
                  </a:txBody>
                  <a:tcPr marL="9330" marR="9330" marT="9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92027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D4F0AA4-2F1A-E6D4-ED42-9E472165B4D8}"/>
              </a:ext>
            </a:extLst>
          </p:cNvPr>
          <p:cNvSpPr txBox="1">
            <a:spLocks noChangeArrowheads="1"/>
          </p:cNvSpPr>
          <p:nvPr/>
        </p:nvSpPr>
        <p:spPr bwMode="auto">
          <a:xfrm>
            <a:off x="2108427" y="449861"/>
            <a:ext cx="741680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s-ES" altLang="es-ES_tradnl" sz="1800" dirty="0">
                <a:solidFill>
                  <a:srgbClr val="000000"/>
                </a:solidFill>
                <a:latin typeface="Arial" panose="020B0604020202020204" pitchFamily="34" charset="0"/>
                <a:ea typeface="MS PGothic" panose="020B0600070205080204" pitchFamily="34" charset="-128"/>
              </a:rPr>
              <a:t> </a:t>
            </a:r>
            <a:r>
              <a:rPr lang="es-ES" altLang="es-ES_tradnl" sz="1800" b="1" dirty="0">
                <a:latin typeface="Arial Black" panose="020B0604020202020204" pitchFamily="34" charset="0"/>
                <a:ea typeface="MS PGothic" panose="020B0600070205080204" pitchFamily="34" charset="-128"/>
              </a:rPr>
              <a:t>1.5 Indicadores Personas y Organización</a:t>
            </a:r>
          </a:p>
        </p:txBody>
      </p:sp>
      <p:graphicFrame>
        <p:nvGraphicFramePr>
          <p:cNvPr id="3" name="Tabla 2">
            <a:extLst>
              <a:ext uri="{FF2B5EF4-FFF2-40B4-BE49-F238E27FC236}">
                <a16:creationId xmlns:a16="http://schemas.microsoft.com/office/drawing/2014/main" id="{48B86858-C1B6-B6D8-1415-A337CB06C984}"/>
              </a:ext>
            </a:extLst>
          </p:cNvPr>
          <p:cNvGraphicFramePr>
            <a:graphicFrameLocks noGrp="1"/>
          </p:cNvGraphicFramePr>
          <p:nvPr>
            <p:extLst>
              <p:ext uri="{D42A27DB-BD31-4B8C-83A1-F6EECF244321}">
                <p14:modId xmlns:p14="http://schemas.microsoft.com/office/powerpoint/2010/main" val="4062603060"/>
              </p:ext>
            </p:extLst>
          </p:nvPr>
        </p:nvGraphicFramePr>
        <p:xfrm>
          <a:off x="373223" y="1494938"/>
          <a:ext cx="11402008" cy="2609850"/>
        </p:xfrm>
        <a:graphic>
          <a:graphicData uri="http://schemas.openxmlformats.org/drawingml/2006/table">
            <a:tbl>
              <a:tblPr/>
              <a:tblGrid>
                <a:gridCol w="1298364">
                  <a:extLst>
                    <a:ext uri="{9D8B030D-6E8A-4147-A177-3AD203B41FA5}">
                      <a16:colId xmlns:a16="http://schemas.microsoft.com/office/drawing/2014/main" val="20000"/>
                    </a:ext>
                  </a:extLst>
                </a:gridCol>
                <a:gridCol w="925662">
                  <a:extLst>
                    <a:ext uri="{9D8B030D-6E8A-4147-A177-3AD203B41FA5}">
                      <a16:colId xmlns:a16="http://schemas.microsoft.com/office/drawing/2014/main" val="20001"/>
                    </a:ext>
                  </a:extLst>
                </a:gridCol>
                <a:gridCol w="1158172">
                  <a:extLst>
                    <a:ext uri="{9D8B030D-6E8A-4147-A177-3AD203B41FA5}">
                      <a16:colId xmlns:a16="http://schemas.microsoft.com/office/drawing/2014/main" val="20002"/>
                    </a:ext>
                  </a:extLst>
                </a:gridCol>
                <a:gridCol w="977208">
                  <a:extLst>
                    <a:ext uri="{9D8B030D-6E8A-4147-A177-3AD203B41FA5}">
                      <a16:colId xmlns:a16="http://schemas.microsoft.com/office/drawing/2014/main" val="20003"/>
                    </a:ext>
                  </a:extLst>
                </a:gridCol>
                <a:gridCol w="1040675">
                  <a:extLst>
                    <a:ext uri="{9D8B030D-6E8A-4147-A177-3AD203B41FA5}">
                      <a16:colId xmlns:a16="http://schemas.microsoft.com/office/drawing/2014/main" val="951012757"/>
                    </a:ext>
                  </a:extLst>
                </a:gridCol>
                <a:gridCol w="904482">
                  <a:extLst>
                    <a:ext uri="{9D8B030D-6E8A-4147-A177-3AD203B41FA5}">
                      <a16:colId xmlns:a16="http://schemas.microsoft.com/office/drawing/2014/main" val="507422421"/>
                    </a:ext>
                  </a:extLst>
                </a:gridCol>
                <a:gridCol w="967076">
                  <a:extLst>
                    <a:ext uri="{9D8B030D-6E8A-4147-A177-3AD203B41FA5}">
                      <a16:colId xmlns:a16="http://schemas.microsoft.com/office/drawing/2014/main" val="20004"/>
                    </a:ext>
                  </a:extLst>
                </a:gridCol>
                <a:gridCol w="1476833">
                  <a:extLst>
                    <a:ext uri="{9D8B030D-6E8A-4147-A177-3AD203B41FA5}">
                      <a16:colId xmlns:a16="http://schemas.microsoft.com/office/drawing/2014/main" val="20005"/>
                    </a:ext>
                  </a:extLst>
                </a:gridCol>
                <a:gridCol w="1326768">
                  <a:extLst>
                    <a:ext uri="{9D8B030D-6E8A-4147-A177-3AD203B41FA5}">
                      <a16:colId xmlns:a16="http://schemas.microsoft.com/office/drawing/2014/main" val="20006"/>
                    </a:ext>
                  </a:extLst>
                </a:gridCol>
                <a:gridCol w="1326768">
                  <a:extLst>
                    <a:ext uri="{9D8B030D-6E8A-4147-A177-3AD203B41FA5}">
                      <a16:colId xmlns:a16="http://schemas.microsoft.com/office/drawing/2014/main" val="4185438303"/>
                    </a:ext>
                  </a:extLst>
                </a:gridCol>
              </a:tblGrid>
              <a:tr h="436280">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Indicador</a:t>
                      </a:r>
                    </a:p>
                  </a:txBody>
                  <a:tcPr marL="9525" marR="9525" marT="9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Resp.</a:t>
                      </a:r>
                    </a:p>
                  </a:txBody>
                  <a:tcPr marL="9525" marR="9525" marT="9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Meta</a:t>
                      </a:r>
                    </a:p>
                  </a:txBody>
                  <a:tcPr marL="9525" marR="9525" marT="9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Frec. Med</a:t>
                      </a:r>
                    </a:p>
                  </a:txBody>
                  <a:tcPr marL="9525" marR="9525" marT="9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_tradnl" sz="1400" b="1" i="0" u="none" strike="noStrike" kern="1200" cap="none" normalizeH="0" baseline="0" dirty="0" smtClean="0">
                          <a:ln>
                            <a:noFill/>
                          </a:ln>
                          <a:solidFill>
                            <a:schemeClr val="bg1"/>
                          </a:solidFill>
                          <a:effectLst/>
                          <a:latin typeface="Arial" panose="020B0604020202020204" pitchFamily="34" charset="0"/>
                          <a:ea typeface="MS PGothic" charset="-128"/>
                          <a:cs typeface="Arial" panose="020B0604020202020204" pitchFamily="34" charset="0"/>
                        </a:rPr>
                        <a:t>2018</a:t>
                      </a:r>
                      <a:endParaRPr kumimoji="0" lang="es-ES" altLang="es-ES_tradnl" sz="1400" b="1" i="0" u="none" strike="noStrike" kern="1200" cap="none" normalizeH="0" baseline="0" dirty="0">
                        <a:ln>
                          <a:noFill/>
                        </a:ln>
                        <a:solidFill>
                          <a:schemeClr val="bg1"/>
                        </a:solidFill>
                        <a:effectLst/>
                        <a:latin typeface="Arial" panose="020B0604020202020204" pitchFamily="34" charset="0"/>
                        <a:ea typeface="MS PGothic" charset="-128"/>
                        <a:cs typeface="Arial" panose="020B0604020202020204" pitchFamily="34" charset="0"/>
                      </a:endParaRPr>
                    </a:p>
                  </a:txBody>
                  <a:tcPr marL="44449" marR="4444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_tradnl" sz="1400" b="1" i="0" u="none" strike="noStrike" kern="1200" cap="none" normalizeH="0" baseline="0" dirty="0" smtClean="0">
                          <a:ln>
                            <a:noFill/>
                          </a:ln>
                          <a:solidFill>
                            <a:schemeClr val="bg1"/>
                          </a:solidFill>
                          <a:effectLst/>
                          <a:latin typeface="Arial" panose="020B0604020202020204" pitchFamily="34" charset="0"/>
                          <a:ea typeface="MS PGothic" charset="-128"/>
                          <a:cs typeface="Arial" panose="020B0604020202020204" pitchFamily="34" charset="0"/>
                        </a:rPr>
                        <a:t>2019</a:t>
                      </a:r>
                      <a:endParaRPr kumimoji="0" lang="es-ES" altLang="es-ES_tradnl" sz="1400" b="1" i="0" u="none" strike="noStrike" kern="1200" cap="none" normalizeH="0" baseline="0" dirty="0">
                        <a:ln>
                          <a:noFill/>
                        </a:ln>
                        <a:solidFill>
                          <a:schemeClr val="bg1"/>
                        </a:solidFill>
                        <a:effectLst/>
                        <a:latin typeface="Arial" panose="020B0604020202020204" pitchFamily="34" charset="0"/>
                        <a:ea typeface="MS PGothic" charset="-128"/>
                        <a:cs typeface="Arial" panose="020B0604020202020204" pitchFamily="34" charset="0"/>
                      </a:endParaRPr>
                    </a:p>
                  </a:txBody>
                  <a:tcPr marL="44449" marR="4444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_tradnl" sz="1400" b="1" i="0" u="none" strike="noStrike" kern="1200" cap="none" normalizeH="0" baseline="0" dirty="0">
                          <a:ln>
                            <a:noFill/>
                          </a:ln>
                          <a:solidFill>
                            <a:schemeClr val="bg1"/>
                          </a:solidFill>
                          <a:effectLst/>
                          <a:latin typeface="Arial" panose="020B0604020202020204" pitchFamily="34" charset="0"/>
                          <a:ea typeface="MS PGothic" charset="-128"/>
                          <a:cs typeface="Arial" panose="020B0604020202020204" pitchFamily="34" charset="0"/>
                        </a:rPr>
                        <a:t>2020</a:t>
                      </a:r>
                    </a:p>
                  </a:txBody>
                  <a:tcPr marL="44449" marR="4444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_tradnl" sz="1400" b="1" i="0" u="none" strike="noStrike" kern="1200" cap="none" normalizeH="0" baseline="0" dirty="0">
                          <a:ln>
                            <a:noFill/>
                          </a:ln>
                          <a:solidFill>
                            <a:schemeClr val="bg1"/>
                          </a:solidFill>
                          <a:effectLst/>
                          <a:latin typeface="Arial" panose="020B0604020202020204" pitchFamily="34" charset="0"/>
                          <a:ea typeface="MS PGothic" charset="-128"/>
                          <a:cs typeface="Arial" panose="020B0604020202020204" pitchFamily="34" charset="0"/>
                        </a:rPr>
                        <a:t>2021</a:t>
                      </a:r>
                    </a:p>
                  </a:txBody>
                  <a:tcPr marL="44449" marR="4444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_tradnl" sz="1400" b="1" i="0" u="none" strike="noStrike" kern="1200" cap="none" normalizeH="0" baseline="0" dirty="0" smtClean="0">
                          <a:ln>
                            <a:noFill/>
                          </a:ln>
                          <a:solidFill>
                            <a:schemeClr val="bg1"/>
                          </a:solidFill>
                          <a:effectLst/>
                          <a:latin typeface="Arial" panose="020B0604020202020204" pitchFamily="34" charset="0"/>
                          <a:ea typeface="MS PGothic" charset="-128"/>
                          <a:cs typeface="Arial" panose="020B0604020202020204" pitchFamily="34" charset="0"/>
                        </a:rPr>
                        <a:t>2022</a:t>
                      </a:r>
                      <a:endParaRPr kumimoji="0" lang="es-ES" altLang="es-ES_tradnl" sz="1400" b="1" i="0" u="none" strike="noStrike" kern="1200" cap="none" normalizeH="0" baseline="0" dirty="0">
                        <a:ln>
                          <a:noFill/>
                        </a:ln>
                        <a:solidFill>
                          <a:schemeClr val="bg1"/>
                        </a:solidFill>
                        <a:effectLst/>
                        <a:latin typeface="Arial" panose="020B0604020202020204" pitchFamily="34" charset="0"/>
                        <a:ea typeface="MS PGothic" charset="-128"/>
                        <a:cs typeface="Arial" panose="020B0604020202020204" pitchFamily="34" charset="0"/>
                      </a:endParaRPr>
                    </a:p>
                  </a:txBody>
                  <a:tcPr marL="44449" marR="4444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_tradnl" sz="1400" b="1" i="0" u="none" strike="noStrike" kern="1200" cap="none" normalizeH="0" baseline="0" dirty="0" smtClean="0">
                          <a:ln>
                            <a:noFill/>
                          </a:ln>
                          <a:solidFill>
                            <a:schemeClr val="bg1"/>
                          </a:solidFill>
                          <a:effectLst/>
                          <a:latin typeface="Arial" panose="020B0604020202020204" pitchFamily="34" charset="0"/>
                          <a:ea typeface="MS PGothic" charset="-128"/>
                          <a:cs typeface="Arial" panose="020B0604020202020204" pitchFamily="34" charset="0"/>
                        </a:rPr>
                        <a:t>2023(Agosto)</a:t>
                      </a:r>
                      <a:endParaRPr kumimoji="0" lang="es-ES" altLang="es-ES_tradnl" sz="1400" b="1" i="0" u="none" strike="noStrike" kern="1200" cap="none" normalizeH="0" baseline="0" dirty="0">
                        <a:ln>
                          <a:noFill/>
                        </a:ln>
                        <a:solidFill>
                          <a:schemeClr val="bg1"/>
                        </a:solidFill>
                        <a:effectLst/>
                        <a:latin typeface="Arial" panose="020B0604020202020204" pitchFamily="34" charset="0"/>
                        <a:ea typeface="MS PGothic" charset="-128"/>
                        <a:cs typeface="Arial" panose="020B0604020202020204" pitchFamily="34" charset="0"/>
                      </a:endParaRPr>
                    </a:p>
                  </a:txBody>
                  <a:tcPr marL="44449" marR="4444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2173570">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t>
                      </a:r>
                      <a:r>
                        <a:rPr lang="en-US" sz="1400" b="1" i="0" u="none" strike="noStrike" baseline="0" dirty="0">
                          <a:solidFill>
                            <a:srgbClr val="000000"/>
                          </a:solidFill>
                          <a:effectLst/>
                          <a:latin typeface="Arial" panose="020B0604020202020204" pitchFamily="34" charset="0"/>
                          <a:cs typeface="Arial" panose="020B0604020202020204" pitchFamily="34" charset="0"/>
                        </a:rPr>
                        <a:t> Gastos sobre Ingresos</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1" i="0" u="none" strike="noStrike" kern="1200" dirty="0">
                          <a:solidFill>
                            <a:srgbClr val="000000"/>
                          </a:solidFill>
                          <a:effectLst/>
                          <a:latin typeface="Arial" panose="020B0604020202020204" pitchFamily="34" charset="0"/>
                          <a:ea typeface="+mn-ea"/>
                          <a:cs typeface="Arial" panose="020B0604020202020204" pitchFamily="34" charset="0"/>
                        </a:rPr>
                        <a:t>Dir. Adm</a:t>
                      </a:r>
                      <a:r>
                        <a:rPr lang="en-US" sz="1400" b="1" i="0" u="none" strike="noStrike" kern="1200" baseline="0" dirty="0">
                          <a:solidFill>
                            <a:srgbClr val="000000"/>
                          </a:solidFill>
                          <a:effectLst/>
                          <a:latin typeface="Arial" panose="020B0604020202020204" pitchFamily="34" charset="0"/>
                          <a:ea typeface="+mn-ea"/>
                          <a:cs typeface="Arial" panose="020B0604020202020204" pitchFamily="34" charset="0"/>
                        </a:rPr>
                        <a:t> y Finanzas</a:t>
                      </a: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000000"/>
                          </a:solidFill>
                          <a:effectLst/>
                          <a:latin typeface="Arial" panose="020B0604020202020204" pitchFamily="34" charset="0"/>
                          <a:cs typeface="Arial" panose="020B0604020202020204" pitchFamily="34" charset="0"/>
                        </a:rPr>
                        <a:t> </a:t>
                      </a:r>
                      <a:r>
                        <a:rPr lang="en-US" sz="1400" b="1" i="0" u="none" strike="noStrike" dirty="0" smtClean="0">
                          <a:solidFill>
                            <a:srgbClr val="000000"/>
                          </a:solidFill>
                          <a:effectLst/>
                          <a:latin typeface="Arial" panose="020B0604020202020204" pitchFamily="34" charset="0"/>
                          <a:cs typeface="Arial" panose="020B0604020202020204" pitchFamily="34" charset="0"/>
                        </a:rPr>
                        <a:t>97%</a:t>
                      </a:r>
                      <a:r>
                        <a:rPr lang="en-US" sz="1400" b="1" i="0" u="none" strike="noStrike" baseline="0" dirty="0" smtClean="0">
                          <a:solidFill>
                            <a:srgbClr val="000000"/>
                          </a:solidFill>
                          <a:effectLst/>
                          <a:latin typeface="Arial" panose="020B0604020202020204" pitchFamily="34" charset="0"/>
                          <a:cs typeface="Arial" panose="020B0604020202020204" pitchFamily="34" charset="0"/>
                        </a:rPr>
                        <a:t> </a:t>
                      </a:r>
                      <a:r>
                        <a:rPr lang="en-US" sz="1400" b="1" i="0" u="none" strike="noStrike" baseline="0" dirty="0">
                          <a:solidFill>
                            <a:srgbClr val="000000"/>
                          </a:solidFill>
                          <a:effectLst/>
                          <a:latin typeface="Arial" panose="020B0604020202020204" pitchFamily="34" charset="0"/>
                          <a:cs typeface="Arial" panose="020B0604020202020204" pitchFamily="34" charset="0"/>
                        </a:rPr>
                        <a:t>(</a:t>
                      </a:r>
                      <a:r>
                        <a:rPr lang="en-US" sz="1400" b="1" i="0" u="none" strike="noStrike" baseline="0" dirty="0" err="1">
                          <a:solidFill>
                            <a:srgbClr val="000000"/>
                          </a:solidFill>
                          <a:effectLst/>
                          <a:latin typeface="Arial" panose="020B0604020202020204" pitchFamily="34" charset="0"/>
                          <a:cs typeface="Arial" panose="020B0604020202020204" pitchFamily="34" charset="0"/>
                        </a:rPr>
                        <a:t>Ppto</a:t>
                      </a:r>
                      <a:r>
                        <a:rPr lang="en-US" sz="1400" b="1" i="0" u="none" strike="noStrike" baseline="0" dirty="0">
                          <a:solidFill>
                            <a:srgbClr val="000000"/>
                          </a:solidFill>
                          <a:effectLst/>
                          <a:latin typeface="Arial" panose="020B0604020202020204" pitchFamily="34" charset="0"/>
                          <a:cs typeface="Arial" panose="020B0604020202020204" pitchFamily="34" charset="0"/>
                        </a:rPr>
                        <a:t>. Programas)</a:t>
                      </a:r>
                    </a:p>
                    <a:p>
                      <a:pPr algn="ctr" fontAlgn="ctr"/>
                      <a:endParaRPr lang="en-US" sz="1400" b="1" i="0" u="none" strike="noStrike" baseline="0" dirty="0">
                        <a:solidFill>
                          <a:srgbClr val="000000"/>
                        </a:solidFill>
                        <a:effectLst/>
                        <a:latin typeface="Arial" panose="020B0604020202020204" pitchFamily="34" charset="0"/>
                        <a:cs typeface="Arial" panose="020B0604020202020204" pitchFamily="34" charset="0"/>
                      </a:endParaRPr>
                    </a:p>
                    <a:p>
                      <a:pPr algn="ctr" fontAlgn="ctr"/>
                      <a:r>
                        <a:rPr lang="en-US" sz="1400" b="1" i="0" u="none" strike="noStrike" baseline="0" dirty="0">
                          <a:solidFill>
                            <a:srgbClr val="000000"/>
                          </a:solidFill>
                          <a:effectLst/>
                          <a:latin typeface="Arial" panose="020B0604020202020204" pitchFamily="34" charset="0"/>
                          <a:cs typeface="Arial" panose="020B0604020202020204" pitchFamily="34" charset="0"/>
                        </a:rPr>
                        <a:t>165,3%</a:t>
                      </a:r>
                    </a:p>
                    <a:p>
                      <a:pPr algn="ctr" fontAlgn="ctr"/>
                      <a:r>
                        <a:rPr lang="en-US" sz="1400" b="1" i="0" u="none" strike="noStrike" baseline="0" dirty="0">
                          <a:solidFill>
                            <a:srgbClr val="000000"/>
                          </a:solidFill>
                          <a:effectLst/>
                          <a:latin typeface="Arial" panose="020B0604020202020204" pitchFamily="34" charset="0"/>
                          <a:cs typeface="Arial" panose="020B0604020202020204" pitchFamily="34" charset="0"/>
                        </a:rPr>
                        <a:t>(</a:t>
                      </a:r>
                      <a:r>
                        <a:rPr lang="en-US" sz="1400" b="1" i="0" u="none" strike="noStrike" baseline="0" dirty="0" err="1">
                          <a:solidFill>
                            <a:srgbClr val="000000"/>
                          </a:solidFill>
                          <a:effectLst/>
                          <a:latin typeface="Arial" panose="020B0604020202020204" pitchFamily="34" charset="0"/>
                          <a:cs typeface="Arial" panose="020B0604020202020204" pitchFamily="34" charset="0"/>
                        </a:rPr>
                        <a:t>Ppto</a:t>
                      </a:r>
                      <a:r>
                        <a:rPr lang="en-US" sz="1400" b="1" i="0" u="none" strike="noStrike" baseline="0" dirty="0">
                          <a:solidFill>
                            <a:srgbClr val="000000"/>
                          </a:solidFill>
                          <a:effectLst/>
                          <a:latin typeface="Arial" panose="020B0604020202020204" pitchFamily="34" charset="0"/>
                          <a:cs typeface="Arial" panose="020B0604020202020204" pitchFamily="34" charset="0"/>
                        </a:rPr>
                        <a:t>. Adm. Central)</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Semestral</a:t>
                      </a:r>
                    </a:p>
                  </a:txBody>
                  <a:tcPr marL="9525" marR="9525" marT="9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pt-BR" sz="1400" b="0" i="0" u="none" strike="noStrike" dirty="0">
                          <a:solidFill>
                            <a:srgbClr val="000000"/>
                          </a:solidFill>
                          <a:effectLst/>
                          <a:latin typeface="Arial Narrow" panose="020B0606020202030204" pitchFamily="34" charset="0"/>
                        </a:rPr>
                        <a:t>PD: 101,37%                           RPA: 98,09%</a:t>
                      </a:r>
                      <a:br>
                        <a:rPr lang="pt-BR" sz="1400" b="0" i="0" u="none" strike="noStrike" dirty="0">
                          <a:solidFill>
                            <a:srgbClr val="000000"/>
                          </a:solidFill>
                          <a:effectLst/>
                          <a:latin typeface="Arial Narrow" panose="020B0606020202030204" pitchFamily="34" charset="0"/>
                        </a:rPr>
                      </a:br>
                      <a:r>
                        <a:rPr lang="pt-BR" sz="1400" b="0" i="0" u="none" strike="noStrike" dirty="0">
                          <a:solidFill>
                            <a:srgbClr val="000000"/>
                          </a:solidFill>
                          <a:effectLst/>
                          <a:latin typeface="Arial Narrow" panose="020B0606020202030204" pitchFamily="34" charset="0"/>
                        </a:rPr>
                        <a:t>Adm. Centr.:145,2%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pt-BR" sz="1400" b="0" i="0" u="none" strike="noStrike">
                          <a:solidFill>
                            <a:srgbClr val="000000"/>
                          </a:solidFill>
                          <a:effectLst/>
                          <a:latin typeface="Arial Narrow" panose="020B0606020202030204" pitchFamily="34" charset="0"/>
                        </a:rPr>
                        <a:t>PD: 100,85%</a:t>
                      </a:r>
                      <a:br>
                        <a:rPr lang="pt-BR" sz="1400" b="0" i="0" u="none" strike="noStrike">
                          <a:solidFill>
                            <a:srgbClr val="000000"/>
                          </a:solidFill>
                          <a:effectLst/>
                          <a:latin typeface="Arial Narrow" panose="020B0606020202030204" pitchFamily="34" charset="0"/>
                        </a:rPr>
                      </a:br>
                      <a:r>
                        <a:rPr lang="pt-BR" sz="1400" b="0" i="0" u="none" strike="noStrike">
                          <a:solidFill>
                            <a:srgbClr val="000000"/>
                          </a:solidFill>
                          <a:effectLst/>
                          <a:latin typeface="Arial Narrow" panose="020B0606020202030204" pitchFamily="34" charset="0"/>
                        </a:rPr>
                        <a:t>RPA: 99,79%</a:t>
                      </a:r>
                      <a:br>
                        <a:rPr lang="pt-BR" sz="1400" b="0" i="0" u="none" strike="noStrike">
                          <a:solidFill>
                            <a:srgbClr val="000000"/>
                          </a:solidFill>
                          <a:effectLst/>
                          <a:latin typeface="Arial Narrow" panose="020B0606020202030204" pitchFamily="34" charset="0"/>
                        </a:rPr>
                      </a:br>
                      <a:r>
                        <a:rPr lang="pt-BR" sz="1400" b="0" i="0" u="none" strike="noStrike">
                          <a:solidFill>
                            <a:srgbClr val="000000"/>
                          </a:solidFill>
                          <a:effectLst/>
                          <a:latin typeface="Arial Narrow" panose="020B0606020202030204" pitchFamily="34" charset="0"/>
                        </a:rPr>
                        <a:t>Adm. Centr. 138%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pt-BR" sz="1400" b="0" i="0" u="none" strike="noStrike">
                          <a:solidFill>
                            <a:srgbClr val="000000"/>
                          </a:solidFill>
                          <a:effectLst/>
                          <a:latin typeface="Arial Narrow" panose="020B0606020202030204" pitchFamily="34" charset="0"/>
                        </a:rPr>
                        <a:t>PD 94,08%</a:t>
                      </a:r>
                      <a:br>
                        <a:rPr lang="pt-BR" sz="1400" b="0" i="0" u="none" strike="noStrike">
                          <a:solidFill>
                            <a:srgbClr val="000000"/>
                          </a:solidFill>
                          <a:effectLst/>
                          <a:latin typeface="Arial Narrow" panose="020B0606020202030204" pitchFamily="34" charset="0"/>
                        </a:rPr>
                      </a:br>
                      <a:r>
                        <a:rPr lang="pt-BR" sz="1400" b="0" i="0" u="none" strike="noStrike">
                          <a:solidFill>
                            <a:srgbClr val="000000"/>
                          </a:solidFill>
                          <a:effectLst/>
                          <a:latin typeface="Arial Narrow" panose="020B0606020202030204" pitchFamily="34" charset="0"/>
                        </a:rPr>
                        <a:t>RPA 103,58%</a:t>
                      </a:r>
                      <a:br>
                        <a:rPr lang="pt-BR" sz="1400" b="0" i="0" u="none" strike="noStrike">
                          <a:solidFill>
                            <a:srgbClr val="000000"/>
                          </a:solidFill>
                          <a:effectLst/>
                          <a:latin typeface="Arial Narrow" panose="020B0606020202030204" pitchFamily="34" charset="0"/>
                        </a:rPr>
                      </a:br>
                      <a:r>
                        <a:rPr lang="pt-BR" sz="1400" b="0" i="0" u="none" strike="noStrike">
                          <a:solidFill>
                            <a:srgbClr val="000000"/>
                          </a:solidFill>
                          <a:effectLst/>
                          <a:latin typeface="Arial Narrow" panose="020B0606020202030204" pitchFamily="34" charset="0"/>
                        </a:rPr>
                        <a:t>Adm. Centr. 176%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pt-BR" sz="1400" b="0" i="0" u="none" strike="noStrike">
                          <a:solidFill>
                            <a:srgbClr val="000000"/>
                          </a:solidFill>
                          <a:effectLst/>
                          <a:latin typeface="Arial Narrow" panose="020B0606020202030204" pitchFamily="34" charset="0"/>
                        </a:rPr>
                        <a:t>P Dº: 92,57%                                                                    RPA: 99,12%                                                              Adm. Central: 142,32%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pt-BR" sz="1400" b="0" i="0" u="none" strike="noStrike">
                          <a:solidFill>
                            <a:srgbClr val="000000"/>
                          </a:solidFill>
                          <a:effectLst/>
                          <a:latin typeface="Arial Narrow" panose="020B0606020202030204" pitchFamily="34" charset="0"/>
                        </a:rPr>
                        <a:t>PD: 124,28%</a:t>
                      </a:r>
                      <a:br>
                        <a:rPr lang="pt-BR" sz="1400" b="0" i="0" u="none" strike="noStrike">
                          <a:solidFill>
                            <a:srgbClr val="000000"/>
                          </a:solidFill>
                          <a:effectLst/>
                          <a:latin typeface="Arial Narrow" panose="020B0606020202030204" pitchFamily="34" charset="0"/>
                        </a:rPr>
                      </a:br>
                      <a:r>
                        <a:rPr lang="pt-BR" sz="1400" b="0" i="0" u="none" strike="noStrike">
                          <a:solidFill>
                            <a:srgbClr val="000000"/>
                          </a:solidFill>
                          <a:effectLst/>
                          <a:latin typeface="Arial Narrow" panose="020B0606020202030204" pitchFamily="34" charset="0"/>
                        </a:rPr>
                        <a:t>RPA: 99,45%</a:t>
                      </a:r>
                      <a:br>
                        <a:rPr lang="pt-BR" sz="1400" b="0" i="0" u="none" strike="noStrike">
                          <a:solidFill>
                            <a:srgbClr val="000000"/>
                          </a:solidFill>
                          <a:effectLst/>
                          <a:latin typeface="Arial Narrow" panose="020B0606020202030204" pitchFamily="34" charset="0"/>
                        </a:rPr>
                      </a:br>
                      <a:r>
                        <a:rPr lang="pt-BR" sz="1400" b="0" i="0" u="none" strike="noStrike">
                          <a:solidFill>
                            <a:srgbClr val="000000"/>
                          </a:solidFill>
                          <a:effectLst/>
                          <a:latin typeface="Arial Narrow" panose="020B0606020202030204" pitchFamily="34" charset="0"/>
                        </a:rPr>
                        <a:t> Adm. Central: 125,18%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pt-BR" sz="1400" b="0" i="0" u="none" strike="noStrike" dirty="0">
                          <a:solidFill>
                            <a:srgbClr val="000000"/>
                          </a:solidFill>
                          <a:effectLst/>
                          <a:latin typeface="Arial Narrow" panose="020B0606020202030204" pitchFamily="34" charset="0"/>
                        </a:rPr>
                        <a:t>Adm. Central: 118,24%   </a:t>
                      </a:r>
                      <a:br>
                        <a:rPr lang="pt-BR" sz="1400" b="0" i="0" u="none" strike="noStrike" dirty="0">
                          <a:solidFill>
                            <a:srgbClr val="000000"/>
                          </a:solidFill>
                          <a:effectLst/>
                          <a:latin typeface="Arial Narrow" panose="020B0606020202030204" pitchFamily="34" charset="0"/>
                        </a:rPr>
                      </a:br>
                      <a:r>
                        <a:rPr lang="pt-BR" sz="1400" b="0" i="0" u="none" strike="noStrike" dirty="0">
                          <a:solidFill>
                            <a:srgbClr val="000000"/>
                          </a:solidFill>
                          <a:effectLst/>
                          <a:latin typeface="Arial Narrow" panose="020B0606020202030204" pitchFamily="34" charset="0"/>
                        </a:rPr>
                        <a:t>(A Jul. 2023)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966102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1099FC-142B-43DE-5E1D-7F4DF0BDFC45}"/>
              </a:ext>
            </a:extLst>
          </p:cNvPr>
          <p:cNvSpPr txBox="1">
            <a:spLocks/>
          </p:cNvSpPr>
          <p:nvPr/>
        </p:nvSpPr>
        <p:spPr>
          <a:xfrm>
            <a:off x="2580428" y="2670201"/>
            <a:ext cx="7772400" cy="135823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L" altLang="en-US" sz="4000" dirty="0" smtClean="0">
                <a:latin typeface="Arial Narrow" panose="020B0606020202030204" pitchFamily="34" charset="0"/>
              </a:rPr>
              <a:t>1.6 Seguimiento Compromisos 2023 (Ver planilla Excel)</a:t>
            </a:r>
            <a:endParaRPr lang="es-CL" altLang="en-US" sz="4000" dirty="0">
              <a:latin typeface="Arial Narrow" panose="020B0606020202030204" pitchFamily="34" charset="0"/>
            </a:endParaRPr>
          </a:p>
        </p:txBody>
      </p:sp>
    </p:spTree>
    <p:extLst>
      <p:ext uri="{BB962C8B-B14F-4D97-AF65-F5344CB8AC3E}">
        <p14:creationId xmlns:p14="http://schemas.microsoft.com/office/powerpoint/2010/main" val="33029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8F8BFB7E-C3E1-2A4B-1081-3BC88DC023BF}"/>
              </a:ext>
            </a:extLst>
          </p:cNvPr>
          <p:cNvSpPr txBox="1">
            <a:spLocks noChangeArrowheads="1"/>
          </p:cNvSpPr>
          <p:nvPr/>
        </p:nvSpPr>
        <p:spPr bwMode="auto">
          <a:xfrm>
            <a:off x="3040087" y="144512"/>
            <a:ext cx="646747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s-CL" altLang="es-CL" sz="1800" b="1" dirty="0">
                <a:solidFill>
                  <a:srgbClr val="00B0F0"/>
                </a:solidFill>
                <a:latin typeface="Arial Narrow" panose="020B0604020202020204" pitchFamily="34" charset="0"/>
              </a:rPr>
              <a:t>CRONOGRAMA DE LAS REUNIONES DE CONTROL DE GESTI</a:t>
            </a:r>
            <a:r>
              <a:rPr lang="es-ES" altLang="es-CL" sz="1800" b="1" dirty="0">
                <a:solidFill>
                  <a:srgbClr val="00B0F0"/>
                </a:solidFill>
                <a:latin typeface="Arial Narrow" panose="020B0604020202020204" pitchFamily="34" charset="0"/>
              </a:rPr>
              <a:t>ÓN</a:t>
            </a:r>
            <a:endParaRPr lang="es-ES_tradnl" altLang="es-CL" sz="1800" b="1" dirty="0">
              <a:solidFill>
                <a:srgbClr val="00B0F0"/>
              </a:solidFill>
              <a:latin typeface="Arial Narrow" panose="020B0604020202020204" pitchFamily="34" charset="0"/>
            </a:endParaRPr>
          </a:p>
        </p:txBody>
      </p:sp>
      <p:graphicFrame>
        <p:nvGraphicFramePr>
          <p:cNvPr id="6" name="Objeto 1"/>
          <p:cNvGraphicFramePr>
            <a:graphicFrameLocks noChangeAspect="1"/>
          </p:cNvGraphicFramePr>
          <p:nvPr>
            <p:extLst>
              <p:ext uri="{D42A27DB-BD31-4B8C-83A1-F6EECF244321}">
                <p14:modId xmlns:p14="http://schemas.microsoft.com/office/powerpoint/2010/main" val="2053194307"/>
              </p:ext>
            </p:extLst>
          </p:nvPr>
        </p:nvGraphicFramePr>
        <p:xfrm>
          <a:off x="1808187" y="1166862"/>
          <a:ext cx="8470900" cy="5384800"/>
        </p:xfrm>
        <a:graphic>
          <a:graphicData uri="http://schemas.openxmlformats.org/presentationml/2006/ole">
            <mc:AlternateContent xmlns:mc="http://schemas.openxmlformats.org/markup-compatibility/2006">
              <mc:Choice xmlns:v="urn:schemas-microsoft-com:vml" Requires="v">
                <p:oleObj spid="_x0000_s1085" name="Hoja de cálculo" r:id="rId3" imgW="10791675" imgH="7239088" progId="Excel.Sheet.12">
                  <p:embed/>
                </p:oleObj>
              </mc:Choice>
              <mc:Fallback>
                <p:oleObj name="Hoja de cálculo" r:id="rId3" imgW="10791675" imgH="7239088" progId="Excel.Sheet.12">
                  <p:embed/>
                  <p:pic>
                    <p:nvPicPr>
                      <p:cNvPr id="9" name="Objeto 1"/>
                      <p:cNvPicPr>
                        <a:picLocks noChangeAspect="1" noChangeArrowheads="1"/>
                      </p:cNvPicPr>
                      <p:nvPr/>
                    </p:nvPicPr>
                    <p:blipFill>
                      <a:blip r:embed="rId4"/>
                      <a:srcRect/>
                      <a:stretch>
                        <a:fillRect/>
                      </a:stretch>
                    </p:blipFill>
                    <p:spPr bwMode="auto">
                      <a:xfrm>
                        <a:off x="1808187" y="1166862"/>
                        <a:ext cx="8470900"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ectángulo 6"/>
          <p:cNvSpPr/>
          <p:nvPr/>
        </p:nvSpPr>
        <p:spPr bwMode="auto">
          <a:xfrm>
            <a:off x="8137210" y="1317674"/>
            <a:ext cx="419100" cy="5083175"/>
          </a:xfrm>
          <a:prstGeom prst="rect">
            <a:avLst/>
          </a:prstGeom>
          <a:noFill/>
          <a:ln w="28575">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s-CL" sz="2400" dirty="0">
              <a:solidFill>
                <a:schemeClr val="tx1"/>
              </a:solidFill>
            </a:endParaRPr>
          </a:p>
        </p:txBody>
      </p:sp>
    </p:spTree>
    <p:extLst>
      <p:ext uri="{BB962C8B-B14F-4D97-AF65-F5344CB8AC3E}">
        <p14:creationId xmlns:p14="http://schemas.microsoft.com/office/powerpoint/2010/main" val="13127861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1099FC-142B-43DE-5E1D-7F4DF0BDFC45}"/>
              </a:ext>
            </a:extLst>
          </p:cNvPr>
          <p:cNvSpPr txBox="1">
            <a:spLocks/>
          </p:cNvSpPr>
          <p:nvPr/>
        </p:nvSpPr>
        <p:spPr>
          <a:xfrm>
            <a:off x="1711748" y="2658771"/>
            <a:ext cx="9523942" cy="225612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altLang="en-US" sz="4000" dirty="0" smtClean="0">
                <a:latin typeface="Arial Narrow" panose="020B0606020202030204" pitchFamily="34" charset="0"/>
              </a:rPr>
              <a:t>2.4</a:t>
            </a:r>
            <a:r>
              <a:rPr lang="es-ES" altLang="en-US" sz="4000" dirty="0">
                <a:latin typeface="Arial Narrow" panose="020B0606020202030204" pitchFamily="34" charset="0"/>
              </a:rPr>
              <a:t>) Eficacia de las acciones tomadas para abordar los riesgos y </a:t>
            </a:r>
            <a:r>
              <a:rPr lang="es-ES" altLang="en-US" sz="4000" dirty="0" err="1">
                <a:latin typeface="Arial Narrow" panose="020B0606020202030204" pitchFamily="34" charset="0"/>
              </a:rPr>
              <a:t>oport</a:t>
            </a:r>
            <a:r>
              <a:rPr lang="es-ES" altLang="en-US" sz="4000" dirty="0">
                <a:latin typeface="Arial Narrow" panose="020B0606020202030204" pitchFamily="34" charset="0"/>
              </a:rPr>
              <a:t>. </a:t>
            </a:r>
            <a:r>
              <a:rPr lang="es-CL" altLang="en-US" sz="4000" dirty="0" smtClean="0">
                <a:latin typeface="Arial Narrow" panose="020B0606020202030204" pitchFamily="34" charset="0"/>
              </a:rPr>
              <a:t>(Ver planilla Excel)</a:t>
            </a:r>
            <a:endParaRPr lang="es-CL" altLang="en-US" sz="4000" dirty="0">
              <a:latin typeface="Arial Narrow" panose="020B0606020202030204" pitchFamily="34" charset="0"/>
            </a:endParaRPr>
          </a:p>
        </p:txBody>
      </p:sp>
    </p:spTree>
    <p:extLst>
      <p:ext uri="{BB962C8B-B14F-4D97-AF65-F5344CB8AC3E}">
        <p14:creationId xmlns:p14="http://schemas.microsoft.com/office/powerpoint/2010/main" val="5187142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1099FC-142B-43DE-5E1D-7F4DF0BDFC45}"/>
              </a:ext>
            </a:extLst>
          </p:cNvPr>
          <p:cNvSpPr txBox="1">
            <a:spLocks/>
          </p:cNvSpPr>
          <p:nvPr/>
        </p:nvSpPr>
        <p:spPr>
          <a:xfrm>
            <a:off x="1688123" y="503144"/>
            <a:ext cx="8693834" cy="109026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L" altLang="en-US" sz="4000" b="1" dirty="0" smtClean="0">
                <a:latin typeface="Arial Narrow" panose="020B0606020202030204" pitchFamily="34" charset="0"/>
              </a:rPr>
              <a:t>Gestión de los Riesgos del Sistema de Gestión de Calidad</a:t>
            </a:r>
          </a:p>
        </p:txBody>
      </p:sp>
      <p:sp>
        <p:nvSpPr>
          <p:cNvPr id="4" name="CuadroTexto 1">
            <a:extLst>
              <a:ext uri="{FF2B5EF4-FFF2-40B4-BE49-F238E27FC236}">
                <a16:creationId xmlns:a16="http://schemas.microsoft.com/office/drawing/2014/main" id="{0D17FD5A-2A0D-6B35-91E5-4E13B97E2A39}"/>
              </a:ext>
            </a:extLst>
          </p:cNvPr>
          <p:cNvSpPr txBox="1">
            <a:spLocks noChangeArrowheads="1"/>
          </p:cNvSpPr>
          <p:nvPr/>
        </p:nvSpPr>
        <p:spPr bwMode="auto">
          <a:xfrm>
            <a:off x="1107346" y="2018348"/>
            <a:ext cx="9697673" cy="3170099"/>
          </a:xfrm>
          <a:prstGeom prst="rect">
            <a:avLst/>
          </a:prstGeom>
          <a:noFill/>
          <a:ln>
            <a:noFill/>
          </a:ln>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spcAft>
                <a:spcPts val="1200"/>
              </a:spcAft>
              <a:buFont typeface="Wingdings" panose="05000000000000000000" pitchFamily="2" charset="2"/>
              <a:buChar char="q"/>
              <a:defRPr/>
            </a:pPr>
            <a:r>
              <a:rPr lang="es-CL" altLang="es-CL" dirty="0" smtClean="0">
                <a:latin typeface="Arial Narrow" panose="020B0606020202030204" pitchFamily="34" charset="0"/>
              </a:rPr>
              <a:t>El sistema de gestión de la calidad de la Fundación incluye entre sus herramientas de análisis una Matriz de Riesgos, que permite evaluar la probabilidad y la gravedad de los riesgos que se identifican en la ejecución de los procesos más importantes, lo que permite estimar el impacto de cada riesgo, como también, definir las medidas de control interno y las acciones que se deben tomar para prevenir su ocurrencia y sus efectos negativos en la Institución.  </a:t>
            </a:r>
          </a:p>
          <a:p>
            <a:pPr algn="just">
              <a:spcAft>
                <a:spcPts val="1200"/>
              </a:spcAft>
              <a:buFont typeface="Wingdings" panose="05000000000000000000" pitchFamily="2" charset="2"/>
              <a:buChar char="q"/>
              <a:defRPr/>
            </a:pPr>
            <a:r>
              <a:rPr lang="es-CL" altLang="es-CL" dirty="0" smtClean="0">
                <a:latin typeface="Arial Narrow" panose="020B0606020202030204" pitchFamily="34" charset="0"/>
              </a:rPr>
              <a:t>La matriz permite la identificación </a:t>
            </a:r>
            <a:r>
              <a:rPr lang="es-CL" altLang="es-CL" dirty="0">
                <a:latin typeface="Arial Narrow" panose="020B0606020202030204" pitchFamily="34" charset="0"/>
              </a:rPr>
              <a:t>de </a:t>
            </a:r>
            <a:r>
              <a:rPr lang="es-CL" altLang="es-CL" dirty="0" smtClean="0">
                <a:latin typeface="Arial Narrow" panose="020B0606020202030204" pitchFamily="34" charset="0"/>
              </a:rPr>
              <a:t>procesos más importantes, la identificación de la fuente y la clasificación de los riesgos asociados, con </a:t>
            </a:r>
            <a:r>
              <a:rPr lang="es-CL" altLang="es-CL" dirty="0">
                <a:latin typeface="Arial Narrow" panose="020B0606020202030204" pitchFamily="34" charset="0"/>
              </a:rPr>
              <a:t>su correspondiente grado, </a:t>
            </a:r>
            <a:r>
              <a:rPr lang="es-CL" altLang="es-CL" dirty="0" smtClean="0">
                <a:latin typeface="Arial Narrow" panose="020B0606020202030204" pitchFamily="34" charset="0"/>
              </a:rPr>
              <a:t>como también, los responsables de las medidas preventivas y controles internos, los plazos, y su evaluación periódica. </a:t>
            </a:r>
            <a:endParaRPr lang="es-CL" altLang="es-CL" dirty="0">
              <a:latin typeface="Arial Narrow" panose="020B0606020202030204" pitchFamily="34" charset="0"/>
            </a:endParaRPr>
          </a:p>
          <a:p>
            <a:pPr algn="just">
              <a:spcAft>
                <a:spcPts val="1200"/>
              </a:spcAft>
              <a:buFont typeface="Wingdings" panose="05000000000000000000" pitchFamily="2" charset="2"/>
              <a:buChar char="q"/>
              <a:defRPr/>
            </a:pPr>
            <a:r>
              <a:rPr lang="es-CL" altLang="es-CL" dirty="0" smtClean="0">
                <a:latin typeface="Arial Narrow" panose="020B0606020202030204" pitchFamily="34" charset="0"/>
              </a:rPr>
              <a:t>Fue elaborada y es actualizada, anualmente, por los Directores de cada dirección de la Fundación, y debe ser aprobada por el Director Ejecutivo.</a:t>
            </a:r>
          </a:p>
        </p:txBody>
      </p:sp>
    </p:spTree>
    <p:extLst>
      <p:ext uri="{BB962C8B-B14F-4D97-AF65-F5344CB8AC3E}">
        <p14:creationId xmlns:p14="http://schemas.microsoft.com/office/powerpoint/2010/main" val="17967704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129321746"/>
              </p:ext>
            </p:extLst>
          </p:nvPr>
        </p:nvGraphicFramePr>
        <p:xfrm>
          <a:off x="199316" y="1218562"/>
          <a:ext cx="11744155" cy="5338023"/>
        </p:xfrm>
        <a:graphic>
          <a:graphicData uri="http://schemas.openxmlformats.org/drawingml/2006/table">
            <a:tbl>
              <a:tblPr>
                <a:tableStyleId>{69CF1AB2-1976-4502-BF36-3FF5EA218861}</a:tableStyleId>
              </a:tblPr>
              <a:tblGrid>
                <a:gridCol w="2674850">
                  <a:extLst>
                    <a:ext uri="{9D8B030D-6E8A-4147-A177-3AD203B41FA5}">
                      <a16:colId xmlns:a16="http://schemas.microsoft.com/office/drawing/2014/main" val="1245716885"/>
                    </a:ext>
                  </a:extLst>
                </a:gridCol>
                <a:gridCol w="7203569">
                  <a:extLst>
                    <a:ext uri="{9D8B030D-6E8A-4147-A177-3AD203B41FA5}">
                      <a16:colId xmlns:a16="http://schemas.microsoft.com/office/drawing/2014/main" val="1365661644"/>
                    </a:ext>
                  </a:extLst>
                </a:gridCol>
                <a:gridCol w="1865736">
                  <a:extLst>
                    <a:ext uri="{9D8B030D-6E8A-4147-A177-3AD203B41FA5}">
                      <a16:colId xmlns:a16="http://schemas.microsoft.com/office/drawing/2014/main" val="4178720851"/>
                    </a:ext>
                  </a:extLst>
                </a:gridCol>
              </a:tblGrid>
              <a:tr h="279738">
                <a:tc>
                  <a:txBody>
                    <a:bodyPr/>
                    <a:lstStyle/>
                    <a:p>
                      <a:pPr algn="ctr" fontAlgn="ctr"/>
                      <a:r>
                        <a:rPr lang="es-CL" sz="1600" b="1" u="none" strike="noStrike" dirty="0" smtClean="0">
                          <a:solidFill>
                            <a:schemeClr val="bg1"/>
                          </a:solidFill>
                          <a:effectLst/>
                          <a:latin typeface="Arial Narrow" panose="020B0606020202030204" pitchFamily="34" charset="0"/>
                        </a:rPr>
                        <a:t> PROCESO</a:t>
                      </a:r>
                      <a:endParaRPr lang="es-CL" sz="1600" b="1" i="0" u="none" strike="noStrike" dirty="0">
                        <a:solidFill>
                          <a:schemeClr val="bg1"/>
                        </a:solidFill>
                        <a:effectLst/>
                        <a:latin typeface="Arial Narrow" panose="020B0606020202030204" pitchFamily="34" charset="0"/>
                      </a:endParaRPr>
                    </a:p>
                  </a:txBody>
                  <a:tcPr marL="7126" marR="7126" marT="7126" marB="0" anchor="ctr">
                    <a:solidFill>
                      <a:srgbClr val="00A0DC"/>
                    </a:solidFill>
                  </a:tcPr>
                </a:tc>
                <a:tc>
                  <a:txBody>
                    <a:bodyPr/>
                    <a:lstStyle/>
                    <a:p>
                      <a:pPr algn="ctr" fontAlgn="ctr"/>
                      <a:r>
                        <a:rPr lang="es-CL" sz="1600" b="1" u="none" strike="noStrike" dirty="0" smtClean="0">
                          <a:solidFill>
                            <a:schemeClr val="bg1"/>
                          </a:solidFill>
                          <a:effectLst/>
                          <a:latin typeface="Arial Narrow" panose="020B0606020202030204" pitchFamily="34" charset="0"/>
                        </a:rPr>
                        <a:t> RIESGO</a:t>
                      </a:r>
                      <a:endParaRPr lang="es-CL" sz="1600" b="1" i="0" u="none" strike="noStrike" dirty="0">
                        <a:solidFill>
                          <a:schemeClr val="bg1"/>
                        </a:solidFill>
                        <a:effectLst/>
                        <a:latin typeface="Arial Narrow" panose="020B0606020202030204" pitchFamily="34" charset="0"/>
                      </a:endParaRPr>
                    </a:p>
                  </a:txBody>
                  <a:tcPr marL="7126" marR="7126" marT="7126" marB="0" anchor="ctr">
                    <a:solidFill>
                      <a:srgbClr val="00A0DC"/>
                    </a:solidFill>
                  </a:tcPr>
                </a:tc>
                <a:tc>
                  <a:txBody>
                    <a:bodyPr/>
                    <a:lstStyle/>
                    <a:p>
                      <a:pPr algn="l" fontAlgn="ctr"/>
                      <a:r>
                        <a:rPr lang="es-CL" sz="1600" b="1" u="none" strike="noStrike" dirty="0" smtClean="0">
                          <a:solidFill>
                            <a:schemeClr val="bg1"/>
                          </a:solidFill>
                          <a:effectLst/>
                          <a:latin typeface="Arial Narrow" panose="020B0606020202030204" pitchFamily="34" charset="0"/>
                        </a:rPr>
                        <a:t> RESPONSABLE</a:t>
                      </a:r>
                      <a:endParaRPr lang="es-CL" sz="1600" b="1" i="0" u="none" strike="noStrike" dirty="0">
                        <a:solidFill>
                          <a:schemeClr val="bg1"/>
                        </a:solidFill>
                        <a:effectLst/>
                        <a:latin typeface="Arial Narrow" panose="020B0606020202030204" pitchFamily="34" charset="0"/>
                      </a:endParaRPr>
                    </a:p>
                  </a:txBody>
                  <a:tcPr marL="7126" marR="7126" marT="7126" marB="0" anchor="ctr">
                    <a:solidFill>
                      <a:srgbClr val="00A0DC"/>
                    </a:solidFill>
                  </a:tcPr>
                </a:tc>
                <a:extLst>
                  <a:ext uri="{0D108BD9-81ED-4DB2-BD59-A6C34878D82A}">
                    <a16:rowId xmlns:a16="http://schemas.microsoft.com/office/drawing/2014/main" val="3297743723"/>
                  </a:ext>
                </a:extLst>
              </a:tr>
              <a:tr h="551533">
                <a:tc rowSpan="2">
                  <a:txBody>
                    <a:bodyPr/>
                    <a:lstStyle/>
                    <a:p>
                      <a:pPr marL="72000" algn="l" fontAlgn="t"/>
                      <a:r>
                        <a:rPr lang="es-CL" sz="1600" u="none" strike="noStrike" dirty="0">
                          <a:effectLst/>
                          <a:latin typeface="Arial Narrow" panose="020B0606020202030204" pitchFamily="34" charset="0"/>
                        </a:rPr>
                        <a:t>Postulación a Licitaciones</a:t>
                      </a:r>
                      <a:endParaRPr lang="es-CL" sz="1600" b="0" i="0" u="none" strike="noStrike" dirty="0">
                        <a:solidFill>
                          <a:srgbClr val="000000"/>
                        </a:solidFill>
                        <a:effectLst/>
                        <a:latin typeface="Arial Narrow" panose="020B0606020202030204" pitchFamily="34" charset="0"/>
                      </a:endParaRPr>
                    </a:p>
                  </a:txBody>
                  <a:tcPr marL="7126" marR="7126" marT="7126" marB="0" anchor="ctr">
                    <a:noFill/>
                  </a:tcPr>
                </a:tc>
                <a:tc>
                  <a:txBody>
                    <a:bodyPr/>
                    <a:lstStyle/>
                    <a:p>
                      <a:pPr marL="72000" algn="l" fontAlgn="t"/>
                      <a:r>
                        <a:rPr lang="es-ES" sz="1600" u="none" strike="noStrike" dirty="0">
                          <a:effectLst/>
                          <a:latin typeface="Arial Narrow" panose="020B0606020202030204" pitchFamily="34" charset="0"/>
                        </a:rPr>
                        <a:t>Elaborar una propuesta técnica y administrativa que no cumpla todas las exigencias y requerimientos del mandante u oferente</a:t>
                      </a:r>
                      <a:endParaRPr lang="es-ES" sz="1600" b="0" i="0" u="none" strike="noStrike" dirty="0">
                        <a:solidFill>
                          <a:srgbClr val="000000"/>
                        </a:solidFill>
                        <a:effectLst/>
                        <a:latin typeface="Arial Narrow" panose="020B0606020202030204" pitchFamily="34" charset="0"/>
                      </a:endParaRPr>
                    </a:p>
                  </a:txBody>
                  <a:tcPr marL="7126" marR="7126" marT="7126" marB="0" anchor="ctr">
                    <a:noFill/>
                  </a:tcPr>
                </a:tc>
                <a:tc rowSpan="2">
                  <a:txBody>
                    <a:bodyPr/>
                    <a:lstStyle/>
                    <a:p>
                      <a:pPr marL="72000" algn="l" fontAlgn="ctr"/>
                      <a:r>
                        <a:rPr lang="es-CL" sz="1600" u="none" strike="noStrike" dirty="0">
                          <a:effectLst/>
                          <a:latin typeface="Arial Narrow" panose="020B0606020202030204" pitchFamily="34" charset="0"/>
                        </a:rPr>
                        <a:t>Dirección de Estudios</a:t>
                      </a:r>
                      <a:endParaRPr lang="es-CL" sz="1600" b="0" i="0" u="none" strike="noStrike" dirty="0">
                        <a:solidFill>
                          <a:srgbClr val="000000"/>
                        </a:solidFill>
                        <a:effectLst/>
                        <a:latin typeface="Arial Narrow" panose="020B0606020202030204" pitchFamily="34" charset="0"/>
                      </a:endParaRPr>
                    </a:p>
                  </a:txBody>
                  <a:tcPr marL="7126" marR="7126" marT="7126" marB="0" anchor="ctr">
                    <a:noFill/>
                  </a:tcPr>
                </a:tc>
                <a:extLst>
                  <a:ext uri="{0D108BD9-81ED-4DB2-BD59-A6C34878D82A}">
                    <a16:rowId xmlns:a16="http://schemas.microsoft.com/office/drawing/2014/main" val="157983279"/>
                  </a:ext>
                </a:extLst>
              </a:tr>
              <a:tr h="279738">
                <a:tc vMerge="1">
                  <a:txBody>
                    <a:bodyPr/>
                    <a:lstStyle/>
                    <a:p>
                      <a:endParaRPr lang="es-CL"/>
                    </a:p>
                  </a:txBody>
                  <a:tcPr/>
                </a:tc>
                <a:tc>
                  <a:txBody>
                    <a:bodyPr/>
                    <a:lstStyle/>
                    <a:p>
                      <a:pPr marL="72000" algn="l" fontAlgn="t"/>
                      <a:r>
                        <a:rPr lang="es-ES" sz="1600" u="none" strike="noStrike" dirty="0">
                          <a:effectLst/>
                          <a:latin typeface="Arial Narrow" panose="020B0606020202030204" pitchFamily="34" charset="0"/>
                        </a:rPr>
                        <a:t>Disminución en la cantidad de proyectos vigentes y </a:t>
                      </a:r>
                      <a:r>
                        <a:rPr lang="es-ES" sz="1600" u="none" strike="noStrike" dirty="0" smtClean="0">
                          <a:effectLst/>
                          <a:latin typeface="Arial Narrow" panose="020B0606020202030204" pitchFamily="34" charset="0"/>
                        </a:rPr>
                        <a:t>ejecutándose</a:t>
                      </a:r>
                      <a:endParaRPr lang="es-ES" sz="1600" b="0" i="0" u="none" strike="noStrike" dirty="0">
                        <a:solidFill>
                          <a:srgbClr val="000000"/>
                        </a:solidFill>
                        <a:effectLst/>
                        <a:latin typeface="Arial Narrow" panose="020B0606020202030204" pitchFamily="34" charset="0"/>
                      </a:endParaRPr>
                    </a:p>
                  </a:txBody>
                  <a:tcPr marL="7126" marR="7126" marT="7126" marB="0" anchor="ctr">
                    <a:noFill/>
                  </a:tcPr>
                </a:tc>
                <a:tc vMerge="1">
                  <a:txBody>
                    <a:bodyPr/>
                    <a:lstStyle/>
                    <a:p>
                      <a:endParaRPr lang="es-CL"/>
                    </a:p>
                  </a:txBody>
                  <a:tcPr/>
                </a:tc>
                <a:extLst>
                  <a:ext uri="{0D108BD9-81ED-4DB2-BD59-A6C34878D82A}">
                    <a16:rowId xmlns:a16="http://schemas.microsoft.com/office/drawing/2014/main" val="1796203299"/>
                  </a:ext>
                </a:extLst>
              </a:tr>
              <a:tr h="551533">
                <a:tc>
                  <a:txBody>
                    <a:bodyPr/>
                    <a:lstStyle/>
                    <a:p>
                      <a:pPr marL="72000" algn="l" fontAlgn="t"/>
                      <a:r>
                        <a:rPr lang="es-CL" sz="1600" u="none" strike="noStrike" dirty="0">
                          <a:effectLst/>
                          <a:latin typeface="Arial Narrow" panose="020B0606020202030204" pitchFamily="34" charset="0"/>
                        </a:rPr>
                        <a:t>Implementación de Programas</a:t>
                      </a:r>
                      <a:endParaRPr lang="es-CL" sz="1600" b="0" i="0" u="none" strike="noStrike" dirty="0">
                        <a:solidFill>
                          <a:srgbClr val="000000"/>
                        </a:solidFill>
                        <a:effectLst/>
                        <a:latin typeface="Arial Narrow" panose="020B0606020202030204" pitchFamily="34" charset="0"/>
                      </a:endParaRPr>
                    </a:p>
                  </a:txBody>
                  <a:tcPr marL="7126" marR="7126" marT="7126" marB="0" anchor="ctr">
                    <a:noFill/>
                  </a:tcPr>
                </a:tc>
                <a:tc>
                  <a:txBody>
                    <a:bodyPr/>
                    <a:lstStyle/>
                    <a:p>
                      <a:pPr marL="72000" algn="l" fontAlgn="t"/>
                      <a:r>
                        <a:rPr lang="es-ES" sz="1600" u="none" strike="noStrike" dirty="0">
                          <a:effectLst/>
                          <a:latin typeface="Arial Narrow" panose="020B0606020202030204" pitchFamily="34" charset="0"/>
                        </a:rPr>
                        <a:t>Retrasos en la implementación y ejecución de los Programas</a:t>
                      </a:r>
                      <a:endParaRPr lang="es-ES" sz="1600" b="0" i="0" u="none" strike="noStrike" dirty="0">
                        <a:solidFill>
                          <a:srgbClr val="000000"/>
                        </a:solidFill>
                        <a:effectLst/>
                        <a:latin typeface="Arial Narrow" panose="020B0606020202030204" pitchFamily="34" charset="0"/>
                      </a:endParaRPr>
                    </a:p>
                  </a:txBody>
                  <a:tcPr marL="7126" marR="7126" marT="7126" marB="0" anchor="ctr">
                    <a:noFill/>
                  </a:tcPr>
                </a:tc>
                <a:tc>
                  <a:txBody>
                    <a:bodyPr/>
                    <a:lstStyle/>
                    <a:p>
                      <a:pPr marL="72000" algn="l" fontAlgn="ctr"/>
                      <a:r>
                        <a:rPr lang="es-CL" sz="1600" u="none" strike="noStrike" dirty="0">
                          <a:effectLst/>
                          <a:latin typeface="Arial Narrow" panose="020B0606020202030204" pitchFamily="34" charset="0"/>
                        </a:rPr>
                        <a:t>Dirección de Operaciones Sociales</a:t>
                      </a:r>
                      <a:endParaRPr lang="es-CL" sz="1600" b="0" i="0" u="none" strike="noStrike" dirty="0">
                        <a:solidFill>
                          <a:srgbClr val="000000"/>
                        </a:solidFill>
                        <a:effectLst/>
                        <a:latin typeface="Arial Narrow" panose="020B0606020202030204" pitchFamily="34" charset="0"/>
                      </a:endParaRPr>
                    </a:p>
                  </a:txBody>
                  <a:tcPr marL="7126" marR="7126" marT="7126" marB="0" anchor="ctr">
                    <a:noFill/>
                  </a:tcPr>
                </a:tc>
                <a:extLst>
                  <a:ext uri="{0D108BD9-81ED-4DB2-BD59-A6C34878D82A}">
                    <a16:rowId xmlns:a16="http://schemas.microsoft.com/office/drawing/2014/main" val="644842098"/>
                  </a:ext>
                </a:extLst>
              </a:tr>
              <a:tr h="1095123">
                <a:tc>
                  <a:txBody>
                    <a:bodyPr/>
                    <a:lstStyle/>
                    <a:p>
                      <a:pPr marL="72000" algn="l" fontAlgn="t"/>
                      <a:r>
                        <a:rPr lang="es-CL" sz="1600" u="none" strike="noStrike" dirty="0">
                          <a:effectLst/>
                          <a:latin typeface="Arial Narrow" panose="020B0606020202030204" pitchFamily="34" charset="0"/>
                        </a:rPr>
                        <a:t>Ejecución de Programas</a:t>
                      </a:r>
                      <a:endParaRPr lang="es-CL" sz="1600" b="0" i="0" u="none" strike="noStrike" dirty="0">
                        <a:solidFill>
                          <a:srgbClr val="000000"/>
                        </a:solidFill>
                        <a:effectLst/>
                        <a:latin typeface="Arial Narrow" panose="020B0606020202030204" pitchFamily="34" charset="0"/>
                      </a:endParaRPr>
                    </a:p>
                  </a:txBody>
                  <a:tcPr marL="7126" marR="7126" marT="7126" marB="0" anchor="ctr">
                    <a:noFill/>
                  </a:tcPr>
                </a:tc>
                <a:tc>
                  <a:txBody>
                    <a:bodyPr/>
                    <a:lstStyle/>
                    <a:p>
                      <a:pPr marL="72000" algn="l" fontAlgn="t"/>
                      <a:r>
                        <a:rPr lang="es-ES" sz="1600" u="none" strike="noStrike" dirty="0">
                          <a:solidFill>
                            <a:schemeClr val="tx1"/>
                          </a:solidFill>
                          <a:effectLst/>
                          <a:latin typeface="Arial Narrow" panose="020B0606020202030204" pitchFamily="34" charset="0"/>
                        </a:rPr>
                        <a:t>Dificultad en el cumplimiento de </a:t>
                      </a:r>
                      <a:r>
                        <a:rPr lang="es-ES" sz="1600" u="none" strike="noStrike" dirty="0" smtClean="0">
                          <a:solidFill>
                            <a:schemeClr val="tx1"/>
                          </a:solidFill>
                          <a:effectLst/>
                          <a:latin typeface="Arial Narrow" panose="020B0606020202030204" pitchFamily="34" charset="0"/>
                        </a:rPr>
                        <a:t>lo</a:t>
                      </a:r>
                      <a:r>
                        <a:rPr lang="es-ES" sz="1600" u="none" strike="noStrike" baseline="0" dirty="0" smtClean="0">
                          <a:solidFill>
                            <a:schemeClr val="tx1"/>
                          </a:solidFill>
                          <a:effectLst/>
                          <a:latin typeface="Arial Narrow" panose="020B0606020202030204" pitchFamily="34" charset="0"/>
                        </a:rPr>
                        <a:t> comprometido en los convenios</a:t>
                      </a:r>
                      <a:r>
                        <a:rPr lang="es-ES" sz="1600" u="none" strike="noStrike" dirty="0" smtClean="0">
                          <a:solidFill>
                            <a:schemeClr val="tx1"/>
                          </a:solidFill>
                          <a:effectLst/>
                          <a:latin typeface="Arial Narrow" panose="020B0606020202030204" pitchFamily="34" charset="0"/>
                        </a:rPr>
                        <a:t> </a:t>
                      </a:r>
                      <a:r>
                        <a:rPr lang="es-ES" sz="1600" u="none" strike="noStrike" dirty="0">
                          <a:solidFill>
                            <a:schemeClr val="tx1"/>
                          </a:solidFill>
                          <a:effectLst/>
                          <a:latin typeface="Arial Narrow" panose="020B0606020202030204" pitchFamily="34" charset="0"/>
                        </a:rPr>
                        <a:t>de los programas de las distintas líneas de </a:t>
                      </a:r>
                      <a:r>
                        <a:rPr lang="es-ES" sz="1600" u="none" strike="noStrike" dirty="0" smtClean="0">
                          <a:solidFill>
                            <a:schemeClr val="tx1"/>
                          </a:solidFill>
                          <a:effectLst/>
                          <a:latin typeface="Arial Narrow" panose="020B0606020202030204" pitchFamily="34" charset="0"/>
                        </a:rPr>
                        <a:t>intervención.</a:t>
                      </a:r>
                      <a:endParaRPr lang="es-ES" sz="1600" b="0" i="0" u="none" strike="noStrike" dirty="0">
                        <a:solidFill>
                          <a:schemeClr val="tx1"/>
                        </a:solidFill>
                        <a:effectLst/>
                        <a:latin typeface="Arial Narrow" panose="020B0606020202030204" pitchFamily="34" charset="0"/>
                      </a:endParaRPr>
                    </a:p>
                  </a:txBody>
                  <a:tcPr marL="7126" marR="7126" marT="7126" marB="0" anchor="ctr">
                    <a:noFill/>
                  </a:tcPr>
                </a:tc>
                <a:tc>
                  <a:txBody>
                    <a:bodyPr/>
                    <a:lstStyle/>
                    <a:p>
                      <a:pPr marL="72000" marR="0" indent="0" algn="l" defTabSz="914400" rtl="0" eaLnBrk="1" fontAlgn="ctr" latinLnBrk="0" hangingPunct="1">
                        <a:lnSpc>
                          <a:spcPct val="100000"/>
                        </a:lnSpc>
                        <a:spcBef>
                          <a:spcPts val="0"/>
                        </a:spcBef>
                        <a:spcAft>
                          <a:spcPts val="0"/>
                        </a:spcAft>
                        <a:buClrTx/>
                        <a:buSzTx/>
                        <a:buFontTx/>
                        <a:buNone/>
                        <a:tabLst/>
                        <a:defRPr/>
                      </a:pPr>
                      <a:r>
                        <a:rPr lang="es-CL" sz="1600" u="none" strike="noStrike" dirty="0" smtClean="0">
                          <a:solidFill>
                            <a:schemeClr val="tx1"/>
                          </a:solidFill>
                          <a:effectLst/>
                          <a:latin typeface="Arial Narrow" panose="020B0606020202030204" pitchFamily="34" charset="0"/>
                        </a:rPr>
                        <a:t>Directores (as) de Programas</a:t>
                      </a:r>
                      <a:endParaRPr lang="es-CL" sz="1600" b="0" i="0" u="none" strike="noStrike" dirty="0" smtClean="0">
                        <a:solidFill>
                          <a:schemeClr val="tx1"/>
                        </a:solidFill>
                        <a:effectLst/>
                        <a:latin typeface="Arial Narrow" panose="020B0606020202030204" pitchFamily="34" charset="0"/>
                      </a:endParaRPr>
                    </a:p>
                    <a:p>
                      <a:pPr marL="72000" algn="l" fontAlgn="ctr"/>
                      <a:r>
                        <a:rPr lang="es-CL" sz="1600" u="none" strike="noStrike" dirty="0" smtClean="0">
                          <a:solidFill>
                            <a:schemeClr val="tx1"/>
                          </a:solidFill>
                          <a:effectLst/>
                          <a:latin typeface="Arial Narrow" panose="020B0606020202030204" pitchFamily="34" charset="0"/>
                        </a:rPr>
                        <a:t>Directora </a:t>
                      </a:r>
                      <a:r>
                        <a:rPr lang="es-CL" sz="1600" u="none" strike="noStrike" dirty="0">
                          <a:solidFill>
                            <a:schemeClr val="tx1"/>
                          </a:solidFill>
                          <a:effectLst/>
                          <a:latin typeface="Arial Narrow" panose="020B0606020202030204" pitchFamily="34" charset="0"/>
                        </a:rPr>
                        <a:t>de Operaciones Sociales </a:t>
                      </a:r>
                      <a:r>
                        <a:rPr lang="es-CL" sz="1600" u="none" strike="noStrike" dirty="0" smtClean="0">
                          <a:solidFill>
                            <a:schemeClr val="tx1"/>
                          </a:solidFill>
                          <a:effectLst/>
                          <a:latin typeface="Arial Narrow" panose="020B0606020202030204" pitchFamily="34" charset="0"/>
                        </a:rPr>
                        <a:t>/</a:t>
                      </a:r>
                      <a:endParaRPr lang="es-CL" sz="1600" b="0" i="0" u="none" strike="noStrike" dirty="0">
                        <a:solidFill>
                          <a:schemeClr val="tx1"/>
                        </a:solidFill>
                        <a:effectLst/>
                        <a:latin typeface="Arial Narrow" panose="020B0606020202030204" pitchFamily="34" charset="0"/>
                      </a:endParaRPr>
                    </a:p>
                  </a:txBody>
                  <a:tcPr marL="7126" marR="7126" marT="7126" marB="0" anchor="ctr">
                    <a:noFill/>
                  </a:tcPr>
                </a:tc>
                <a:extLst>
                  <a:ext uri="{0D108BD9-81ED-4DB2-BD59-A6C34878D82A}">
                    <a16:rowId xmlns:a16="http://schemas.microsoft.com/office/drawing/2014/main" val="902881672"/>
                  </a:ext>
                </a:extLst>
              </a:tr>
              <a:tr h="823328">
                <a:tc>
                  <a:txBody>
                    <a:bodyPr/>
                    <a:lstStyle/>
                    <a:p>
                      <a:pPr marL="72000" algn="l" fontAlgn="t"/>
                      <a:r>
                        <a:rPr lang="es-CL" sz="1600" u="none" strike="noStrike" dirty="0">
                          <a:effectLst/>
                          <a:latin typeface="Arial Narrow" panose="020B0606020202030204" pitchFamily="34" charset="0"/>
                        </a:rPr>
                        <a:t>Cierre de Programas</a:t>
                      </a:r>
                      <a:endParaRPr lang="es-CL" sz="1600" b="0" i="0" u="none" strike="noStrike" dirty="0">
                        <a:solidFill>
                          <a:srgbClr val="000000"/>
                        </a:solidFill>
                        <a:effectLst/>
                        <a:latin typeface="Arial Narrow" panose="020B0606020202030204" pitchFamily="34" charset="0"/>
                      </a:endParaRPr>
                    </a:p>
                  </a:txBody>
                  <a:tcPr marL="7126" marR="7126" marT="7126" marB="0" anchor="ctr">
                    <a:noFill/>
                  </a:tcPr>
                </a:tc>
                <a:tc>
                  <a:txBody>
                    <a:bodyPr/>
                    <a:lstStyle/>
                    <a:p>
                      <a:pPr marL="72000" algn="l" fontAlgn="t"/>
                      <a:r>
                        <a:rPr lang="es-ES" sz="1600" u="none" strike="noStrike" dirty="0">
                          <a:solidFill>
                            <a:schemeClr val="tx1"/>
                          </a:solidFill>
                          <a:effectLst/>
                          <a:latin typeface="Arial Narrow" panose="020B0606020202030204" pitchFamily="34" charset="0"/>
                        </a:rPr>
                        <a:t>No dar término adecuado a todos los compromisos del </a:t>
                      </a:r>
                      <a:r>
                        <a:rPr lang="es-ES" sz="1600" u="none" strike="noStrike" dirty="0" smtClean="0">
                          <a:solidFill>
                            <a:schemeClr val="tx1"/>
                          </a:solidFill>
                          <a:effectLst/>
                          <a:latin typeface="Arial Narrow" panose="020B0606020202030204" pitchFamily="34" charset="0"/>
                        </a:rPr>
                        <a:t>programa establecido en el convenio </a:t>
                      </a:r>
                      <a:r>
                        <a:rPr lang="es-ES" sz="1600" u="none" strike="noStrike" dirty="0">
                          <a:solidFill>
                            <a:schemeClr val="tx1"/>
                          </a:solidFill>
                          <a:effectLst/>
                          <a:latin typeface="Arial Narrow" panose="020B0606020202030204" pitchFamily="34" charset="0"/>
                        </a:rPr>
                        <a:t>(ejemplo: término de relación laboral con especialistas, traspaso de la información de los NNA y término de servicios </a:t>
                      </a:r>
                      <a:r>
                        <a:rPr lang="es-ES" sz="1600" u="none" strike="noStrike" dirty="0" smtClean="0">
                          <a:solidFill>
                            <a:schemeClr val="tx1"/>
                          </a:solidFill>
                          <a:effectLst/>
                          <a:latin typeface="Arial Narrow" panose="020B0606020202030204" pitchFamily="34" charset="0"/>
                        </a:rPr>
                        <a:t>relacionados</a:t>
                      </a:r>
                      <a:endParaRPr lang="es-ES" sz="1600" b="0" i="0" u="none" strike="noStrike" dirty="0">
                        <a:solidFill>
                          <a:schemeClr val="tx1"/>
                        </a:solidFill>
                        <a:effectLst/>
                        <a:latin typeface="Arial Narrow" panose="020B0606020202030204" pitchFamily="34" charset="0"/>
                      </a:endParaRPr>
                    </a:p>
                  </a:txBody>
                  <a:tcPr marL="7126" marR="7126" marT="7126" marB="0" anchor="ctr">
                    <a:noFill/>
                  </a:tcPr>
                </a:tc>
                <a:tc>
                  <a:txBody>
                    <a:bodyPr/>
                    <a:lstStyle/>
                    <a:p>
                      <a:pPr marL="72000" algn="l" fontAlgn="ctr"/>
                      <a:r>
                        <a:rPr lang="es-CL" sz="1600" u="none" strike="noStrike" dirty="0">
                          <a:solidFill>
                            <a:schemeClr val="tx1"/>
                          </a:solidFill>
                          <a:effectLst/>
                          <a:latin typeface="Arial Narrow" panose="020B0606020202030204" pitchFamily="34" charset="0"/>
                        </a:rPr>
                        <a:t>Dirección de Operaciones </a:t>
                      </a:r>
                      <a:r>
                        <a:rPr lang="es-CL" sz="1600" u="none" strike="noStrike" dirty="0" smtClean="0">
                          <a:solidFill>
                            <a:schemeClr val="tx1"/>
                          </a:solidFill>
                          <a:effectLst/>
                          <a:latin typeface="Arial Narrow" panose="020B0606020202030204" pitchFamily="34" charset="0"/>
                        </a:rPr>
                        <a:t>Sociales</a:t>
                      </a:r>
                    </a:p>
                    <a:p>
                      <a:pPr marL="72000" algn="l" fontAlgn="ctr"/>
                      <a:r>
                        <a:rPr lang="es-CL" sz="1600" b="0" i="0" u="none" strike="noStrike" dirty="0" smtClean="0">
                          <a:solidFill>
                            <a:schemeClr val="tx1"/>
                          </a:solidFill>
                          <a:effectLst/>
                          <a:latin typeface="Arial Narrow" panose="020B0606020202030204" pitchFamily="34" charset="0"/>
                        </a:rPr>
                        <a:t>Dirección</a:t>
                      </a:r>
                      <a:r>
                        <a:rPr lang="es-CL" sz="1600" b="0" i="0" u="none" strike="noStrike" baseline="0" dirty="0" smtClean="0">
                          <a:solidFill>
                            <a:schemeClr val="tx1"/>
                          </a:solidFill>
                          <a:effectLst/>
                          <a:latin typeface="Arial Narrow" panose="020B0606020202030204" pitchFamily="34" charset="0"/>
                        </a:rPr>
                        <a:t> de Personas</a:t>
                      </a:r>
                    </a:p>
                    <a:p>
                      <a:pPr marL="72000" algn="l" fontAlgn="ctr"/>
                      <a:r>
                        <a:rPr lang="es-CL" sz="1600" b="0" i="0" u="none" strike="noStrike" baseline="0" dirty="0" smtClean="0">
                          <a:solidFill>
                            <a:schemeClr val="tx1"/>
                          </a:solidFill>
                          <a:effectLst/>
                          <a:latin typeface="Arial Narrow" panose="020B0606020202030204" pitchFamily="34" charset="0"/>
                        </a:rPr>
                        <a:t>Dirección de Finanzas</a:t>
                      </a:r>
                    </a:p>
                    <a:p>
                      <a:pPr marL="72000" algn="l" fontAlgn="ctr"/>
                      <a:r>
                        <a:rPr lang="es-CL" sz="1600" b="0" i="0" u="none" strike="noStrike" baseline="0" dirty="0" smtClean="0">
                          <a:solidFill>
                            <a:schemeClr val="tx1"/>
                          </a:solidFill>
                          <a:effectLst/>
                          <a:latin typeface="Arial Narrow" panose="020B0606020202030204" pitchFamily="34" charset="0"/>
                        </a:rPr>
                        <a:t>Dirección Legal</a:t>
                      </a:r>
                      <a:endParaRPr lang="es-CL" sz="1600" b="0" i="0" u="none" strike="noStrike" dirty="0">
                        <a:solidFill>
                          <a:schemeClr val="tx1"/>
                        </a:solidFill>
                        <a:effectLst/>
                        <a:latin typeface="Arial Narrow" panose="020B0606020202030204" pitchFamily="34" charset="0"/>
                      </a:endParaRPr>
                    </a:p>
                  </a:txBody>
                  <a:tcPr marL="7126" marR="7126" marT="7126" marB="0" anchor="ctr">
                    <a:noFill/>
                  </a:tcPr>
                </a:tc>
                <a:extLst>
                  <a:ext uri="{0D108BD9-81ED-4DB2-BD59-A6C34878D82A}">
                    <a16:rowId xmlns:a16="http://schemas.microsoft.com/office/drawing/2014/main" val="872956588"/>
                  </a:ext>
                </a:extLst>
              </a:tr>
              <a:tr h="551533">
                <a:tc rowSpan="3">
                  <a:txBody>
                    <a:bodyPr/>
                    <a:lstStyle/>
                    <a:p>
                      <a:pPr marL="72000" algn="l" fontAlgn="t"/>
                      <a:r>
                        <a:rPr lang="es-CL" sz="1600" u="none" strike="noStrike" dirty="0">
                          <a:effectLst/>
                          <a:latin typeface="Arial Narrow" panose="020B0606020202030204" pitchFamily="34" charset="0"/>
                        </a:rPr>
                        <a:t>Apoyo Jurídico Administrativo</a:t>
                      </a:r>
                      <a:endParaRPr lang="es-CL" sz="1600" b="0" i="0" u="none" strike="noStrike" dirty="0">
                        <a:solidFill>
                          <a:srgbClr val="000000"/>
                        </a:solidFill>
                        <a:effectLst/>
                        <a:latin typeface="Arial Narrow" panose="020B0606020202030204" pitchFamily="34" charset="0"/>
                      </a:endParaRPr>
                    </a:p>
                  </a:txBody>
                  <a:tcPr marL="7126" marR="7126" marT="7126" marB="0" anchor="ctr">
                    <a:solidFill>
                      <a:schemeClr val="bg1"/>
                    </a:solidFill>
                  </a:tcPr>
                </a:tc>
                <a:tc>
                  <a:txBody>
                    <a:bodyPr/>
                    <a:lstStyle/>
                    <a:p>
                      <a:pPr marL="72000" algn="l" fontAlgn="t"/>
                      <a:r>
                        <a:rPr lang="es-ES" sz="1600" u="none" strike="noStrike" dirty="0">
                          <a:solidFill>
                            <a:schemeClr val="tx1"/>
                          </a:solidFill>
                          <a:effectLst/>
                          <a:latin typeface="Arial Narrow" panose="020B0606020202030204" pitchFamily="34" charset="0"/>
                        </a:rPr>
                        <a:t>Programas no se ajusten a aquellos requerimientos de orden administrativos o legales que las bases de una licitación </a:t>
                      </a:r>
                      <a:r>
                        <a:rPr lang="es-ES" sz="1600" u="none" strike="noStrike" dirty="0" smtClean="0">
                          <a:solidFill>
                            <a:schemeClr val="tx1"/>
                          </a:solidFill>
                          <a:effectLst/>
                          <a:latin typeface="Arial Narrow" panose="020B0606020202030204" pitchFamily="34" charset="0"/>
                        </a:rPr>
                        <a:t>exigen.</a:t>
                      </a:r>
                      <a:endParaRPr lang="es-ES" sz="1600" b="0" i="0" u="none" strike="noStrike" dirty="0">
                        <a:solidFill>
                          <a:schemeClr val="tx1"/>
                        </a:solidFill>
                        <a:effectLst/>
                        <a:latin typeface="Arial Narrow" panose="020B0606020202030204" pitchFamily="34" charset="0"/>
                      </a:endParaRPr>
                    </a:p>
                  </a:txBody>
                  <a:tcPr marL="7126" marR="7126" marT="7126" marB="0" anchor="ctr">
                    <a:noFill/>
                  </a:tcPr>
                </a:tc>
                <a:tc rowSpan="3">
                  <a:txBody>
                    <a:bodyPr/>
                    <a:lstStyle/>
                    <a:p>
                      <a:pPr marL="72000" algn="l" fontAlgn="ctr"/>
                      <a:r>
                        <a:rPr lang="es-CL" sz="1600" u="none" strike="noStrike" dirty="0">
                          <a:solidFill>
                            <a:schemeClr val="tx1"/>
                          </a:solidFill>
                          <a:effectLst/>
                          <a:latin typeface="Arial Narrow" panose="020B0606020202030204" pitchFamily="34" charset="0"/>
                        </a:rPr>
                        <a:t>Dirección Legal</a:t>
                      </a:r>
                      <a:endParaRPr lang="es-CL" sz="1600" b="0" i="0" u="none" strike="noStrike" dirty="0">
                        <a:solidFill>
                          <a:schemeClr val="tx1"/>
                        </a:solidFill>
                        <a:effectLst/>
                        <a:latin typeface="Arial Narrow" panose="020B0606020202030204" pitchFamily="34" charset="0"/>
                      </a:endParaRPr>
                    </a:p>
                  </a:txBody>
                  <a:tcPr marL="7126" marR="7126" marT="7126" marB="0" anchor="ctr">
                    <a:noFill/>
                  </a:tcPr>
                </a:tc>
                <a:extLst>
                  <a:ext uri="{0D108BD9-81ED-4DB2-BD59-A6C34878D82A}">
                    <a16:rowId xmlns:a16="http://schemas.microsoft.com/office/drawing/2014/main" val="1310206715"/>
                  </a:ext>
                </a:extLst>
              </a:tr>
              <a:tr h="551533">
                <a:tc vMerge="1">
                  <a:txBody>
                    <a:bodyPr/>
                    <a:lstStyle/>
                    <a:p>
                      <a:endParaRPr lang="es-CL"/>
                    </a:p>
                  </a:txBody>
                  <a:tcPr/>
                </a:tc>
                <a:tc>
                  <a:txBody>
                    <a:bodyPr/>
                    <a:lstStyle/>
                    <a:p>
                      <a:pPr marL="72000" marR="0" indent="0" algn="l" defTabSz="914400" rtl="0" eaLnBrk="1" fontAlgn="t" latinLnBrk="0" hangingPunct="1">
                        <a:lnSpc>
                          <a:spcPct val="100000"/>
                        </a:lnSpc>
                        <a:spcBef>
                          <a:spcPts val="0"/>
                        </a:spcBef>
                        <a:spcAft>
                          <a:spcPts val="0"/>
                        </a:spcAft>
                        <a:buClrTx/>
                        <a:buSzTx/>
                        <a:buFontTx/>
                        <a:buNone/>
                        <a:tabLst/>
                        <a:defRPr/>
                      </a:pPr>
                      <a:r>
                        <a:rPr lang="es-ES" sz="1600" u="none" strike="noStrike" dirty="0">
                          <a:solidFill>
                            <a:schemeClr val="tx1"/>
                          </a:solidFill>
                          <a:effectLst/>
                          <a:latin typeface="Arial Narrow" panose="020B0606020202030204" pitchFamily="34" charset="0"/>
                        </a:rPr>
                        <a:t>Que el programa se implemente y ejecute no cumpliendo alguna de las exigencias administrativas o </a:t>
                      </a:r>
                      <a:r>
                        <a:rPr lang="es-ES" sz="1600" u="none" strike="noStrike" dirty="0" smtClean="0">
                          <a:solidFill>
                            <a:schemeClr val="tx1"/>
                          </a:solidFill>
                          <a:effectLst/>
                          <a:latin typeface="Arial Narrow" panose="020B0606020202030204" pitchFamily="34" charset="0"/>
                        </a:rPr>
                        <a:t>legales establecidas</a:t>
                      </a:r>
                      <a:r>
                        <a:rPr lang="es-ES" sz="1600" u="none" strike="noStrike" baseline="0" dirty="0" smtClean="0">
                          <a:solidFill>
                            <a:schemeClr val="tx1"/>
                          </a:solidFill>
                          <a:effectLst/>
                          <a:latin typeface="Arial Narrow" panose="020B0606020202030204" pitchFamily="34" charset="0"/>
                        </a:rPr>
                        <a:t> en el convenio</a:t>
                      </a:r>
                      <a:endParaRPr lang="es-ES" sz="1600" b="0" i="0" u="none" strike="noStrike" dirty="0" smtClean="0">
                        <a:solidFill>
                          <a:schemeClr val="tx1"/>
                        </a:solidFill>
                        <a:effectLst/>
                        <a:latin typeface="Arial Narrow" panose="020B0606020202030204" pitchFamily="34" charset="0"/>
                      </a:endParaRPr>
                    </a:p>
                  </a:txBody>
                  <a:tcPr marL="7126" marR="7126" marT="7126" marB="0" anchor="ctr">
                    <a:noFill/>
                  </a:tcPr>
                </a:tc>
                <a:tc vMerge="1">
                  <a:txBody>
                    <a:bodyPr/>
                    <a:lstStyle/>
                    <a:p>
                      <a:endParaRPr lang="es-CL"/>
                    </a:p>
                  </a:txBody>
                  <a:tcPr/>
                </a:tc>
                <a:extLst>
                  <a:ext uri="{0D108BD9-81ED-4DB2-BD59-A6C34878D82A}">
                    <a16:rowId xmlns:a16="http://schemas.microsoft.com/office/drawing/2014/main" val="1952832775"/>
                  </a:ext>
                </a:extLst>
              </a:tr>
              <a:tr h="0">
                <a:tc vMerge="1">
                  <a:txBody>
                    <a:bodyPr/>
                    <a:lstStyle/>
                    <a:p>
                      <a:endParaRPr lang="es-CL"/>
                    </a:p>
                  </a:txBody>
                  <a:tcPr/>
                </a:tc>
                <a:tc>
                  <a:txBody>
                    <a:bodyPr/>
                    <a:lstStyle/>
                    <a:p>
                      <a:pPr marL="72000" algn="l" fontAlgn="t"/>
                      <a:r>
                        <a:rPr lang="es-ES" sz="1600" u="none" strike="noStrike" dirty="0">
                          <a:solidFill>
                            <a:schemeClr val="tx1"/>
                          </a:solidFill>
                          <a:effectLst/>
                          <a:latin typeface="Arial Narrow" panose="020B0606020202030204" pitchFamily="34" charset="0"/>
                        </a:rPr>
                        <a:t>Incumplimiento </a:t>
                      </a:r>
                      <a:r>
                        <a:rPr lang="es-ES" sz="1600" u="none" strike="noStrike" dirty="0" smtClean="0">
                          <a:solidFill>
                            <a:schemeClr val="tx1"/>
                          </a:solidFill>
                          <a:effectLst/>
                          <a:latin typeface="Arial Narrow" panose="020B0606020202030204" pitchFamily="34" charset="0"/>
                        </a:rPr>
                        <a:t>normativo del </a:t>
                      </a:r>
                      <a:r>
                        <a:rPr lang="es-ES" sz="1600" u="none" strike="noStrike" dirty="0">
                          <a:solidFill>
                            <a:schemeClr val="tx1"/>
                          </a:solidFill>
                          <a:effectLst/>
                          <a:latin typeface="Arial Narrow" panose="020B0606020202030204" pitchFamily="34" charset="0"/>
                        </a:rPr>
                        <a:t>Modelo de Prevención del </a:t>
                      </a:r>
                      <a:r>
                        <a:rPr lang="es-ES" sz="1600" u="none" strike="noStrike" dirty="0" smtClean="0">
                          <a:solidFill>
                            <a:schemeClr val="tx1"/>
                          </a:solidFill>
                          <a:effectLst/>
                          <a:latin typeface="Arial Narrow" panose="020B0606020202030204" pitchFamily="34" charset="0"/>
                        </a:rPr>
                        <a:t>Delito comprometido en la acreditación</a:t>
                      </a:r>
                      <a:endParaRPr lang="es-ES" sz="1600" b="0" i="0" u="none" strike="noStrike" dirty="0">
                        <a:solidFill>
                          <a:schemeClr val="tx1"/>
                        </a:solidFill>
                        <a:effectLst/>
                        <a:latin typeface="Arial Narrow" panose="020B0606020202030204" pitchFamily="34" charset="0"/>
                      </a:endParaRPr>
                    </a:p>
                  </a:txBody>
                  <a:tcPr marL="7126" marR="7126" marT="7126" marB="0" anchor="ctr">
                    <a:noFill/>
                  </a:tcPr>
                </a:tc>
                <a:tc vMerge="1">
                  <a:txBody>
                    <a:bodyPr/>
                    <a:lstStyle/>
                    <a:p>
                      <a:endParaRPr lang="es-CL"/>
                    </a:p>
                  </a:txBody>
                  <a:tcPr/>
                </a:tc>
                <a:extLst>
                  <a:ext uri="{0D108BD9-81ED-4DB2-BD59-A6C34878D82A}">
                    <a16:rowId xmlns:a16="http://schemas.microsoft.com/office/drawing/2014/main" val="761373213"/>
                  </a:ext>
                </a:extLst>
              </a:tr>
            </a:tbl>
          </a:graphicData>
        </a:graphic>
      </p:graphicFrame>
      <p:sp>
        <p:nvSpPr>
          <p:cNvPr id="4" name="Título 1">
            <a:extLst>
              <a:ext uri="{FF2B5EF4-FFF2-40B4-BE49-F238E27FC236}">
                <a16:creationId xmlns:a16="http://schemas.microsoft.com/office/drawing/2014/main" id="{FA1099FC-142B-43DE-5E1D-7F4DF0BDFC45}"/>
              </a:ext>
            </a:extLst>
          </p:cNvPr>
          <p:cNvSpPr txBox="1">
            <a:spLocks/>
          </p:cNvSpPr>
          <p:nvPr/>
        </p:nvSpPr>
        <p:spPr>
          <a:xfrm>
            <a:off x="1724476" y="221790"/>
            <a:ext cx="8693834" cy="109026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L" altLang="en-US" sz="4000" b="1" dirty="0" smtClean="0">
                <a:latin typeface="Arial Narrow" panose="020B0606020202030204" pitchFamily="34" charset="0"/>
              </a:rPr>
              <a:t>Gestión de los Riesgos del Sistema de Gestión de Calidad</a:t>
            </a:r>
          </a:p>
        </p:txBody>
      </p:sp>
    </p:spTree>
    <p:extLst>
      <p:ext uri="{BB962C8B-B14F-4D97-AF65-F5344CB8AC3E}">
        <p14:creationId xmlns:p14="http://schemas.microsoft.com/office/powerpoint/2010/main" val="20981916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1965385711"/>
              </p:ext>
            </p:extLst>
          </p:nvPr>
        </p:nvGraphicFramePr>
        <p:xfrm>
          <a:off x="302980" y="1350756"/>
          <a:ext cx="11701952" cy="5506558"/>
        </p:xfrm>
        <a:graphic>
          <a:graphicData uri="http://schemas.openxmlformats.org/drawingml/2006/table">
            <a:tbl>
              <a:tblPr>
                <a:tableStyleId>{69CF1AB2-1976-4502-BF36-3FF5EA218861}</a:tableStyleId>
              </a:tblPr>
              <a:tblGrid>
                <a:gridCol w="2529817">
                  <a:extLst>
                    <a:ext uri="{9D8B030D-6E8A-4147-A177-3AD203B41FA5}">
                      <a16:colId xmlns:a16="http://schemas.microsoft.com/office/drawing/2014/main" val="1245716885"/>
                    </a:ext>
                  </a:extLst>
                </a:gridCol>
                <a:gridCol w="7295238">
                  <a:extLst>
                    <a:ext uri="{9D8B030D-6E8A-4147-A177-3AD203B41FA5}">
                      <a16:colId xmlns:a16="http://schemas.microsoft.com/office/drawing/2014/main" val="1365661644"/>
                    </a:ext>
                  </a:extLst>
                </a:gridCol>
                <a:gridCol w="1876897">
                  <a:extLst>
                    <a:ext uri="{9D8B030D-6E8A-4147-A177-3AD203B41FA5}">
                      <a16:colId xmlns:a16="http://schemas.microsoft.com/office/drawing/2014/main" val="4178720851"/>
                    </a:ext>
                  </a:extLst>
                </a:gridCol>
              </a:tblGrid>
              <a:tr h="297353">
                <a:tc>
                  <a:txBody>
                    <a:bodyPr/>
                    <a:lstStyle/>
                    <a:p>
                      <a:pPr algn="ctr" fontAlgn="ctr"/>
                      <a:r>
                        <a:rPr lang="es-CL" sz="1600" b="1" u="none" strike="noStrike" dirty="0" smtClean="0">
                          <a:solidFill>
                            <a:schemeClr val="bg1"/>
                          </a:solidFill>
                          <a:effectLst/>
                          <a:latin typeface="Arial Narrow" panose="020B0606020202030204" pitchFamily="34" charset="0"/>
                        </a:rPr>
                        <a:t> PROCESO</a:t>
                      </a:r>
                      <a:endParaRPr lang="es-CL" sz="1600" b="1" i="0" u="none" strike="noStrike" dirty="0">
                        <a:solidFill>
                          <a:schemeClr val="bg1"/>
                        </a:solidFill>
                        <a:effectLst/>
                        <a:latin typeface="Arial Narrow" panose="020B0606020202030204" pitchFamily="34" charset="0"/>
                      </a:endParaRPr>
                    </a:p>
                  </a:txBody>
                  <a:tcPr marL="7126" marR="7126" marT="7126" marB="0" anchor="ctr">
                    <a:solidFill>
                      <a:srgbClr val="00B0F0"/>
                    </a:solidFill>
                  </a:tcPr>
                </a:tc>
                <a:tc>
                  <a:txBody>
                    <a:bodyPr/>
                    <a:lstStyle/>
                    <a:p>
                      <a:pPr algn="ctr" fontAlgn="ctr"/>
                      <a:r>
                        <a:rPr lang="es-CL" sz="1600" b="1" u="none" strike="noStrike" dirty="0" smtClean="0">
                          <a:solidFill>
                            <a:schemeClr val="bg1"/>
                          </a:solidFill>
                          <a:effectLst/>
                          <a:latin typeface="Arial Narrow" panose="020B0606020202030204" pitchFamily="34" charset="0"/>
                        </a:rPr>
                        <a:t> RIESGO</a:t>
                      </a:r>
                      <a:endParaRPr lang="es-CL" sz="1600" b="1" i="0" u="none" strike="noStrike" dirty="0">
                        <a:solidFill>
                          <a:schemeClr val="bg1"/>
                        </a:solidFill>
                        <a:effectLst/>
                        <a:latin typeface="Arial Narrow" panose="020B0606020202030204" pitchFamily="34" charset="0"/>
                      </a:endParaRPr>
                    </a:p>
                  </a:txBody>
                  <a:tcPr marL="7126" marR="7126" marT="7126" marB="0" anchor="ctr">
                    <a:solidFill>
                      <a:srgbClr val="00B0F0"/>
                    </a:solidFill>
                  </a:tcPr>
                </a:tc>
                <a:tc>
                  <a:txBody>
                    <a:bodyPr/>
                    <a:lstStyle/>
                    <a:p>
                      <a:pPr algn="ctr" fontAlgn="ctr"/>
                      <a:r>
                        <a:rPr lang="es-CL" sz="1600" b="1" u="none" strike="noStrike" dirty="0" smtClean="0">
                          <a:solidFill>
                            <a:schemeClr val="bg1"/>
                          </a:solidFill>
                          <a:effectLst/>
                          <a:latin typeface="Arial Narrow" panose="020B0606020202030204" pitchFamily="34" charset="0"/>
                        </a:rPr>
                        <a:t> RESPONSABLE</a:t>
                      </a:r>
                      <a:endParaRPr lang="es-CL" sz="1600" b="1" i="0" u="none" strike="noStrike" dirty="0">
                        <a:solidFill>
                          <a:schemeClr val="bg1"/>
                        </a:solidFill>
                        <a:effectLst/>
                        <a:latin typeface="Arial Narrow" panose="020B0606020202030204" pitchFamily="34" charset="0"/>
                      </a:endParaRPr>
                    </a:p>
                  </a:txBody>
                  <a:tcPr marL="7126" marR="7126" marT="7126" marB="0" anchor="ctr">
                    <a:solidFill>
                      <a:srgbClr val="00B0F0"/>
                    </a:solidFill>
                  </a:tcPr>
                </a:tc>
                <a:extLst>
                  <a:ext uri="{0D108BD9-81ED-4DB2-BD59-A6C34878D82A}">
                    <a16:rowId xmlns:a16="http://schemas.microsoft.com/office/drawing/2014/main" val="3297743723"/>
                  </a:ext>
                </a:extLst>
              </a:tr>
              <a:tr h="586262">
                <a:tc rowSpan="5">
                  <a:txBody>
                    <a:bodyPr/>
                    <a:lstStyle/>
                    <a:p>
                      <a:pPr marL="72000" algn="l" fontAlgn="t"/>
                      <a:r>
                        <a:rPr lang="es-ES" sz="1600" u="none" strike="noStrike" dirty="0">
                          <a:solidFill>
                            <a:schemeClr val="tx1"/>
                          </a:solidFill>
                          <a:effectLst/>
                          <a:latin typeface="Arial Narrow" panose="020B0606020202030204" pitchFamily="34" charset="0"/>
                        </a:rPr>
                        <a:t>Apoyo de la Dirección de Personas a los programas</a:t>
                      </a:r>
                      <a:endParaRPr lang="es-ES" sz="1600" b="0" i="0" u="none" strike="noStrike" dirty="0">
                        <a:solidFill>
                          <a:schemeClr val="tx1"/>
                        </a:solidFill>
                        <a:effectLst/>
                        <a:latin typeface="Arial Narrow" panose="020B0606020202030204" pitchFamily="34" charset="0"/>
                      </a:endParaRPr>
                    </a:p>
                  </a:txBody>
                  <a:tcPr marL="7126" marR="7126" marT="7126" marB="0" anchor="ctr">
                    <a:solidFill>
                      <a:schemeClr val="bg1"/>
                    </a:solidFill>
                  </a:tcPr>
                </a:tc>
                <a:tc>
                  <a:txBody>
                    <a:bodyPr/>
                    <a:lstStyle/>
                    <a:p>
                      <a:pPr marL="72000" algn="l" fontAlgn="t"/>
                      <a:r>
                        <a:rPr lang="es-ES" sz="1600" u="none" strike="noStrike" dirty="0">
                          <a:effectLst/>
                          <a:latin typeface="Arial Narrow" panose="020B0606020202030204" pitchFamily="34" charset="0"/>
                        </a:rPr>
                        <a:t>Dificultad en el apoyo a los programas en periodo de licitación, cuando </a:t>
                      </a:r>
                      <a:r>
                        <a:rPr lang="es-ES" sz="1600" u="none" strike="noStrike" dirty="0" smtClean="0">
                          <a:effectLst/>
                          <a:latin typeface="Arial Narrow" panose="020B0606020202030204" pitchFamily="34" charset="0"/>
                        </a:rPr>
                        <a:t>estas </a:t>
                      </a:r>
                      <a:r>
                        <a:rPr lang="es-ES" sz="1600" u="none" strike="noStrike" dirty="0">
                          <a:effectLst/>
                          <a:latin typeface="Arial Narrow" panose="020B0606020202030204" pitchFamily="34" charset="0"/>
                        </a:rPr>
                        <a:t>involucran un gran número de proyectos</a:t>
                      </a:r>
                      <a:endParaRPr lang="es-ES" sz="1600" b="0" i="0" u="none" strike="noStrike" dirty="0">
                        <a:solidFill>
                          <a:srgbClr val="000000"/>
                        </a:solidFill>
                        <a:effectLst/>
                        <a:latin typeface="Arial Narrow" panose="020B0606020202030204" pitchFamily="34" charset="0"/>
                      </a:endParaRPr>
                    </a:p>
                  </a:txBody>
                  <a:tcPr marL="7126" marR="7126" marT="7126" marB="0" anchor="ctr">
                    <a:noFill/>
                  </a:tcPr>
                </a:tc>
                <a:tc rowSpan="5">
                  <a:txBody>
                    <a:bodyPr/>
                    <a:lstStyle/>
                    <a:p>
                      <a:pPr marL="72000" algn="l" fontAlgn="ctr"/>
                      <a:r>
                        <a:rPr lang="es-CL" sz="1600" u="none" strike="noStrike" dirty="0">
                          <a:solidFill>
                            <a:schemeClr val="tx1"/>
                          </a:solidFill>
                          <a:effectLst/>
                          <a:latin typeface="Arial Narrow" panose="020B0606020202030204" pitchFamily="34" charset="0"/>
                        </a:rPr>
                        <a:t>Dir. Personas</a:t>
                      </a:r>
                      <a:endParaRPr lang="es-CL" sz="1600" b="0" i="0" u="none" strike="noStrike" dirty="0">
                        <a:solidFill>
                          <a:schemeClr val="tx1"/>
                        </a:solidFill>
                        <a:effectLst/>
                        <a:latin typeface="Arial Narrow" panose="020B0606020202030204" pitchFamily="34" charset="0"/>
                      </a:endParaRPr>
                    </a:p>
                  </a:txBody>
                  <a:tcPr marL="7126" marR="7126" marT="7126" marB="0" anchor="ctr">
                    <a:noFill/>
                  </a:tcPr>
                </a:tc>
                <a:extLst>
                  <a:ext uri="{0D108BD9-81ED-4DB2-BD59-A6C34878D82A}">
                    <a16:rowId xmlns:a16="http://schemas.microsoft.com/office/drawing/2014/main" val="1435627833"/>
                  </a:ext>
                </a:extLst>
              </a:tr>
              <a:tr h="586262">
                <a:tc vMerge="1">
                  <a:txBody>
                    <a:bodyPr/>
                    <a:lstStyle/>
                    <a:p>
                      <a:endParaRPr lang="es-CL"/>
                    </a:p>
                  </a:txBody>
                  <a:tcPr/>
                </a:tc>
                <a:tc>
                  <a:txBody>
                    <a:bodyPr/>
                    <a:lstStyle/>
                    <a:p>
                      <a:pPr marL="72000" algn="l" fontAlgn="t"/>
                      <a:r>
                        <a:rPr lang="es-ES" sz="1600" u="none" strike="noStrike" dirty="0">
                          <a:effectLst/>
                          <a:latin typeface="Arial Narrow" panose="020B0606020202030204" pitchFamily="34" charset="0"/>
                        </a:rPr>
                        <a:t>Demora en la conformación de los equipos de trabajo para los programas, </a:t>
                      </a:r>
                      <a:r>
                        <a:rPr lang="es-ES" sz="1600" u="none" strike="noStrike" dirty="0" smtClean="0">
                          <a:effectLst/>
                          <a:latin typeface="Arial Narrow" panose="020B0606020202030204" pitchFamily="34" charset="0"/>
                        </a:rPr>
                        <a:t>dadas las exigencias </a:t>
                      </a:r>
                      <a:r>
                        <a:rPr lang="es-ES" sz="1600" u="none" strike="noStrike" dirty="0">
                          <a:effectLst/>
                          <a:latin typeface="Arial Narrow" panose="020B0606020202030204" pitchFamily="34" charset="0"/>
                        </a:rPr>
                        <a:t>de las nuevas normas del SENAME / Servicio Mejor Niñez</a:t>
                      </a:r>
                      <a:endParaRPr lang="es-ES" sz="1600" b="0" i="0" u="none" strike="noStrike" dirty="0">
                        <a:solidFill>
                          <a:srgbClr val="000000"/>
                        </a:solidFill>
                        <a:effectLst/>
                        <a:latin typeface="Arial Narrow" panose="020B0606020202030204" pitchFamily="34" charset="0"/>
                      </a:endParaRPr>
                    </a:p>
                  </a:txBody>
                  <a:tcPr marL="7126" marR="7126" marT="7126" marB="0" anchor="ctr">
                    <a:noFill/>
                  </a:tcPr>
                </a:tc>
                <a:tc vMerge="1">
                  <a:txBody>
                    <a:bodyPr/>
                    <a:lstStyle/>
                    <a:p>
                      <a:endParaRPr lang="es-CL"/>
                    </a:p>
                  </a:txBody>
                  <a:tcPr/>
                </a:tc>
                <a:extLst>
                  <a:ext uri="{0D108BD9-81ED-4DB2-BD59-A6C34878D82A}">
                    <a16:rowId xmlns:a16="http://schemas.microsoft.com/office/drawing/2014/main" val="2985572627"/>
                  </a:ext>
                </a:extLst>
              </a:tr>
              <a:tr h="297353">
                <a:tc vMerge="1">
                  <a:txBody>
                    <a:bodyPr/>
                    <a:lstStyle/>
                    <a:p>
                      <a:endParaRPr lang="es-CL"/>
                    </a:p>
                  </a:txBody>
                  <a:tcPr/>
                </a:tc>
                <a:tc>
                  <a:txBody>
                    <a:bodyPr/>
                    <a:lstStyle/>
                    <a:p>
                      <a:pPr marL="72000" algn="l" fontAlgn="t"/>
                      <a:r>
                        <a:rPr lang="es-ES" sz="1600" u="none" strike="noStrike" dirty="0">
                          <a:solidFill>
                            <a:schemeClr val="tx1"/>
                          </a:solidFill>
                          <a:effectLst/>
                          <a:latin typeface="Arial Narrow" panose="020B0606020202030204" pitchFamily="34" charset="0"/>
                        </a:rPr>
                        <a:t>Dificultad para encontrar perfil </a:t>
                      </a:r>
                      <a:r>
                        <a:rPr lang="es-ES" sz="1600" u="none" strike="noStrike" dirty="0" smtClean="0">
                          <a:solidFill>
                            <a:schemeClr val="tx1"/>
                          </a:solidFill>
                          <a:effectLst/>
                          <a:latin typeface="Arial Narrow" panose="020B0606020202030204" pitchFamily="34" charset="0"/>
                        </a:rPr>
                        <a:t>idóneo </a:t>
                      </a:r>
                      <a:r>
                        <a:rPr lang="es-ES" sz="1600" u="none" strike="noStrike" dirty="0">
                          <a:solidFill>
                            <a:schemeClr val="tx1"/>
                          </a:solidFill>
                          <a:effectLst/>
                          <a:latin typeface="Arial Narrow" panose="020B0606020202030204" pitchFamily="34" charset="0"/>
                        </a:rPr>
                        <a:t>en algunas zonas del país</a:t>
                      </a:r>
                      <a:endParaRPr lang="es-ES" sz="1600" b="0" i="0" u="none" strike="noStrike" dirty="0">
                        <a:solidFill>
                          <a:schemeClr val="tx1"/>
                        </a:solidFill>
                        <a:effectLst/>
                        <a:latin typeface="Arial Narrow" panose="020B0606020202030204" pitchFamily="34" charset="0"/>
                      </a:endParaRPr>
                    </a:p>
                  </a:txBody>
                  <a:tcPr marL="7126" marR="7126" marT="7126" marB="0" anchor="ctr">
                    <a:noFill/>
                  </a:tcPr>
                </a:tc>
                <a:tc vMerge="1">
                  <a:txBody>
                    <a:bodyPr/>
                    <a:lstStyle/>
                    <a:p>
                      <a:endParaRPr lang="es-CL"/>
                    </a:p>
                  </a:txBody>
                  <a:tcPr/>
                </a:tc>
                <a:extLst>
                  <a:ext uri="{0D108BD9-81ED-4DB2-BD59-A6C34878D82A}">
                    <a16:rowId xmlns:a16="http://schemas.microsoft.com/office/drawing/2014/main" val="625129788"/>
                  </a:ext>
                </a:extLst>
              </a:tr>
              <a:tr h="297353">
                <a:tc vMerge="1">
                  <a:txBody>
                    <a:bodyPr/>
                    <a:lstStyle/>
                    <a:p>
                      <a:endParaRPr lang="es-CL"/>
                    </a:p>
                  </a:txBody>
                  <a:tcPr/>
                </a:tc>
                <a:tc>
                  <a:txBody>
                    <a:bodyPr/>
                    <a:lstStyle/>
                    <a:p>
                      <a:pPr marL="72000" algn="l" fontAlgn="t"/>
                      <a:r>
                        <a:rPr lang="es-ES" sz="1600" u="none" strike="noStrike" dirty="0">
                          <a:solidFill>
                            <a:schemeClr val="tx1"/>
                          </a:solidFill>
                          <a:effectLst/>
                          <a:latin typeface="Arial Narrow" panose="020B0606020202030204" pitchFamily="34" charset="0"/>
                        </a:rPr>
                        <a:t>Demora en cumplimiento de </a:t>
                      </a:r>
                      <a:r>
                        <a:rPr lang="es-ES" sz="1600" u="none" strike="noStrike" dirty="0" smtClean="0">
                          <a:solidFill>
                            <a:schemeClr val="tx1"/>
                          </a:solidFill>
                          <a:effectLst/>
                          <a:latin typeface="Arial Narrow" panose="020B0606020202030204" pitchFamily="34" charset="0"/>
                        </a:rPr>
                        <a:t>proceso</a:t>
                      </a:r>
                      <a:r>
                        <a:rPr lang="es-ES" sz="1600" u="none" strike="noStrike" baseline="0" dirty="0" smtClean="0">
                          <a:solidFill>
                            <a:schemeClr val="tx1"/>
                          </a:solidFill>
                          <a:effectLst/>
                          <a:latin typeface="Arial Narrow" panose="020B0606020202030204" pitchFamily="34" charset="0"/>
                        </a:rPr>
                        <a:t> de Licitación </a:t>
                      </a:r>
                      <a:endParaRPr lang="es-ES" sz="1600" b="0" i="0" u="none" strike="noStrike" dirty="0">
                        <a:solidFill>
                          <a:schemeClr val="tx1"/>
                        </a:solidFill>
                        <a:effectLst/>
                        <a:latin typeface="Arial Narrow" panose="020B0606020202030204" pitchFamily="34" charset="0"/>
                      </a:endParaRPr>
                    </a:p>
                  </a:txBody>
                  <a:tcPr marL="7126" marR="7126" marT="7126" marB="0" anchor="ctr">
                    <a:noFill/>
                  </a:tcPr>
                </a:tc>
                <a:tc vMerge="1">
                  <a:txBody>
                    <a:bodyPr/>
                    <a:lstStyle/>
                    <a:p>
                      <a:endParaRPr lang="es-CL"/>
                    </a:p>
                  </a:txBody>
                  <a:tcPr/>
                </a:tc>
                <a:extLst>
                  <a:ext uri="{0D108BD9-81ED-4DB2-BD59-A6C34878D82A}">
                    <a16:rowId xmlns:a16="http://schemas.microsoft.com/office/drawing/2014/main" val="3272407031"/>
                  </a:ext>
                </a:extLst>
              </a:tr>
              <a:tr h="297353">
                <a:tc vMerge="1">
                  <a:txBody>
                    <a:bodyPr/>
                    <a:lstStyle/>
                    <a:p>
                      <a:endParaRPr lang="es-CL"/>
                    </a:p>
                  </a:txBody>
                  <a:tcPr/>
                </a:tc>
                <a:tc>
                  <a:txBody>
                    <a:bodyPr/>
                    <a:lstStyle/>
                    <a:p>
                      <a:pPr marL="72000" algn="l" fontAlgn="t"/>
                      <a:r>
                        <a:rPr lang="es-ES" sz="1600" u="none" strike="noStrike" dirty="0">
                          <a:solidFill>
                            <a:schemeClr val="tx1"/>
                          </a:solidFill>
                          <a:effectLst/>
                          <a:latin typeface="Arial Narrow" panose="020B0606020202030204" pitchFamily="34" charset="0"/>
                        </a:rPr>
                        <a:t>No cumplir con exigencias de la nueva acreditación</a:t>
                      </a:r>
                      <a:endParaRPr lang="es-ES" sz="1600" b="0" i="0" u="none" strike="noStrike" dirty="0">
                        <a:solidFill>
                          <a:schemeClr val="tx1"/>
                        </a:solidFill>
                        <a:effectLst/>
                        <a:latin typeface="Arial Narrow" panose="020B0606020202030204" pitchFamily="34" charset="0"/>
                      </a:endParaRPr>
                    </a:p>
                  </a:txBody>
                  <a:tcPr marL="7126" marR="7126" marT="7126" marB="0" anchor="ctr">
                    <a:noFill/>
                  </a:tcPr>
                </a:tc>
                <a:tc vMerge="1">
                  <a:txBody>
                    <a:bodyPr/>
                    <a:lstStyle/>
                    <a:p>
                      <a:endParaRPr lang="es-CL"/>
                    </a:p>
                  </a:txBody>
                  <a:tcPr/>
                </a:tc>
                <a:extLst>
                  <a:ext uri="{0D108BD9-81ED-4DB2-BD59-A6C34878D82A}">
                    <a16:rowId xmlns:a16="http://schemas.microsoft.com/office/drawing/2014/main" val="3446902468"/>
                  </a:ext>
                </a:extLst>
              </a:tr>
              <a:tr h="297353">
                <a:tc>
                  <a:txBody>
                    <a:bodyPr/>
                    <a:lstStyle/>
                    <a:p>
                      <a:pPr marL="72000" algn="l" fontAlgn="t"/>
                      <a:r>
                        <a:rPr lang="es-ES" sz="1600" u="none" strike="noStrike" dirty="0">
                          <a:solidFill>
                            <a:schemeClr val="tx1"/>
                          </a:solidFill>
                          <a:effectLst/>
                          <a:latin typeface="Arial Narrow" panose="020B0606020202030204" pitchFamily="34" charset="0"/>
                        </a:rPr>
                        <a:t>Apoyo administrativo, financiero y contable</a:t>
                      </a:r>
                      <a:endParaRPr lang="es-ES" sz="1600" b="0" i="0" u="none" strike="noStrike" dirty="0">
                        <a:solidFill>
                          <a:schemeClr val="tx1"/>
                        </a:solidFill>
                        <a:effectLst/>
                        <a:latin typeface="Arial Narrow" panose="020B0606020202030204" pitchFamily="34" charset="0"/>
                      </a:endParaRPr>
                    </a:p>
                  </a:txBody>
                  <a:tcPr marL="7126" marR="7126" marT="7126" marB="0" anchor="ctr">
                    <a:solidFill>
                      <a:schemeClr val="bg1"/>
                    </a:solidFill>
                  </a:tcPr>
                </a:tc>
                <a:tc>
                  <a:txBody>
                    <a:bodyPr/>
                    <a:lstStyle/>
                    <a:p>
                      <a:pPr marL="72000" algn="l" fontAlgn="t"/>
                      <a:r>
                        <a:rPr lang="es-ES" sz="1600" u="none" strike="noStrike" dirty="0">
                          <a:solidFill>
                            <a:schemeClr val="tx1"/>
                          </a:solidFill>
                          <a:effectLst/>
                          <a:latin typeface="Arial Narrow" panose="020B0606020202030204" pitchFamily="34" charset="0"/>
                        </a:rPr>
                        <a:t>Manejo ineficiente de los recursos </a:t>
                      </a:r>
                      <a:r>
                        <a:rPr lang="es-ES" sz="1600" u="none" strike="noStrike" dirty="0" smtClean="0">
                          <a:solidFill>
                            <a:schemeClr val="tx1"/>
                          </a:solidFill>
                          <a:effectLst/>
                          <a:latin typeface="Arial Narrow" panose="020B0606020202030204" pitchFamily="34" charset="0"/>
                        </a:rPr>
                        <a:t>Financieros y de soporte</a:t>
                      </a:r>
                      <a:r>
                        <a:rPr lang="es-ES" sz="1600" u="none" strike="noStrike" baseline="0" dirty="0" smtClean="0">
                          <a:solidFill>
                            <a:schemeClr val="tx1"/>
                          </a:solidFill>
                          <a:effectLst/>
                          <a:latin typeface="Arial Narrow" panose="020B0606020202030204" pitchFamily="34" charset="0"/>
                        </a:rPr>
                        <a:t> y fiscalización a los programas</a:t>
                      </a:r>
                      <a:endParaRPr lang="es-ES" sz="1600" b="0" i="0" u="none" strike="noStrike" dirty="0">
                        <a:solidFill>
                          <a:schemeClr val="tx1"/>
                        </a:solidFill>
                        <a:effectLst/>
                        <a:latin typeface="Arial Narrow" panose="020B0606020202030204" pitchFamily="34" charset="0"/>
                      </a:endParaRPr>
                    </a:p>
                  </a:txBody>
                  <a:tcPr marL="7126" marR="7126" marT="7126" marB="0" anchor="ctr">
                    <a:noFill/>
                  </a:tcPr>
                </a:tc>
                <a:tc>
                  <a:txBody>
                    <a:bodyPr/>
                    <a:lstStyle/>
                    <a:p>
                      <a:pPr marL="72000" algn="l" fontAlgn="ctr"/>
                      <a:r>
                        <a:rPr lang="es-CL" sz="1600" u="none" strike="noStrike" dirty="0">
                          <a:solidFill>
                            <a:schemeClr val="tx1"/>
                          </a:solidFill>
                          <a:effectLst/>
                          <a:latin typeface="Arial Narrow" panose="020B0606020202030204" pitchFamily="34" charset="0"/>
                        </a:rPr>
                        <a:t>Dir. </a:t>
                      </a:r>
                      <a:r>
                        <a:rPr lang="es-CL" sz="1600" u="none" strike="noStrike" dirty="0" err="1">
                          <a:solidFill>
                            <a:schemeClr val="tx1"/>
                          </a:solidFill>
                          <a:effectLst/>
                          <a:latin typeface="Arial Narrow" panose="020B0606020202030204" pitchFamily="34" charset="0"/>
                        </a:rPr>
                        <a:t>Adm</a:t>
                      </a:r>
                      <a:r>
                        <a:rPr lang="es-CL" sz="1600" u="none" strike="noStrike" dirty="0">
                          <a:solidFill>
                            <a:schemeClr val="tx1"/>
                          </a:solidFill>
                          <a:effectLst/>
                          <a:latin typeface="Arial Narrow" panose="020B0606020202030204" pitchFamily="34" charset="0"/>
                        </a:rPr>
                        <a:t>. y Finanzas</a:t>
                      </a:r>
                      <a:endParaRPr lang="es-CL" sz="1600" b="0" i="0" u="none" strike="noStrike" dirty="0">
                        <a:solidFill>
                          <a:schemeClr val="tx1"/>
                        </a:solidFill>
                        <a:effectLst/>
                        <a:latin typeface="Arial Narrow" panose="020B0606020202030204" pitchFamily="34" charset="0"/>
                      </a:endParaRPr>
                    </a:p>
                  </a:txBody>
                  <a:tcPr marL="7126" marR="7126" marT="7126" marB="0" anchor="ctr">
                    <a:noFill/>
                  </a:tcPr>
                </a:tc>
                <a:extLst>
                  <a:ext uri="{0D108BD9-81ED-4DB2-BD59-A6C34878D82A}">
                    <a16:rowId xmlns:a16="http://schemas.microsoft.com/office/drawing/2014/main" val="2532276072"/>
                  </a:ext>
                </a:extLst>
              </a:tr>
              <a:tr h="586262">
                <a:tc>
                  <a:txBody>
                    <a:bodyPr/>
                    <a:lstStyle/>
                    <a:p>
                      <a:pPr marL="72000" algn="l" fontAlgn="t"/>
                      <a:r>
                        <a:rPr lang="es-CL" sz="1600" u="none" strike="noStrike" dirty="0">
                          <a:solidFill>
                            <a:schemeClr val="tx1"/>
                          </a:solidFill>
                          <a:effectLst/>
                          <a:latin typeface="Arial Narrow" panose="020B0606020202030204" pitchFamily="34" charset="0"/>
                        </a:rPr>
                        <a:t>Apoyo </a:t>
                      </a:r>
                      <a:r>
                        <a:rPr lang="es-CL" sz="1600" u="none" strike="noStrike" dirty="0" smtClean="0">
                          <a:solidFill>
                            <a:schemeClr val="tx1"/>
                          </a:solidFill>
                          <a:effectLst/>
                          <a:latin typeface="Arial Narrow" panose="020B0606020202030204" pitchFamily="34" charset="0"/>
                        </a:rPr>
                        <a:t>Técnico y Administrativo</a:t>
                      </a:r>
                      <a:r>
                        <a:rPr lang="es-CL" sz="1600" u="none" strike="noStrike" baseline="0" dirty="0" smtClean="0">
                          <a:solidFill>
                            <a:schemeClr val="tx1"/>
                          </a:solidFill>
                          <a:effectLst/>
                          <a:latin typeface="Arial Narrow" panose="020B0606020202030204" pitchFamily="34" charset="0"/>
                        </a:rPr>
                        <a:t> Financiero</a:t>
                      </a:r>
                      <a:endParaRPr lang="es-CL" sz="1600" b="0" i="0" u="none" strike="noStrike" dirty="0">
                        <a:solidFill>
                          <a:schemeClr val="tx1"/>
                        </a:solidFill>
                        <a:effectLst/>
                        <a:latin typeface="Arial Narrow" panose="020B0606020202030204" pitchFamily="34" charset="0"/>
                      </a:endParaRPr>
                    </a:p>
                  </a:txBody>
                  <a:tcPr marL="7126" marR="7126" marT="7126" marB="0" anchor="ctr">
                    <a:solidFill>
                      <a:schemeClr val="bg1"/>
                    </a:solidFill>
                  </a:tcPr>
                </a:tc>
                <a:tc>
                  <a:txBody>
                    <a:bodyPr/>
                    <a:lstStyle/>
                    <a:p>
                      <a:pPr marL="72000" algn="l" fontAlgn="t"/>
                      <a:r>
                        <a:rPr lang="es-ES" sz="1600" u="none" strike="noStrike" dirty="0" smtClean="0">
                          <a:solidFill>
                            <a:schemeClr val="tx1"/>
                          </a:solidFill>
                          <a:effectLst/>
                          <a:latin typeface="Arial Narrow" panose="020B0606020202030204" pitchFamily="34" charset="0"/>
                        </a:rPr>
                        <a:t>Falta de Oportunidad y calidad de la respuesta y apoyo a los programas </a:t>
                      </a:r>
                      <a:r>
                        <a:rPr lang="es-ES" sz="1600" u="none" strike="noStrike" dirty="0">
                          <a:solidFill>
                            <a:schemeClr val="tx1"/>
                          </a:solidFill>
                          <a:effectLst/>
                          <a:latin typeface="Arial Narrow" panose="020B0606020202030204" pitchFamily="34" charset="0"/>
                        </a:rPr>
                        <a:t>y </a:t>
                      </a:r>
                      <a:r>
                        <a:rPr lang="es-ES" sz="1600" u="none" strike="noStrike" dirty="0" smtClean="0">
                          <a:solidFill>
                            <a:schemeClr val="tx1"/>
                          </a:solidFill>
                          <a:effectLst/>
                          <a:latin typeface="Arial Narrow" panose="020B0606020202030204" pitchFamily="34" charset="0"/>
                        </a:rPr>
                        <a:t>el uso ineficiente </a:t>
                      </a:r>
                      <a:r>
                        <a:rPr lang="es-ES" sz="1600" u="none" strike="noStrike" dirty="0">
                          <a:solidFill>
                            <a:schemeClr val="tx1"/>
                          </a:solidFill>
                          <a:effectLst/>
                          <a:latin typeface="Arial Narrow" panose="020B0606020202030204" pitchFamily="34" charset="0"/>
                        </a:rPr>
                        <a:t>de los recursos </a:t>
                      </a:r>
                      <a:r>
                        <a:rPr lang="es-ES" sz="1600" u="none" strike="noStrike" dirty="0" smtClean="0">
                          <a:solidFill>
                            <a:schemeClr val="tx1"/>
                          </a:solidFill>
                          <a:effectLst/>
                          <a:latin typeface="Arial Narrow" panose="020B0606020202030204" pitchFamily="34" charset="0"/>
                        </a:rPr>
                        <a:t>técnicos,</a:t>
                      </a:r>
                      <a:r>
                        <a:rPr lang="es-ES" sz="1600" u="none" strike="noStrike" baseline="0" dirty="0" smtClean="0">
                          <a:solidFill>
                            <a:schemeClr val="tx1"/>
                          </a:solidFill>
                          <a:effectLst/>
                          <a:latin typeface="Arial Narrow" panose="020B0606020202030204" pitchFamily="34" charset="0"/>
                        </a:rPr>
                        <a:t> humanos, infraestructura, financiero.</a:t>
                      </a:r>
                      <a:endParaRPr lang="es-ES" sz="1600" b="0" i="0" u="none" strike="noStrike" dirty="0">
                        <a:solidFill>
                          <a:schemeClr val="tx1"/>
                        </a:solidFill>
                        <a:effectLst/>
                        <a:latin typeface="Arial Narrow" panose="020B0606020202030204" pitchFamily="34" charset="0"/>
                      </a:endParaRPr>
                    </a:p>
                  </a:txBody>
                  <a:tcPr marL="7126" marR="7126" marT="7126" marB="0" anchor="ctr">
                    <a:noFill/>
                  </a:tcPr>
                </a:tc>
                <a:tc>
                  <a:txBody>
                    <a:bodyPr/>
                    <a:lstStyle/>
                    <a:p>
                      <a:pPr marL="72000" algn="l" fontAlgn="ctr"/>
                      <a:r>
                        <a:rPr lang="es-CL" sz="1600" u="none" strike="noStrike" dirty="0">
                          <a:solidFill>
                            <a:schemeClr val="tx1"/>
                          </a:solidFill>
                          <a:effectLst/>
                          <a:latin typeface="Arial Narrow" panose="020B0606020202030204" pitchFamily="34" charset="0"/>
                        </a:rPr>
                        <a:t>Dirección de Operaciones </a:t>
                      </a:r>
                      <a:r>
                        <a:rPr lang="es-CL" sz="1600" u="none" strike="noStrike" dirty="0" smtClean="0">
                          <a:solidFill>
                            <a:schemeClr val="tx1"/>
                          </a:solidFill>
                          <a:effectLst/>
                          <a:latin typeface="Arial Narrow" panose="020B0606020202030204" pitchFamily="34" charset="0"/>
                        </a:rPr>
                        <a:t>Sociales</a:t>
                      </a:r>
                    </a:p>
                    <a:p>
                      <a:pPr marL="72000" algn="l" fontAlgn="ctr"/>
                      <a:r>
                        <a:rPr lang="es-CL" sz="1600" b="0" i="0" u="none" strike="noStrike" dirty="0" smtClean="0">
                          <a:solidFill>
                            <a:schemeClr val="tx1"/>
                          </a:solidFill>
                          <a:effectLst/>
                          <a:latin typeface="Arial Narrow" panose="020B0606020202030204" pitchFamily="34" charset="0"/>
                        </a:rPr>
                        <a:t>Dirección de Finanzas</a:t>
                      </a:r>
                    </a:p>
                    <a:p>
                      <a:pPr marL="72000" algn="l" fontAlgn="ctr"/>
                      <a:r>
                        <a:rPr lang="es-CL" sz="1600" b="0" i="0" u="none" strike="noStrike" dirty="0" smtClean="0">
                          <a:solidFill>
                            <a:schemeClr val="tx1"/>
                          </a:solidFill>
                          <a:effectLst/>
                          <a:latin typeface="Arial Narrow" panose="020B0606020202030204" pitchFamily="34" charset="0"/>
                        </a:rPr>
                        <a:t>Dirección</a:t>
                      </a:r>
                      <a:r>
                        <a:rPr lang="es-CL" sz="1600" b="0" i="0" u="none" strike="noStrike" baseline="0" dirty="0" smtClean="0">
                          <a:solidFill>
                            <a:schemeClr val="tx1"/>
                          </a:solidFill>
                          <a:effectLst/>
                          <a:latin typeface="Arial Narrow" panose="020B0606020202030204" pitchFamily="34" charset="0"/>
                        </a:rPr>
                        <a:t> de Personas</a:t>
                      </a:r>
                      <a:endParaRPr lang="es-CL" sz="1600" b="0" i="0" u="none" strike="noStrike" dirty="0">
                        <a:solidFill>
                          <a:schemeClr val="tx1"/>
                        </a:solidFill>
                        <a:effectLst/>
                        <a:latin typeface="Arial Narrow" panose="020B0606020202030204" pitchFamily="34" charset="0"/>
                      </a:endParaRPr>
                    </a:p>
                  </a:txBody>
                  <a:tcPr marL="7126" marR="7126" marT="7126" marB="0" anchor="ctr">
                    <a:noFill/>
                  </a:tcPr>
                </a:tc>
                <a:extLst>
                  <a:ext uri="{0D108BD9-81ED-4DB2-BD59-A6C34878D82A}">
                    <a16:rowId xmlns:a16="http://schemas.microsoft.com/office/drawing/2014/main" val="2952448609"/>
                  </a:ext>
                </a:extLst>
              </a:tr>
              <a:tr h="0">
                <a:tc>
                  <a:txBody>
                    <a:bodyPr/>
                    <a:lstStyle/>
                    <a:p>
                      <a:pPr marL="72000" algn="l" fontAlgn="t"/>
                      <a:r>
                        <a:rPr lang="es-CL" sz="1600" u="none" strike="noStrike" dirty="0">
                          <a:solidFill>
                            <a:schemeClr val="tx1"/>
                          </a:solidFill>
                          <a:effectLst/>
                          <a:latin typeface="Arial Narrow" panose="020B0606020202030204" pitchFamily="34" charset="0"/>
                        </a:rPr>
                        <a:t>Comunicaciones Externas</a:t>
                      </a:r>
                      <a:endParaRPr lang="es-CL" sz="1600" b="0" i="0" u="none" strike="noStrike" dirty="0">
                        <a:solidFill>
                          <a:schemeClr val="tx1"/>
                        </a:solidFill>
                        <a:effectLst/>
                        <a:latin typeface="Arial Narrow" panose="020B0606020202030204" pitchFamily="34" charset="0"/>
                      </a:endParaRPr>
                    </a:p>
                  </a:txBody>
                  <a:tcPr marL="7126" marR="7126" marT="7126" marB="0" anchor="ctr">
                    <a:solidFill>
                      <a:schemeClr val="bg1"/>
                    </a:solidFill>
                  </a:tcPr>
                </a:tc>
                <a:tc>
                  <a:txBody>
                    <a:bodyPr/>
                    <a:lstStyle/>
                    <a:p>
                      <a:pPr marL="72000" algn="l" fontAlgn="t"/>
                      <a:r>
                        <a:rPr lang="es-ES" sz="1600" u="none" strike="noStrike" dirty="0">
                          <a:solidFill>
                            <a:schemeClr val="tx1"/>
                          </a:solidFill>
                          <a:effectLst/>
                          <a:latin typeface="Arial Narrow" panose="020B0606020202030204" pitchFamily="34" charset="0"/>
                        </a:rPr>
                        <a:t>Quedar fuera de la agenda pública que cubren los medios de </a:t>
                      </a:r>
                      <a:r>
                        <a:rPr lang="es-ES" sz="1600" u="none" strike="noStrike" dirty="0" smtClean="0">
                          <a:solidFill>
                            <a:schemeClr val="tx1"/>
                          </a:solidFill>
                          <a:effectLst/>
                          <a:latin typeface="Arial Narrow" panose="020B0606020202030204" pitchFamily="34" charset="0"/>
                        </a:rPr>
                        <a:t>comunicación respecto a infancia y no marcar presencia de los temas que nos interesan como fundación</a:t>
                      </a:r>
                      <a:endParaRPr lang="es-ES" sz="1600" b="0" i="0" u="none" strike="noStrike" dirty="0">
                        <a:solidFill>
                          <a:schemeClr val="tx1"/>
                        </a:solidFill>
                        <a:effectLst/>
                        <a:latin typeface="Arial Narrow" panose="020B0606020202030204" pitchFamily="34" charset="0"/>
                      </a:endParaRPr>
                    </a:p>
                  </a:txBody>
                  <a:tcPr marL="7126" marR="7126" marT="7126" marB="0" anchor="ctr">
                    <a:noFill/>
                  </a:tcPr>
                </a:tc>
                <a:tc>
                  <a:txBody>
                    <a:bodyPr/>
                    <a:lstStyle/>
                    <a:p>
                      <a:pPr marL="72000" algn="l" fontAlgn="ctr"/>
                      <a:r>
                        <a:rPr lang="es-CL" sz="1600" u="none" strike="noStrike" dirty="0">
                          <a:solidFill>
                            <a:schemeClr val="tx1"/>
                          </a:solidFill>
                          <a:effectLst/>
                          <a:latin typeface="Arial Narrow" panose="020B0606020202030204" pitchFamily="34" charset="0"/>
                        </a:rPr>
                        <a:t>Dir. Comunicaciones y Marketing</a:t>
                      </a:r>
                      <a:endParaRPr lang="es-CL" sz="1600" b="0" i="0" u="none" strike="noStrike" dirty="0">
                        <a:solidFill>
                          <a:schemeClr val="tx1"/>
                        </a:solidFill>
                        <a:effectLst/>
                        <a:latin typeface="Arial Narrow" panose="020B0606020202030204" pitchFamily="34" charset="0"/>
                      </a:endParaRPr>
                    </a:p>
                  </a:txBody>
                  <a:tcPr marL="7126" marR="7126" marT="7126" marB="0" anchor="ctr">
                    <a:noFill/>
                  </a:tcPr>
                </a:tc>
                <a:extLst>
                  <a:ext uri="{0D108BD9-81ED-4DB2-BD59-A6C34878D82A}">
                    <a16:rowId xmlns:a16="http://schemas.microsoft.com/office/drawing/2014/main" val="1909943932"/>
                  </a:ext>
                </a:extLst>
              </a:tr>
              <a:tr h="586262">
                <a:tc>
                  <a:txBody>
                    <a:bodyPr/>
                    <a:lstStyle/>
                    <a:p>
                      <a:pPr marL="72000" algn="l" fontAlgn="t"/>
                      <a:r>
                        <a:rPr lang="es-CL" sz="1600" u="none" strike="noStrike" dirty="0">
                          <a:solidFill>
                            <a:schemeClr val="tx1"/>
                          </a:solidFill>
                          <a:effectLst/>
                          <a:latin typeface="Arial Narrow" panose="020B0606020202030204" pitchFamily="34" charset="0"/>
                        </a:rPr>
                        <a:t>Gestión Comercial y Alianzas</a:t>
                      </a:r>
                      <a:endParaRPr lang="es-CL" sz="1600" b="0" i="0" u="none" strike="noStrike" dirty="0">
                        <a:solidFill>
                          <a:schemeClr val="tx1"/>
                        </a:solidFill>
                        <a:effectLst/>
                        <a:latin typeface="Arial Narrow" panose="020B0606020202030204" pitchFamily="34" charset="0"/>
                      </a:endParaRPr>
                    </a:p>
                  </a:txBody>
                  <a:tcPr marL="7126" marR="7126" marT="7126" marB="0" anchor="ctr">
                    <a:solidFill>
                      <a:schemeClr val="bg1"/>
                    </a:solidFill>
                  </a:tcPr>
                </a:tc>
                <a:tc>
                  <a:txBody>
                    <a:bodyPr/>
                    <a:lstStyle/>
                    <a:p>
                      <a:pPr marL="72000" algn="l" fontAlgn="t"/>
                      <a:r>
                        <a:rPr lang="es-ES" sz="1600" u="none" strike="noStrike" dirty="0">
                          <a:solidFill>
                            <a:schemeClr val="tx1"/>
                          </a:solidFill>
                          <a:effectLst/>
                          <a:latin typeface="Arial Narrow" panose="020B0606020202030204" pitchFamily="34" charset="0"/>
                        </a:rPr>
                        <a:t>Pérdida de </a:t>
                      </a:r>
                      <a:r>
                        <a:rPr lang="es-ES" sz="1600" u="none" strike="noStrike" dirty="0" smtClean="0">
                          <a:solidFill>
                            <a:schemeClr val="tx1"/>
                          </a:solidFill>
                          <a:effectLst/>
                          <a:latin typeface="Arial Narrow" panose="020B0606020202030204" pitchFamily="34" charset="0"/>
                        </a:rPr>
                        <a:t>fuentes y captación</a:t>
                      </a:r>
                      <a:r>
                        <a:rPr lang="es-ES" sz="1600" u="none" strike="noStrike" baseline="0" dirty="0" smtClean="0">
                          <a:solidFill>
                            <a:schemeClr val="tx1"/>
                          </a:solidFill>
                          <a:effectLst/>
                          <a:latin typeface="Arial Narrow" panose="020B0606020202030204" pitchFamily="34" charset="0"/>
                        </a:rPr>
                        <a:t> insuficiente</a:t>
                      </a:r>
                      <a:r>
                        <a:rPr lang="es-ES" sz="1600" u="none" strike="noStrike" dirty="0" smtClean="0">
                          <a:solidFill>
                            <a:schemeClr val="tx1"/>
                          </a:solidFill>
                          <a:effectLst/>
                          <a:latin typeface="Arial Narrow" panose="020B0606020202030204" pitchFamily="34" charset="0"/>
                        </a:rPr>
                        <a:t> </a:t>
                      </a:r>
                      <a:r>
                        <a:rPr lang="es-ES" sz="1600" u="none" strike="noStrike" dirty="0">
                          <a:solidFill>
                            <a:schemeClr val="tx1"/>
                          </a:solidFill>
                          <a:effectLst/>
                          <a:latin typeface="Arial Narrow" panose="020B0606020202030204" pitchFamily="34" charset="0"/>
                        </a:rPr>
                        <a:t>de recursos para apoyar la operación y nuevas iniciativas</a:t>
                      </a:r>
                      <a:endParaRPr lang="es-ES" sz="1600" b="0" i="0" u="none" strike="noStrike" dirty="0">
                        <a:solidFill>
                          <a:schemeClr val="tx1"/>
                        </a:solidFill>
                        <a:effectLst/>
                        <a:latin typeface="Arial Narrow" panose="020B0606020202030204" pitchFamily="34" charset="0"/>
                      </a:endParaRPr>
                    </a:p>
                  </a:txBody>
                  <a:tcPr marL="7126" marR="7126" marT="7126" marB="0" anchor="ctr">
                    <a:noFill/>
                  </a:tcPr>
                </a:tc>
                <a:tc>
                  <a:txBody>
                    <a:bodyPr/>
                    <a:lstStyle/>
                    <a:p>
                      <a:pPr marL="72000" algn="l" fontAlgn="ctr"/>
                      <a:r>
                        <a:rPr lang="es-CL" sz="1600" u="none" strike="noStrike" dirty="0">
                          <a:solidFill>
                            <a:schemeClr val="tx1"/>
                          </a:solidFill>
                          <a:effectLst/>
                          <a:latin typeface="Arial Narrow" panose="020B0606020202030204" pitchFamily="34" charset="0"/>
                        </a:rPr>
                        <a:t>Dir. Comunicaciones y Marketing</a:t>
                      </a:r>
                      <a:endParaRPr lang="es-CL" sz="1600" b="0" i="0" u="none" strike="noStrike" dirty="0">
                        <a:solidFill>
                          <a:schemeClr val="tx1"/>
                        </a:solidFill>
                        <a:effectLst/>
                        <a:latin typeface="Arial Narrow" panose="020B0606020202030204" pitchFamily="34" charset="0"/>
                      </a:endParaRPr>
                    </a:p>
                  </a:txBody>
                  <a:tcPr marL="7126" marR="7126" marT="7126" marB="0" anchor="ctr">
                    <a:noFill/>
                  </a:tcPr>
                </a:tc>
                <a:extLst>
                  <a:ext uri="{0D108BD9-81ED-4DB2-BD59-A6C34878D82A}">
                    <a16:rowId xmlns:a16="http://schemas.microsoft.com/office/drawing/2014/main" val="669468517"/>
                  </a:ext>
                </a:extLst>
              </a:tr>
              <a:tr h="586262">
                <a:tc>
                  <a:txBody>
                    <a:bodyPr/>
                    <a:lstStyle/>
                    <a:p>
                      <a:pPr marL="72000" algn="l" fontAlgn="t"/>
                      <a:r>
                        <a:rPr lang="es-CL" sz="1600" u="none" strike="noStrike" dirty="0">
                          <a:effectLst/>
                          <a:latin typeface="Arial Narrow" panose="020B0606020202030204" pitchFamily="34" charset="0"/>
                        </a:rPr>
                        <a:t>Gestión TI</a:t>
                      </a:r>
                      <a:endParaRPr lang="es-CL" sz="1600" b="0" i="0" u="none" strike="noStrike" dirty="0">
                        <a:solidFill>
                          <a:srgbClr val="000000"/>
                        </a:solidFill>
                        <a:effectLst/>
                        <a:latin typeface="Arial Narrow" panose="020B0606020202030204" pitchFamily="34" charset="0"/>
                      </a:endParaRPr>
                    </a:p>
                  </a:txBody>
                  <a:tcPr marL="7126" marR="7126" marT="7126" marB="0" anchor="ctr">
                    <a:solidFill>
                      <a:schemeClr val="bg1"/>
                    </a:solidFill>
                  </a:tcPr>
                </a:tc>
                <a:tc>
                  <a:txBody>
                    <a:bodyPr/>
                    <a:lstStyle/>
                    <a:p>
                      <a:pPr marL="72000" algn="l" fontAlgn="t"/>
                      <a:r>
                        <a:rPr lang="es-CL" sz="1600" u="none" strike="noStrike" dirty="0">
                          <a:effectLst/>
                          <a:latin typeface="Arial Narrow" panose="020B0606020202030204" pitchFamily="34" charset="0"/>
                        </a:rPr>
                        <a:t>Ausencia de protocolo en casos de contingencia tecnológica (Corte de comunicaciones, fallas en servidores, caída de internet, entre otros). </a:t>
                      </a:r>
                      <a:endParaRPr lang="es-CL" sz="1600" b="0" i="0" u="none" strike="noStrike" dirty="0">
                        <a:solidFill>
                          <a:srgbClr val="000000"/>
                        </a:solidFill>
                        <a:effectLst/>
                        <a:latin typeface="Arial Narrow" panose="020B0606020202030204" pitchFamily="34" charset="0"/>
                      </a:endParaRPr>
                    </a:p>
                  </a:txBody>
                  <a:tcPr marL="7126" marR="7126" marT="7126" marB="0" anchor="ctr">
                    <a:noFill/>
                  </a:tcPr>
                </a:tc>
                <a:tc>
                  <a:txBody>
                    <a:bodyPr/>
                    <a:lstStyle/>
                    <a:p>
                      <a:pPr marL="72000" algn="l" fontAlgn="ctr"/>
                      <a:r>
                        <a:rPr lang="es-CL" sz="1600" u="none" strike="noStrike" dirty="0">
                          <a:effectLst/>
                          <a:latin typeface="Arial Narrow" panose="020B0606020202030204" pitchFamily="34" charset="0"/>
                        </a:rPr>
                        <a:t>Dirección TI</a:t>
                      </a:r>
                      <a:endParaRPr lang="es-CL" sz="1600" b="0" i="0" u="none" strike="noStrike" dirty="0">
                        <a:solidFill>
                          <a:srgbClr val="000000"/>
                        </a:solidFill>
                        <a:effectLst/>
                        <a:latin typeface="Arial Narrow" panose="020B0606020202030204" pitchFamily="34" charset="0"/>
                      </a:endParaRPr>
                    </a:p>
                  </a:txBody>
                  <a:tcPr marL="7126" marR="7126" marT="7126" marB="0" anchor="ctr">
                    <a:noFill/>
                  </a:tcPr>
                </a:tc>
                <a:extLst>
                  <a:ext uri="{0D108BD9-81ED-4DB2-BD59-A6C34878D82A}">
                    <a16:rowId xmlns:a16="http://schemas.microsoft.com/office/drawing/2014/main" val="3377968415"/>
                  </a:ext>
                </a:extLst>
              </a:tr>
            </a:tbl>
          </a:graphicData>
        </a:graphic>
      </p:graphicFrame>
      <p:sp>
        <p:nvSpPr>
          <p:cNvPr id="8" name="Título 1">
            <a:extLst>
              <a:ext uri="{FF2B5EF4-FFF2-40B4-BE49-F238E27FC236}">
                <a16:creationId xmlns:a16="http://schemas.microsoft.com/office/drawing/2014/main" id="{FA1099FC-142B-43DE-5E1D-7F4DF0BDFC45}"/>
              </a:ext>
            </a:extLst>
          </p:cNvPr>
          <p:cNvSpPr txBox="1">
            <a:spLocks/>
          </p:cNvSpPr>
          <p:nvPr/>
        </p:nvSpPr>
        <p:spPr>
          <a:xfrm>
            <a:off x="1659987" y="260487"/>
            <a:ext cx="8693834" cy="109026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L" altLang="en-US" sz="4000" b="1" dirty="0" smtClean="0">
                <a:latin typeface="Arial Narrow" panose="020B0606020202030204" pitchFamily="34" charset="0"/>
              </a:rPr>
              <a:t>Gestión de los Riesgos del Sistema de Gestión de Calidad</a:t>
            </a:r>
          </a:p>
        </p:txBody>
      </p:sp>
    </p:spTree>
    <p:extLst>
      <p:ext uri="{BB962C8B-B14F-4D97-AF65-F5344CB8AC3E}">
        <p14:creationId xmlns:p14="http://schemas.microsoft.com/office/powerpoint/2010/main" val="40362979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1099FC-142B-43DE-5E1D-7F4DF0BDFC45}"/>
              </a:ext>
            </a:extLst>
          </p:cNvPr>
          <p:cNvSpPr txBox="1">
            <a:spLocks/>
          </p:cNvSpPr>
          <p:nvPr/>
        </p:nvSpPr>
        <p:spPr>
          <a:xfrm>
            <a:off x="1688123" y="503144"/>
            <a:ext cx="8693834" cy="109026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L" altLang="en-US" sz="4000" b="1" dirty="0">
                <a:latin typeface="Arial Narrow" panose="020B0606020202030204" pitchFamily="34" charset="0"/>
              </a:rPr>
              <a:t>Funcionamiento de la Matriz de Riesgo</a:t>
            </a:r>
          </a:p>
        </p:txBody>
      </p:sp>
      <p:sp>
        <p:nvSpPr>
          <p:cNvPr id="4" name="CuadroTexto 1">
            <a:extLst>
              <a:ext uri="{FF2B5EF4-FFF2-40B4-BE49-F238E27FC236}">
                <a16:creationId xmlns:a16="http://schemas.microsoft.com/office/drawing/2014/main" id="{0D17FD5A-2A0D-6B35-91E5-4E13B97E2A39}"/>
              </a:ext>
            </a:extLst>
          </p:cNvPr>
          <p:cNvSpPr txBox="1">
            <a:spLocks noChangeArrowheads="1"/>
          </p:cNvSpPr>
          <p:nvPr/>
        </p:nvSpPr>
        <p:spPr bwMode="auto">
          <a:xfrm>
            <a:off x="1276864" y="2496650"/>
            <a:ext cx="9986962" cy="369332"/>
          </a:xfrm>
          <a:prstGeom prst="rect">
            <a:avLst/>
          </a:prstGeom>
          <a:noFill/>
          <a:ln>
            <a:noFill/>
          </a:ln>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Aft>
                <a:spcPts val="1200"/>
              </a:spcAft>
              <a:buFont typeface="Wingdings" panose="05000000000000000000" pitchFamily="2" charset="2"/>
              <a:buChar char="q"/>
              <a:defRPr/>
            </a:pPr>
            <a:endParaRPr lang="es-CL" altLang="es-CL" dirty="0" smtClean="0">
              <a:latin typeface="Arial Narrow" panose="020B0606020202030204" pitchFamily="34" charset="0"/>
            </a:endParaRPr>
          </a:p>
        </p:txBody>
      </p:sp>
      <p:sp>
        <p:nvSpPr>
          <p:cNvPr id="5" name="Título 1">
            <a:extLst>
              <a:ext uri="{FF2B5EF4-FFF2-40B4-BE49-F238E27FC236}">
                <a16:creationId xmlns:a16="http://schemas.microsoft.com/office/drawing/2014/main" id="{FA1099FC-142B-43DE-5E1D-7F4DF0BDFC45}"/>
              </a:ext>
            </a:extLst>
          </p:cNvPr>
          <p:cNvSpPr txBox="1">
            <a:spLocks/>
          </p:cNvSpPr>
          <p:nvPr/>
        </p:nvSpPr>
        <p:spPr>
          <a:xfrm>
            <a:off x="1276864" y="1846631"/>
            <a:ext cx="8693834" cy="53080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CL" altLang="en-US" sz="2800" b="1" dirty="0" smtClean="0">
              <a:latin typeface="Arial Narrow" panose="020B0606020202030204" pitchFamily="34" charset="0"/>
            </a:endParaRPr>
          </a:p>
        </p:txBody>
      </p:sp>
      <p:graphicFrame>
        <p:nvGraphicFramePr>
          <p:cNvPr id="6" name="Diagrama 5"/>
          <p:cNvGraphicFramePr/>
          <p:nvPr>
            <p:extLst/>
          </p:nvPr>
        </p:nvGraphicFramePr>
        <p:xfrm>
          <a:off x="118012" y="2264898"/>
          <a:ext cx="12073988" cy="19272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ítulo 1">
            <a:extLst>
              <a:ext uri="{FF2B5EF4-FFF2-40B4-BE49-F238E27FC236}">
                <a16:creationId xmlns:a16="http://schemas.microsoft.com/office/drawing/2014/main" id="{FA1099FC-142B-43DE-5E1D-7F4DF0BDFC45}"/>
              </a:ext>
            </a:extLst>
          </p:cNvPr>
          <p:cNvSpPr txBox="1">
            <a:spLocks/>
          </p:cNvSpPr>
          <p:nvPr/>
        </p:nvSpPr>
        <p:spPr>
          <a:xfrm>
            <a:off x="1276864" y="4079630"/>
            <a:ext cx="8693834" cy="53080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L" altLang="en-US" sz="2800" b="1" dirty="0" smtClean="0">
                <a:latin typeface="Arial Narrow" panose="020B0606020202030204" pitchFamily="34" charset="0"/>
              </a:rPr>
              <a:t>Acciones para Abordar los Riesgos</a:t>
            </a:r>
          </a:p>
        </p:txBody>
      </p:sp>
      <p:graphicFrame>
        <p:nvGraphicFramePr>
          <p:cNvPr id="8" name="Diagrama 7"/>
          <p:cNvGraphicFramePr/>
          <p:nvPr>
            <p:extLst/>
          </p:nvPr>
        </p:nvGraphicFramePr>
        <p:xfrm>
          <a:off x="118012" y="4297314"/>
          <a:ext cx="12073988" cy="192727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Título 1">
            <a:extLst>
              <a:ext uri="{FF2B5EF4-FFF2-40B4-BE49-F238E27FC236}">
                <a16:creationId xmlns:a16="http://schemas.microsoft.com/office/drawing/2014/main" id="{FA1099FC-142B-43DE-5E1D-7F4DF0BDFC45}"/>
              </a:ext>
            </a:extLst>
          </p:cNvPr>
          <p:cNvSpPr txBox="1">
            <a:spLocks/>
          </p:cNvSpPr>
          <p:nvPr/>
        </p:nvSpPr>
        <p:spPr>
          <a:xfrm>
            <a:off x="1276864" y="1895503"/>
            <a:ext cx="8693834" cy="53080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L" altLang="en-US" sz="2800" b="1" dirty="0" smtClean="0">
                <a:latin typeface="Arial Narrow" panose="020B0606020202030204" pitchFamily="34" charset="0"/>
              </a:rPr>
              <a:t>Determinación del Riesgos</a:t>
            </a:r>
          </a:p>
        </p:txBody>
      </p:sp>
    </p:spTree>
    <p:extLst>
      <p:ext uri="{BB962C8B-B14F-4D97-AF65-F5344CB8AC3E}">
        <p14:creationId xmlns:p14="http://schemas.microsoft.com/office/powerpoint/2010/main" val="13179874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1">
            <a:extLst>
              <a:ext uri="{FF2B5EF4-FFF2-40B4-BE49-F238E27FC236}">
                <a16:creationId xmlns:a16="http://schemas.microsoft.com/office/drawing/2014/main" id="{0D17FD5A-2A0D-6B35-91E5-4E13B97E2A39}"/>
              </a:ext>
            </a:extLst>
          </p:cNvPr>
          <p:cNvSpPr txBox="1">
            <a:spLocks noChangeArrowheads="1"/>
          </p:cNvSpPr>
          <p:nvPr/>
        </p:nvSpPr>
        <p:spPr bwMode="auto">
          <a:xfrm>
            <a:off x="1276864" y="2496650"/>
            <a:ext cx="9986962" cy="369332"/>
          </a:xfrm>
          <a:prstGeom prst="rect">
            <a:avLst/>
          </a:prstGeom>
          <a:noFill/>
          <a:ln>
            <a:noFill/>
          </a:ln>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Aft>
                <a:spcPts val="1200"/>
              </a:spcAft>
              <a:buFont typeface="Wingdings" panose="05000000000000000000" pitchFamily="2" charset="2"/>
              <a:buChar char="q"/>
              <a:defRPr/>
            </a:pPr>
            <a:endParaRPr lang="es-CL" altLang="es-CL" dirty="0" smtClean="0">
              <a:latin typeface="Arial Narrow" panose="020B0606020202030204" pitchFamily="34" charset="0"/>
            </a:endParaRPr>
          </a:p>
        </p:txBody>
      </p:sp>
      <p:pic>
        <p:nvPicPr>
          <p:cNvPr id="3" name="Imagen 2"/>
          <p:cNvPicPr>
            <a:picLocks noChangeAspect="1"/>
          </p:cNvPicPr>
          <p:nvPr/>
        </p:nvPicPr>
        <p:blipFill>
          <a:blip r:embed="rId2"/>
          <a:stretch>
            <a:fillRect/>
          </a:stretch>
        </p:blipFill>
        <p:spPr>
          <a:xfrm>
            <a:off x="-1477" y="1142690"/>
            <a:ext cx="12193477" cy="5627077"/>
          </a:xfrm>
          <a:prstGeom prst="rect">
            <a:avLst/>
          </a:prstGeom>
        </p:spPr>
      </p:pic>
      <p:sp>
        <p:nvSpPr>
          <p:cNvPr id="6" name="Título 1">
            <a:extLst>
              <a:ext uri="{FF2B5EF4-FFF2-40B4-BE49-F238E27FC236}">
                <a16:creationId xmlns:a16="http://schemas.microsoft.com/office/drawing/2014/main" id="{FA1099FC-142B-43DE-5E1D-7F4DF0BDFC45}"/>
              </a:ext>
            </a:extLst>
          </p:cNvPr>
          <p:cNvSpPr txBox="1">
            <a:spLocks/>
          </p:cNvSpPr>
          <p:nvPr/>
        </p:nvSpPr>
        <p:spPr>
          <a:xfrm>
            <a:off x="1688123" y="503144"/>
            <a:ext cx="8693834" cy="109026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L" altLang="en-US" sz="4000" b="1" dirty="0" smtClean="0">
                <a:latin typeface="Arial Narrow" panose="020B0606020202030204" pitchFamily="34" charset="0"/>
              </a:rPr>
              <a:t>Ejemplo</a:t>
            </a:r>
          </a:p>
        </p:txBody>
      </p:sp>
    </p:spTree>
    <p:extLst>
      <p:ext uri="{BB962C8B-B14F-4D97-AF65-F5344CB8AC3E}">
        <p14:creationId xmlns:p14="http://schemas.microsoft.com/office/powerpoint/2010/main" val="17256605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1099FC-142B-43DE-5E1D-7F4DF0BDFC45}"/>
              </a:ext>
            </a:extLst>
          </p:cNvPr>
          <p:cNvSpPr txBox="1">
            <a:spLocks/>
          </p:cNvSpPr>
          <p:nvPr/>
        </p:nvSpPr>
        <p:spPr>
          <a:xfrm>
            <a:off x="1416271" y="503144"/>
            <a:ext cx="8824281" cy="109026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L" altLang="en-US" sz="4000" b="1" dirty="0" smtClean="0">
                <a:latin typeface="Arial Narrow" panose="020B0606020202030204" pitchFamily="34" charset="0"/>
              </a:rPr>
              <a:t>Conclusiones Actualización Matriz de Riesgos</a:t>
            </a:r>
            <a:endParaRPr lang="es-CL" altLang="en-US" sz="4000" b="1" dirty="0">
              <a:latin typeface="Arial Narrow" panose="020B0606020202030204" pitchFamily="34" charset="0"/>
            </a:endParaRPr>
          </a:p>
        </p:txBody>
      </p:sp>
      <p:graphicFrame>
        <p:nvGraphicFramePr>
          <p:cNvPr id="6" name="Gráfico 5"/>
          <p:cNvGraphicFramePr/>
          <p:nvPr>
            <p:extLst/>
          </p:nvPr>
        </p:nvGraphicFramePr>
        <p:xfrm>
          <a:off x="2857085" y="1827986"/>
          <a:ext cx="5026002" cy="3858457"/>
        </p:xfrm>
        <a:graphic>
          <a:graphicData uri="http://schemas.openxmlformats.org/drawingml/2006/chart">
            <c:chart xmlns:c="http://schemas.openxmlformats.org/drawingml/2006/chart" xmlns:r="http://schemas.openxmlformats.org/officeDocument/2006/relationships" r:id="rId2"/>
          </a:graphicData>
        </a:graphic>
      </p:graphicFrame>
      <p:sp>
        <p:nvSpPr>
          <p:cNvPr id="7" name="CuadroTexto 1">
            <a:extLst>
              <a:ext uri="{FF2B5EF4-FFF2-40B4-BE49-F238E27FC236}">
                <a16:creationId xmlns:a16="http://schemas.microsoft.com/office/drawing/2014/main" id="{0D17FD5A-2A0D-6B35-91E5-4E13B97E2A39}"/>
              </a:ext>
            </a:extLst>
          </p:cNvPr>
          <p:cNvSpPr txBox="1">
            <a:spLocks noChangeArrowheads="1"/>
          </p:cNvSpPr>
          <p:nvPr/>
        </p:nvSpPr>
        <p:spPr bwMode="auto">
          <a:xfrm>
            <a:off x="7029695" y="2235949"/>
            <a:ext cx="4744963" cy="4278094"/>
          </a:xfrm>
          <a:prstGeom prst="rect">
            <a:avLst/>
          </a:prstGeom>
          <a:noFill/>
          <a:ln>
            <a:noFill/>
          </a:ln>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spcAft>
                <a:spcPts val="1200"/>
              </a:spcAft>
              <a:buFont typeface="Wingdings" panose="05000000000000000000" pitchFamily="2" charset="2"/>
              <a:buChar char="q"/>
              <a:defRPr/>
            </a:pPr>
            <a:r>
              <a:rPr lang="es-CL" altLang="es-CL" dirty="0" smtClean="0">
                <a:latin typeface="Arial Narrow" panose="020B0606020202030204" pitchFamily="34" charset="0"/>
              </a:rPr>
              <a:t>De los </a:t>
            </a:r>
            <a:r>
              <a:rPr lang="es-CL" altLang="es-CL" b="1" dirty="0" smtClean="0">
                <a:latin typeface="Arial Narrow" panose="020B0606020202030204" pitchFamily="34" charset="0"/>
              </a:rPr>
              <a:t>17</a:t>
            </a:r>
            <a:r>
              <a:rPr lang="es-CL" altLang="es-CL" dirty="0" smtClean="0">
                <a:latin typeface="Arial Narrow" panose="020B0606020202030204" pitchFamily="34" charset="0"/>
              </a:rPr>
              <a:t> riesgos identificados y definidos por las Direcciones de la Fundación, al </a:t>
            </a:r>
            <a:r>
              <a:rPr lang="es-CL" altLang="es-CL" b="1" dirty="0" smtClean="0">
                <a:latin typeface="Arial Narrow" panose="020B0606020202030204" pitchFamily="34" charset="0"/>
              </a:rPr>
              <a:t>29</a:t>
            </a:r>
            <a:r>
              <a:rPr lang="es-CL" altLang="es-CL" b="1" dirty="0">
                <a:latin typeface="Arial Narrow" panose="020B0606020202030204" pitchFamily="34" charset="0"/>
              </a:rPr>
              <a:t>%</a:t>
            </a:r>
            <a:r>
              <a:rPr lang="es-CL" altLang="es-CL" dirty="0">
                <a:latin typeface="Arial Narrow" panose="020B0606020202030204" pitchFamily="34" charset="0"/>
              </a:rPr>
              <a:t> (5</a:t>
            </a:r>
            <a:r>
              <a:rPr lang="es-CL" altLang="es-CL" dirty="0" smtClean="0">
                <a:latin typeface="Arial Narrow" panose="020B0606020202030204" pitchFamily="34" charset="0"/>
              </a:rPr>
              <a:t>) se les asignó </a:t>
            </a:r>
            <a:r>
              <a:rPr lang="es-CL" altLang="es-CL" dirty="0">
                <a:latin typeface="Arial Narrow" panose="020B0606020202030204" pitchFamily="34" charset="0"/>
              </a:rPr>
              <a:t>la categoría </a:t>
            </a:r>
            <a:r>
              <a:rPr lang="es-CL" altLang="es-CL" dirty="0" smtClean="0">
                <a:latin typeface="Arial Narrow" panose="020B0606020202030204" pitchFamily="34" charset="0"/>
              </a:rPr>
              <a:t>de </a:t>
            </a:r>
            <a:r>
              <a:rPr lang="es-CL" altLang="es-CL" b="1" dirty="0">
                <a:latin typeface="Arial Narrow" panose="020B0606020202030204" pitchFamily="34" charset="0"/>
              </a:rPr>
              <a:t>Alto </a:t>
            </a:r>
            <a:r>
              <a:rPr lang="es-CL" altLang="es-CL" b="1" dirty="0" smtClean="0">
                <a:latin typeface="Arial Narrow" panose="020B0606020202030204" pitchFamily="34" charset="0"/>
              </a:rPr>
              <a:t>Riesgo</a:t>
            </a:r>
            <a:r>
              <a:rPr lang="es-CL" altLang="es-CL" dirty="0" smtClean="0">
                <a:latin typeface="Arial Narrow" panose="020B0606020202030204" pitchFamily="34" charset="0"/>
              </a:rPr>
              <a:t>, al </a:t>
            </a:r>
            <a:r>
              <a:rPr lang="es-CL" altLang="es-CL" b="1" dirty="0" smtClean="0">
                <a:latin typeface="Arial Narrow" panose="020B0606020202030204" pitchFamily="34" charset="0"/>
              </a:rPr>
              <a:t>65%</a:t>
            </a:r>
            <a:r>
              <a:rPr lang="es-CL" altLang="es-CL" dirty="0" smtClean="0">
                <a:latin typeface="Arial Narrow" panose="020B0606020202030204" pitchFamily="34" charset="0"/>
              </a:rPr>
              <a:t> </a:t>
            </a:r>
            <a:r>
              <a:rPr lang="es-CL" altLang="es-CL" dirty="0">
                <a:latin typeface="Arial Narrow" panose="020B0606020202030204" pitchFamily="34" charset="0"/>
              </a:rPr>
              <a:t>(11) de </a:t>
            </a:r>
            <a:r>
              <a:rPr lang="es-CL" altLang="es-CL" b="1" dirty="0">
                <a:latin typeface="Arial Narrow" panose="020B0606020202030204" pitchFamily="34" charset="0"/>
              </a:rPr>
              <a:t>Moderados</a:t>
            </a:r>
            <a:r>
              <a:rPr lang="es-CL" altLang="es-CL" dirty="0">
                <a:latin typeface="Arial Narrow" panose="020B0606020202030204" pitchFamily="34" charset="0"/>
              </a:rPr>
              <a:t>, </a:t>
            </a:r>
            <a:r>
              <a:rPr lang="es-CL" altLang="es-CL" dirty="0" smtClean="0">
                <a:latin typeface="Arial Narrow" panose="020B0606020202030204" pitchFamily="34" charset="0"/>
              </a:rPr>
              <a:t>y al </a:t>
            </a:r>
            <a:r>
              <a:rPr lang="es-CL" altLang="es-CL" b="1" dirty="0" smtClean="0">
                <a:latin typeface="Arial Narrow" panose="020B0606020202030204" pitchFamily="34" charset="0"/>
              </a:rPr>
              <a:t>6%</a:t>
            </a:r>
            <a:r>
              <a:rPr lang="es-CL" altLang="es-CL" dirty="0" smtClean="0">
                <a:latin typeface="Arial Narrow" panose="020B0606020202030204" pitchFamily="34" charset="0"/>
              </a:rPr>
              <a:t> (1) de </a:t>
            </a:r>
            <a:r>
              <a:rPr lang="es-CL" altLang="es-CL" b="1" dirty="0" smtClean="0">
                <a:latin typeface="Arial Narrow" panose="020B0606020202030204" pitchFamily="34" charset="0"/>
              </a:rPr>
              <a:t>Riesgo Bajo</a:t>
            </a:r>
            <a:r>
              <a:rPr lang="es-CL" altLang="es-CL" dirty="0" smtClean="0">
                <a:latin typeface="Arial Narrow" panose="020B0606020202030204" pitchFamily="34" charset="0"/>
              </a:rPr>
              <a:t>.</a:t>
            </a:r>
          </a:p>
          <a:p>
            <a:pPr algn="just">
              <a:spcAft>
                <a:spcPts val="1200"/>
              </a:spcAft>
              <a:buFont typeface="Wingdings" panose="05000000000000000000" pitchFamily="2" charset="2"/>
              <a:buChar char="q"/>
              <a:defRPr/>
            </a:pPr>
            <a:r>
              <a:rPr lang="es-CL" altLang="es-CL" dirty="0" smtClean="0">
                <a:latin typeface="Arial Narrow" panose="020B0606020202030204" pitchFamily="34" charset="0"/>
              </a:rPr>
              <a:t>No obstante que todas las acciones y controles internos </a:t>
            </a:r>
            <a:r>
              <a:rPr lang="es-CL" altLang="es-CL" dirty="0">
                <a:latin typeface="Arial Narrow" panose="020B0606020202030204" pitchFamily="34" charset="0"/>
              </a:rPr>
              <a:t>definidos </a:t>
            </a:r>
            <a:r>
              <a:rPr lang="es-CL" altLang="es-CL" dirty="0" smtClean="0">
                <a:latin typeface="Arial Narrow" panose="020B0606020202030204" pitchFamily="34" charset="0"/>
              </a:rPr>
              <a:t>en </a:t>
            </a:r>
            <a:r>
              <a:rPr lang="es-CL" altLang="es-CL" dirty="0">
                <a:latin typeface="Arial Narrow" panose="020B0606020202030204" pitchFamily="34" charset="0"/>
              </a:rPr>
              <a:t>la matriz de riesgos de </a:t>
            </a:r>
            <a:r>
              <a:rPr lang="es-CL" altLang="es-CL" dirty="0" smtClean="0">
                <a:latin typeface="Arial Narrow" panose="020B0606020202030204" pitchFamily="34" charset="0"/>
              </a:rPr>
              <a:t>2022 fueron ejecutadas, </a:t>
            </a:r>
            <a:r>
              <a:rPr lang="es-CL" altLang="es-CL" b="1" dirty="0">
                <a:latin typeface="Arial Narrow" panose="020B0606020202030204" pitchFamily="34" charset="0"/>
              </a:rPr>
              <a:t>4 </a:t>
            </a:r>
            <a:r>
              <a:rPr lang="es-CL" altLang="es-CL" b="1" dirty="0" smtClean="0">
                <a:latin typeface="Arial Narrow" panose="020B0606020202030204" pitchFamily="34" charset="0"/>
              </a:rPr>
              <a:t>riesgos experimentaron un </a:t>
            </a:r>
            <a:r>
              <a:rPr lang="es-CL" altLang="es-CL" b="1" dirty="0">
                <a:latin typeface="Arial Narrow" panose="020B0606020202030204" pitchFamily="34" charset="0"/>
              </a:rPr>
              <a:t>cambio </a:t>
            </a:r>
            <a:r>
              <a:rPr lang="es-CL" altLang="es-CL" b="1" dirty="0" smtClean="0">
                <a:latin typeface="Arial Narrow" panose="020B0606020202030204" pitchFamily="34" charset="0"/>
              </a:rPr>
              <a:t>desde </a:t>
            </a:r>
            <a:r>
              <a:rPr lang="es-CL" altLang="es-CL" b="1" dirty="0">
                <a:latin typeface="Arial Narrow" panose="020B0606020202030204" pitchFamily="34" charset="0"/>
              </a:rPr>
              <a:t>Moderado a Alto</a:t>
            </a:r>
            <a:r>
              <a:rPr lang="es-CL" altLang="es-CL" dirty="0">
                <a:latin typeface="Arial Narrow" panose="020B0606020202030204" pitchFamily="34" charset="0"/>
              </a:rPr>
              <a:t>, </a:t>
            </a:r>
            <a:r>
              <a:rPr lang="es-CL" altLang="es-CL" dirty="0" smtClean="0">
                <a:latin typeface="Arial Narrow" panose="020B0606020202030204" pitchFamily="34" charset="0"/>
              </a:rPr>
              <a:t>pero se gestionan y </a:t>
            </a:r>
            <a:r>
              <a:rPr lang="es-CL" altLang="es-CL" b="1" dirty="0" smtClean="0">
                <a:latin typeface="Arial Narrow" panose="020B0606020202030204" pitchFamily="34" charset="0"/>
              </a:rPr>
              <a:t>mantienen bajo control</a:t>
            </a:r>
            <a:r>
              <a:rPr lang="es-CL" altLang="es-CL" dirty="0" smtClean="0">
                <a:latin typeface="Arial Narrow" panose="020B0606020202030204" pitchFamily="34" charset="0"/>
              </a:rPr>
              <a:t>, lo que se evidencia en el nivel residual definido en la evaluación realizada este </a:t>
            </a:r>
            <a:r>
              <a:rPr lang="es-CL" altLang="es-CL" dirty="0">
                <a:latin typeface="Arial Narrow" panose="020B0606020202030204" pitchFamily="34" charset="0"/>
              </a:rPr>
              <a:t>año por cada </a:t>
            </a:r>
            <a:r>
              <a:rPr lang="es-CL" altLang="es-CL" dirty="0" smtClean="0">
                <a:latin typeface="Arial Narrow" panose="020B0606020202030204" pitchFamily="34" charset="0"/>
              </a:rPr>
              <a:t>Dirección.</a:t>
            </a:r>
          </a:p>
          <a:p>
            <a:pPr algn="just">
              <a:spcAft>
                <a:spcPts val="1200"/>
              </a:spcAft>
              <a:buFont typeface="Wingdings" panose="05000000000000000000" pitchFamily="2" charset="2"/>
              <a:buChar char="q"/>
              <a:defRPr/>
            </a:pPr>
            <a:r>
              <a:rPr lang="es-CL" altLang="es-CL" dirty="0" smtClean="0">
                <a:latin typeface="Arial Narrow" panose="020B0606020202030204" pitchFamily="34" charset="0"/>
              </a:rPr>
              <a:t>La comparación realizada año 2022 y 2023 muestra un aumento de un </a:t>
            </a:r>
            <a:r>
              <a:rPr lang="es-CL" altLang="es-CL" b="1" dirty="0" smtClean="0">
                <a:latin typeface="Arial Narrow" panose="020B0606020202030204" pitchFamily="34" charset="0"/>
              </a:rPr>
              <a:t>6% (1) a un 29%</a:t>
            </a:r>
            <a:r>
              <a:rPr lang="es-CL" altLang="es-CL" dirty="0" smtClean="0">
                <a:latin typeface="Arial Narrow" panose="020B0606020202030204" pitchFamily="34" charset="0"/>
              </a:rPr>
              <a:t> de los riesgos categorizados como </a:t>
            </a:r>
            <a:r>
              <a:rPr lang="es-CL" altLang="es-CL" b="1" dirty="0" smtClean="0">
                <a:latin typeface="Arial Narrow" panose="020B0606020202030204" pitchFamily="34" charset="0"/>
              </a:rPr>
              <a:t>Alto Riesgo</a:t>
            </a:r>
            <a:r>
              <a:rPr lang="es-CL" altLang="es-CL" dirty="0" smtClean="0">
                <a:latin typeface="Arial Narrow" panose="020B0606020202030204" pitchFamily="34" charset="0"/>
              </a:rPr>
              <a:t>. </a:t>
            </a:r>
          </a:p>
        </p:txBody>
      </p:sp>
      <p:graphicFrame>
        <p:nvGraphicFramePr>
          <p:cNvPr id="5" name="Gráfico 4"/>
          <p:cNvGraphicFramePr/>
          <p:nvPr>
            <p:extLst/>
          </p:nvPr>
        </p:nvGraphicFramePr>
        <p:xfrm>
          <a:off x="-638081" y="1827986"/>
          <a:ext cx="5026002" cy="38584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449564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48B86858-C1B6-B6D8-1415-A337CB06C984}"/>
              </a:ext>
            </a:extLst>
          </p:cNvPr>
          <p:cNvGraphicFramePr>
            <a:graphicFrameLocks noGrp="1"/>
          </p:cNvGraphicFramePr>
          <p:nvPr>
            <p:extLst>
              <p:ext uri="{D42A27DB-BD31-4B8C-83A1-F6EECF244321}">
                <p14:modId xmlns:p14="http://schemas.microsoft.com/office/powerpoint/2010/main" val="3283368659"/>
              </p:ext>
            </p:extLst>
          </p:nvPr>
        </p:nvGraphicFramePr>
        <p:xfrm>
          <a:off x="0" y="1705955"/>
          <a:ext cx="12252960" cy="5152045"/>
        </p:xfrm>
        <a:graphic>
          <a:graphicData uri="http://schemas.openxmlformats.org/drawingml/2006/table">
            <a:tbl>
              <a:tblPr/>
              <a:tblGrid>
                <a:gridCol w="942535">
                  <a:extLst>
                    <a:ext uri="{9D8B030D-6E8A-4147-A177-3AD203B41FA5}">
                      <a16:colId xmlns:a16="http://schemas.microsoft.com/office/drawing/2014/main" val="20000"/>
                    </a:ext>
                  </a:extLst>
                </a:gridCol>
                <a:gridCol w="767444">
                  <a:extLst>
                    <a:ext uri="{9D8B030D-6E8A-4147-A177-3AD203B41FA5}">
                      <a16:colId xmlns:a16="http://schemas.microsoft.com/office/drawing/2014/main" val="20001"/>
                    </a:ext>
                  </a:extLst>
                </a:gridCol>
                <a:gridCol w="1370248">
                  <a:extLst>
                    <a:ext uri="{9D8B030D-6E8A-4147-A177-3AD203B41FA5}">
                      <a16:colId xmlns:a16="http://schemas.microsoft.com/office/drawing/2014/main" val="20002"/>
                    </a:ext>
                  </a:extLst>
                </a:gridCol>
                <a:gridCol w="732118">
                  <a:extLst>
                    <a:ext uri="{9D8B030D-6E8A-4147-A177-3AD203B41FA5}">
                      <a16:colId xmlns:a16="http://schemas.microsoft.com/office/drawing/2014/main" val="20003"/>
                    </a:ext>
                  </a:extLst>
                </a:gridCol>
                <a:gridCol w="683427">
                  <a:extLst>
                    <a:ext uri="{9D8B030D-6E8A-4147-A177-3AD203B41FA5}">
                      <a16:colId xmlns:a16="http://schemas.microsoft.com/office/drawing/2014/main" val="951012757"/>
                    </a:ext>
                  </a:extLst>
                </a:gridCol>
                <a:gridCol w="7757188">
                  <a:extLst>
                    <a:ext uri="{9D8B030D-6E8A-4147-A177-3AD203B41FA5}">
                      <a16:colId xmlns:a16="http://schemas.microsoft.com/office/drawing/2014/main" val="507422421"/>
                    </a:ext>
                  </a:extLst>
                </a:gridCol>
              </a:tblGrid>
              <a:tr h="671485">
                <a:tc>
                  <a:txBody>
                    <a:bodyPr/>
                    <a:lstStyle/>
                    <a:p>
                      <a:pPr algn="ctr" rtl="0" fontAlgn="ctr"/>
                      <a:r>
                        <a:rPr lang="en-US" sz="1400" b="1" i="0" u="none" strike="noStrike" dirty="0" smtClean="0">
                          <a:solidFill>
                            <a:srgbClr val="FFFFFF"/>
                          </a:solidFill>
                          <a:effectLst/>
                          <a:latin typeface="Arial Narrow" panose="020B0606020202030204" pitchFamily="34" charset="0"/>
                          <a:cs typeface="Arial" panose="020B0604020202020204" pitchFamily="34" charset="0"/>
                        </a:rPr>
                        <a:t>Proceso</a:t>
                      </a:r>
                      <a:endParaRPr lang="en-US" sz="1400" b="1" i="0" u="none" strike="noStrike" dirty="0">
                        <a:solidFill>
                          <a:srgbClr val="FFFFFF"/>
                        </a:solidFill>
                        <a:effectLst/>
                        <a:latin typeface="Arial Narrow" panose="020B0606020202030204" pitchFamily="34" charset="0"/>
                        <a:cs typeface="Arial" panose="020B0604020202020204" pitchFamily="34" charset="0"/>
                      </a:endParaRPr>
                    </a:p>
                  </a:txBody>
                  <a:tcPr marL="9525" marR="9525" marT="9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Narrow" panose="020B0606020202030204" pitchFamily="34" charset="0"/>
                          <a:cs typeface="Arial" panose="020B0604020202020204" pitchFamily="34" charset="0"/>
                        </a:rPr>
                        <a:t>Resp.</a:t>
                      </a:r>
                    </a:p>
                  </a:txBody>
                  <a:tcPr marL="9525" marR="9525" marT="9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smtClean="0">
                          <a:solidFill>
                            <a:srgbClr val="FFFFFF"/>
                          </a:solidFill>
                          <a:effectLst/>
                          <a:latin typeface="Arial Narrow" panose="020B0606020202030204" pitchFamily="34" charset="0"/>
                          <a:cs typeface="Arial" panose="020B0604020202020204" pitchFamily="34" charset="0"/>
                        </a:rPr>
                        <a:t>Riesgo</a:t>
                      </a:r>
                      <a:endParaRPr lang="en-US" sz="1400" b="1" i="0" u="none" strike="noStrike" dirty="0">
                        <a:solidFill>
                          <a:srgbClr val="FFFFFF"/>
                        </a:solidFill>
                        <a:effectLst/>
                        <a:latin typeface="Arial Narrow" panose="020B0606020202030204" pitchFamily="34" charset="0"/>
                        <a:cs typeface="Arial" panose="020B0604020202020204" pitchFamily="34" charset="0"/>
                      </a:endParaRPr>
                    </a:p>
                  </a:txBody>
                  <a:tcPr marL="9525" marR="9525" marT="9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smtClean="0">
                          <a:solidFill>
                            <a:srgbClr val="FFFFFF"/>
                          </a:solidFill>
                          <a:effectLst/>
                          <a:latin typeface="Arial Narrow" panose="020B0606020202030204" pitchFamily="34" charset="0"/>
                          <a:cs typeface="Arial" panose="020B0604020202020204" pitchFamily="34" charset="0"/>
                        </a:rPr>
                        <a:t>Nivel</a:t>
                      </a:r>
                      <a:r>
                        <a:rPr lang="en-US" sz="1400" b="1" i="0" u="none" strike="noStrike" baseline="0" dirty="0" smtClean="0">
                          <a:solidFill>
                            <a:srgbClr val="FFFFFF"/>
                          </a:solidFill>
                          <a:effectLst/>
                          <a:latin typeface="Arial Narrow" panose="020B0606020202030204" pitchFamily="34" charset="0"/>
                          <a:cs typeface="Arial" panose="020B0604020202020204" pitchFamily="34" charset="0"/>
                        </a:rPr>
                        <a:t> de Riesgo 2022</a:t>
                      </a:r>
                      <a:endParaRPr lang="en-US" sz="1400" b="1" i="0" u="none" strike="noStrike" dirty="0">
                        <a:solidFill>
                          <a:srgbClr val="FFFFFF"/>
                        </a:solidFill>
                        <a:effectLst/>
                        <a:latin typeface="Arial Narrow" panose="020B0606020202030204" pitchFamily="34" charset="0"/>
                        <a:cs typeface="Arial" panose="020B0604020202020204" pitchFamily="34" charset="0"/>
                      </a:endParaRPr>
                    </a:p>
                  </a:txBody>
                  <a:tcPr marL="9525" marR="9525" marT="9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_tradnl" sz="1400" b="1" i="0" u="none" strike="noStrike" kern="1200" cap="none" normalizeH="0" baseline="0" dirty="0" smtClean="0">
                          <a:ln>
                            <a:noFill/>
                          </a:ln>
                          <a:solidFill>
                            <a:schemeClr val="bg1"/>
                          </a:solidFill>
                          <a:effectLst/>
                          <a:latin typeface="Arial Narrow" panose="020B0606020202030204" pitchFamily="34" charset="0"/>
                          <a:ea typeface="MS PGothic" charset="-128"/>
                          <a:cs typeface="Arial" panose="020B0604020202020204" pitchFamily="34" charset="0"/>
                        </a:rPr>
                        <a:t>Nivel de Riesgo 2023</a:t>
                      </a:r>
                      <a:endParaRPr kumimoji="0" lang="es-ES" altLang="es-ES_tradnl" sz="1400" b="1" i="0" u="none" strike="noStrike" kern="1200" cap="none" normalizeH="0" baseline="0" dirty="0">
                        <a:ln>
                          <a:noFill/>
                        </a:ln>
                        <a:solidFill>
                          <a:schemeClr val="bg1"/>
                        </a:solidFill>
                        <a:effectLst/>
                        <a:latin typeface="Arial Narrow" panose="020B0606020202030204" pitchFamily="34" charset="0"/>
                        <a:ea typeface="MS PGothic" charset="-128"/>
                        <a:cs typeface="Arial" panose="020B0604020202020204" pitchFamily="34" charset="0"/>
                      </a:endParaRPr>
                    </a:p>
                  </a:txBody>
                  <a:tcPr marL="44449" marR="4444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_tradnl" sz="1400" b="1" i="0" u="none" strike="noStrike" kern="1200" cap="none" normalizeH="0" baseline="0" dirty="0" smtClean="0">
                          <a:ln>
                            <a:noFill/>
                          </a:ln>
                          <a:solidFill>
                            <a:schemeClr val="bg1"/>
                          </a:solidFill>
                          <a:effectLst/>
                          <a:latin typeface="Arial Narrow" panose="020B0606020202030204" pitchFamily="34" charset="0"/>
                          <a:ea typeface="MS PGothic" charset="-128"/>
                          <a:cs typeface="Arial" panose="020B0604020202020204" pitchFamily="34" charset="0"/>
                        </a:rPr>
                        <a:t>Observaciones</a:t>
                      </a:r>
                      <a:endParaRPr kumimoji="0" lang="es-ES" altLang="es-ES_tradnl" sz="1400" b="1" i="0" u="none" strike="noStrike" kern="1200" cap="none" normalizeH="0" baseline="0" dirty="0">
                        <a:ln>
                          <a:noFill/>
                        </a:ln>
                        <a:solidFill>
                          <a:schemeClr val="bg1"/>
                        </a:solidFill>
                        <a:effectLst/>
                        <a:latin typeface="Arial Narrow" panose="020B0606020202030204" pitchFamily="34" charset="0"/>
                        <a:ea typeface="MS PGothic" charset="-128"/>
                        <a:cs typeface="Arial" panose="020B0604020202020204" pitchFamily="34" charset="0"/>
                      </a:endParaRPr>
                    </a:p>
                  </a:txBody>
                  <a:tcPr marL="44449" marR="4444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1612562">
                <a:tc rowSpan="2">
                  <a:txBody>
                    <a:bodyPr/>
                    <a:lstStyle/>
                    <a:p>
                      <a:pPr algn="ctr" rtl="0" fontAlgn="ctr"/>
                      <a:r>
                        <a:rPr lang="en-US" sz="1400" b="1" i="0" u="none" strike="noStrike" dirty="0" smtClean="0">
                          <a:solidFill>
                            <a:srgbClr val="000000"/>
                          </a:solidFill>
                          <a:effectLst/>
                          <a:latin typeface="Arial Narrow" panose="020B0606020202030204" pitchFamily="34" charset="0"/>
                          <a:cs typeface="Arial" panose="020B0604020202020204" pitchFamily="34" charset="0"/>
                        </a:rPr>
                        <a:t>Postulación a Licitaciones</a:t>
                      </a:r>
                      <a:endParaRPr lang="en-US" sz="1400" b="1" i="0" u="none" strike="noStrike" dirty="0">
                        <a:solidFill>
                          <a:srgbClr val="000000"/>
                        </a:solidFill>
                        <a:effectLst/>
                        <a:latin typeface="Arial Narrow" panose="020B0606020202030204" pitchFamily="34" charset="0"/>
                        <a:cs typeface="Arial" panose="020B0604020202020204" pitchFamily="34" charset="0"/>
                      </a:endParaRPr>
                    </a:p>
                  </a:txBody>
                  <a:tcPr marL="9525" marR="9525" marT="9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1" i="0" u="none" strike="noStrike" kern="1200" dirty="0" smtClean="0">
                          <a:solidFill>
                            <a:srgbClr val="000000"/>
                          </a:solidFill>
                          <a:effectLst/>
                          <a:latin typeface="Arial Narrow" panose="020B0606020202030204" pitchFamily="34" charset="0"/>
                          <a:ea typeface="+mn-ea"/>
                          <a:cs typeface="Arial" panose="020B0604020202020204" pitchFamily="34" charset="0"/>
                        </a:rPr>
                        <a:t>Dir.</a:t>
                      </a:r>
                      <a:r>
                        <a:rPr lang="en-US" sz="1400" b="1" i="0" u="none" strike="noStrike" kern="1200" baseline="0" dirty="0" smtClean="0">
                          <a:solidFill>
                            <a:srgbClr val="000000"/>
                          </a:solidFill>
                          <a:effectLst/>
                          <a:latin typeface="Arial Narrow" panose="020B0606020202030204" pitchFamily="34" charset="0"/>
                          <a:ea typeface="+mn-ea"/>
                          <a:cs typeface="Arial" panose="020B0604020202020204" pitchFamily="34" charset="0"/>
                        </a:rPr>
                        <a:t> Estudios</a:t>
                      </a:r>
                      <a:endParaRPr lang="en-US" sz="1400" b="1" i="0" u="none" strike="noStrike" kern="1200" dirty="0">
                        <a:solidFill>
                          <a:srgbClr val="000000"/>
                        </a:solidFill>
                        <a:effectLst/>
                        <a:latin typeface="Arial Narrow" panose="020B0606020202030204" pitchFamily="34" charset="0"/>
                        <a:ea typeface="+mn-ea"/>
                        <a:cs typeface="Arial" panose="020B0604020202020204" pitchFamily="34" charset="0"/>
                      </a:endParaRPr>
                    </a:p>
                  </a:txBody>
                  <a:tcPr marL="9525" marR="9525" marT="9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400" b="1" i="0" u="none" strike="noStrike" dirty="0" smtClean="0">
                          <a:solidFill>
                            <a:srgbClr val="000000"/>
                          </a:solidFill>
                          <a:effectLst/>
                          <a:latin typeface="Arial Narrow" panose="020B0606020202030204" pitchFamily="34" charset="0"/>
                          <a:cs typeface="Arial" panose="020B0604020202020204" pitchFamily="34" charset="0"/>
                        </a:rPr>
                        <a:t>Elaborar una propuesta técnica y administrativa que no cumpla todas las </a:t>
                      </a:r>
                      <a:r>
                        <a:rPr lang="es-ES" sz="1400" b="1" i="0" u="none" strike="noStrike" dirty="0" smtClean="0">
                          <a:solidFill>
                            <a:schemeClr val="tx1"/>
                          </a:solidFill>
                          <a:effectLst/>
                          <a:latin typeface="Arial Narrow" panose="020B0606020202030204" pitchFamily="34" charset="0"/>
                          <a:cs typeface="Arial" panose="020B0604020202020204" pitchFamily="34" charset="0"/>
                        </a:rPr>
                        <a:t>exigencias</a:t>
                      </a:r>
                      <a:r>
                        <a:rPr lang="es-ES" sz="1400" b="1" i="0" u="none" strike="noStrike" dirty="0" smtClean="0">
                          <a:solidFill>
                            <a:srgbClr val="FF0000"/>
                          </a:solidFill>
                          <a:effectLst/>
                          <a:latin typeface="Arial Narrow" panose="020B0606020202030204" pitchFamily="34" charset="0"/>
                          <a:cs typeface="Arial" panose="020B0604020202020204" pitchFamily="34" charset="0"/>
                        </a:rPr>
                        <a:t> </a:t>
                      </a:r>
                      <a:r>
                        <a:rPr lang="es-ES" sz="1400" b="1" i="0" u="none" strike="noStrike" dirty="0" smtClean="0">
                          <a:solidFill>
                            <a:srgbClr val="000000"/>
                          </a:solidFill>
                          <a:effectLst/>
                          <a:latin typeface="Arial Narrow" panose="020B0606020202030204" pitchFamily="34" charset="0"/>
                          <a:cs typeface="Arial" panose="020B0604020202020204" pitchFamily="34" charset="0"/>
                        </a:rPr>
                        <a:t>y requerimientos del mandante.</a:t>
                      </a:r>
                      <a:endParaRPr lang="en-US" sz="1400" b="1" i="0" u="none" strike="noStrike" dirty="0">
                        <a:solidFill>
                          <a:srgbClr val="000000"/>
                        </a:solidFill>
                        <a:effectLst/>
                        <a:latin typeface="Arial Narrow" panose="020B0606020202030204" pitchFamily="34" charset="0"/>
                        <a:cs typeface="Arial" panose="020B0604020202020204" pitchFamily="34" charset="0"/>
                      </a:endParaRPr>
                    </a:p>
                  </a:txBody>
                  <a:tcPr marL="9525" marR="9525" marT="9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i="0" u="none" strike="noStrike" dirty="0" smtClean="0">
                          <a:solidFill>
                            <a:srgbClr val="000000"/>
                          </a:solidFill>
                          <a:effectLst/>
                          <a:latin typeface="Arial Narrow" panose="020B0606020202030204" pitchFamily="34" charset="0"/>
                          <a:cs typeface="Arial" panose="020B0604020202020204" pitchFamily="34" charset="0"/>
                        </a:rPr>
                        <a:t>Moderado</a:t>
                      </a:r>
                      <a:endParaRPr lang="en-US" sz="1400" b="1" i="0" u="none" strike="noStrike" dirty="0">
                        <a:solidFill>
                          <a:srgbClr val="000000"/>
                        </a:solidFill>
                        <a:effectLst/>
                        <a:latin typeface="Arial Narrow" panose="020B0606020202030204" pitchFamily="34" charset="0"/>
                        <a:cs typeface="Arial" panose="020B0604020202020204" pitchFamily="34" charset="0"/>
                      </a:endParaRPr>
                    </a:p>
                  </a:txBody>
                  <a:tcPr marL="9525" marR="9525" marT="9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pt-BR" sz="1400" b="1" i="0" u="none" strike="noStrike" kern="1200" dirty="0" smtClean="0">
                          <a:solidFill>
                            <a:srgbClr val="000000"/>
                          </a:solidFill>
                          <a:effectLst/>
                          <a:latin typeface="Arial Narrow" panose="020B0606020202030204" pitchFamily="34" charset="0"/>
                          <a:ea typeface="+mn-ea"/>
                          <a:cs typeface="Arial" panose="020B0604020202020204" pitchFamily="34" charset="0"/>
                        </a:rPr>
                        <a:t>Alto</a:t>
                      </a:r>
                      <a:endParaRPr lang="pt-BR" sz="1400" b="1" i="0" u="none" strike="noStrike" kern="1200" dirty="0">
                        <a:solidFill>
                          <a:srgbClr val="000000"/>
                        </a:solidFill>
                        <a:effectLst/>
                        <a:latin typeface="Arial Narrow" panose="020B0606020202030204" pitchFamily="34" charset="0"/>
                        <a:ea typeface="+mn-ea"/>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fontAlgn="ctr"/>
                      <a:r>
                        <a:rPr lang="es-ES" sz="1400" b="0" i="0" u="none" strike="noStrike" dirty="0" smtClean="0">
                          <a:solidFill>
                            <a:schemeClr val="tx1"/>
                          </a:solidFill>
                          <a:effectLst/>
                          <a:latin typeface="Arial Narrow" panose="020B0606020202030204" pitchFamily="34" charset="0"/>
                        </a:rPr>
                        <a:t>No tener actualizada la metodología de intervención puede</a:t>
                      </a:r>
                      <a:r>
                        <a:rPr lang="es-ES" sz="1400" b="0" i="0" u="none" strike="noStrike" baseline="0" dirty="0" smtClean="0">
                          <a:solidFill>
                            <a:schemeClr val="tx1"/>
                          </a:solidFill>
                          <a:effectLst/>
                          <a:latin typeface="Arial Narrow" panose="020B0606020202030204" pitchFamily="34" charset="0"/>
                        </a:rPr>
                        <a:t> dar</a:t>
                      </a:r>
                      <a:r>
                        <a:rPr lang="es-ES" sz="1400" b="0" i="0" u="none" strike="noStrike" dirty="0" smtClean="0">
                          <a:solidFill>
                            <a:schemeClr val="tx1"/>
                          </a:solidFill>
                          <a:effectLst/>
                          <a:latin typeface="Arial Narrow" panose="020B0606020202030204" pitchFamily="34" charset="0"/>
                        </a:rPr>
                        <a:t> como resultado no contar con todas las exigencias. </a:t>
                      </a:r>
                      <a:r>
                        <a:rPr lang="es-ES" sz="1400" b="1" i="0" u="none" strike="noStrike" dirty="0" smtClean="0">
                          <a:solidFill>
                            <a:schemeClr val="tx1"/>
                          </a:solidFill>
                          <a:effectLst/>
                          <a:latin typeface="Arial Narrow" panose="020B0606020202030204" pitchFamily="34" charset="0"/>
                        </a:rPr>
                        <a:t>Acciones tomadas</a:t>
                      </a:r>
                    </a:p>
                    <a:p>
                      <a:pPr algn="l" fontAlgn="ctr"/>
                      <a:r>
                        <a:rPr lang="es-ES" sz="1400" b="0" i="0" u="none" strike="noStrike" dirty="0" smtClean="0">
                          <a:solidFill>
                            <a:schemeClr val="tx1"/>
                          </a:solidFill>
                          <a:effectLst/>
                          <a:latin typeface="Arial Narrow" panose="020B0606020202030204" pitchFamily="34" charset="0"/>
                        </a:rPr>
                        <a:t>1)</a:t>
                      </a:r>
                      <a:r>
                        <a:rPr lang="es-ES" sz="1400" b="0" i="0" u="none" strike="noStrike" baseline="0" dirty="0" smtClean="0">
                          <a:solidFill>
                            <a:schemeClr val="tx1"/>
                          </a:solidFill>
                          <a:effectLst/>
                          <a:latin typeface="Arial Narrow" panose="020B0606020202030204" pitchFamily="34" charset="0"/>
                        </a:rPr>
                        <a:t> Se actualizo el Procedimiento de Licitaciones y elevaron los estándares de cumplimiento operativo de este procedimiento. </a:t>
                      </a:r>
                      <a:r>
                        <a:rPr lang="es-ES" sz="1400" b="0" i="0" u="none" strike="noStrike" baseline="0" dirty="0" err="1" smtClean="0">
                          <a:solidFill>
                            <a:schemeClr val="tx1"/>
                          </a:solidFill>
                          <a:effectLst/>
                          <a:latin typeface="Arial Narrow" panose="020B0606020202030204" pitchFamily="34" charset="0"/>
                        </a:rPr>
                        <a:t>Ej</a:t>
                      </a:r>
                      <a:r>
                        <a:rPr lang="es-ES" sz="1400" b="0" i="0" u="none" strike="noStrike" baseline="0" dirty="0" smtClean="0">
                          <a:solidFill>
                            <a:schemeClr val="tx1"/>
                          </a:solidFill>
                          <a:effectLst/>
                          <a:latin typeface="Arial Narrow" panose="020B0606020202030204" pitchFamily="34" charset="0"/>
                        </a:rPr>
                        <a:t>: a) Incremento del numero de reuniones de comité de licitaciones b) se implemento un sistema de comunicación directa a modo de seguimiento para el cumplimiento de los procesos</a:t>
                      </a:r>
                      <a:endParaRPr lang="es-ES" sz="1400" b="0" i="0" u="none" strike="noStrike" dirty="0" smtClean="0">
                        <a:solidFill>
                          <a:schemeClr val="tx1"/>
                        </a:solidFill>
                        <a:effectLst/>
                        <a:latin typeface="Arial Narrow" panose="020B0606020202030204" pitchFamily="34" charset="0"/>
                      </a:endParaRPr>
                    </a:p>
                    <a:p>
                      <a:pPr marL="0" indent="0" algn="l" fontAlgn="ctr">
                        <a:buNone/>
                      </a:pPr>
                      <a:r>
                        <a:rPr lang="es-ES" sz="1400" b="0" i="0" u="none" strike="noStrike" baseline="0" dirty="0" smtClean="0">
                          <a:solidFill>
                            <a:schemeClr val="tx1"/>
                          </a:solidFill>
                          <a:effectLst/>
                          <a:latin typeface="Arial Narrow" panose="020B0606020202030204" pitchFamily="34" charset="0"/>
                        </a:rPr>
                        <a:t>2) Se implemento un reporte de análisis de resultado de proceso de licitación, el cual entrega la sistematización pormenorizada de la evaluaciones del servicio mandante, respecto de la respectiva licitación.</a:t>
                      </a:r>
                    </a:p>
                    <a:p>
                      <a:pPr marL="0" indent="0" algn="l" fontAlgn="ctr">
                        <a:buNone/>
                      </a:pPr>
                      <a:r>
                        <a:rPr lang="es-ES" sz="1400" b="0" i="0" u="none" strike="noStrike" baseline="0" dirty="0" smtClean="0">
                          <a:solidFill>
                            <a:schemeClr val="tx1"/>
                          </a:solidFill>
                          <a:effectLst/>
                          <a:latin typeface="Arial Narrow" panose="020B0606020202030204" pitchFamily="34" charset="0"/>
                        </a:rPr>
                        <a:t>3) Se Fortalecieron las gestiones anticipatorio de cada proceso licitatorio. Acciones:  Se realiza una proyección anticipatoria de los programas vigentes y ejecutados que pudieran verse comprometidos con futuras licitaciones. Se realizo una proyección de los requerimiento, y se alimentan las carpetas, previamente diseñadas, con los insumos que son exigidos a las direcciones </a:t>
                      </a:r>
                      <a:r>
                        <a:rPr lang="es-ES" sz="1400" b="1" i="0" u="none" strike="noStrike" baseline="0" dirty="0" smtClean="0">
                          <a:solidFill>
                            <a:schemeClr val="tx1"/>
                          </a:solidFill>
                          <a:effectLst/>
                          <a:latin typeface="Arial Narrow" panose="020B0606020202030204" pitchFamily="34" charset="0"/>
                        </a:rPr>
                        <a:t>antes</a:t>
                      </a:r>
                      <a:r>
                        <a:rPr lang="es-ES" sz="1400" b="0" i="0" u="none" strike="noStrike" baseline="0" dirty="0" smtClean="0">
                          <a:solidFill>
                            <a:schemeClr val="tx1"/>
                          </a:solidFill>
                          <a:effectLst/>
                          <a:latin typeface="Arial Narrow" panose="020B0606020202030204" pitchFamily="34" charset="0"/>
                        </a:rPr>
                        <a:t> del proceso.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612562">
                <a:tc vMerge="1">
                  <a:txBody>
                    <a:bodyPr/>
                    <a:lstStyle/>
                    <a:p>
                      <a:pPr algn="ctr" rtl="0" fontAlgn="ct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400" b="1" i="0" u="none" strike="noStrike" dirty="0" smtClean="0">
                          <a:solidFill>
                            <a:srgbClr val="000000"/>
                          </a:solidFill>
                          <a:effectLst/>
                          <a:latin typeface="Arial Narrow" panose="020B0606020202030204" pitchFamily="34" charset="0"/>
                          <a:cs typeface="Arial" panose="020B0604020202020204" pitchFamily="34" charset="0"/>
                        </a:rPr>
                        <a:t>Disminución en la cantidad de proyectos vigentes y ejecutándose</a:t>
                      </a:r>
                      <a:endParaRPr lang="en-US" sz="1400" b="1" i="0" u="none" strike="noStrike" dirty="0">
                        <a:solidFill>
                          <a:srgbClr val="000000"/>
                        </a:solidFill>
                        <a:effectLst/>
                        <a:latin typeface="Arial Narrow" panose="020B0606020202030204" pitchFamily="34" charset="0"/>
                        <a:cs typeface="Arial" panose="020B0604020202020204" pitchFamily="34" charset="0"/>
                      </a:endParaRPr>
                    </a:p>
                  </a:txBody>
                  <a:tcPr marL="9525" marR="9525" marT="9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i="0" u="none" strike="noStrike" dirty="0" smtClean="0">
                          <a:solidFill>
                            <a:srgbClr val="000000"/>
                          </a:solidFill>
                          <a:effectLst/>
                          <a:latin typeface="Arial Narrow" panose="020B0606020202030204" pitchFamily="34" charset="0"/>
                          <a:cs typeface="Arial" panose="020B0604020202020204" pitchFamily="34" charset="0"/>
                        </a:rPr>
                        <a:t>Moderado</a:t>
                      </a:r>
                      <a:endParaRPr lang="en-US" sz="1400" b="1" i="0" u="none" strike="noStrike" dirty="0">
                        <a:solidFill>
                          <a:srgbClr val="000000"/>
                        </a:solidFill>
                        <a:effectLst/>
                        <a:latin typeface="Arial Narrow" panose="020B0606020202030204" pitchFamily="34" charset="0"/>
                        <a:cs typeface="Arial" panose="020B0604020202020204" pitchFamily="34" charset="0"/>
                      </a:endParaRPr>
                    </a:p>
                  </a:txBody>
                  <a:tcPr marL="9525" marR="9525" marT="9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pt-BR" sz="1400" b="1" i="0" u="none" strike="noStrike" kern="1200" dirty="0" smtClean="0">
                          <a:solidFill>
                            <a:srgbClr val="000000"/>
                          </a:solidFill>
                          <a:effectLst/>
                          <a:latin typeface="Arial Narrow" panose="020B0606020202030204" pitchFamily="34" charset="0"/>
                          <a:ea typeface="+mn-ea"/>
                          <a:cs typeface="Arial" panose="020B0604020202020204" pitchFamily="34" charset="0"/>
                        </a:rPr>
                        <a:t>Alto</a:t>
                      </a:r>
                      <a:endParaRPr lang="pt-BR" sz="1400" b="1" i="0" u="none" strike="noStrike" kern="1200" dirty="0">
                        <a:solidFill>
                          <a:srgbClr val="000000"/>
                        </a:solidFill>
                        <a:effectLst/>
                        <a:latin typeface="Arial Narrow" panose="020B0606020202030204" pitchFamily="34" charset="0"/>
                        <a:ea typeface="+mn-ea"/>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pt-BR" sz="1400" b="0" i="0" u="none" strike="noStrike" dirty="0" smtClean="0">
                          <a:solidFill>
                            <a:schemeClr val="tx1"/>
                          </a:solidFill>
                          <a:effectLst/>
                          <a:latin typeface="Arial Narrow" panose="020B0606020202030204" pitchFamily="34" charset="0"/>
                        </a:rPr>
                        <a:t>Debido a una</a:t>
                      </a:r>
                      <a:r>
                        <a:rPr lang="pt-BR" sz="1400" b="0" i="0" u="none" strike="noStrike" baseline="0" dirty="0" smtClean="0">
                          <a:solidFill>
                            <a:schemeClr val="tx1"/>
                          </a:solidFill>
                          <a:effectLst/>
                          <a:latin typeface="Arial Narrow" panose="020B0606020202030204" pitchFamily="34" charset="0"/>
                        </a:rPr>
                        <a:t> competencia mas agresiva, programas no sustentables, técnicas y economicamente y cambio de exigencias en las bases de </a:t>
                      </a:r>
                      <a:r>
                        <a:rPr lang="es-CL" sz="1400" b="0" i="0" u="none" strike="noStrike" baseline="0" noProof="0" dirty="0" smtClean="0">
                          <a:solidFill>
                            <a:schemeClr val="tx1"/>
                          </a:solidFill>
                          <a:effectLst/>
                          <a:latin typeface="Arial Narrow" panose="020B0606020202030204" pitchFamily="34" charset="0"/>
                        </a:rPr>
                        <a:t>Licitación, puede dar como</a:t>
                      </a:r>
                      <a:r>
                        <a:rPr lang="pt-BR" sz="1400" b="0" i="0" u="none" strike="noStrike" baseline="0" dirty="0" smtClean="0">
                          <a:solidFill>
                            <a:schemeClr val="tx1"/>
                          </a:solidFill>
                          <a:effectLst/>
                          <a:latin typeface="Arial Narrow" panose="020B0606020202030204" pitchFamily="34" charset="0"/>
                        </a:rPr>
                        <a:t> resultado </a:t>
                      </a:r>
                      <a:r>
                        <a:rPr lang="pt-BR" sz="1400" b="0" i="0" u="none" strike="noStrike" baseline="0" dirty="0" err="1" smtClean="0">
                          <a:solidFill>
                            <a:schemeClr val="tx1"/>
                          </a:solidFill>
                          <a:effectLst/>
                          <a:latin typeface="Arial Narrow" panose="020B0606020202030204" pitchFamily="34" charset="0"/>
                        </a:rPr>
                        <a:t>el</a:t>
                      </a:r>
                      <a:r>
                        <a:rPr lang="pt-BR" sz="1400" b="0" i="0" u="none" strike="noStrike" baseline="0" dirty="0" smtClean="0">
                          <a:solidFill>
                            <a:schemeClr val="tx1"/>
                          </a:solidFill>
                          <a:effectLst/>
                          <a:latin typeface="Arial Narrow" panose="020B0606020202030204" pitchFamily="34" charset="0"/>
                        </a:rPr>
                        <a:t> no </a:t>
                      </a:r>
                      <a:r>
                        <a:rPr lang="pt-BR" sz="1400" b="0" i="0" u="none" strike="noStrike" baseline="0" dirty="0" err="1" smtClean="0">
                          <a:solidFill>
                            <a:schemeClr val="tx1"/>
                          </a:solidFill>
                          <a:effectLst/>
                          <a:latin typeface="Arial Narrow" panose="020B0606020202030204" pitchFamily="34" charset="0"/>
                        </a:rPr>
                        <a:t>cumplimiento</a:t>
                      </a:r>
                      <a:r>
                        <a:rPr lang="pt-BR" sz="1400" b="0" i="0" u="none" strike="noStrike" baseline="0" dirty="0" smtClean="0">
                          <a:solidFill>
                            <a:schemeClr val="tx1"/>
                          </a:solidFill>
                          <a:effectLst/>
                          <a:latin typeface="Arial Narrow" panose="020B0606020202030204" pitchFamily="34" charset="0"/>
                        </a:rPr>
                        <a:t> de </a:t>
                      </a:r>
                      <a:r>
                        <a:rPr lang="pt-BR" sz="1400" b="0" i="0" u="none" strike="noStrike" baseline="0" dirty="0" err="1" smtClean="0">
                          <a:solidFill>
                            <a:schemeClr val="tx1"/>
                          </a:solidFill>
                          <a:effectLst/>
                          <a:latin typeface="Arial Narrow" panose="020B0606020202030204" pitchFamily="34" charset="0"/>
                        </a:rPr>
                        <a:t>la</a:t>
                      </a:r>
                      <a:r>
                        <a:rPr lang="pt-BR" sz="1400" b="0" i="0" u="none" strike="noStrike" baseline="0" dirty="0" smtClean="0">
                          <a:solidFill>
                            <a:schemeClr val="tx1"/>
                          </a:solidFill>
                          <a:effectLst/>
                          <a:latin typeface="Arial Narrow" panose="020B0606020202030204" pitchFamily="34" charset="0"/>
                        </a:rPr>
                        <a:t> meta de </a:t>
                      </a:r>
                      <a:r>
                        <a:rPr lang="pt-BR" sz="1400" b="0" i="0" u="none" strike="noStrike" baseline="0" dirty="0" err="1" smtClean="0">
                          <a:solidFill>
                            <a:schemeClr val="tx1"/>
                          </a:solidFill>
                          <a:effectLst/>
                          <a:latin typeface="Arial Narrow" panose="020B0606020202030204" pitchFamily="34" charset="0"/>
                        </a:rPr>
                        <a:t>crecimiento</a:t>
                      </a:r>
                      <a:r>
                        <a:rPr lang="pt-BR" sz="1400" b="0" i="0" u="none" strike="noStrike" baseline="0" dirty="0" smtClean="0">
                          <a:solidFill>
                            <a:schemeClr val="tx1"/>
                          </a:solidFill>
                          <a:effectLst/>
                          <a:latin typeface="Arial Narrow" panose="020B0606020202030204" pitchFamily="34" charset="0"/>
                        </a:rPr>
                        <a:t>.</a:t>
                      </a:r>
                    </a:p>
                    <a:p>
                      <a:pPr marL="0" marR="0" indent="0" algn="l" defTabSz="914400" rtl="0" eaLnBrk="1" fontAlgn="ctr" latinLnBrk="0" hangingPunct="1">
                        <a:lnSpc>
                          <a:spcPct val="100000"/>
                        </a:lnSpc>
                        <a:spcBef>
                          <a:spcPts val="0"/>
                        </a:spcBef>
                        <a:spcAft>
                          <a:spcPts val="0"/>
                        </a:spcAft>
                        <a:buClrTx/>
                        <a:buSzTx/>
                        <a:buFontTx/>
                        <a:buNone/>
                        <a:tabLst/>
                        <a:defRPr/>
                      </a:pPr>
                      <a:r>
                        <a:rPr lang="pt-BR" sz="1400" b="0" i="0" u="none" strike="noStrike" baseline="0" dirty="0" err="1" smtClean="0">
                          <a:solidFill>
                            <a:schemeClr val="tx1"/>
                          </a:solidFill>
                          <a:effectLst/>
                          <a:latin typeface="Arial Narrow" panose="020B0606020202030204" pitchFamily="34" charset="0"/>
                        </a:rPr>
                        <a:t>Respecto</a:t>
                      </a:r>
                      <a:r>
                        <a:rPr lang="pt-BR" sz="1400" b="0" i="0" u="none" strike="noStrike" baseline="0" dirty="0" smtClean="0">
                          <a:solidFill>
                            <a:schemeClr val="tx1"/>
                          </a:solidFill>
                          <a:effectLst/>
                          <a:latin typeface="Arial Narrow" panose="020B0606020202030204" pitchFamily="34" charset="0"/>
                        </a:rPr>
                        <a:t> al cambio de </a:t>
                      </a:r>
                      <a:r>
                        <a:rPr lang="pt-BR" sz="1400" b="0" i="0" u="none" strike="noStrike" baseline="0" dirty="0" err="1" smtClean="0">
                          <a:solidFill>
                            <a:schemeClr val="tx1"/>
                          </a:solidFill>
                          <a:effectLst/>
                          <a:latin typeface="Arial Narrow" panose="020B0606020202030204" pitchFamily="34" charset="0"/>
                        </a:rPr>
                        <a:t>exigencias</a:t>
                      </a:r>
                      <a:r>
                        <a:rPr lang="pt-BR" sz="1400" b="0" i="0" u="none" strike="noStrike" baseline="0" dirty="0" smtClean="0">
                          <a:solidFill>
                            <a:schemeClr val="tx1"/>
                          </a:solidFill>
                          <a:effectLst/>
                          <a:latin typeface="Arial Narrow" panose="020B0606020202030204" pitchFamily="34" charset="0"/>
                        </a:rPr>
                        <a:t> </a:t>
                      </a:r>
                      <a:r>
                        <a:rPr lang="pt-BR" sz="1400" b="0" i="0" u="none" strike="noStrike" baseline="0" dirty="0" err="1" smtClean="0">
                          <a:solidFill>
                            <a:schemeClr val="tx1"/>
                          </a:solidFill>
                          <a:effectLst/>
                          <a:latin typeface="Arial Narrow" panose="020B0606020202030204" pitchFamily="34" charset="0"/>
                        </a:rPr>
                        <a:t>en</a:t>
                      </a:r>
                      <a:r>
                        <a:rPr lang="pt-BR" sz="1400" b="0" i="0" u="none" strike="noStrike" baseline="0" dirty="0" smtClean="0">
                          <a:solidFill>
                            <a:schemeClr val="tx1"/>
                          </a:solidFill>
                          <a:effectLst/>
                          <a:latin typeface="Arial Narrow" panose="020B0606020202030204" pitchFamily="34" charset="0"/>
                        </a:rPr>
                        <a:t> las bases, donde </a:t>
                      </a:r>
                      <a:r>
                        <a:rPr lang="pt-BR" sz="1400" b="0" i="0" u="none" strike="noStrike" baseline="0" dirty="0" err="1" smtClean="0">
                          <a:solidFill>
                            <a:schemeClr val="tx1"/>
                          </a:solidFill>
                          <a:effectLst/>
                          <a:latin typeface="Arial Narrow" panose="020B0606020202030204" pitchFamily="34" charset="0"/>
                        </a:rPr>
                        <a:t>el</a:t>
                      </a:r>
                      <a:r>
                        <a:rPr lang="pt-BR" sz="1400" b="0" i="0" u="none" strike="noStrike" baseline="0" dirty="0" smtClean="0">
                          <a:solidFill>
                            <a:schemeClr val="tx1"/>
                          </a:solidFill>
                          <a:effectLst/>
                          <a:latin typeface="Arial Narrow" panose="020B0606020202030204" pitchFamily="34" charset="0"/>
                        </a:rPr>
                        <a:t> fator de </a:t>
                      </a:r>
                      <a:r>
                        <a:rPr lang="pt-BR" sz="1400" b="0" i="0" u="none" strike="noStrike" baseline="0" dirty="0" err="1" smtClean="0">
                          <a:solidFill>
                            <a:schemeClr val="tx1"/>
                          </a:solidFill>
                          <a:effectLst/>
                          <a:latin typeface="Arial Narrow" panose="020B0606020202030204" pitchFamily="34" charset="0"/>
                        </a:rPr>
                        <a:t>evaluación</a:t>
                      </a:r>
                      <a:r>
                        <a:rPr lang="pt-BR" sz="1400" b="0" i="0" u="none" strike="noStrike" baseline="0" dirty="0" smtClean="0">
                          <a:solidFill>
                            <a:schemeClr val="tx1"/>
                          </a:solidFill>
                          <a:effectLst/>
                          <a:latin typeface="Arial Narrow" panose="020B0606020202030204" pitchFamily="34" charset="0"/>
                        </a:rPr>
                        <a:t> de </a:t>
                      </a:r>
                      <a:r>
                        <a:rPr lang="pt-BR" sz="1400" b="0" i="0" u="none" strike="noStrike" baseline="0" dirty="0" err="1" smtClean="0">
                          <a:solidFill>
                            <a:schemeClr val="tx1"/>
                          </a:solidFill>
                          <a:effectLst/>
                          <a:latin typeface="Arial Narrow" panose="020B0606020202030204" pitchFamily="34" charset="0"/>
                        </a:rPr>
                        <a:t>experiencia</a:t>
                      </a:r>
                      <a:r>
                        <a:rPr lang="pt-BR" sz="1400" b="0" i="0" u="none" strike="noStrike" baseline="0" dirty="0" smtClean="0">
                          <a:solidFill>
                            <a:schemeClr val="tx1"/>
                          </a:solidFill>
                          <a:effectLst/>
                          <a:latin typeface="Arial Narrow" panose="020B0606020202030204" pitchFamily="34" charset="0"/>
                        </a:rPr>
                        <a:t> es eliminado del </a:t>
                      </a:r>
                      <a:r>
                        <a:rPr lang="pt-BR" sz="1400" b="0" i="0" u="none" strike="noStrike" baseline="0" dirty="0" err="1" smtClean="0">
                          <a:solidFill>
                            <a:schemeClr val="tx1"/>
                          </a:solidFill>
                          <a:effectLst/>
                          <a:latin typeface="Arial Narrow" panose="020B0606020202030204" pitchFamily="34" charset="0"/>
                        </a:rPr>
                        <a:t>proceso</a:t>
                      </a:r>
                      <a:r>
                        <a:rPr lang="pt-BR" sz="1400" b="0" i="0" u="none" strike="noStrike" baseline="0" dirty="0" smtClean="0">
                          <a:solidFill>
                            <a:schemeClr val="tx1"/>
                          </a:solidFill>
                          <a:effectLst/>
                          <a:latin typeface="Arial Narrow" panose="020B0606020202030204" pitchFamily="34" charset="0"/>
                        </a:rPr>
                        <a:t>, </a:t>
                      </a:r>
                      <a:r>
                        <a:rPr lang="pt-BR" sz="1400" b="0" i="0" u="none" strike="noStrike" baseline="0" dirty="0" err="1" smtClean="0">
                          <a:solidFill>
                            <a:schemeClr val="tx1"/>
                          </a:solidFill>
                          <a:effectLst/>
                          <a:latin typeface="Arial Narrow" panose="020B0606020202030204" pitchFamily="34" charset="0"/>
                        </a:rPr>
                        <a:t>ya</a:t>
                      </a:r>
                      <a:r>
                        <a:rPr lang="pt-BR" sz="1400" b="0" i="0" u="none" strike="noStrike" baseline="0" dirty="0" smtClean="0">
                          <a:solidFill>
                            <a:schemeClr val="tx1"/>
                          </a:solidFill>
                          <a:effectLst/>
                          <a:latin typeface="Arial Narrow" panose="020B0606020202030204" pitchFamily="34" charset="0"/>
                        </a:rPr>
                        <a:t> no se </a:t>
                      </a:r>
                      <a:r>
                        <a:rPr lang="pt-BR" sz="1400" b="0" i="0" u="none" strike="noStrike" baseline="0" dirty="0" err="1" smtClean="0">
                          <a:solidFill>
                            <a:schemeClr val="tx1"/>
                          </a:solidFill>
                          <a:effectLst/>
                          <a:latin typeface="Arial Narrow" panose="020B0606020202030204" pitchFamily="34" charset="0"/>
                        </a:rPr>
                        <a:t>cuenta</a:t>
                      </a:r>
                      <a:r>
                        <a:rPr lang="pt-BR" sz="1400" b="0" i="0" u="none" strike="noStrike" baseline="0" dirty="0" smtClean="0">
                          <a:solidFill>
                            <a:schemeClr val="tx1"/>
                          </a:solidFill>
                          <a:effectLst/>
                          <a:latin typeface="Arial Narrow" panose="020B0606020202030204" pitchFamily="34" charset="0"/>
                        </a:rPr>
                        <a:t> </a:t>
                      </a:r>
                      <a:r>
                        <a:rPr lang="pt-BR" sz="1400" b="0" i="0" u="none" strike="noStrike" baseline="0" dirty="0" err="1" smtClean="0">
                          <a:solidFill>
                            <a:schemeClr val="tx1"/>
                          </a:solidFill>
                          <a:effectLst/>
                          <a:latin typeface="Arial Narrow" panose="020B0606020202030204" pitchFamily="34" charset="0"/>
                        </a:rPr>
                        <a:t>con</a:t>
                      </a:r>
                      <a:r>
                        <a:rPr lang="pt-BR" sz="1400" b="0" i="0" u="none" strike="noStrike" baseline="0" dirty="0" smtClean="0">
                          <a:solidFill>
                            <a:schemeClr val="tx1"/>
                          </a:solidFill>
                          <a:effectLst/>
                          <a:latin typeface="Arial Narrow" panose="020B0606020202030204" pitchFamily="34" charset="0"/>
                        </a:rPr>
                        <a:t> uma </a:t>
                      </a:r>
                      <a:r>
                        <a:rPr lang="pt-BR" sz="1400" b="0" i="0" u="none" strike="noStrike" baseline="0" dirty="0" err="1" smtClean="0">
                          <a:solidFill>
                            <a:schemeClr val="tx1"/>
                          </a:solidFill>
                          <a:effectLst/>
                          <a:latin typeface="Arial Narrow" panose="020B0606020202030204" pitchFamily="34" charset="0"/>
                        </a:rPr>
                        <a:t>evaluación</a:t>
                      </a:r>
                      <a:r>
                        <a:rPr lang="pt-BR" sz="1400" b="0" i="0" u="none" strike="noStrike" baseline="0" dirty="0" smtClean="0">
                          <a:solidFill>
                            <a:schemeClr val="tx1"/>
                          </a:solidFill>
                          <a:effectLst/>
                          <a:latin typeface="Arial Narrow" panose="020B0606020202030204" pitchFamily="34" charset="0"/>
                        </a:rPr>
                        <a:t> inicial </a:t>
                      </a:r>
                      <a:r>
                        <a:rPr lang="pt-BR" sz="1400" b="0" i="0" u="none" strike="noStrike" baseline="0" dirty="0" err="1" smtClean="0">
                          <a:solidFill>
                            <a:schemeClr val="tx1"/>
                          </a:solidFill>
                          <a:effectLst/>
                          <a:latin typeface="Arial Narrow" panose="020B0606020202030204" pitchFamily="34" charset="0"/>
                        </a:rPr>
                        <a:t>favorable</a:t>
                      </a:r>
                      <a:r>
                        <a:rPr lang="pt-BR" sz="1400" b="0" i="0" u="none" strike="noStrike" baseline="0" dirty="0" smtClean="0">
                          <a:solidFill>
                            <a:schemeClr val="tx1"/>
                          </a:solidFill>
                          <a:effectLst/>
                          <a:latin typeface="Arial Narrow" panose="020B0606020202030204" pitchFamily="34" charset="0"/>
                        </a:rPr>
                        <a:t>, que </a:t>
                      </a:r>
                      <a:r>
                        <a:rPr lang="pt-BR" sz="1400" b="0" i="0" u="none" strike="noStrike" baseline="0" dirty="0" err="1" smtClean="0">
                          <a:solidFill>
                            <a:schemeClr val="tx1"/>
                          </a:solidFill>
                          <a:effectLst/>
                          <a:latin typeface="Arial Narrow" panose="020B0606020202030204" pitchFamily="34" charset="0"/>
                        </a:rPr>
                        <a:t>según</a:t>
                      </a:r>
                      <a:r>
                        <a:rPr lang="pt-BR" sz="1400" b="0" i="0" u="none" strike="noStrike" baseline="0" dirty="0" smtClean="0">
                          <a:solidFill>
                            <a:schemeClr val="tx1"/>
                          </a:solidFill>
                          <a:effectLst/>
                          <a:latin typeface="Arial Narrow" panose="020B0606020202030204" pitchFamily="34" charset="0"/>
                        </a:rPr>
                        <a:t> </a:t>
                      </a:r>
                      <a:r>
                        <a:rPr lang="pt-BR" sz="1400" b="0" i="0" u="none" strike="noStrike" baseline="0" dirty="0" err="1" smtClean="0">
                          <a:solidFill>
                            <a:schemeClr val="tx1"/>
                          </a:solidFill>
                          <a:effectLst/>
                          <a:latin typeface="Arial Narrow" panose="020B0606020202030204" pitchFamily="34" charset="0"/>
                        </a:rPr>
                        <a:t>el</a:t>
                      </a:r>
                      <a:r>
                        <a:rPr lang="pt-BR" sz="1400" b="0" i="0" u="none" strike="noStrike" baseline="0" dirty="0" smtClean="0">
                          <a:solidFill>
                            <a:schemeClr val="tx1"/>
                          </a:solidFill>
                          <a:effectLst/>
                          <a:latin typeface="Arial Narrow" panose="020B0606020202030204" pitchFamily="34" charset="0"/>
                        </a:rPr>
                        <a:t> estúdio realizado, </a:t>
                      </a:r>
                      <a:r>
                        <a:rPr lang="pt-BR" sz="1400" b="0" i="0" u="none" strike="noStrike" baseline="0" dirty="0" err="1" smtClean="0">
                          <a:solidFill>
                            <a:schemeClr val="tx1"/>
                          </a:solidFill>
                          <a:effectLst/>
                          <a:latin typeface="Arial Narrow" panose="020B0606020202030204" pitchFamily="34" charset="0"/>
                        </a:rPr>
                        <a:t>facilitaba</a:t>
                      </a:r>
                      <a:r>
                        <a:rPr lang="pt-BR" sz="1400" b="0" i="0" u="none" strike="noStrike" baseline="0" dirty="0" smtClean="0">
                          <a:solidFill>
                            <a:schemeClr val="tx1"/>
                          </a:solidFill>
                          <a:effectLst/>
                          <a:latin typeface="Arial Narrow" panose="020B0606020202030204" pitchFamily="34" charset="0"/>
                        </a:rPr>
                        <a:t> </a:t>
                      </a:r>
                      <a:r>
                        <a:rPr lang="pt-BR" sz="1400" b="0" i="0" u="none" strike="noStrike" baseline="0" dirty="0" err="1" smtClean="0">
                          <a:solidFill>
                            <a:schemeClr val="tx1"/>
                          </a:solidFill>
                          <a:effectLst/>
                          <a:latin typeface="Arial Narrow" panose="020B0606020202030204" pitchFamily="34" charset="0"/>
                        </a:rPr>
                        <a:t>la</a:t>
                      </a:r>
                      <a:r>
                        <a:rPr lang="pt-BR" sz="1400" b="0" i="0" u="none" strike="noStrike" baseline="0" dirty="0" smtClean="0">
                          <a:solidFill>
                            <a:schemeClr val="tx1"/>
                          </a:solidFill>
                          <a:effectLst/>
                          <a:latin typeface="Arial Narrow" panose="020B0606020202030204" pitchFamily="34" charset="0"/>
                        </a:rPr>
                        <a:t> </a:t>
                      </a:r>
                      <a:r>
                        <a:rPr lang="pt-BR" sz="1400" b="0" i="0" u="none" strike="noStrike" baseline="0" dirty="0" err="1" smtClean="0">
                          <a:solidFill>
                            <a:schemeClr val="tx1"/>
                          </a:solidFill>
                          <a:effectLst/>
                          <a:latin typeface="Arial Narrow" panose="020B0606020202030204" pitchFamily="34" charset="0"/>
                        </a:rPr>
                        <a:t>adjudicarción</a:t>
                      </a:r>
                      <a:r>
                        <a:rPr lang="pt-BR" sz="1400" b="0" i="0" u="none" strike="noStrike" baseline="0" dirty="0" smtClean="0">
                          <a:solidFill>
                            <a:schemeClr val="tx1"/>
                          </a:solidFill>
                          <a:effectLst/>
                          <a:latin typeface="Arial Narrow" panose="020B0606020202030204" pitchFamily="34" charset="0"/>
                        </a:rPr>
                        <a:t> de </a:t>
                      </a:r>
                      <a:r>
                        <a:rPr lang="pt-BR" sz="1400" b="0" i="0" u="none" strike="noStrike" baseline="0" dirty="0" err="1" smtClean="0">
                          <a:solidFill>
                            <a:schemeClr val="tx1"/>
                          </a:solidFill>
                          <a:effectLst/>
                          <a:latin typeface="Arial Narrow" panose="020B0606020202030204" pitchFamily="34" charset="0"/>
                        </a:rPr>
                        <a:t>la</a:t>
                      </a:r>
                      <a:r>
                        <a:rPr lang="pt-BR" sz="1400" b="0" i="0" u="none" strike="noStrike" baseline="0" dirty="0" smtClean="0">
                          <a:solidFill>
                            <a:schemeClr val="tx1"/>
                          </a:solidFill>
                          <a:effectLst/>
                          <a:latin typeface="Arial Narrow" panose="020B0606020202030204" pitchFamily="34" charset="0"/>
                        </a:rPr>
                        <a:t> </a:t>
                      </a:r>
                      <a:r>
                        <a:rPr lang="pt-BR" sz="1400" b="0" i="0" u="none" strike="noStrike" baseline="0" dirty="0" err="1" smtClean="0">
                          <a:solidFill>
                            <a:schemeClr val="tx1"/>
                          </a:solidFill>
                          <a:effectLst/>
                          <a:latin typeface="Arial Narrow" panose="020B0606020202030204" pitchFamily="34" charset="0"/>
                        </a:rPr>
                        <a:t>mayoria</a:t>
                      </a:r>
                      <a:r>
                        <a:rPr lang="pt-BR" sz="1400" b="0" i="0" u="none" strike="noStrike" baseline="0" dirty="0" smtClean="0">
                          <a:solidFill>
                            <a:schemeClr val="tx1"/>
                          </a:solidFill>
                          <a:effectLst/>
                          <a:latin typeface="Arial Narrow" panose="020B0606020202030204" pitchFamily="34" charset="0"/>
                        </a:rPr>
                        <a:t> de </a:t>
                      </a:r>
                      <a:r>
                        <a:rPr lang="pt-BR" sz="1400" b="0" i="0" u="none" strike="noStrike" baseline="0" dirty="0" err="1" smtClean="0">
                          <a:solidFill>
                            <a:schemeClr val="tx1"/>
                          </a:solidFill>
                          <a:effectLst/>
                          <a:latin typeface="Arial Narrow" panose="020B0606020202030204" pitchFamily="34" charset="0"/>
                        </a:rPr>
                        <a:t>proyectos</a:t>
                      </a:r>
                      <a:endParaRPr lang="pt-BR" sz="1400" b="0" i="0" u="none" strike="noStrike" baseline="0" dirty="0" smtClean="0">
                        <a:solidFill>
                          <a:schemeClr val="tx1"/>
                        </a:solidFill>
                        <a:effectLst/>
                        <a:latin typeface="Arial Narrow" panose="020B0606020202030204" pitchFamily="34" charset="0"/>
                      </a:endParaRPr>
                    </a:p>
                    <a:p>
                      <a:pPr marL="0" marR="0" indent="0" algn="l" defTabSz="914400" rtl="0" eaLnBrk="1" fontAlgn="ctr" latinLnBrk="0" hangingPunct="1">
                        <a:lnSpc>
                          <a:spcPct val="100000"/>
                        </a:lnSpc>
                        <a:spcBef>
                          <a:spcPts val="0"/>
                        </a:spcBef>
                        <a:spcAft>
                          <a:spcPts val="0"/>
                        </a:spcAft>
                        <a:buClrTx/>
                        <a:buSzTx/>
                        <a:buFontTx/>
                        <a:buNone/>
                        <a:tabLst/>
                        <a:defRPr/>
                      </a:pPr>
                      <a:r>
                        <a:rPr lang="pt-BR" sz="1400" b="1" i="0" u="none" strike="noStrike" baseline="0" dirty="0" err="1" smtClean="0">
                          <a:solidFill>
                            <a:schemeClr val="tx1"/>
                          </a:solidFill>
                          <a:effectLst/>
                          <a:latin typeface="Arial Narrow" panose="020B0606020202030204" pitchFamily="34" charset="0"/>
                        </a:rPr>
                        <a:t>Acciones</a:t>
                      </a:r>
                      <a:r>
                        <a:rPr lang="pt-BR" sz="1400" b="1" i="0" u="none" strike="noStrike" baseline="0" dirty="0" smtClean="0">
                          <a:solidFill>
                            <a:schemeClr val="tx1"/>
                          </a:solidFill>
                          <a:effectLst/>
                          <a:latin typeface="Arial Narrow" panose="020B0606020202030204" pitchFamily="34" charset="0"/>
                        </a:rPr>
                        <a:t> tomadas</a:t>
                      </a:r>
                    </a:p>
                    <a:p>
                      <a:pPr marL="0" marR="0" indent="0" algn="l" defTabSz="914400" rtl="0" eaLnBrk="1" fontAlgn="ctr" latinLnBrk="0" hangingPunct="1">
                        <a:lnSpc>
                          <a:spcPct val="100000"/>
                        </a:lnSpc>
                        <a:spcBef>
                          <a:spcPts val="0"/>
                        </a:spcBef>
                        <a:spcAft>
                          <a:spcPts val="0"/>
                        </a:spcAft>
                        <a:buClrTx/>
                        <a:buSzTx/>
                        <a:buFontTx/>
                        <a:buNone/>
                        <a:tabLst/>
                        <a:defRPr/>
                      </a:pPr>
                      <a:r>
                        <a:rPr lang="pt-BR" sz="1400" b="0" i="0" u="none" strike="noStrike" baseline="0" dirty="0" smtClean="0">
                          <a:solidFill>
                            <a:schemeClr val="tx1"/>
                          </a:solidFill>
                          <a:effectLst/>
                          <a:latin typeface="Arial Narrow" panose="020B0606020202030204" pitchFamily="34" charset="0"/>
                        </a:rPr>
                        <a:t>1) </a:t>
                      </a:r>
                      <a:r>
                        <a:rPr lang="pt-BR" sz="1400" b="0" i="0" u="none" strike="noStrike" baseline="0" dirty="0" err="1" smtClean="0">
                          <a:solidFill>
                            <a:schemeClr val="tx1"/>
                          </a:solidFill>
                          <a:effectLst/>
                          <a:latin typeface="Arial Narrow" panose="020B0606020202030204" pitchFamily="34" charset="0"/>
                        </a:rPr>
                        <a:t>Acciones</a:t>
                      </a:r>
                      <a:r>
                        <a:rPr lang="pt-BR" sz="1400" b="0" i="0" u="none" strike="noStrike" baseline="0" dirty="0" smtClean="0">
                          <a:solidFill>
                            <a:schemeClr val="tx1"/>
                          </a:solidFill>
                          <a:effectLst/>
                          <a:latin typeface="Arial Narrow" panose="020B0606020202030204" pitchFamily="34" charset="0"/>
                        </a:rPr>
                        <a:t> tomadas </a:t>
                      </a:r>
                      <a:r>
                        <a:rPr lang="pt-BR" sz="1400" b="0" i="0" u="none" strike="noStrike" baseline="0" dirty="0" err="1" smtClean="0">
                          <a:solidFill>
                            <a:schemeClr val="tx1"/>
                          </a:solidFill>
                          <a:effectLst/>
                          <a:latin typeface="Arial Narrow" panose="020B0606020202030204" pitchFamily="34" charset="0"/>
                        </a:rPr>
                        <a:t>en</a:t>
                      </a:r>
                      <a:r>
                        <a:rPr lang="pt-BR" sz="1400" b="0" i="0" u="none" strike="noStrike" baseline="0" dirty="0" smtClean="0">
                          <a:solidFill>
                            <a:schemeClr val="tx1"/>
                          </a:solidFill>
                          <a:effectLst/>
                          <a:latin typeface="Arial Narrow" panose="020B0606020202030204" pitchFamily="34" charset="0"/>
                        </a:rPr>
                        <a:t> </a:t>
                      </a:r>
                      <a:r>
                        <a:rPr lang="pt-BR" sz="1400" b="0" i="0" u="none" strike="noStrike" baseline="0" dirty="0" err="1" smtClean="0">
                          <a:solidFill>
                            <a:schemeClr val="tx1"/>
                          </a:solidFill>
                          <a:effectLst/>
                          <a:latin typeface="Arial Narrow" panose="020B0606020202030204" pitchFamily="34" charset="0"/>
                        </a:rPr>
                        <a:t>Riesgo</a:t>
                      </a:r>
                      <a:r>
                        <a:rPr lang="pt-BR" sz="1400" b="0" i="0" u="none" strike="noStrike" baseline="0" dirty="0" smtClean="0">
                          <a:solidFill>
                            <a:schemeClr val="tx1"/>
                          </a:solidFill>
                          <a:effectLst/>
                          <a:latin typeface="Arial Narrow" panose="020B0606020202030204" pitchFamily="34" charset="0"/>
                        </a:rPr>
                        <a:t> </a:t>
                      </a:r>
                      <a:r>
                        <a:rPr lang="pt-BR" sz="1400" b="0" i="0" u="none" strike="noStrike" baseline="0" dirty="0" err="1" smtClean="0">
                          <a:solidFill>
                            <a:schemeClr val="tx1"/>
                          </a:solidFill>
                          <a:effectLst/>
                          <a:latin typeface="Arial Narrow" panose="020B0606020202030204" pitchFamily="34" charset="0"/>
                        </a:rPr>
                        <a:t>Elaboración</a:t>
                      </a:r>
                      <a:r>
                        <a:rPr lang="pt-BR" sz="1400" b="0" i="0" u="none" strike="noStrike" baseline="0" dirty="0" smtClean="0">
                          <a:solidFill>
                            <a:schemeClr val="tx1"/>
                          </a:solidFill>
                          <a:effectLst/>
                          <a:latin typeface="Arial Narrow" panose="020B0606020202030204" pitchFamily="34" charset="0"/>
                        </a:rPr>
                        <a:t> de </a:t>
                      </a:r>
                      <a:r>
                        <a:rPr lang="pt-BR" sz="1400" b="0" i="0" u="none" strike="noStrike" baseline="0" dirty="0" err="1" smtClean="0">
                          <a:solidFill>
                            <a:schemeClr val="tx1"/>
                          </a:solidFill>
                          <a:effectLst/>
                          <a:latin typeface="Arial Narrow" panose="020B0606020202030204" pitchFamily="34" charset="0"/>
                        </a:rPr>
                        <a:t>Propuesta</a:t>
                      </a:r>
                      <a:r>
                        <a:rPr lang="pt-BR" sz="1400" b="0" i="0" u="none" strike="noStrike" baseline="0" dirty="0" smtClean="0">
                          <a:solidFill>
                            <a:schemeClr val="tx1"/>
                          </a:solidFill>
                          <a:effectLst/>
                          <a:latin typeface="Arial Narrow" panose="020B0606020202030204" pitchFamily="34" charset="0"/>
                        </a:rPr>
                        <a:t> Técnica.</a:t>
                      </a:r>
                    </a:p>
                    <a:p>
                      <a:pPr marL="0" marR="0" indent="0" algn="l" defTabSz="914400" rtl="0" eaLnBrk="1" fontAlgn="ctr" latinLnBrk="0" hangingPunct="1">
                        <a:lnSpc>
                          <a:spcPct val="100000"/>
                        </a:lnSpc>
                        <a:spcBef>
                          <a:spcPts val="0"/>
                        </a:spcBef>
                        <a:spcAft>
                          <a:spcPts val="0"/>
                        </a:spcAft>
                        <a:buClrTx/>
                        <a:buSzTx/>
                        <a:buFontTx/>
                        <a:buNone/>
                        <a:tabLst/>
                        <a:defRPr/>
                      </a:pPr>
                      <a:r>
                        <a:rPr lang="pt-BR" sz="1400" b="0" i="0" u="none" strike="noStrike" baseline="0" dirty="0" smtClean="0">
                          <a:solidFill>
                            <a:schemeClr val="tx1"/>
                          </a:solidFill>
                          <a:effectLst/>
                          <a:latin typeface="Arial Narrow" panose="020B0606020202030204" pitchFamily="34" charset="0"/>
                        </a:rPr>
                        <a:t>2) Buscando </a:t>
                      </a:r>
                      <a:r>
                        <a:rPr lang="pt-BR" sz="1400" b="0" i="0" u="none" strike="noStrike" baseline="0" dirty="0" err="1" smtClean="0">
                          <a:solidFill>
                            <a:schemeClr val="tx1"/>
                          </a:solidFill>
                          <a:effectLst/>
                          <a:latin typeface="Arial Narrow" panose="020B0606020202030204" pitchFamily="34" charset="0"/>
                        </a:rPr>
                        <a:t>la</a:t>
                      </a:r>
                      <a:r>
                        <a:rPr lang="pt-BR" sz="1400" b="0" i="0" u="none" strike="noStrike" baseline="0" dirty="0" smtClean="0">
                          <a:solidFill>
                            <a:schemeClr val="tx1"/>
                          </a:solidFill>
                          <a:effectLst/>
                          <a:latin typeface="Arial Narrow" panose="020B0606020202030204" pitchFamily="34" charset="0"/>
                        </a:rPr>
                        <a:t> probabilidade de </a:t>
                      </a:r>
                      <a:r>
                        <a:rPr lang="pt-BR" sz="1400" b="0" i="0" u="none" strike="noStrike" baseline="0" dirty="0" err="1" smtClean="0">
                          <a:solidFill>
                            <a:schemeClr val="tx1"/>
                          </a:solidFill>
                          <a:effectLst/>
                          <a:latin typeface="Arial Narrow" panose="020B0606020202030204" pitchFamily="34" charset="0"/>
                        </a:rPr>
                        <a:t>ganar</a:t>
                      </a:r>
                      <a:r>
                        <a:rPr lang="pt-BR" sz="1400" b="0" i="0" u="none" strike="noStrike" baseline="0" dirty="0" smtClean="0">
                          <a:solidFill>
                            <a:schemeClr val="tx1"/>
                          </a:solidFill>
                          <a:effectLst/>
                          <a:latin typeface="Arial Narrow" panose="020B0606020202030204" pitchFamily="34" charset="0"/>
                        </a:rPr>
                        <a:t> se </a:t>
                      </a:r>
                      <a:r>
                        <a:rPr lang="pt-BR" sz="1400" b="0" i="0" u="none" strike="noStrike" baseline="0" dirty="0" err="1" smtClean="0">
                          <a:solidFill>
                            <a:schemeClr val="tx1"/>
                          </a:solidFill>
                          <a:effectLst/>
                          <a:latin typeface="Arial Narrow" panose="020B0606020202030204" pitchFamily="34" charset="0"/>
                        </a:rPr>
                        <a:t>incrementaron</a:t>
                      </a:r>
                      <a:r>
                        <a:rPr lang="pt-BR" sz="1400" b="0" i="0" u="none" strike="noStrike" baseline="0" dirty="0" smtClean="0">
                          <a:solidFill>
                            <a:schemeClr val="tx1"/>
                          </a:solidFill>
                          <a:effectLst/>
                          <a:latin typeface="Arial Narrow" panose="020B0606020202030204" pitchFamily="34" charset="0"/>
                        </a:rPr>
                        <a:t> </a:t>
                      </a:r>
                      <a:r>
                        <a:rPr lang="pt-BR" sz="1400" b="0" i="0" u="none" strike="noStrike" baseline="0" dirty="0" err="1" smtClean="0">
                          <a:solidFill>
                            <a:schemeClr val="tx1"/>
                          </a:solidFill>
                          <a:effectLst/>
                          <a:latin typeface="Arial Narrow" panose="020B0606020202030204" pitchFamily="34" charset="0"/>
                        </a:rPr>
                        <a:t>el</a:t>
                      </a:r>
                      <a:r>
                        <a:rPr lang="pt-BR" sz="1400" b="0" i="0" u="none" strike="noStrike" baseline="0" dirty="0" smtClean="0">
                          <a:solidFill>
                            <a:schemeClr val="tx1"/>
                          </a:solidFill>
                          <a:effectLst/>
                          <a:latin typeface="Arial Narrow" panose="020B0606020202030204" pitchFamily="34" charset="0"/>
                        </a:rPr>
                        <a:t> número de códigos a postular por </a:t>
                      </a:r>
                      <a:r>
                        <a:rPr lang="pt-BR" sz="1400" b="0" i="0" u="none" strike="noStrike" baseline="0" dirty="0" err="1" smtClean="0">
                          <a:solidFill>
                            <a:schemeClr val="tx1"/>
                          </a:solidFill>
                          <a:effectLst/>
                          <a:latin typeface="Arial Narrow" panose="020B0606020202030204" pitchFamily="34" charset="0"/>
                        </a:rPr>
                        <a:t>licitación</a:t>
                      </a:r>
                      <a:endParaRPr lang="pt-BR" sz="1400" b="0" i="0" u="none" strike="noStrike" baseline="0" dirty="0" smtClean="0">
                        <a:solidFill>
                          <a:schemeClr val="tx1"/>
                        </a:solidFill>
                        <a:effectLst/>
                        <a:latin typeface="Arial Narrow" panose="020B0606020202030204" pitchFamily="34" charset="0"/>
                      </a:endParaRPr>
                    </a:p>
                    <a:p>
                      <a:pPr algn="l" fontAlgn="ctr"/>
                      <a:r>
                        <a:rPr lang="es-CL" sz="1400" b="0" i="0" u="none" strike="noStrike" baseline="0" noProof="0" dirty="0" smtClean="0">
                          <a:solidFill>
                            <a:schemeClr val="tx1"/>
                          </a:solidFill>
                          <a:effectLst/>
                          <a:latin typeface="Arial Narrow" panose="020B0606020202030204" pitchFamily="34" charset="0"/>
                        </a:rPr>
                        <a:t>(explicar: hoy no se considera la experiencia anterior, lo cual no es un factor de evaluación, por lo cual todos los programas nuevos y antiguos parten de cero)</a:t>
                      </a:r>
                      <a:endParaRPr lang="pt-BR" sz="1400" b="0" i="0" u="none" strike="noStrike" baseline="0" dirty="0" smtClean="0">
                        <a:solidFill>
                          <a:schemeClr val="tx1"/>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7265415"/>
                  </a:ext>
                </a:extLst>
              </a:tr>
            </a:tbl>
          </a:graphicData>
        </a:graphic>
      </p:graphicFrame>
      <p:sp>
        <p:nvSpPr>
          <p:cNvPr id="4" name="Título 1">
            <a:extLst>
              <a:ext uri="{FF2B5EF4-FFF2-40B4-BE49-F238E27FC236}">
                <a16:creationId xmlns:a16="http://schemas.microsoft.com/office/drawing/2014/main" id="{FA1099FC-142B-43DE-5E1D-7F4DF0BDFC45}"/>
              </a:ext>
            </a:extLst>
          </p:cNvPr>
          <p:cNvSpPr txBox="1">
            <a:spLocks/>
          </p:cNvSpPr>
          <p:nvPr/>
        </p:nvSpPr>
        <p:spPr>
          <a:xfrm>
            <a:off x="1416271" y="503144"/>
            <a:ext cx="8824281" cy="109026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L" altLang="en-US" sz="4000" b="1" dirty="0" smtClean="0">
                <a:latin typeface="Arial Narrow" panose="020B0606020202030204" pitchFamily="34" charset="0"/>
              </a:rPr>
              <a:t>Conclusiones de la evaluación de la Matriz de Riesgos</a:t>
            </a:r>
            <a:endParaRPr lang="es-CL" altLang="en-US" sz="4000" b="1" dirty="0">
              <a:latin typeface="Arial Narrow" panose="020B0606020202030204" pitchFamily="34" charset="0"/>
            </a:endParaRPr>
          </a:p>
        </p:txBody>
      </p:sp>
    </p:spTree>
    <p:extLst>
      <p:ext uri="{BB962C8B-B14F-4D97-AF65-F5344CB8AC3E}">
        <p14:creationId xmlns:p14="http://schemas.microsoft.com/office/powerpoint/2010/main" val="3858151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48B86858-C1B6-B6D8-1415-A337CB06C984}"/>
              </a:ext>
            </a:extLst>
          </p:cNvPr>
          <p:cNvGraphicFramePr>
            <a:graphicFrameLocks noGrp="1"/>
          </p:cNvGraphicFramePr>
          <p:nvPr>
            <p:extLst>
              <p:ext uri="{D42A27DB-BD31-4B8C-83A1-F6EECF244321}">
                <p14:modId xmlns:p14="http://schemas.microsoft.com/office/powerpoint/2010/main" val="830860837"/>
              </p:ext>
            </p:extLst>
          </p:nvPr>
        </p:nvGraphicFramePr>
        <p:xfrm>
          <a:off x="376524" y="2001376"/>
          <a:ext cx="10332291" cy="3896609"/>
        </p:xfrm>
        <a:graphic>
          <a:graphicData uri="http://schemas.openxmlformats.org/drawingml/2006/table">
            <a:tbl>
              <a:tblPr/>
              <a:tblGrid>
                <a:gridCol w="1371171">
                  <a:extLst>
                    <a:ext uri="{9D8B030D-6E8A-4147-A177-3AD203B41FA5}">
                      <a16:colId xmlns:a16="http://schemas.microsoft.com/office/drawing/2014/main" val="20000"/>
                    </a:ext>
                  </a:extLst>
                </a:gridCol>
                <a:gridCol w="1336431">
                  <a:extLst>
                    <a:ext uri="{9D8B030D-6E8A-4147-A177-3AD203B41FA5}">
                      <a16:colId xmlns:a16="http://schemas.microsoft.com/office/drawing/2014/main" val="20001"/>
                    </a:ext>
                  </a:extLst>
                </a:gridCol>
                <a:gridCol w="2166425">
                  <a:extLst>
                    <a:ext uri="{9D8B030D-6E8A-4147-A177-3AD203B41FA5}">
                      <a16:colId xmlns:a16="http://schemas.microsoft.com/office/drawing/2014/main" val="20002"/>
                    </a:ext>
                  </a:extLst>
                </a:gridCol>
                <a:gridCol w="1234655">
                  <a:extLst>
                    <a:ext uri="{9D8B030D-6E8A-4147-A177-3AD203B41FA5}">
                      <a16:colId xmlns:a16="http://schemas.microsoft.com/office/drawing/2014/main" val="20003"/>
                    </a:ext>
                  </a:extLst>
                </a:gridCol>
                <a:gridCol w="1223889">
                  <a:extLst>
                    <a:ext uri="{9D8B030D-6E8A-4147-A177-3AD203B41FA5}">
                      <a16:colId xmlns:a16="http://schemas.microsoft.com/office/drawing/2014/main" val="951012757"/>
                    </a:ext>
                  </a:extLst>
                </a:gridCol>
                <a:gridCol w="2999720">
                  <a:extLst>
                    <a:ext uri="{9D8B030D-6E8A-4147-A177-3AD203B41FA5}">
                      <a16:colId xmlns:a16="http://schemas.microsoft.com/office/drawing/2014/main" val="507422421"/>
                    </a:ext>
                  </a:extLst>
                </a:gridCol>
              </a:tblGrid>
              <a:tr h="671485">
                <a:tc>
                  <a:txBody>
                    <a:bodyPr/>
                    <a:lstStyle/>
                    <a:p>
                      <a:pPr algn="ctr" rtl="0" fontAlgn="ctr"/>
                      <a:r>
                        <a:rPr lang="en-US" sz="1400" b="1" i="0" u="none" strike="noStrike" dirty="0" smtClean="0">
                          <a:solidFill>
                            <a:srgbClr val="FFFFFF"/>
                          </a:solidFill>
                          <a:effectLst/>
                          <a:latin typeface="Arial Narrow" panose="020B0606020202030204" pitchFamily="34" charset="0"/>
                          <a:cs typeface="Arial" panose="020B0604020202020204" pitchFamily="34" charset="0"/>
                        </a:rPr>
                        <a:t>Proceso</a:t>
                      </a:r>
                      <a:endParaRPr lang="en-US" sz="1400" b="1" i="0" u="none" strike="noStrike" dirty="0">
                        <a:solidFill>
                          <a:srgbClr val="FFFFFF"/>
                        </a:solidFill>
                        <a:effectLst/>
                        <a:latin typeface="Arial Narrow" panose="020B0606020202030204" pitchFamily="34" charset="0"/>
                        <a:cs typeface="Arial" panose="020B0604020202020204" pitchFamily="34" charset="0"/>
                      </a:endParaRPr>
                    </a:p>
                  </a:txBody>
                  <a:tcPr marL="9525" marR="9525" marT="9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Narrow" panose="020B0606020202030204" pitchFamily="34" charset="0"/>
                          <a:cs typeface="Arial" panose="020B0604020202020204" pitchFamily="34" charset="0"/>
                        </a:rPr>
                        <a:t>Resp.</a:t>
                      </a:r>
                    </a:p>
                  </a:txBody>
                  <a:tcPr marL="9525" marR="9525" marT="9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smtClean="0">
                          <a:solidFill>
                            <a:srgbClr val="FFFFFF"/>
                          </a:solidFill>
                          <a:effectLst/>
                          <a:latin typeface="Arial Narrow" panose="020B0606020202030204" pitchFamily="34" charset="0"/>
                          <a:cs typeface="Arial" panose="020B0604020202020204" pitchFamily="34" charset="0"/>
                        </a:rPr>
                        <a:t>Riesgo</a:t>
                      </a:r>
                      <a:endParaRPr lang="en-US" sz="1400" b="1" i="0" u="none" strike="noStrike" dirty="0">
                        <a:solidFill>
                          <a:srgbClr val="FFFFFF"/>
                        </a:solidFill>
                        <a:effectLst/>
                        <a:latin typeface="Arial Narrow" panose="020B0606020202030204" pitchFamily="34" charset="0"/>
                        <a:cs typeface="Arial" panose="020B0604020202020204" pitchFamily="34" charset="0"/>
                      </a:endParaRPr>
                    </a:p>
                  </a:txBody>
                  <a:tcPr marL="9525" marR="9525" marT="9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smtClean="0">
                          <a:solidFill>
                            <a:srgbClr val="FFFFFF"/>
                          </a:solidFill>
                          <a:effectLst/>
                          <a:latin typeface="Arial Narrow" panose="020B0606020202030204" pitchFamily="34" charset="0"/>
                          <a:cs typeface="Arial" panose="020B0604020202020204" pitchFamily="34" charset="0"/>
                        </a:rPr>
                        <a:t>Nivel</a:t>
                      </a:r>
                      <a:r>
                        <a:rPr lang="en-US" sz="1400" b="1" i="0" u="none" strike="noStrike" baseline="0" dirty="0" smtClean="0">
                          <a:solidFill>
                            <a:srgbClr val="FFFFFF"/>
                          </a:solidFill>
                          <a:effectLst/>
                          <a:latin typeface="Arial Narrow" panose="020B0606020202030204" pitchFamily="34" charset="0"/>
                          <a:cs typeface="Arial" panose="020B0604020202020204" pitchFamily="34" charset="0"/>
                        </a:rPr>
                        <a:t> de Riesgo 2022</a:t>
                      </a:r>
                      <a:endParaRPr lang="en-US" sz="1400" b="1" i="0" u="none" strike="noStrike" dirty="0">
                        <a:solidFill>
                          <a:srgbClr val="FFFFFF"/>
                        </a:solidFill>
                        <a:effectLst/>
                        <a:latin typeface="Arial Narrow" panose="020B0606020202030204" pitchFamily="34" charset="0"/>
                        <a:cs typeface="Arial" panose="020B0604020202020204" pitchFamily="34" charset="0"/>
                      </a:endParaRPr>
                    </a:p>
                  </a:txBody>
                  <a:tcPr marL="9525" marR="9525" marT="9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_tradnl" sz="1400" b="1" i="0" u="none" strike="noStrike" kern="1200" cap="none" normalizeH="0" baseline="0" dirty="0" smtClean="0">
                          <a:ln>
                            <a:noFill/>
                          </a:ln>
                          <a:solidFill>
                            <a:schemeClr val="bg1"/>
                          </a:solidFill>
                          <a:effectLst/>
                          <a:latin typeface="Arial Narrow" panose="020B0606020202030204" pitchFamily="34" charset="0"/>
                          <a:ea typeface="MS PGothic" charset="-128"/>
                          <a:cs typeface="Arial" panose="020B0604020202020204" pitchFamily="34" charset="0"/>
                        </a:rPr>
                        <a:t>Nivel de Riesgo 2023</a:t>
                      </a:r>
                      <a:endParaRPr kumimoji="0" lang="es-ES" altLang="es-ES_tradnl" sz="1400" b="1" i="0" u="none" strike="noStrike" kern="1200" cap="none" normalizeH="0" baseline="0" dirty="0">
                        <a:ln>
                          <a:noFill/>
                        </a:ln>
                        <a:solidFill>
                          <a:schemeClr val="bg1"/>
                        </a:solidFill>
                        <a:effectLst/>
                        <a:latin typeface="Arial Narrow" panose="020B0606020202030204" pitchFamily="34" charset="0"/>
                        <a:ea typeface="MS PGothic" charset="-128"/>
                        <a:cs typeface="Arial" panose="020B0604020202020204" pitchFamily="34" charset="0"/>
                      </a:endParaRPr>
                    </a:p>
                  </a:txBody>
                  <a:tcPr marL="44449" marR="4444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_tradnl" sz="1400" b="1" i="0" u="none" strike="noStrike" kern="1200" cap="none" normalizeH="0" baseline="0" dirty="0" smtClean="0">
                          <a:ln>
                            <a:noFill/>
                          </a:ln>
                          <a:solidFill>
                            <a:schemeClr val="bg1"/>
                          </a:solidFill>
                          <a:effectLst/>
                          <a:latin typeface="Arial Narrow" panose="020B0606020202030204" pitchFamily="34" charset="0"/>
                          <a:ea typeface="MS PGothic" charset="-128"/>
                          <a:cs typeface="Arial" panose="020B0604020202020204" pitchFamily="34" charset="0"/>
                        </a:rPr>
                        <a:t>Observaciones</a:t>
                      </a:r>
                      <a:endParaRPr kumimoji="0" lang="es-ES" altLang="es-ES_tradnl" sz="1400" b="1" i="0" u="none" strike="noStrike" kern="1200" cap="none" normalizeH="0" baseline="0" dirty="0">
                        <a:ln>
                          <a:noFill/>
                        </a:ln>
                        <a:solidFill>
                          <a:schemeClr val="bg1"/>
                        </a:solidFill>
                        <a:effectLst/>
                        <a:latin typeface="Arial Narrow" panose="020B0606020202030204" pitchFamily="34" charset="0"/>
                        <a:ea typeface="MS PGothic" charset="-128"/>
                        <a:cs typeface="Arial" panose="020B0604020202020204" pitchFamily="34" charset="0"/>
                      </a:endParaRPr>
                    </a:p>
                  </a:txBody>
                  <a:tcPr marL="44449" marR="4444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1612562">
                <a:tc rowSpan="2">
                  <a:txBody>
                    <a:bodyPr/>
                    <a:lstStyle/>
                    <a:p>
                      <a:pPr algn="ctr" rtl="0" fontAlgn="ctr"/>
                      <a:r>
                        <a:rPr lang="es-ES" sz="1400" b="1" i="0" u="none" strike="noStrike" dirty="0" smtClean="0">
                          <a:solidFill>
                            <a:srgbClr val="000000"/>
                          </a:solidFill>
                          <a:effectLst/>
                          <a:latin typeface="Arial Narrow" panose="020B0606020202030204" pitchFamily="34" charset="0"/>
                          <a:cs typeface="Arial" panose="020B0604020202020204" pitchFamily="34" charset="0"/>
                        </a:rPr>
                        <a:t>Apoyo de la Dirección de Personas a los programas</a:t>
                      </a:r>
                      <a:endParaRPr lang="en-US" sz="1400" b="1" i="0" u="none" strike="noStrike" dirty="0">
                        <a:solidFill>
                          <a:srgbClr val="000000"/>
                        </a:solidFill>
                        <a:effectLst/>
                        <a:latin typeface="Arial Narrow" panose="020B0606020202030204" pitchFamily="34" charset="0"/>
                        <a:cs typeface="Arial" panose="020B0604020202020204" pitchFamily="34" charset="0"/>
                      </a:endParaRPr>
                    </a:p>
                  </a:txBody>
                  <a:tcPr marL="9525" marR="9525" marT="9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1" i="0" u="none" strike="noStrike" kern="1200" dirty="0" smtClean="0">
                          <a:solidFill>
                            <a:srgbClr val="000000"/>
                          </a:solidFill>
                          <a:effectLst/>
                          <a:latin typeface="Arial Narrow" panose="020B0606020202030204" pitchFamily="34" charset="0"/>
                          <a:ea typeface="+mn-ea"/>
                          <a:cs typeface="Arial" panose="020B0604020202020204" pitchFamily="34" charset="0"/>
                        </a:rPr>
                        <a:t>Dir.</a:t>
                      </a:r>
                      <a:r>
                        <a:rPr lang="en-US" sz="1400" b="1" i="0" u="none" strike="noStrike" kern="1200" baseline="0" dirty="0" smtClean="0">
                          <a:solidFill>
                            <a:srgbClr val="000000"/>
                          </a:solidFill>
                          <a:effectLst/>
                          <a:latin typeface="Arial Narrow" panose="020B0606020202030204" pitchFamily="34" charset="0"/>
                          <a:ea typeface="+mn-ea"/>
                          <a:cs typeface="Arial" panose="020B0604020202020204" pitchFamily="34" charset="0"/>
                        </a:rPr>
                        <a:t> Personas</a:t>
                      </a:r>
                      <a:endParaRPr lang="en-US" sz="1400" b="1" i="0" u="none" strike="noStrike" kern="1200" dirty="0">
                        <a:solidFill>
                          <a:srgbClr val="000000"/>
                        </a:solidFill>
                        <a:effectLst/>
                        <a:latin typeface="Arial Narrow" panose="020B0606020202030204" pitchFamily="34" charset="0"/>
                        <a:ea typeface="+mn-ea"/>
                        <a:cs typeface="Arial" panose="020B0604020202020204" pitchFamily="34" charset="0"/>
                      </a:endParaRPr>
                    </a:p>
                  </a:txBody>
                  <a:tcPr marL="9525" marR="9525" marT="9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400" b="1" i="0" u="none" strike="noStrike" dirty="0" smtClean="0">
                          <a:solidFill>
                            <a:schemeClr val="tx1"/>
                          </a:solidFill>
                          <a:effectLst/>
                          <a:latin typeface="Arial Narrow" panose="020B0606020202030204" pitchFamily="34" charset="0"/>
                          <a:cs typeface="Arial" panose="020B0604020202020204" pitchFamily="34" charset="0"/>
                        </a:rPr>
                        <a:t>Demora en la conformación de los equipos de trabajo para los programas, dado las mayores</a:t>
                      </a:r>
                      <a:r>
                        <a:rPr lang="es-ES" sz="1400" b="1" i="0" u="none" strike="noStrike" baseline="0" dirty="0" smtClean="0">
                          <a:solidFill>
                            <a:schemeClr val="tx1"/>
                          </a:solidFill>
                          <a:effectLst/>
                          <a:latin typeface="Arial Narrow" panose="020B0606020202030204" pitchFamily="34" charset="0"/>
                          <a:cs typeface="Arial" panose="020B0604020202020204" pitchFamily="34" charset="0"/>
                        </a:rPr>
                        <a:t> exigencias de cualificación por parte</a:t>
                      </a:r>
                      <a:r>
                        <a:rPr lang="es-ES" sz="1400" b="1" i="0" u="none" strike="noStrike" dirty="0" smtClean="0">
                          <a:solidFill>
                            <a:schemeClr val="tx1"/>
                          </a:solidFill>
                          <a:effectLst/>
                          <a:latin typeface="Arial Narrow" panose="020B0606020202030204" pitchFamily="34" charset="0"/>
                          <a:cs typeface="Arial" panose="020B0604020202020204" pitchFamily="34" charset="0"/>
                        </a:rPr>
                        <a:t> del SENAME / Servicio Mejor Niñez</a:t>
                      </a:r>
                      <a:endParaRPr lang="en-US" sz="1400" b="1"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i="0" u="none" strike="noStrike" dirty="0" smtClean="0">
                          <a:solidFill>
                            <a:srgbClr val="000000"/>
                          </a:solidFill>
                          <a:effectLst/>
                          <a:latin typeface="Arial Narrow" panose="020B0606020202030204" pitchFamily="34" charset="0"/>
                          <a:cs typeface="Arial" panose="020B0604020202020204" pitchFamily="34" charset="0"/>
                        </a:rPr>
                        <a:t>Moderado</a:t>
                      </a:r>
                      <a:endParaRPr lang="en-US" sz="1400" b="1" i="0" u="none" strike="noStrike" dirty="0">
                        <a:solidFill>
                          <a:srgbClr val="000000"/>
                        </a:solidFill>
                        <a:effectLst/>
                        <a:latin typeface="Arial Narrow" panose="020B0606020202030204" pitchFamily="34" charset="0"/>
                        <a:cs typeface="Arial" panose="020B0604020202020204" pitchFamily="34" charset="0"/>
                      </a:endParaRPr>
                    </a:p>
                  </a:txBody>
                  <a:tcPr marL="9525" marR="9525" marT="9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pt-BR" sz="1400" b="1" i="0" u="none" strike="noStrike" kern="1200" dirty="0" smtClean="0">
                          <a:solidFill>
                            <a:srgbClr val="000000"/>
                          </a:solidFill>
                          <a:effectLst/>
                          <a:latin typeface="Arial Narrow" panose="020B0606020202030204" pitchFamily="34" charset="0"/>
                          <a:ea typeface="+mn-ea"/>
                          <a:cs typeface="Arial" panose="020B0604020202020204" pitchFamily="34" charset="0"/>
                        </a:rPr>
                        <a:t>Alto</a:t>
                      </a:r>
                      <a:endParaRPr lang="pt-BR" sz="1400" b="1" i="0" u="none" strike="noStrike" kern="1200" dirty="0">
                        <a:solidFill>
                          <a:srgbClr val="000000"/>
                        </a:solidFill>
                        <a:effectLst/>
                        <a:latin typeface="Arial Narrow" panose="020B0606020202030204" pitchFamily="34" charset="0"/>
                        <a:ea typeface="+mn-ea"/>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2">
                  <a:txBody>
                    <a:bodyPr/>
                    <a:lstStyle/>
                    <a:p>
                      <a:pPr algn="ctr" fontAlgn="ctr"/>
                      <a:r>
                        <a:rPr lang="pt-BR" sz="1400" b="0" i="0" u="none" strike="noStrike" dirty="0" smtClean="0">
                          <a:solidFill>
                            <a:srgbClr val="000000"/>
                          </a:solidFill>
                          <a:effectLst/>
                          <a:latin typeface="Arial Narrow" panose="020B0606020202030204" pitchFamily="34" charset="0"/>
                        </a:rPr>
                        <a:t>Actualmente el servicio exige mas requisitos</a:t>
                      </a:r>
                      <a:r>
                        <a:rPr lang="pt-BR" sz="1400" b="0" i="0" u="none" strike="noStrike" baseline="0" dirty="0" smtClean="0">
                          <a:solidFill>
                            <a:srgbClr val="000000"/>
                          </a:solidFill>
                          <a:effectLst/>
                          <a:latin typeface="Arial Narrow" panose="020B0606020202030204" pitchFamily="34" charset="0"/>
                        </a:rPr>
                        <a:t> profesionales</a:t>
                      </a:r>
                      <a:endParaRPr lang="pt-BR" sz="14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612562">
                <a:tc vMerge="1">
                  <a:txBody>
                    <a:bodyPr/>
                    <a:lstStyle/>
                    <a:p>
                      <a:pPr algn="ctr" rtl="0" fontAlgn="ct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400" b="1" i="0" u="none" strike="noStrike" dirty="0" smtClean="0">
                          <a:solidFill>
                            <a:schemeClr val="tx1"/>
                          </a:solidFill>
                          <a:effectLst/>
                          <a:latin typeface="Arial Narrow" panose="020B0606020202030204" pitchFamily="34" charset="0"/>
                          <a:cs typeface="Arial" panose="020B0604020202020204" pitchFamily="34" charset="0"/>
                        </a:rPr>
                        <a:t>Demora en cumplimiento de proceso de Licitación para conformación de equipos</a:t>
                      </a:r>
                      <a:endParaRPr lang="en-US" sz="1400" b="1"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i="0" u="none" strike="noStrike" dirty="0" smtClean="0">
                          <a:solidFill>
                            <a:srgbClr val="000000"/>
                          </a:solidFill>
                          <a:effectLst/>
                          <a:latin typeface="Arial Narrow" panose="020B0606020202030204" pitchFamily="34" charset="0"/>
                          <a:cs typeface="Arial" panose="020B0604020202020204" pitchFamily="34" charset="0"/>
                        </a:rPr>
                        <a:t>Moderado</a:t>
                      </a:r>
                      <a:endParaRPr lang="en-US" sz="1400" b="1" i="0" u="none" strike="noStrike" dirty="0">
                        <a:solidFill>
                          <a:srgbClr val="000000"/>
                        </a:solidFill>
                        <a:effectLst/>
                        <a:latin typeface="Arial Narrow" panose="020B0606020202030204" pitchFamily="34" charset="0"/>
                        <a:cs typeface="Arial" panose="020B0604020202020204" pitchFamily="34" charset="0"/>
                      </a:endParaRPr>
                    </a:p>
                  </a:txBody>
                  <a:tcPr marL="9525" marR="9525" marT="9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pt-BR" sz="1400" b="1" i="0" u="none" strike="noStrike" kern="1200" dirty="0" smtClean="0">
                          <a:solidFill>
                            <a:srgbClr val="000000"/>
                          </a:solidFill>
                          <a:effectLst/>
                          <a:latin typeface="Arial Narrow" panose="020B0606020202030204" pitchFamily="34" charset="0"/>
                          <a:ea typeface="+mn-ea"/>
                          <a:cs typeface="Arial" panose="020B0604020202020204" pitchFamily="34" charset="0"/>
                        </a:rPr>
                        <a:t>Alto</a:t>
                      </a:r>
                      <a:endParaRPr lang="pt-BR" sz="1400" b="1" i="0" u="none" strike="noStrike" kern="1200" dirty="0">
                        <a:solidFill>
                          <a:srgbClr val="000000"/>
                        </a:solidFill>
                        <a:effectLst/>
                        <a:latin typeface="Arial Narrow" panose="020B0606020202030204" pitchFamily="34" charset="0"/>
                        <a:ea typeface="+mn-ea"/>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vMerge="1">
                  <a:txBody>
                    <a:bodyPr/>
                    <a:lstStyle/>
                    <a:p>
                      <a:pPr algn="ctr" fontAlgn="ctr"/>
                      <a:endParaRPr lang="pt-BR" sz="14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7265415"/>
                  </a:ext>
                </a:extLst>
              </a:tr>
            </a:tbl>
          </a:graphicData>
        </a:graphic>
      </p:graphicFrame>
      <p:sp>
        <p:nvSpPr>
          <p:cNvPr id="4" name="Título 1">
            <a:extLst>
              <a:ext uri="{FF2B5EF4-FFF2-40B4-BE49-F238E27FC236}">
                <a16:creationId xmlns:a16="http://schemas.microsoft.com/office/drawing/2014/main" id="{FA1099FC-142B-43DE-5E1D-7F4DF0BDFC45}"/>
              </a:ext>
            </a:extLst>
          </p:cNvPr>
          <p:cNvSpPr txBox="1">
            <a:spLocks/>
          </p:cNvSpPr>
          <p:nvPr/>
        </p:nvSpPr>
        <p:spPr>
          <a:xfrm>
            <a:off x="1416271" y="503144"/>
            <a:ext cx="8824281" cy="109026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L" altLang="en-US" sz="4000" b="1" dirty="0" smtClean="0">
                <a:latin typeface="Arial Narrow" panose="020B0606020202030204" pitchFamily="34" charset="0"/>
              </a:rPr>
              <a:t>Conclusiones de la evaluación de la Matriz de Riesgos</a:t>
            </a:r>
            <a:endParaRPr lang="es-CL" altLang="en-US" sz="4000" b="1" dirty="0">
              <a:latin typeface="Arial Narrow" panose="020B0606020202030204" pitchFamily="34" charset="0"/>
            </a:endParaRPr>
          </a:p>
        </p:txBody>
      </p:sp>
    </p:spTree>
    <p:extLst>
      <p:ext uri="{BB962C8B-B14F-4D97-AF65-F5344CB8AC3E}">
        <p14:creationId xmlns:p14="http://schemas.microsoft.com/office/powerpoint/2010/main" val="39951727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1099FC-142B-43DE-5E1D-7F4DF0BDFC45}"/>
              </a:ext>
            </a:extLst>
          </p:cNvPr>
          <p:cNvSpPr txBox="1">
            <a:spLocks/>
          </p:cNvSpPr>
          <p:nvPr/>
        </p:nvSpPr>
        <p:spPr>
          <a:xfrm>
            <a:off x="1688123" y="503144"/>
            <a:ext cx="8693834" cy="109026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L" altLang="en-US" sz="4000" b="1" dirty="0" smtClean="0">
                <a:latin typeface="Arial Narrow" panose="020B0606020202030204" pitchFamily="34" charset="0"/>
              </a:rPr>
              <a:t>Gestión de Oportunidades</a:t>
            </a:r>
          </a:p>
        </p:txBody>
      </p:sp>
      <p:sp>
        <p:nvSpPr>
          <p:cNvPr id="4" name="CuadroTexto 1">
            <a:extLst>
              <a:ext uri="{FF2B5EF4-FFF2-40B4-BE49-F238E27FC236}">
                <a16:creationId xmlns:a16="http://schemas.microsoft.com/office/drawing/2014/main" id="{0D17FD5A-2A0D-6B35-91E5-4E13B97E2A39}"/>
              </a:ext>
            </a:extLst>
          </p:cNvPr>
          <p:cNvSpPr txBox="1">
            <a:spLocks noChangeArrowheads="1"/>
          </p:cNvSpPr>
          <p:nvPr/>
        </p:nvSpPr>
        <p:spPr bwMode="auto">
          <a:xfrm>
            <a:off x="1248728" y="2018348"/>
            <a:ext cx="9986962" cy="1477328"/>
          </a:xfrm>
          <a:prstGeom prst="rect">
            <a:avLst/>
          </a:prstGeom>
          <a:noFill/>
          <a:ln>
            <a:noFill/>
          </a:ln>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spcAft>
                <a:spcPts val="1200"/>
              </a:spcAft>
              <a:buFont typeface="Wingdings" panose="05000000000000000000" pitchFamily="2" charset="2"/>
              <a:buChar char="q"/>
              <a:defRPr/>
            </a:pPr>
            <a:r>
              <a:rPr lang="es-CL" altLang="es-CL" dirty="0" smtClean="0">
                <a:latin typeface="Arial Narrow" panose="020B0606020202030204" pitchFamily="34" charset="0"/>
              </a:rPr>
              <a:t>Fundación ciudad del niño, en cumplimiento de la Norma ISO 9001:2015 cuenta con una Matriz de Oportunidades, la cual es desarrollada al momento de planificar el Sistema de Gestión de Calidad. Esta matriz tiene como objetivo determinar las oportunidades que pueden conducir a la adopción de nuevas prácticas, lanzamiento de nuevos procesos y otras posibilidades deseables y viables para abordar necesidades de la organización</a:t>
            </a:r>
          </a:p>
        </p:txBody>
      </p:sp>
    </p:spTree>
    <p:extLst>
      <p:ext uri="{BB962C8B-B14F-4D97-AF65-F5344CB8AC3E}">
        <p14:creationId xmlns:p14="http://schemas.microsoft.com/office/powerpoint/2010/main" val="11482118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bwMode="auto">
          <a:xfrm>
            <a:off x="2189895" y="2166376"/>
            <a:ext cx="777240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97500"/>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eaLnBrk="1" fontAlgn="auto" hangingPunct="1">
              <a:spcAft>
                <a:spcPts val="0"/>
              </a:spcAft>
              <a:defRPr/>
            </a:pPr>
            <a:r>
              <a:rPr lang="es-CL" sz="4100" dirty="0" smtClean="0">
                <a:latin typeface="Arial Narrow" panose="020B0606020202030204" pitchFamily="34" charset="0"/>
              </a:rPr>
              <a:t>Seguimiento</a:t>
            </a:r>
            <a:r>
              <a:rPr lang="en-US" sz="4100" dirty="0" smtClean="0">
                <a:latin typeface="Arial Narrow" panose="020B0606020202030204" pitchFamily="34" charset="0"/>
              </a:rPr>
              <a:t> de </a:t>
            </a:r>
            <a:r>
              <a:rPr lang="es-CL" sz="4100" dirty="0" smtClean="0">
                <a:latin typeface="Arial Narrow" panose="020B0606020202030204" pitchFamily="34" charset="0"/>
              </a:rPr>
              <a:t>Acuerdos</a:t>
            </a:r>
            <a:r>
              <a:rPr lang="en-US" sz="4100" dirty="0" smtClean="0">
                <a:latin typeface="Arial Narrow" panose="020B0606020202030204" pitchFamily="34" charset="0"/>
              </a:rPr>
              <a:t> de la </a:t>
            </a:r>
            <a:r>
              <a:rPr lang="es-CL" sz="4100" dirty="0" smtClean="0">
                <a:latin typeface="Arial Narrow" panose="020B0606020202030204" pitchFamily="34" charset="0"/>
              </a:rPr>
              <a:t>Reunión</a:t>
            </a:r>
            <a:r>
              <a:rPr lang="en-US" sz="4100" dirty="0" smtClean="0">
                <a:latin typeface="Arial Narrow" panose="020B0606020202030204" pitchFamily="34" charset="0"/>
              </a:rPr>
              <a:t> Anterior</a:t>
            </a:r>
            <a:endParaRPr lang="en-US" sz="4100" dirty="0">
              <a:latin typeface="Arial Narrow" panose="020B0606020202030204" pitchFamily="34" charset="0"/>
            </a:endParaRPr>
          </a:p>
        </p:txBody>
      </p:sp>
    </p:spTree>
    <p:extLst>
      <p:ext uri="{BB962C8B-B14F-4D97-AF65-F5344CB8AC3E}">
        <p14:creationId xmlns:p14="http://schemas.microsoft.com/office/powerpoint/2010/main" val="41325908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nvPr>
        </p:nvGraphicFramePr>
        <p:xfrm>
          <a:off x="199316" y="1437002"/>
          <a:ext cx="11744155" cy="5446214"/>
        </p:xfrm>
        <a:graphic>
          <a:graphicData uri="http://schemas.openxmlformats.org/drawingml/2006/table">
            <a:tbl>
              <a:tblPr>
                <a:tableStyleId>{69CF1AB2-1976-4502-BF36-3FF5EA218861}</a:tableStyleId>
              </a:tblPr>
              <a:tblGrid>
                <a:gridCol w="2674850">
                  <a:extLst>
                    <a:ext uri="{9D8B030D-6E8A-4147-A177-3AD203B41FA5}">
                      <a16:colId xmlns:a16="http://schemas.microsoft.com/office/drawing/2014/main" val="1245716885"/>
                    </a:ext>
                  </a:extLst>
                </a:gridCol>
                <a:gridCol w="7203569">
                  <a:extLst>
                    <a:ext uri="{9D8B030D-6E8A-4147-A177-3AD203B41FA5}">
                      <a16:colId xmlns:a16="http://schemas.microsoft.com/office/drawing/2014/main" val="1365661644"/>
                    </a:ext>
                  </a:extLst>
                </a:gridCol>
                <a:gridCol w="1865736">
                  <a:extLst>
                    <a:ext uri="{9D8B030D-6E8A-4147-A177-3AD203B41FA5}">
                      <a16:colId xmlns:a16="http://schemas.microsoft.com/office/drawing/2014/main" val="4178720851"/>
                    </a:ext>
                  </a:extLst>
                </a:gridCol>
              </a:tblGrid>
              <a:tr h="279738">
                <a:tc>
                  <a:txBody>
                    <a:bodyPr/>
                    <a:lstStyle/>
                    <a:p>
                      <a:pPr algn="l" fontAlgn="ctr"/>
                      <a:r>
                        <a:rPr lang="es-CL" sz="1600" b="1" u="none" strike="noStrike" dirty="0" smtClean="0">
                          <a:effectLst/>
                          <a:latin typeface="Arial Narrow" panose="020B0606020202030204" pitchFamily="34" charset="0"/>
                        </a:rPr>
                        <a:t>Oportunidad</a:t>
                      </a:r>
                      <a:endParaRPr lang="es-CL" sz="1600" b="1" i="0" u="none" strike="noStrike" dirty="0">
                        <a:solidFill>
                          <a:srgbClr val="000000"/>
                        </a:solidFill>
                        <a:effectLst/>
                        <a:latin typeface="Arial Narrow" panose="020B0606020202030204" pitchFamily="34" charset="0"/>
                      </a:endParaRPr>
                    </a:p>
                  </a:txBody>
                  <a:tcPr marL="7126" marR="7126" marT="7126" marB="0" anchor="ctr"/>
                </a:tc>
                <a:tc>
                  <a:txBody>
                    <a:bodyPr/>
                    <a:lstStyle/>
                    <a:p>
                      <a:pPr algn="l" fontAlgn="ctr"/>
                      <a:r>
                        <a:rPr lang="es-CL" sz="1600" b="1" u="none" strike="noStrike" dirty="0" smtClean="0">
                          <a:effectLst/>
                          <a:latin typeface="Arial Narrow" panose="020B0606020202030204" pitchFamily="34" charset="0"/>
                        </a:rPr>
                        <a:t> Acciones</a:t>
                      </a:r>
                      <a:endParaRPr lang="es-CL" sz="1600" b="1" i="0" u="none" strike="noStrike" dirty="0">
                        <a:solidFill>
                          <a:srgbClr val="000000"/>
                        </a:solidFill>
                        <a:effectLst/>
                        <a:latin typeface="Arial Narrow" panose="020B0606020202030204" pitchFamily="34" charset="0"/>
                      </a:endParaRPr>
                    </a:p>
                  </a:txBody>
                  <a:tcPr marL="7126" marR="7126" marT="7126" marB="0" anchor="ctr"/>
                </a:tc>
                <a:tc>
                  <a:txBody>
                    <a:bodyPr/>
                    <a:lstStyle/>
                    <a:p>
                      <a:pPr algn="l" fontAlgn="ctr"/>
                      <a:r>
                        <a:rPr lang="es-CL" sz="1600" b="1" u="none" strike="noStrike" dirty="0" smtClean="0">
                          <a:effectLst/>
                          <a:latin typeface="Arial Narrow" panose="020B0606020202030204" pitchFamily="34" charset="0"/>
                        </a:rPr>
                        <a:t> RESPONSABLE</a:t>
                      </a:r>
                      <a:endParaRPr lang="es-CL" sz="1600" b="1" i="0" u="none" strike="noStrike" dirty="0">
                        <a:solidFill>
                          <a:srgbClr val="000000"/>
                        </a:solidFill>
                        <a:effectLst/>
                        <a:latin typeface="Arial Narrow" panose="020B0606020202030204" pitchFamily="34" charset="0"/>
                      </a:endParaRPr>
                    </a:p>
                  </a:txBody>
                  <a:tcPr marL="7126" marR="7126" marT="7126" marB="0" anchor="ctr"/>
                </a:tc>
                <a:extLst>
                  <a:ext uri="{0D108BD9-81ED-4DB2-BD59-A6C34878D82A}">
                    <a16:rowId xmlns:a16="http://schemas.microsoft.com/office/drawing/2014/main" val="3297743723"/>
                  </a:ext>
                </a:extLst>
              </a:tr>
              <a:tr h="551533">
                <a:tc>
                  <a:txBody>
                    <a:bodyPr/>
                    <a:lstStyle/>
                    <a:p>
                      <a:pPr algn="l" fontAlgn="t"/>
                      <a:r>
                        <a:rPr lang="es-CL" sz="1600" b="0" i="0" u="none" strike="noStrike" dirty="0" smtClean="0">
                          <a:solidFill>
                            <a:srgbClr val="000000"/>
                          </a:solidFill>
                          <a:effectLst/>
                          <a:latin typeface="Arial Narrow" panose="020B0606020202030204" pitchFamily="34" charset="0"/>
                        </a:rPr>
                        <a:t>Postulación a Nueva Oferta Programática</a:t>
                      </a:r>
                      <a:endParaRPr lang="es-CL" sz="1600" b="0" i="0" u="none" strike="noStrike" dirty="0">
                        <a:solidFill>
                          <a:srgbClr val="000000"/>
                        </a:solidFill>
                        <a:effectLst/>
                        <a:latin typeface="Arial Narrow" panose="020B0606020202030204" pitchFamily="34" charset="0"/>
                      </a:endParaRPr>
                    </a:p>
                  </a:txBody>
                  <a:tcPr marL="7126" marR="7126" marT="7126" marB="0">
                    <a:noFill/>
                  </a:tcPr>
                </a:tc>
                <a:tc>
                  <a:txBody>
                    <a:bodyPr/>
                    <a:lstStyle/>
                    <a:p>
                      <a:pPr algn="just" fontAlgn="t"/>
                      <a:r>
                        <a:rPr lang="es-ES" sz="1600" b="0" i="0" u="none" strike="noStrike" dirty="0" smtClean="0">
                          <a:solidFill>
                            <a:srgbClr val="000000"/>
                          </a:solidFill>
                          <a:effectLst/>
                          <a:latin typeface="Arial Narrow" panose="020B0606020202030204" pitchFamily="34" charset="0"/>
                        </a:rPr>
                        <a:t>Revisión permanente de fondos concursables de los Servicios Mandantes</a:t>
                      </a:r>
                      <a:endParaRPr lang="es-ES" sz="1600" b="0" i="0" u="none" strike="noStrike" dirty="0">
                        <a:solidFill>
                          <a:srgbClr val="000000"/>
                        </a:solidFill>
                        <a:effectLst/>
                        <a:latin typeface="Arial Narrow" panose="020B0606020202030204" pitchFamily="34" charset="0"/>
                      </a:endParaRPr>
                    </a:p>
                  </a:txBody>
                  <a:tcPr marL="7126" marR="7126" marT="7126" marB="0">
                    <a:noFill/>
                  </a:tcPr>
                </a:tc>
                <a:tc>
                  <a:txBody>
                    <a:bodyPr/>
                    <a:lstStyle/>
                    <a:p>
                      <a:pPr algn="l" fontAlgn="ctr"/>
                      <a:r>
                        <a:rPr lang="es-CL" sz="1600" b="0" i="0" u="none" strike="noStrike" dirty="0" smtClean="0">
                          <a:solidFill>
                            <a:srgbClr val="000000"/>
                          </a:solidFill>
                          <a:effectLst/>
                          <a:latin typeface="Arial Narrow" panose="020B0606020202030204" pitchFamily="34" charset="0"/>
                        </a:rPr>
                        <a:t>Dirección de Estudios</a:t>
                      </a:r>
                      <a:endParaRPr lang="es-CL" sz="1600" b="0" i="0" u="none" strike="noStrike" dirty="0">
                        <a:solidFill>
                          <a:srgbClr val="000000"/>
                        </a:solidFill>
                        <a:effectLst/>
                        <a:latin typeface="Arial Narrow" panose="020B0606020202030204" pitchFamily="34" charset="0"/>
                      </a:endParaRPr>
                    </a:p>
                  </a:txBody>
                  <a:tcPr marL="7126" marR="7126" marT="7126" marB="0">
                    <a:noFill/>
                  </a:tcPr>
                </a:tc>
                <a:extLst>
                  <a:ext uri="{0D108BD9-81ED-4DB2-BD59-A6C34878D82A}">
                    <a16:rowId xmlns:a16="http://schemas.microsoft.com/office/drawing/2014/main" val="157983279"/>
                  </a:ext>
                </a:extLst>
              </a:tr>
              <a:tr h="551533">
                <a:tc>
                  <a:txBody>
                    <a:bodyPr/>
                    <a:lstStyle/>
                    <a:p>
                      <a:pPr algn="l" fontAlgn="t"/>
                      <a:r>
                        <a:rPr lang="es-ES" sz="1600" b="0" i="0" u="none" strike="noStrike" dirty="0" smtClean="0">
                          <a:solidFill>
                            <a:srgbClr val="000000"/>
                          </a:solidFill>
                          <a:effectLst/>
                          <a:latin typeface="Arial Narrow" panose="020B0606020202030204" pitchFamily="34" charset="0"/>
                        </a:rPr>
                        <a:t>Postulación a nuevos Fondos concursables orientados a mejoras de infraestructura y aporte a la calidad de vida de usuario</a:t>
                      </a:r>
                      <a:endParaRPr lang="es-CL" sz="1600" b="0" i="0" u="none" strike="noStrike" dirty="0">
                        <a:solidFill>
                          <a:srgbClr val="000000"/>
                        </a:solidFill>
                        <a:effectLst/>
                        <a:latin typeface="Arial Narrow" panose="020B0606020202030204" pitchFamily="34" charset="0"/>
                      </a:endParaRPr>
                    </a:p>
                  </a:txBody>
                  <a:tcPr marL="7126" marR="7126" marT="7126" marB="0">
                    <a:noFill/>
                  </a:tcPr>
                </a:tc>
                <a:tc>
                  <a:txBody>
                    <a:bodyPr/>
                    <a:lstStyle/>
                    <a:p>
                      <a:pPr algn="just" fontAlgn="t"/>
                      <a:r>
                        <a:rPr lang="es-ES" sz="1600" b="0" i="0" u="none" strike="noStrike" dirty="0" smtClean="0">
                          <a:solidFill>
                            <a:srgbClr val="000000"/>
                          </a:solidFill>
                          <a:effectLst/>
                          <a:latin typeface="Arial Narrow" panose="020B0606020202030204" pitchFamily="34" charset="0"/>
                        </a:rPr>
                        <a:t>1.Monitorear las convocatorias públicas, privadas, nacionales e internacionales vinculadas a las áreas prioritarias a desarrollar</a:t>
                      </a:r>
                    </a:p>
                    <a:p>
                      <a:pPr algn="just" fontAlgn="t"/>
                      <a:r>
                        <a:rPr lang="es-ES" sz="1600" b="0" i="0" u="none" strike="noStrike" dirty="0" smtClean="0">
                          <a:solidFill>
                            <a:srgbClr val="000000"/>
                          </a:solidFill>
                          <a:effectLst/>
                          <a:latin typeface="Arial Narrow" panose="020B0606020202030204" pitchFamily="34" charset="0"/>
                        </a:rPr>
                        <a:t>2.Someter a evaluación de Dir. Legal, Dir. </a:t>
                      </a:r>
                      <a:r>
                        <a:rPr lang="es-ES" sz="1600" b="0" i="0" u="none" strike="noStrike" dirty="0" err="1" smtClean="0">
                          <a:solidFill>
                            <a:srgbClr val="000000"/>
                          </a:solidFill>
                          <a:effectLst/>
                          <a:latin typeface="Arial Narrow" panose="020B0606020202030204" pitchFamily="34" charset="0"/>
                        </a:rPr>
                        <a:t>Fzas</a:t>
                      </a:r>
                      <a:r>
                        <a:rPr lang="es-ES" sz="1600" b="0" i="0" u="none" strike="noStrike" dirty="0" smtClean="0">
                          <a:solidFill>
                            <a:srgbClr val="000000"/>
                          </a:solidFill>
                          <a:effectLst/>
                          <a:latin typeface="Arial Narrow" panose="020B0606020202030204" pitchFamily="34" charset="0"/>
                        </a:rPr>
                        <a:t> y Dir. Operaciones Sociales las bases de la convocatorio para tomar la decisión de postular o no. </a:t>
                      </a:r>
                    </a:p>
                    <a:p>
                      <a:pPr algn="just" fontAlgn="t"/>
                      <a:r>
                        <a:rPr lang="es-ES" sz="1600" b="0" i="0" u="none" strike="noStrike" dirty="0" smtClean="0">
                          <a:solidFill>
                            <a:srgbClr val="000000"/>
                          </a:solidFill>
                          <a:effectLst/>
                          <a:latin typeface="Arial Narrow" panose="020B0606020202030204" pitchFamily="34" charset="0"/>
                        </a:rPr>
                        <a:t>3.Elaboración del proyecto y presentación de la postulación.</a:t>
                      </a:r>
                    </a:p>
                    <a:p>
                      <a:pPr algn="just" fontAlgn="t"/>
                      <a:r>
                        <a:rPr lang="es-ES" sz="1600" b="0" i="0" u="none" strike="noStrike" dirty="0" smtClean="0">
                          <a:solidFill>
                            <a:srgbClr val="000000"/>
                          </a:solidFill>
                          <a:effectLst/>
                          <a:latin typeface="Arial Narrow" panose="020B0606020202030204" pitchFamily="34" charset="0"/>
                        </a:rPr>
                        <a:t>4.Adjudicación, Ejecución y cierre</a:t>
                      </a:r>
                      <a:endParaRPr lang="es-ES" sz="1600" b="0" i="0" u="none" strike="noStrike" dirty="0">
                        <a:solidFill>
                          <a:srgbClr val="000000"/>
                        </a:solidFill>
                        <a:effectLst/>
                        <a:latin typeface="Arial Narrow" panose="020B0606020202030204" pitchFamily="34" charset="0"/>
                      </a:endParaRPr>
                    </a:p>
                  </a:txBody>
                  <a:tcPr marL="7126" marR="7126" marT="7126" marB="0">
                    <a:noFill/>
                  </a:tcPr>
                </a:tc>
                <a:tc>
                  <a:txBody>
                    <a:bodyPr/>
                    <a:lstStyle/>
                    <a:p>
                      <a:pPr algn="l" fontAlgn="ctr"/>
                      <a:r>
                        <a:rPr lang="es-CL" sz="1600" b="0" i="0" u="none" strike="noStrike" dirty="0" smtClean="0">
                          <a:solidFill>
                            <a:srgbClr val="000000"/>
                          </a:solidFill>
                          <a:effectLst/>
                          <a:latin typeface="Arial Narrow" panose="020B0606020202030204" pitchFamily="34" charset="0"/>
                        </a:rPr>
                        <a:t>Dirección de Comunicaciones</a:t>
                      </a:r>
                      <a:endParaRPr lang="es-CL" sz="1600" b="0" i="0" u="none" strike="noStrike" dirty="0">
                        <a:solidFill>
                          <a:srgbClr val="000000"/>
                        </a:solidFill>
                        <a:effectLst/>
                        <a:latin typeface="Arial Narrow" panose="020B0606020202030204" pitchFamily="34" charset="0"/>
                      </a:endParaRPr>
                    </a:p>
                  </a:txBody>
                  <a:tcPr marL="7126" marR="7126" marT="7126" marB="0">
                    <a:noFill/>
                  </a:tcPr>
                </a:tc>
                <a:extLst>
                  <a:ext uri="{0D108BD9-81ED-4DB2-BD59-A6C34878D82A}">
                    <a16:rowId xmlns:a16="http://schemas.microsoft.com/office/drawing/2014/main" val="644842098"/>
                  </a:ext>
                </a:extLst>
              </a:tr>
              <a:tr h="1095123">
                <a:tc>
                  <a:txBody>
                    <a:bodyPr/>
                    <a:lstStyle/>
                    <a:p>
                      <a:pPr algn="l" fontAlgn="t"/>
                      <a:r>
                        <a:rPr lang="es-ES" sz="1600" b="0" i="0" u="none" strike="noStrike" dirty="0" smtClean="0">
                          <a:solidFill>
                            <a:srgbClr val="000000"/>
                          </a:solidFill>
                          <a:effectLst/>
                          <a:latin typeface="Arial Narrow" panose="020B0606020202030204" pitchFamily="34" charset="0"/>
                        </a:rPr>
                        <a:t>Participación de la Fundación en la discusión de las Políticas Públicas</a:t>
                      </a:r>
                      <a:endParaRPr lang="es-CL" sz="1600" b="0" i="0" u="none" strike="noStrike" dirty="0">
                        <a:solidFill>
                          <a:srgbClr val="000000"/>
                        </a:solidFill>
                        <a:effectLst/>
                        <a:latin typeface="Arial Narrow" panose="020B0606020202030204" pitchFamily="34" charset="0"/>
                      </a:endParaRPr>
                    </a:p>
                  </a:txBody>
                  <a:tcPr marL="7126" marR="7126" marT="7126" marB="0">
                    <a:noFill/>
                  </a:tcPr>
                </a:tc>
                <a:tc>
                  <a:txBody>
                    <a:bodyPr/>
                    <a:lstStyle/>
                    <a:p>
                      <a:pPr algn="just" fontAlgn="t"/>
                      <a:r>
                        <a:rPr lang="es-ES" sz="1600" b="0" i="0" u="none" strike="noStrike" dirty="0" smtClean="0">
                          <a:solidFill>
                            <a:srgbClr val="000000"/>
                          </a:solidFill>
                          <a:effectLst/>
                          <a:latin typeface="Arial Narrow" panose="020B0606020202030204" pitchFamily="34" charset="0"/>
                        </a:rPr>
                        <a:t>1.Seguimiento de los proyectos de ley y reglamentos</a:t>
                      </a:r>
                    </a:p>
                    <a:p>
                      <a:pPr algn="just" fontAlgn="t"/>
                      <a:r>
                        <a:rPr lang="es-ES" sz="1600" b="0" i="0" u="none" strike="noStrike" dirty="0" smtClean="0">
                          <a:solidFill>
                            <a:srgbClr val="000000"/>
                          </a:solidFill>
                          <a:effectLst/>
                          <a:latin typeface="Arial Narrow" panose="020B0606020202030204" pitchFamily="34" charset="0"/>
                        </a:rPr>
                        <a:t>2.Participación en organismos públicos(SENAME y SMN(Mesas técnicas)) y privados </a:t>
                      </a:r>
                      <a:endParaRPr lang="es-ES" sz="1600" b="0" i="0" u="none" strike="noStrike" dirty="0">
                        <a:solidFill>
                          <a:srgbClr val="000000"/>
                        </a:solidFill>
                        <a:effectLst/>
                        <a:latin typeface="Arial Narrow" panose="020B0606020202030204" pitchFamily="34" charset="0"/>
                      </a:endParaRPr>
                    </a:p>
                  </a:txBody>
                  <a:tcPr marL="7126" marR="7126" marT="7126" marB="0">
                    <a:noFill/>
                  </a:tcPr>
                </a:tc>
                <a:tc>
                  <a:txBody>
                    <a:bodyPr/>
                    <a:lstStyle/>
                    <a:p>
                      <a:pPr algn="l" fontAlgn="ctr"/>
                      <a:r>
                        <a:rPr lang="es-CL" sz="1600" b="0" i="0" u="none" strike="noStrike" dirty="0" smtClean="0">
                          <a:solidFill>
                            <a:srgbClr val="000000"/>
                          </a:solidFill>
                          <a:effectLst/>
                          <a:latin typeface="Arial Narrow" panose="020B0606020202030204" pitchFamily="34" charset="0"/>
                        </a:rPr>
                        <a:t>Dirección</a:t>
                      </a:r>
                      <a:r>
                        <a:rPr lang="es-CL" sz="1600" b="0" i="0" u="none" strike="noStrike" baseline="0" dirty="0" smtClean="0">
                          <a:solidFill>
                            <a:srgbClr val="000000"/>
                          </a:solidFill>
                          <a:effectLst/>
                          <a:latin typeface="Arial Narrow" panose="020B0606020202030204" pitchFamily="34" charset="0"/>
                        </a:rPr>
                        <a:t> de Estudios</a:t>
                      </a:r>
                    </a:p>
                    <a:p>
                      <a:pPr algn="l" fontAlgn="ctr"/>
                      <a:endParaRPr lang="es-CL" sz="1600" b="0" i="0" u="none" strike="noStrike" dirty="0">
                        <a:solidFill>
                          <a:srgbClr val="000000"/>
                        </a:solidFill>
                        <a:effectLst/>
                        <a:latin typeface="Arial Narrow" panose="020B0606020202030204" pitchFamily="34" charset="0"/>
                      </a:endParaRPr>
                    </a:p>
                  </a:txBody>
                  <a:tcPr marL="7126" marR="7126" marT="7126" marB="0">
                    <a:noFill/>
                  </a:tcPr>
                </a:tc>
                <a:extLst>
                  <a:ext uri="{0D108BD9-81ED-4DB2-BD59-A6C34878D82A}">
                    <a16:rowId xmlns:a16="http://schemas.microsoft.com/office/drawing/2014/main" val="902881672"/>
                  </a:ext>
                </a:extLst>
              </a:tr>
              <a:tr h="823328">
                <a:tc>
                  <a:txBody>
                    <a:bodyPr/>
                    <a:lstStyle/>
                    <a:p>
                      <a:pPr algn="l" fontAlgn="t"/>
                      <a:r>
                        <a:rPr lang="es-ES" sz="1600" b="0" i="0" u="none" strike="noStrike" dirty="0" smtClean="0">
                          <a:solidFill>
                            <a:srgbClr val="000000"/>
                          </a:solidFill>
                          <a:effectLst/>
                          <a:latin typeface="Arial Narrow" panose="020B0606020202030204" pitchFamily="34" charset="0"/>
                        </a:rPr>
                        <a:t>Nuevos desarrollos en el sistema de </a:t>
                      </a:r>
                      <a:r>
                        <a:rPr lang="es-ES" sz="1600" b="0" i="0" u="none" strike="noStrike" dirty="0" err="1" smtClean="0">
                          <a:solidFill>
                            <a:srgbClr val="000000"/>
                          </a:solidFill>
                          <a:effectLst/>
                          <a:latin typeface="Arial Narrow" panose="020B0606020202030204" pitchFamily="34" charset="0"/>
                        </a:rPr>
                        <a:t>reportería</a:t>
                      </a:r>
                      <a:r>
                        <a:rPr lang="es-ES" sz="1600" b="0" i="0" u="none" strike="noStrike" dirty="0" smtClean="0">
                          <a:solidFill>
                            <a:srgbClr val="000000"/>
                          </a:solidFill>
                          <a:effectLst/>
                          <a:latin typeface="Arial Narrow" panose="020B0606020202030204" pitchFamily="34" charset="0"/>
                        </a:rPr>
                        <a:t>, basado en datos</a:t>
                      </a:r>
                      <a:endParaRPr lang="es-CL" sz="1600" b="0" i="0" u="none" strike="noStrike" dirty="0">
                        <a:solidFill>
                          <a:srgbClr val="000000"/>
                        </a:solidFill>
                        <a:effectLst/>
                        <a:latin typeface="Arial Narrow" panose="020B0606020202030204" pitchFamily="34" charset="0"/>
                      </a:endParaRPr>
                    </a:p>
                  </a:txBody>
                  <a:tcPr marL="7126" marR="7126" marT="7126" marB="0">
                    <a:noFill/>
                  </a:tcPr>
                </a:tc>
                <a:tc>
                  <a:txBody>
                    <a:bodyPr/>
                    <a:lstStyle/>
                    <a:p>
                      <a:pPr algn="just" fontAlgn="t"/>
                      <a:r>
                        <a:rPr lang="es-ES" sz="1600" b="0" i="0" u="none" strike="noStrike" dirty="0" smtClean="0">
                          <a:solidFill>
                            <a:srgbClr val="000000"/>
                          </a:solidFill>
                          <a:effectLst/>
                          <a:latin typeface="Arial Narrow" panose="020B0606020202030204" pitchFamily="34" charset="0"/>
                        </a:rPr>
                        <a:t>Implementación de plataforma que facilita la revisión de datos de gestión técnica en </a:t>
                      </a:r>
                      <a:r>
                        <a:rPr lang="es-ES" sz="1600" b="0" i="0" u="none" strike="noStrike" dirty="0" err="1" smtClean="0">
                          <a:solidFill>
                            <a:srgbClr val="000000"/>
                          </a:solidFill>
                          <a:effectLst/>
                          <a:latin typeface="Arial Narrow" panose="020B0606020202030204" pitchFamily="34" charset="0"/>
                        </a:rPr>
                        <a:t>Power</a:t>
                      </a:r>
                      <a:r>
                        <a:rPr lang="es-ES" sz="1600" b="0" i="0" u="none" strike="noStrike" dirty="0" smtClean="0">
                          <a:solidFill>
                            <a:srgbClr val="000000"/>
                          </a:solidFill>
                          <a:effectLst/>
                          <a:latin typeface="Arial Narrow" panose="020B0606020202030204" pitchFamily="34" charset="0"/>
                        </a:rPr>
                        <a:t> BI</a:t>
                      </a:r>
                      <a:endParaRPr lang="es-ES" sz="1600" b="0" i="0" u="none" strike="noStrike" dirty="0">
                        <a:solidFill>
                          <a:srgbClr val="000000"/>
                        </a:solidFill>
                        <a:effectLst/>
                        <a:latin typeface="Arial Narrow" panose="020B0606020202030204" pitchFamily="34" charset="0"/>
                      </a:endParaRPr>
                    </a:p>
                  </a:txBody>
                  <a:tcPr marL="7126" marR="7126" marT="7126" marB="0">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s-CL" sz="1600" b="0" i="0" u="none" strike="noStrike" dirty="0" smtClean="0">
                          <a:solidFill>
                            <a:srgbClr val="000000"/>
                          </a:solidFill>
                          <a:effectLst/>
                          <a:latin typeface="Arial Narrow" panose="020B0606020202030204" pitchFamily="34" charset="0"/>
                        </a:rPr>
                        <a:t>Dirección</a:t>
                      </a:r>
                      <a:r>
                        <a:rPr lang="es-CL" sz="1600" b="0" i="0" u="none" strike="noStrike" baseline="0" dirty="0" smtClean="0">
                          <a:solidFill>
                            <a:srgbClr val="000000"/>
                          </a:solidFill>
                          <a:effectLst/>
                          <a:latin typeface="Arial Narrow" panose="020B0606020202030204" pitchFamily="34" charset="0"/>
                        </a:rPr>
                        <a:t> de Estudios</a:t>
                      </a:r>
                    </a:p>
                    <a:p>
                      <a:pPr algn="l" fontAlgn="ctr"/>
                      <a:endParaRPr lang="es-CL" sz="1600" b="0" i="0" u="none" strike="noStrike" dirty="0">
                        <a:solidFill>
                          <a:srgbClr val="000000"/>
                        </a:solidFill>
                        <a:effectLst/>
                        <a:latin typeface="Arial Narrow" panose="020B0606020202030204" pitchFamily="34" charset="0"/>
                      </a:endParaRPr>
                    </a:p>
                  </a:txBody>
                  <a:tcPr marL="7126" marR="7126" marT="7126" marB="0">
                    <a:noFill/>
                  </a:tcPr>
                </a:tc>
                <a:extLst>
                  <a:ext uri="{0D108BD9-81ED-4DB2-BD59-A6C34878D82A}">
                    <a16:rowId xmlns:a16="http://schemas.microsoft.com/office/drawing/2014/main" val="872956588"/>
                  </a:ext>
                </a:extLst>
              </a:tr>
              <a:tr h="551533">
                <a:tc>
                  <a:txBody>
                    <a:bodyPr/>
                    <a:lstStyle/>
                    <a:p>
                      <a:pPr algn="l" fontAlgn="t"/>
                      <a:r>
                        <a:rPr lang="es-ES" sz="1600" b="0" i="0" u="none" strike="noStrike" dirty="0" smtClean="0">
                          <a:solidFill>
                            <a:srgbClr val="000000"/>
                          </a:solidFill>
                          <a:effectLst/>
                          <a:latin typeface="Arial Narrow" panose="020B0606020202030204" pitchFamily="34" charset="0"/>
                        </a:rPr>
                        <a:t>Desarrollo de área de Prevención.*</a:t>
                      </a:r>
                      <a:endParaRPr lang="es-CL" sz="1600" b="0" i="0" u="none" strike="noStrike" dirty="0">
                        <a:solidFill>
                          <a:srgbClr val="000000"/>
                        </a:solidFill>
                        <a:effectLst/>
                        <a:latin typeface="Arial Narrow" panose="020B0606020202030204" pitchFamily="34" charset="0"/>
                      </a:endParaRPr>
                    </a:p>
                  </a:txBody>
                  <a:tcPr marL="7126" marR="7126" marT="7126" marB="0">
                    <a:noFill/>
                  </a:tcPr>
                </a:tc>
                <a:tc>
                  <a:txBody>
                    <a:bodyPr/>
                    <a:lstStyle/>
                    <a:p>
                      <a:pPr algn="just" fontAlgn="t"/>
                      <a:r>
                        <a:rPr lang="es-ES" sz="1600" b="0" i="0" u="none" strike="noStrike" dirty="0" smtClean="0">
                          <a:solidFill>
                            <a:srgbClr val="000000"/>
                          </a:solidFill>
                          <a:effectLst/>
                          <a:latin typeface="Arial Narrow" panose="020B0606020202030204" pitchFamily="34" charset="0"/>
                        </a:rPr>
                        <a:t>1.Levantamiento diagnóstico (plazo: agosto 2023)</a:t>
                      </a:r>
                    </a:p>
                    <a:p>
                      <a:pPr algn="just" fontAlgn="t"/>
                      <a:r>
                        <a:rPr lang="es-ES" sz="1600" b="0" i="0" u="none" strike="noStrike" dirty="0" smtClean="0">
                          <a:solidFill>
                            <a:srgbClr val="000000"/>
                          </a:solidFill>
                          <a:effectLst/>
                          <a:latin typeface="Arial Narrow" panose="020B0606020202030204" pitchFamily="34" charset="0"/>
                        </a:rPr>
                        <a:t>2.Fase de desarrollo de modelos(</a:t>
                      </a:r>
                      <a:r>
                        <a:rPr lang="es-ES" sz="1600" b="0" i="0" u="none" strike="noStrike" dirty="0" err="1" smtClean="0">
                          <a:solidFill>
                            <a:srgbClr val="000000"/>
                          </a:solidFill>
                          <a:effectLst/>
                          <a:latin typeface="Arial Narrow" panose="020B0606020202030204" pitchFamily="34" charset="0"/>
                        </a:rPr>
                        <a:t>after</a:t>
                      </a:r>
                      <a:r>
                        <a:rPr lang="es-ES" sz="1600" b="0" i="0" u="none" strike="noStrike" dirty="0" smtClean="0">
                          <a:solidFill>
                            <a:srgbClr val="000000"/>
                          </a:solidFill>
                          <a:effectLst/>
                          <a:latin typeface="Arial Narrow" panose="020B0606020202030204" pitchFamily="34" charset="0"/>
                        </a:rPr>
                        <a:t> </a:t>
                      </a:r>
                      <a:r>
                        <a:rPr lang="es-ES" sz="1600" b="0" i="0" u="none" strike="noStrike" dirty="0" err="1" smtClean="0">
                          <a:solidFill>
                            <a:srgbClr val="000000"/>
                          </a:solidFill>
                          <a:effectLst/>
                          <a:latin typeface="Arial Narrow" panose="020B0606020202030204" pitchFamily="34" charset="0"/>
                        </a:rPr>
                        <a:t>school</a:t>
                      </a:r>
                      <a:r>
                        <a:rPr lang="es-ES" sz="1600" b="0" i="0" u="none" strike="noStrike" dirty="0" smtClean="0">
                          <a:solidFill>
                            <a:srgbClr val="000000"/>
                          </a:solidFill>
                          <a:effectLst/>
                          <a:latin typeface="Arial Narrow" panose="020B0606020202030204" pitchFamily="34" charset="0"/>
                        </a:rPr>
                        <a:t>; centro comunitario)*(Plazo. Dic 2023)</a:t>
                      </a:r>
                    </a:p>
                    <a:p>
                      <a:pPr algn="just" fontAlgn="t"/>
                      <a:r>
                        <a:rPr lang="es-ES" sz="1600" b="0" i="0" u="none" strike="noStrike" dirty="0" smtClean="0">
                          <a:solidFill>
                            <a:srgbClr val="000000"/>
                          </a:solidFill>
                          <a:effectLst/>
                          <a:latin typeface="Arial Narrow" panose="020B0606020202030204" pitchFamily="34" charset="0"/>
                        </a:rPr>
                        <a:t>3.Piloto*(Plazo: 1er semestre 2024)</a:t>
                      </a:r>
                    </a:p>
                    <a:p>
                      <a:pPr algn="just" fontAlgn="t"/>
                      <a:endParaRPr lang="es-ES" sz="1600" b="0" i="0" u="none" strike="noStrike" dirty="0">
                        <a:solidFill>
                          <a:srgbClr val="000000"/>
                        </a:solidFill>
                        <a:effectLst/>
                        <a:latin typeface="Arial Narrow" panose="020B0606020202030204" pitchFamily="34" charset="0"/>
                      </a:endParaRPr>
                    </a:p>
                  </a:txBody>
                  <a:tcPr marL="7126" marR="7126" marT="7126" marB="0">
                    <a:noFill/>
                  </a:tcPr>
                </a:tc>
                <a:tc>
                  <a:txBody>
                    <a:bodyPr/>
                    <a:lstStyle/>
                    <a:p>
                      <a:pPr algn="l" fontAlgn="ctr"/>
                      <a:r>
                        <a:rPr lang="es-ES" sz="1600" b="0" i="0" u="none" strike="noStrike" dirty="0" smtClean="0">
                          <a:solidFill>
                            <a:srgbClr val="000000"/>
                          </a:solidFill>
                          <a:effectLst/>
                          <a:latin typeface="Arial Narrow" panose="020B0606020202030204" pitchFamily="34" charset="0"/>
                        </a:rPr>
                        <a:t>Dir. Ejecutivo</a:t>
                      </a:r>
                    </a:p>
                    <a:p>
                      <a:pPr algn="l" fontAlgn="ctr"/>
                      <a:r>
                        <a:rPr lang="es-ES" sz="1600" b="0" i="0" u="none" strike="noStrike" dirty="0" smtClean="0">
                          <a:solidFill>
                            <a:srgbClr val="000000"/>
                          </a:solidFill>
                          <a:effectLst/>
                          <a:latin typeface="Arial Narrow" panose="020B0606020202030204" pitchFamily="34" charset="0"/>
                        </a:rPr>
                        <a:t>Dir. Operaciones Sociales</a:t>
                      </a:r>
                    </a:p>
                    <a:p>
                      <a:pPr algn="l" fontAlgn="ctr"/>
                      <a:r>
                        <a:rPr lang="es-ES" sz="1600" b="0" i="0" u="none" strike="noStrike" dirty="0" smtClean="0">
                          <a:solidFill>
                            <a:srgbClr val="000000"/>
                          </a:solidFill>
                          <a:effectLst/>
                          <a:latin typeface="Arial Narrow" panose="020B0606020202030204" pitchFamily="34" charset="0"/>
                        </a:rPr>
                        <a:t>Dir. Estudios</a:t>
                      </a:r>
                    </a:p>
                    <a:p>
                      <a:pPr algn="l" fontAlgn="ctr"/>
                      <a:r>
                        <a:rPr lang="es-ES" sz="1600" b="0" i="0" u="none" strike="noStrike" dirty="0" smtClean="0">
                          <a:solidFill>
                            <a:srgbClr val="000000"/>
                          </a:solidFill>
                          <a:effectLst/>
                          <a:latin typeface="Arial Narrow" panose="020B0606020202030204" pitchFamily="34" charset="0"/>
                        </a:rPr>
                        <a:t>Dir. Legal</a:t>
                      </a:r>
                      <a:endParaRPr lang="es-CL" sz="1600" b="0" i="0" u="none" strike="noStrike" dirty="0">
                        <a:solidFill>
                          <a:srgbClr val="000000"/>
                        </a:solidFill>
                        <a:effectLst/>
                        <a:latin typeface="Arial Narrow" panose="020B0606020202030204" pitchFamily="34" charset="0"/>
                      </a:endParaRPr>
                    </a:p>
                  </a:txBody>
                  <a:tcPr marL="7126" marR="7126" marT="7126" marB="0">
                    <a:noFill/>
                  </a:tcPr>
                </a:tc>
                <a:extLst>
                  <a:ext uri="{0D108BD9-81ED-4DB2-BD59-A6C34878D82A}">
                    <a16:rowId xmlns:a16="http://schemas.microsoft.com/office/drawing/2014/main" val="1310206715"/>
                  </a:ext>
                </a:extLst>
              </a:tr>
            </a:tbl>
          </a:graphicData>
        </a:graphic>
      </p:graphicFrame>
      <p:sp>
        <p:nvSpPr>
          <p:cNvPr id="4" name="Título 1">
            <a:extLst>
              <a:ext uri="{FF2B5EF4-FFF2-40B4-BE49-F238E27FC236}">
                <a16:creationId xmlns:a16="http://schemas.microsoft.com/office/drawing/2014/main" id="{FA1099FC-142B-43DE-5E1D-7F4DF0BDFC45}"/>
              </a:ext>
            </a:extLst>
          </p:cNvPr>
          <p:cNvSpPr txBox="1">
            <a:spLocks/>
          </p:cNvSpPr>
          <p:nvPr/>
        </p:nvSpPr>
        <p:spPr>
          <a:xfrm>
            <a:off x="1724476" y="221790"/>
            <a:ext cx="8693834" cy="109026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L" altLang="en-US" sz="4000" b="1" dirty="0" smtClean="0">
                <a:latin typeface="Arial Narrow" panose="020B0606020202030204" pitchFamily="34" charset="0"/>
              </a:rPr>
              <a:t>Gestión de los Riesgos del Sistema de Gestión de Calidad</a:t>
            </a:r>
          </a:p>
        </p:txBody>
      </p:sp>
    </p:spTree>
    <p:extLst>
      <p:ext uri="{BB962C8B-B14F-4D97-AF65-F5344CB8AC3E}">
        <p14:creationId xmlns:p14="http://schemas.microsoft.com/office/powerpoint/2010/main" val="27008184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nvPr>
        </p:nvGraphicFramePr>
        <p:xfrm>
          <a:off x="199316" y="1437002"/>
          <a:ext cx="11744155" cy="4322319"/>
        </p:xfrm>
        <a:graphic>
          <a:graphicData uri="http://schemas.openxmlformats.org/drawingml/2006/table">
            <a:tbl>
              <a:tblPr>
                <a:tableStyleId>{69CF1AB2-1976-4502-BF36-3FF5EA218861}</a:tableStyleId>
              </a:tblPr>
              <a:tblGrid>
                <a:gridCol w="2674850">
                  <a:extLst>
                    <a:ext uri="{9D8B030D-6E8A-4147-A177-3AD203B41FA5}">
                      <a16:colId xmlns:a16="http://schemas.microsoft.com/office/drawing/2014/main" val="1245716885"/>
                    </a:ext>
                  </a:extLst>
                </a:gridCol>
                <a:gridCol w="7203569">
                  <a:extLst>
                    <a:ext uri="{9D8B030D-6E8A-4147-A177-3AD203B41FA5}">
                      <a16:colId xmlns:a16="http://schemas.microsoft.com/office/drawing/2014/main" val="1365661644"/>
                    </a:ext>
                  </a:extLst>
                </a:gridCol>
                <a:gridCol w="1865736">
                  <a:extLst>
                    <a:ext uri="{9D8B030D-6E8A-4147-A177-3AD203B41FA5}">
                      <a16:colId xmlns:a16="http://schemas.microsoft.com/office/drawing/2014/main" val="4178720851"/>
                    </a:ext>
                  </a:extLst>
                </a:gridCol>
              </a:tblGrid>
              <a:tr h="279738">
                <a:tc>
                  <a:txBody>
                    <a:bodyPr/>
                    <a:lstStyle/>
                    <a:p>
                      <a:pPr algn="l" fontAlgn="ctr"/>
                      <a:r>
                        <a:rPr lang="es-CL" sz="1600" b="1" u="none" strike="noStrike" dirty="0" smtClean="0">
                          <a:effectLst/>
                          <a:latin typeface="Arial Narrow" panose="020B0606020202030204" pitchFamily="34" charset="0"/>
                        </a:rPr>
                        <a:t>Oportunidad</a:t>
                      </a:r>
                      <a:endParaRPr lang="es-CL" sz="1600" b="1" i="0" u="none" strike="noStrike" dirty="0">
                        <a:solidFill>
                          <a:srgbClr val="000000"/>
                        </a:solidFill>
                        <a:effectLst/>
                        <a:latin typeface="Arial Narrow" panose="020B0606020202030204" pitchFamily="34" charset="0"/>
                      </a:endParaRPr>
                    </a:p>
                  </a:txBody>
                  <a:tcPr marL="7126" marR="7126" marT="7126" marB="0" anchor="ctr"/>
                </a:tc>
                <a:tc>
                  <a:txBody>
                    <a:bodyPr/>
                    <a:lstStyle/>
                    <a:p>
                      <a:pPr algn="l" fontAlgn="ctr"/>
                      <a:r>
                        <a:rPr lang="es-CL" sz="1600" b="1" u="none" strike="noStrike" dirty="0" smtClean="0">
                          <a:effectLst/>
                          <a:latin typeface="Arial Narrow" panose="020B0606020202030204" pitchFamily="34" charset="0"/>
                        </a:rPr>
                        <a:t> Acciones</a:t>
                      </a:r>
                      <a:endParaRPr lang="es-CL" sz="1600" b="1" i="0" u="none" strike="noStrike" dirty="0">
                        <a:solidFill>
                          <a:srgbClr val="000000"/>
                        </a:solidFill>
                        <a:effectLst/>
                        <a:latin typeface="Arial Narrow" panose="020B0606020202030204" pitchFamily="34" charset="0"/>
                      </a:endParaRPr>
                    </a:p>
                  </a:txBody>
                  <a:tcPr marL="7126" marR="7126" marT="7126" marB="0" anchor="ctr"/>
                </a:tc>
                <a:tc>
                  <a:txBody>
                    <a:bodyPr/>
                    <a:lstStyle/>
                    <a:p>
                      <a:pPr algn="l" fontAlgn="ctr"/>
                      <a:r>
                        <a:rPr lang="es-CL" sz="1600" b="1" u="none" strike="noStrike" dirty="0" smtClean="0">
                          <a:effectLst/>
                          <a:latin typeface="Arial Narrow" panose="020B0606020202030204" pitchFamily="34" charset="0"/>
                        </a:rPr>
                        <a:t> RESPONSABLE</a:t>
                      </a:r>
                      <a:endParaRPr lang="es-CL" sz="1600" b="1" i="0" u="none" strike="noStrike" dirty="0">
                        <a:solidFill>
                          <a:srgbClr val="000000"/>
                        </a:solidFill>
                        <a:effectLst/>
                        <a:latin typeface="Arial Narrow" panose="020B0606020202030204" pitchFamily="34" charset="0"/>
                      </a:endParaRPr>
                    </a:p>
                  </a:txBody>
                  <a:tcPr marL="7126" marR="7126" marT="7126" marB="0" anchor="ctr"/>
                </a:tc>
                <a:extLst>
                  <a:ext uri="{0D108BD9-81ED-4DB2-BD59-A6C34878D82A}">
                    <a16:rowId xmlns:a16="http://schemas.microsoft.com/office/drawing/2014/main" val="3297743723"/>
                  </a:ext>
                </a:extLst>
              </a:tr>
              <a:tr h="551533">
                <a:tc>
                  <a:txBody>
                    <a:bodyPr/>
                    <a:lstStyle/>
                    <a:p>
                      <a:pPr algn="l" fontAlgn="t"/>
                      <a:r>
                        <a:rPr lang="es-ES" sz="1600" b="0" i="0" u="none" strike="noStrike" dirty="0" smtClean="0">
                          <a:solidFill>
                            <a:srgbClr val="000000"/>
                          </a:solidFill>
                          <a:effectLst/>
                          <a:latin typeface="Arial Narrow" panose="020B0606020202030204" pitchFamily="34" charset="0"/>
                        </a:rPr>
                        <a:t>Apertura de nueva línea programática (</a:t>
                      </a:r>
                      <a:r>
                        <a:rPr lang="es-ES" sz="1600" b="0" i="0" u="none" strike="noStrike" dirty="0" err="1" smtClean="0">
                          <a:solidFill>
                            <a:srgbClr val="000000"/>
                          </a:solidFill>
                          <a:effectLst/>
                          <a:latin typeface="Arial Narrow" panose="020B0606020202030204" pitchFamily="34" charset="0"/>
                        </a:rPr>
                        <a:t>Multi</a:t>
                      </a:r>
                      <a:r>
                        <a:rPr lang="es-ES" sz="1600" b="0" i="0" u="none" strike="noStrike" dirty="0" smtClean="0">
                          <a:solidFill>
                            <a:srgbClr val="000000"/>
                          </a:solidFill>
                          <a:effectLst/>
                          <a:latin typeface="Arial Narrow" panose="020B0606020202030204" pitchFamily="34" charset="0"/>
                        </a:rPr>
                        <a:t> modales en RPA y nueva oferta de protección de derechos)</a:t>
                      </a:r>
                      <a:endParaRPr lang="es-CL" sz="1600" b="0" i="0" u="none" strike="noStrike" dirty="0">
                        <a:solidFill>
                          <a:srgbClr val="000000"/>
                        </a:solidFill>
                        <a:effectLst/>
                        <a:latin typeface="Arial Narrow" panose="020B0606020202030204" pitchFamily="34" charset="0"/>
                      </a:endParaRPr>
                    </a:p>
                  </a:txBody>
                  <a:tcPr marL="7126" marR="7126" marT="7126" marB="0">
                    <a:noFill/>
                  </a:tcPr>
                </a:tc>
                <a:tc>
                  <a:txBody>
                    <a:bodyPr/>
                    <a:lstStyle/>
                    <a:p>
                      <a:pPr algn="just" fontAlgn="t"/>
                      <a:r>
                        <a:rPr lang="es-ES" sz="1600" b="0" i="0" u="none" strike="noStrike" dirty="0" smtClean="0">
                          <a:solidFill>
                            <a:srgbClr val="000000"/>
                          </a:solidFill>
                          <a:effectLst/>
                          <a:latin typeface="Arial Narrow" panose="020B0606020202030204" pitchFamily="34" charset="0"/>
                        </a:rPr>
                        <a:t>Avanzar en propuestas metodológicas de manera anticipada</a:t>
                      </a:r>
                      <a:endParaRPr lang="es-ES" sz="1600" b="0" i="0" u="none" strike="noStrike" dirty="0">
                        <a:solidFill>
                          <a:srgbClr val="000000"/>
                        </a:solidFill>
                        <a:effectLst/>
                        <a:latin typeface="Arial Narrow" panose="020B0606020202030204" pitchFamily="34" charset="0"/>
                      </a:endParaRPr>
                    </a:p>
                  </a:txBody>
                  <a:tcPr marL="7126" marR="7126" marT="7126" marB="0">
                    <a:noFill/>
                  </a:tcPr>
                </a:tc>
                <a:tc>
                  <a:txBody>
                    <a:bodyPr/>
                    <a:lstStyle/>
                    <a:p>
                      <a:pPr algn="l" fontAlgn="ctr"/>
                      <a:r>
                        <a:rPr lang="es-CL" sz="1600" b="0" i="0" u="none" strike="noStrike" dirty="0" smtClean="0">
                          <a:solidFill>
                            <a:srgbClr val="000000"/>
                          </a:solidFill>
                          <a:effectLst/>
                          <a:latin typeface="Arial Narrow" panose="020B0606020202030204" pitchFamily="34" charset="0"/>
                        </a:rPr>
                        <a:t>Dir. </a:t>
                      </a:r>
                      <a:r>
                        <a:rPr lang="es-CL" sz="1600" b="0" i="0" u="none" strike="noStrike" dirty="0" err="1" smtClean="0">
                          <a:solidFill>
                            <a:srgbClr val="000000"/>
                          </a:solidFill>
                          <a:effectLst/>
                          <a:latin typeface="Arial Narrow" panose="020B0606020202030204" pitchFamily="34" charset="0"/>
                        </a:rPr>
                        <a:t>Op</a:t>
                      </a:r>
                      <a:r>
                        <a:rPr lang="es-CL" sz="1600" b="0" i="0" u="none" strike="noStrike" dirty="0" smtClean="0">
                          <a:solidFill>
                            <a:srgbClr val="000000"/>
                          </a:solidFill>
                          <a:effectLst/>
                          <a:latin typeface="Arial Narrow" panose="020B0606020202030204" pitchFamily="34" charset="0"/>
                        </a:rPr>
                        <a:t> Sociales - Estudios</a:t>
                      </a:r>
                      <a:endParaRPr lang="es-CL" sz="1600" b="0" i="0" u="none" strike="noStrike" dirty="0">
                        <a:solidFill>
                          <a:srgbClr val="000000"/>
                        </a:solidFill>
                        <a:effectLst/>
                        <a:latin typeface="Arial Narrow" panose="020B0606020202030204" pitchFamily="34" charset="0"/>
                      </a:endParaRPr>
                    </a:p>
                  </a:txBody>
                  <a:tcPr marL="7126" marR="7126" marT="7126" marB="0">
                    <a:noFill/>
                  </a:tcPr>
                </a:tc>
                <a:extLst>
                  <a:ext uri="{0D108BD9-81ED-4DB2-BD59-A6C34878D82A}">
                    <a16:rowId xmlns:a16="http://schemas.microsoft.com/office/drawing/2014/main" val="157983279"/>
                  </a:ext>
                </a:extLst>
              </a:tr>
              <a:tr h="551533">
                <a:tc>
                  <a:txBody>
                    <a:bodyPr/>
                    <a:lstStyle/>
                    <a:p>
                      <a:pPr algn="l" fontAlgn="t"/>
                      <a:r>
                        <a:rPr lang="es-ES" sz="1600" b="0" i="0" u="none" strike="noStrike" dirty="0" smtClean="0">
                          <a:solidFill>
                            <a:srgbClr val="000000"/>
                          </a:solidFill>
                          <a:effectLst/>
                          <a:latin typeface="Arial Narrow" panose="020B0606020202030204" pitchFamily="34" charset="0"/>
                        </a:rPr>
                        <a:t>Implementación de Mejoras en línea RPA, en la organización actual, su estructura y funcionamiento</a:t>
                      </a:r>
                      <a:endParaRPr lang="es-CL" sz="1600" b="0" i="0" u="none" strike="noStrike" dirty="0">
                        <a:solidFill>
                          <a:srgbClr val="000000"/>
                        </a:solidFill>
                        <a:effectLst/>
                        <a:latin typeface="Arial Narrow" panose="020B0606020202030204" pitchFamily="34" charset="0"/>
                      </a:endParaRPr>
                    </a:p>
                  </a:txBody>
                  <a:tcPr marL="7126" marR="7126" marT="7126" marB="0">
                    <a:noFill/>
                  </a:tcPr>
                </a:tc>
                <a:tc>
                  <a:txBody>
                    <a:bodyPr/>
                    <a:lstStyle/>
                    <a:p>
                      <a:pPr algn="just" fontAlgn="t"/>
                      <a:r>
                        <a:rPr lang="es-ES" sz="1600" b="0" i="0" u="none" strike="noStrike" dirty="0" smtClean="0">
                          <a:solidFill>
                            <a:srgbClr val="000000"/>
                          </a:solidFill>
                          <a:effectLst/>
                          <a:latin typeface="Arial Narrow" panose="020B0606020202030204" pitchFamily="34" charset="0"/>
                        </a:rPr>
                        <a:t>Ejecución de un plan de estratégico orientado a la Mejora de la gestión técnica </a:t>
                      </a:r>
                      <a:endParaRPr lang="es-ES" sz="1600" b="0" i="0" u="none" strike="noStrike" dirty="0">
                        <a:solidFill>
                          <a:srgbClr val="000000"/>
                        </a:solidFill>
                        <a:effectLst/>
                        <a:latin typeface="Arial Narrow" panose="020B0606020202030204" pitchFamily="34" charset="0"/>
                      </a:endParaRPr>
                    </a:p>
                  </a:txBody>
                  <a:tcPr marL="7126" marR="7126" marT="7126" marB="0">
                    <a:noFill/>
                  </a:tcPr>
                </a:tc>
                <a:tc>
                  <a:txBody>
                    <a:bodyPr/>
                    <a:lstStyle/>
                    <a:p>
                      <a:pPr algn="l" fontAlgn="ctr"/>
                      <a:r>
                        <a:rPr lang="es-CL" sz="1600" b="0" i="0" u="none" strike="noStrike" dirty="0" smtClean="0">
                          <a:solidFill>
                            <a:srgbClr val="000000"/>
                          </a:solidFill>
                          <a:effectLst/>
                          <a:latin typeface="Arial Narrow" panose="020B0606020202030204" pitchFamily="34" charset="0"/>
                        </a:rPr>
                        <a:t>Dir. </a:t>
                      </a:r>
                      <a:r>
                        <a:rPr lang="es-CL" sz="1600" b="0" i="0" u="none" strike="noStrike" dirty="0" err="1" smtClean="0">
                          <a:solidFill>
                            <a:srgbClr val="000000"/>
                          </a:solidFill>
                          <a:effectLst/>
                          <a:latin typeface="Arial Narrow" panose="020B0606020202030204" pitchFamily="34" charset="0"/>
                        </a:rPr>
                        <a:t>Op</a:t>
                      </a:r>
                      <a:r>
                        <a:rPr lang="es-CL" sz="1600" b="0" i="0" u="none" strike="noStrike" dirty="0" smtClean="0">
                          <a:solidFill>
                            <a:srgbClr val="000000"/>
                          </a:solidFill>
                          <a:effectLst/>
                          <a:latin typeface="Arial Narrow" panose="020B0606020202030204" pitchFamily="34" charset="0"/>
                        </a:rPr>
                        <a:t> Sociales </a:t>
                      </a:r>
                      <a:endParaRPr lang="es-CL" sz="1600" b="0" i="0" u="none" strike="noStrike" dirty="0">
                        <a:solidFill>
                          <a:srgbClr val="000000"/>
                        </a:solidFill>
                        <a:effectLst/>
                        <a:latin typeface="Arial Narrow" panose="020B0606020202030204" pitchFamily="34" charset="0"/>
                      </a:endParaRPr>
                    </a:p>
                  </a:txBody>
                  <a:tcPr marL="7126" marR="7126" marT="7126" marB="0">
                    <a:noFill/>
                  </a:tcPr>
                </a:tc>
                <a:extLst>
                  <a:ext uri="{0D108BD9-81ED-4DB2-BD59-A6C34878D82A}">
                    <a16:rowId xmlns:a16="http://schemas.microsoft.com/office/drawing/2014/main" val="644842098"/>
                  </a:ext>
                </a:extLst>
              </a:tr>
              <a:tr h="1095123">
                <a:tc>
                  <a:txBody>
                    <a:bodyPr/>
                    <a:lstStyle/>
                    <a:p>
                      <a:pPr algn="l" fontAlgn="t"/>
                      <a:r>
                        <a:rPr lang="es-ES" sz="1600" b="0" i="0" u="none" strike="noStrike" dirty="0" smtClean="0">
                          <a:solidFill>
                            <a:srgbClr val="000000"/>
                          </a:solidFill>
                          <a:effectLst/>
                          <a:latin typeface="Arial Narrow" panose="020B0606020202030204" pitchFamily="34" charset="0"/>
                        </a:rPr>
                        <a:t>Apoyo a la formación de los medios de comunicación que cubren la temática de niñez</a:t>
                      </a:r>
                      <a:endParaRPr lang="es-CL" sz="1600" b="0" i="0" u="none" strike="noStrike" dirty="0">
                        <a:solidFill>
                          <a:srgbClr val="000000"/>
                        </a:solidFill>
                        <a:effectLst/>
                        <a:latin typeface="Arial Narrow" panose="020B0606020202030204" pitchFamily="34" charset="0"/>
                      </a:endParaRPr>
                    </a:p>
                  </a:txBody>
                  <a:tcPr marL="7126" marR="7126" marT="7126" marB="0">
                    <a:noFill/>
                  </a:tcPr>
                </a:tc>
                <a:tc>
                  <a:txBody>
                    <a:bodyPr/>
                    <a:lstStyle/>
                    <a:p>
                      <a:pPr algn="just" fontAlgn="t"/>
                      <a:r>
                        <a:rPr lang="es-ES" sz="1600" b="0" i="0" u="none" strike="noStrike" dirty="0" smtClean="0">
                          <a:solidFill>
                            <a:srgbClr val="000000"/>
                          </a:solidFill>
                          <a:effectLst/>
                          <a:latin typeface="Arial Narrow" panose="020B0606020202030204" pitchFamily="34" charset="0"/>
                        </a:rPr>
                        <a:t>1.Talleres de formación para periodistas que cubren el sector en distintas temáticas</a:t>
                      </a:r>
                    </a:p>
                    <a:p>
                      <a:pPr algn="just" fontAlgn="t"/>
                      <a:r>
                        <a:rPr lang="es-ES" sz="1600" b="0" i="0" u="none" strike="noStrike" dirty="0" smtClean="0">
                          <a:solidFill>
                            <a:srgbClr val="000000"/>
                          </a:solidFill>
                          <a:effectLst/>
                          <a:latin typeface="Arial Narrow" panose="020B0606020202030204" pitchFamily="34" charset="0"/>
                        </a:rPr>
                        <a:t>2.Generación de materiales y documentos de apoyo para editores de medios</a:t>
                      </a:r>
                    </a:p>
                    <a:p>
                      <a:pPr algn="just" fontAlgn="t"/>
                      <a:r>
                        <a:rPr lang="es-ES" sz="1600" b="0" i="0" u="none" strike="noStrike" dirty="0" smtClean="0">
                          <a:solidFill>
                            <a:srgbClr val="000000"/>
                          </a:solidFill>
                          <a:effectLst/>
                          <a:latin typeface="Arial Narrow" panose="020B0606020202030204" pitchFamily="34" charset="0"/>
                        </a:rPr>
                        <a:t>3.Catálogo de expertos para medios de comunicación</a:t>
                      </a:r>
                      <a:endParaRPr lang="es-ES" sz="1600" b="0" i="0" u="none" strike="noStrike" dirty="0">
                        <a:solidFill>
                          <a:srgbClr val="000000"/>
                        </a:solidFill>
                        <a:effectLst/>
                        <a:latin typeface="Arial Narrow" panose="020B0606020202030204" pitchFamily="34" charset="0"/>
                      </a:endParaRPr>
                    </a:p>
                  </a:txBody>
                  <a:tcPr marL="7126" marR="7126" marT="7126" marB="0">
                    <a:noFill/>
                  </a:tcPr>
                </a:tc>
                <a:tc>
                  <a:txBody>
                    <a:bodyPr/>
                    <a:lstStyle/>
                    <a:p>
                      <a:pPr algn="l" fontAlgn="ctr"/>
                      <a:r>
                        <a:rPr lang="es-CL" sz="1600" b="0" i="0" u="none" strike="noStrike" dirty="0" smtClean="0">
                          <a:solidFill>
                            <a:srgbClr val="000000"/>
                          </a:solidFill>
                          <a:effectLst/>
                          <a:latin typeface="Arial Narrow" panose="020B0606020202030204" pitchFamily="34" charset="0"/>
                        </a:rPr>
                        <a:t>Dir. Comunicaciones y </a:t>
                      </a:r>
                      <a:r>
                        <a:rPr lang="es-CL" sz="1600" b="0" i="0" u="none" strike="noStrike" dirty="0" err="1" smtClean="0">
                          <a:solidFill>
                            <a:srgbClr val="000000"/>
                          </a:solidFill>
                          <a:effectLst/>
                          <a:latin typeface="Arial Narrow" panose="020B0606020202030204" pitchFamily="34" charset="0"/>
                        </a:rPr>
                        <a:t>Mkt</a:t>
                      </a:r>
                      <a:endParaRPr lang="es-CL" sz="1600" b="0" i="0" u="none" strike="noStrike" dirty="0">
                        <a:solidFill>
                          <a:srgbClr val="000000"/>
                        </a:solidFill>
                        <a:effectLst/>
                        <a:latin typeface="Arial Narrow" panose="020B0606020202030204" pitchFamily="34" charset="0"/>
                      </a:endParaRPr>
                    </a:p>
                  </a:txBody>
                  <a:tcPr marL="7126" marR="7126" marT="7126" marB="0">
                    <a:noFill/>
                  </a:tcPr>
                </a:tc>
                <a:extLst>
                  <a:ext uri="{0D108BD9-81ED-4DB2-BD59-A6C34878D82A}">
                    <a16:rowId xmlns:a16="http://schemas.microsoft.com/office/drawing/2014/main" val="902881672"/>
                  </a:ext>
                </a:extLst>
              </a:tr>
              <a:tr h="823328">
                <a:tc>
                  <a:txBody>
                    <a:bodyPr/>
                    <a:lstStyle/>
                    <a:p>
                      <a:pPr algn="l" fontAlgn="t"/>
                      <a:r>
                        <a:rPr lang="es-ES" sz="1600" b="0" i="0" u="none" strike="noStrike" dirty="0" smtClean="0">
                          <a:solidFill>
                            <a:srgbClr val="000000"/>
                          </a:solidFill>
                          <a:effectLst/>
                          <a:latin typeface="Arial Narrow" panose="020B0606020202030204" pitchFamily="34" charset="0"/>
                        </a:rPr>
                        <a:t>Apoyo al fortalecimiento de la cohesión entre los colaboradores y respecto de la misión y propósito institucional</a:t>
                      </a:r>
                      <a:endParaRPr lang="es-CL" sz="1600" b="0" i="0" u="none" strike="noStrike" dirty="0">
                        <a:solidFill>
                          <a:srgbClr val="000000"/>
                        </a:solidFill>
                        <a:effectLst/>
                        <a:latin typeface="Arial Narrow" panose="020B0606020202030204" pitchFamily="34" charset="0"/>
                      </a:endParaRPr>
                    </a:p>
                  </a:txBody>
                  <a:tcPr marL="7126" marR="7126" marT="7126" marB="0">
                    <a:noFill/>
                  </a:tcPr>
                </a:tc>
                <a:tc>
                  <a:txBody>
                    <a:bodyPr/>
                    <a:lstStyle/>
                    <a:p>
                      <a:pPr algn="just" fontAlgn="t"/>
                      <a:r>
                        <a:rPr lang="es-ES" sz="1600" b="0" i="0" u="none" strike="noStrike" dirty="0" smtClean="0">
                          <a:solidFill>
                            <a:srgbClr val="000000"/>
                          </a:solidFill>
                          <a:effectLst/>
                          <a:latin typeface="Arial Narrow" panose="020B0606020202030204" pitchFamily="34" charset="0"/>
                        </a:rPr>
                        <a:t>1.Ejecución de un plan estratégico de comunicación interna, orientada a la adopción del sello y propósito institucional por parte de los colaboradores</a:t>
                      </a:r>
                    </a:p>
                    <a:p>
                      <a:pPr algn="just" fontAlgn="t"/>
                      <a:r>
                        <a:rPr lang="es-ES" sz="1600" b="0" i="0" u="none" strike="noStrike" dirty="0" smtClean="0">
                          <a:solidFill>
                            <a:srgbClr val="000000"/>
                          </a:solidFill>
                          <a:effectLst/>
                          <a:latin typeface="Arial Narrow" panose="020B0606020202030204" pitchFamily="34" charset="0"/>
                        </a:rPr>
                        <a:t>2.Ejecución del plan de gestión del cambio institucional</a:t>
                      </a:r>
                    </a:p>
                    <a:p>
                      <a:pPr algn="just" fontAlgn="t"/>
                      <a:r>
                        <a:rPr lang="es-ES" sz="1600" b="0" i="0" u="none" strike="noStrike" dirty="0" smtClean="0">
                          <a:solidFill>
                            <a:srgbClr val="000000"/>
                          </a:solidFill>
                          <a:effectLst/>
                          <a:latin typeface="Arial Narrow" panose="020B0606020202030204" pitchFamily="34" charset="0"/>
                        </a:rPr>
                        <a:t>3.Difusión y apoyo a la adopción de los procesos de las distintas direcciones de la fundación</a:t>
                      </a:r>
                    </a:p>
                  </a:txBody>
                  <a:tcPr marL="7126" marR="7126" marT="7126" marB="0">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s-CL" sz="1600" b="0" i="0" u="none" strike="noStrike" dirty="0" smtClean="0">
                          <a:solidFill>
                            <a:srgbClr val="000000"/>
                          </a:solidFill>
                          <a:effectLst/>
                          <a:latin typeface="Arial Narrow" panose="020B0606020202030204" pitchFamily="34" charset="0"/>
                        </a:rPr>
                        <a:t>Dir. Comunicaciones y </a:t>
                      </a:r>
                      <a:r>
                        <a:rPr lang="es-CL" sz="1600" b="0" i="0" u="none" strike="noStrike" dirty="0" err="1" smtClean="0">
                          <a:solidFill>
                            <a:srgbClr val="000000"/>
                          </a:solidFill>
                          <a:effectLst/>
                          <a:latin typeface="Arial Narrow" panose="020B0606020202030204" pitchFamily="34" charset="0"/>
                        </a:rPr>
                        <a:t>Mkt</a:t>
                      </a:r>
                      <a:endParaRPr lang="es-CL" sz="1600" b="0" i="0" u="none" strike="noStrike" dirty="0" smtClean="0">
                        <a:solidFill>
                          <a:srgbClr val="000000"/>
                        </a:solidFill>
                        <a:effectLst/>
                        <a:latin typeface="Arial Narrow" panose="020B0606020202030204" pitchFamily="34" charset="0"/>
                      </a:endParaRPr>
                    </a:p>
                    <a:p>
                      <a:pPr algn="l" fontAlgn="ctr"/>
                      <a:endParaRPr lang="es-CL" sz="1600" b="0" i="0" u="none" strike="noStrike" dirty="0">
                        <a:solidFill>
                          <a:srgbClr val="000000"/>
                        </a:solidFill>
                        <a:effectLst/>
                        <a:latin typeface="Arial Narrow" panose="020B0606020202030204" pitchFamily="34" charset="0"/>
                      </a:endParaRPr>
                    </a:p>
                  </a:txBody>
                  <a:tcPr marL="7126" marR="7126" marT="7126" marB="0">
                    <a:noFill/>
                  </a:tcPr>
                </a:tc>
                <a:extLst>
                  <a:ext uri="{0D108BD9-81ED-4DB2-BD59-A6C34878D82A}">
                    <a16:rowId xmlns:a16="http://schemas.microsoft.com/office/drawing/2014/main" val="872956588"/>
                  </a:ext>
                </a:extLst>
              </a:tr>
            </a:tbl>
          </a:graphicData>
        </a:graphic>
      </p:graphicFrame>
      <p:sp>
        <p:nvSpPr>
          <p:cNvPr id="4" name="Título 1">
            <a:extLst>
              <a:ext uri="{FF2B5EF4-FFF2-40B4-BE49-F238E27FC236}">
                <a16:creationId xmlns:a16="http://schemas.microsoft.com/office/drawing/2014/main" id="{FA1099FC-142B-43DE-5E1D-7F4DF0BDFC45}"/>
              </a:ext>
            </a:extLst>
          </p:cNvPr>
          <p:cNvSpPr txBox="1">
            <a:spLocks/>
          </p:cNvSpPr>
          <p:nvPr/>
        </p:nvSpPr>
        <p:spPr>
          <a:xfrm>
            <a:off x="1724476" y="221790"/>
            <a:ext cx="8693834" cy="109026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L" altLang="en-US" sz="4000" b="1" dirty="0" smtClean="0">
                <a:latin typeface="Arial Narrow" panose="020B0606020202030204" pitchFamily="34" charset="0"/>
              </a:rPr>
              <a:t>Gestión de los Riesgos del Sistema de Gestión de Calidad</a:t>
            </a:r>
          </a:p>
        </p:txBody>
      </p:sp>
    </p:spTree>
    <p:extLst>
      <p:ext uri="{BB962C8B-B14F-4D97-AF65-F5344CB8AC3E}">
        <p14:creationId xmlns:p14="http://schemas.microsoft.com/office/powerpoint/2010/main" val="38045132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nvPr>
        </p:nvGraphicFramePr>
        <p:xfrm>
          <a:off x="199315" y="1312059"/>
          <a:ext cx="11744155" cy="5662099"/>
        </p:xfrm>
        <a:graphic>
          <a:graphicData uri="http://schemas.openxmlformats.org/drawingml/2006/table">
            <a:tbl>
              <a:tblPr>
                <a:tableStyleId>{69CF1AB2-1976-4502-BF36-3FF5EA218861}</a:tableStyleId>
              </a:tblPr>
              <a:tblGrid>
                <a:gridCol w="2674850">
                  <a:extLst>
                    <a:ext uri="{9D8B030D-6E8A-4147-A177-3AD203B41FA5}">
                      <a16:colId xmlns:a16="http://schemas.microsoft.com/office/drawing/2014/main" val="1245716885"/>
                    </a:ext>
                  </a:extLst>
                </a:gridCol>
                <a:gridCol w="7203569">
                  <a:extLst>
                    <a:ext uri="{9D8B030D-6E8A-4147-A177-3AD203B41FA5}">
                      <a16:colId xmlns:a16="http://schemas.microsoft.com/office/drawing/2014/main" val="1365661644"/>
                    </a:ext>
                  </a:extLst>
                </a:gridCol>
                <a:gridCol w="1865736">
                  <a:extLst>
                    <a:ext uri="{9D8B030D-6E8A-4147-A177-3AD203B41FA5}">
                      <a16:colId xmlns:a16="http://schemas.microsoft.com/office/drawing/2014/main" val="4178720851"/>
                    </a:ext>
                  </a:extLst>
                </a:gridCol>
              </a:tblGrid>
              <a:tr h="279738">
                <a:tc>
                  <a:txBody>
                    <a:bodyPr/>
                    <a:lstStyle/>
                    <a:p>
                      <a:pPr algn="l" fontAlgn="ctr"/>
                      <a:r>
                        <a:rPr lang="es-CL" sz="1600" b="1" u="none" strike="noStrike" dirty="0" smtClean="0">
                          <a:effectLst/>
                          <a:latin typeface="Arial Narrow" panose="020B0606020202030204" pitchFamily="34" charset="0"/>
                        </a:rPr>
                        <a:t>Oportunidad</a:t>
                      </a:r>
                      <a:endParaRPr lang="es-CL" sz="1600" b="1" i="0" u="none" strike="noStrike" dirty="0">
                        <a:solidFill>
                          <a:srgbClr val="000000"/>
                        </a:solidFill>
                        <a:effectLst/>
                        <a:latin typeface="Arial Narrow" panose="020B0606020202030204" pitchFamily="34" charset="0"/>
                      </a:endParaRPr>
                    </a:p>
                  </a:txBody>
                  <a:tcPr marL="7126" marR="7126" marT="7126" marB="0" anchor="ctr"/>
                </a:tc>
                <a:tc>
                  <a:txBody>
                    <a:bodyPr/>
                    <a:lstStyle/>
                    <a:p>
                      <a:pPr algn="l" fontAlgn="ctr"/>
                      <a:r>
                        <a:rPr lang="es-CL" sz="1600" b="1" u="none" strike="noStrike" dirty="0" smtClean="0">
                          <a:effectLst/>
                          <a:latin typeface="Arial Narrow" panose="020B0606020202030204" pitchFamily="34" charset="0"/>
                        </a:rPr>
                        <a:t> Acciones</a:t>
                      </a:r>
                      <a:endParaRPr lang="es-CL" sz="1600" b="1" i="0" u="none" strike="noStrike" dirty="0">
                        <a:solidFill>
                          <a:srgbClr val="000000"/>
                        </a:solidFill>
                        <a:effectLst/>
                        <a:latin typeface="Arial Narrow" panose="020B0606020202030204" pitchFamily="34" charset="0"/>
                      </a:endParaRPr>
                    </a:p>
                  </a:txBody>
                  <a:tcPr marL="7126" marR="7126" marT="7126" marB="0" anchor="ctr"/>
                </a:tc>
                <a:tc>
                  <a:txBody>
                    <a:bodyPr/>
                    <a:lstStyle/>
                    <a:p>
                      <a:pPr algn="l" fontAlgn="ctr"/>
                      <a:r>
                        <a:rPr lang="es-CL" sz="1600" b="1" u="none" strike="noStrike" dirty="0" smtClean="0">
                          <a:effectLst/>
                          <a:latin typeface="Arial Narrow" panose="020B0606020202030204" pitchFamily="34" charset="0"/>
                        </a:rPr>
                        <a:t> RESPONSABLE</a:t>
                      </a:r>
                      <a:endParaRPr lang="es-CL" sz="1600" b="1" i="0" u="none" strike="noStrike" dirty="0">
                        <a:solidFill>
                          <a:srgbClr val="000000"/>
                        </a:solidFill>
                        <a:effectLst/>
                        <a:latin typeface="Arial Narrow" panose="020B0606020202030204" pitchFamily="34" charset="0"/>
                      </a:endParaRPr>
                    </a:p>
                  </a:txBody>
                  <a:tcPr marL="7126" marR="7126" marT="7126" marB="0" anchor="ctr"/>
                </a:tc>
                <a:extLst>
                  <a:ext uri="{0D108BD9-81ED-4DB2-BD59-A6C34878D82A}">
                    <a16:rowId xmlns:a16="http://schemas.microsoft.com/office/drawing/2014/main" val="3297743723"/>
                  </a:ext>
                </a:extLst>
              </a:tr>
              <a:tr h="551533">
                <a:tc>
                  <a:txBody>
                    <a:bodyPr/>
                    <a:lstStyle/>
                    <a:p>
                      <a:pPr algn="l" fontAlgn="t"/>
                      <a:r>
                        <a:rPr lang="es-CL" sz="1600" b="0" i="0" u="none" strike="noStrike" dirty="0" smtClean="0">
                          <a:solidFill>
                            <a:srgbClr val="000000"/>
                          </a:solidFill>
                          <a:effectLst/>
                          <a:latin typeface="Arial Narrow" panose="020B0606020202030204" pitchFamily="34" charset="0"/>
                        </a:rPr>
                        <a:t>Desarrollo de plataforma TI</a:t>
                      </a:r>
                      <a:endParaRPr lang="es-CL" sz="1600" b="0" i="0" u="none" strike="noStrike" dirty="0">
                        <a:solidFill>
                          <a:srgbClr val="000000"/>
                        </a:solidFill>
                        <a:effectLst/>
                        <a:latin typeface="Arial Narrow" panose="020B0606020202030204" pitchFamily="34" charset="0"/>
                      </a:endParaRPr>
                    </a:p>
                  </a:txBody>
                  <a:tcPr marL="7126" marR="7126" marT="7126" marB="0">
                    <a:noFill/>
                  </a:tcPr>
                </a:tc>
                <a:tc>
                  <a:txBody>
                    <a:bodyPr/>
                    <a:lstStyle/>
                    <a:p>
                      <a:pPr algn="just" fontAlgn="t"/>
                      <a:r>
                        <a:rPr lang="es-ES" sz="1600" b="0" i="0" u="none" strike="noStrike" dirty="0" smtClean="0">
                          <a:solidFill>
                            <a:srgbClr val="000000"/>
                          </a:solidFill>
                          <a:effectLst/>
                          <a:latin typeface="Arial Narrow" panose="020B0606020202030204" pitchFamily="34" charset="0"/>
                        </a:rPr>
                        <a:t>1.Potenciar el uso de herramientas colaborativas (SAG, </a:t>
                      </a:r>
                      <a:r>
                        <a:rPr lang="es-ES" sz="1600" b="0" i="0" u="none" strike="noStrike" dirty="0" err="1" smtClean="0">
                          <a:solidFill>
                            <a:srgbClr val="000000"/>
                          </a:solidFill>
                          <a:effectLst/>
                          <a:latin typeface="Arial Narrow" panose="020B0606020202030204" pitchFamily="34" charset="0"/>
                        </a:rPr>
                        <a:t>Isotools</a:t>
                      </a:r>
                      <a:r>
                        <a:rPr lang="es-ES" sz="1600" b="0" i="0" u="none" strike="noStrike" dirty="0" smtClean="0">
                          <a:solidFill>
                            <a:srgbClr val="000000"/>
                          </a:solidFill>
                          <a:effectLst/>
                          <a:latin typeface="Arial Narrow" panose="020B0606020202030204" pitchFamily="34" charset="0"/>
                        </a:rPr>
                        <a:t>, REX, </a:t>
                      </a:r>
                      <a:r>
                        <a:rPr lang="es-ES" sz="1600" b="0" i="0" u="none" strike="noStrike" dirty="0" err="1" smtClean="0">
                          <a:solidFill>
                            <a:srgbClr val="000000"/>
                          </a:solidFill>
                          <a:effectLst/>
                          <a:latin typeface="Arial Narrow" panose="020B0606020202030204" pitchFamily="34" charset="0"/>
                        </a:rPr>
                        <a:t>Impusoft</a:t>
                      </a:r>
                      <a:r>
                        <a:rPr lang="es-ES" sz="1600" b="0" i="0" u="none" strike="noStrike" dirty="0" smtClean="0">
                          <a:solidFill>
                            <a:srgbClr val="000000"/>
                          </a:solidFill>
                          <a:effectLst/>
                          <a:latin typeface="Arial Narrow" panose="020B0606020202030204" pitchFamily="34" charset="0"/>
                        </a:rPr>
                        <a:t>, </a:t>
                      </a:r>
                      <a:r>
                        <a:rPr lang="es-ES" sz="1600" b="0" i="0" u="none" strike="noStrike" dirty="0" err="1" smtClean="0">
                          <a:solidFill>
                            <a:srgbClr val="000000"/>
                          </a:solidFill>
                          <a:effectLst/>
                          <a:latin typeface="Arial Narrow" panose="020B0606020202030204" pitchFamily="34" charset="0"/>
                        </a:rPr>
                        <a:t>Power</a:t>
                      </a:r>
                      <a:r>
                        <a:rPr lang="es-ES" sz="1600" b="0" i="0" u="none" strike="noStrike" dirty="0" smtClean="0">
                          <a:solidFill>
                            <a:srgbClr val="000000"/>
                          </a:solidFill>
                          <a:effectLst/>
                          <a:latin typeface="Arial Narrow" panose="020B0606020202030204" pitchFamily="34" charset="0"/>
                        </a:rPr>
                        <a:t> BI, </a:t>
                      </a:r>
                      <a:r>
                        <a:rPr lang="es-ES" sz="1600" b="0" i="0" u="none" strike="noStrike" dirty="0" err="1" smtClean="0">
                          <a:solidFill>
                            <a:srgbClr val="000000"/>
                          </a:solidFill>
                          <a:effectLst/>
                          <a:latin typeface="Arial Narrow" panose="020B0606020202030204" pitchFamily="34" charset="0"/>
                        </a:rPr>
                        <a:t>Teams</a:t>
                      </a:r>
                      <a:r>
                        <a:rPr lang="es-ES" sz="1600" b="0" i="0" u="none" strike="noStrike" dirty="0" smtClean="0">
                          <a:solidFill>
                            <a:srgbClr val="000000"/>
                          </a:solidFill>
                          <a:effectLst/>
                          <a:latin typeface="Arial Narrow" panose="020B0606020202030204" pitchFamily="34" charset="0"/>
                        </a:rPr>
                        <a:t>, Correo, Sitios web, </a:t>
                      </a:r>
                      <a:r>
                        <a:rPr lang="es-ES" sz="1600" b="0" i="0" u="none" strike="noStrike" dirty="0" err="1" smtClean="0">
                          <a:solidFill>
                            <a:srgbClr val="000000"/>
                          </a:solidFill>
                          <a:effectLst/>
                          <a:latin typeface="Arial Narrow" panose="020B0606020202030204" pitchFamily="34" charset="0"/>
                        </a:rPr>
                        <a:t>One</a:t>
                      </a:r>
                      <a:r>
                        <a:rPr lang="es-ES" sz="1600" b="0" i="0" u="none" strike="noStrike" dirty="0" smtClean="0">
                          <a:solidFill>
                            <a:srgbClr val="000000"/>
                          </a:solidFill>
                          <a:effectLst/>
                          <a:latin typeface="Arial Narrow" panose="020B0606020202030204" pitchFamily="34" charset="0"/>
                        </a:rPr>
                        <a:t> Drive, otros)</a:t>
                      </a:r>
                    </a:p>
                    <a:p>
                      <a:pPr algn="just" fontAlgn="t"/>
                      <a:r>
                        <a:rPr lang="es-ES" sz="1600" b="0" i="0" u="none" strike="noStrike" dirty="0" smtClean="0">
                          <a:solidFill>
                            <a:srgbClr val="000000"/>
                          </a:solidFill>
                          <a:effectLst/>
                          <a:latin typeface="Arial Narrow" panose="020B0606020202030204" pitchFamily="34" charset="0"/>
                        </a:rPr>
                        <a:t>2.Implementar aplicaciones informáticas para automatizar y hacer más eficientes la gestión de comunicación interna, externa, administrativa y contable</a:t>
                      </a:r>
                    </a:p>
                    <a:p>
                      <a:pPr algn="just" fontAlgn="t"/>
                      <a:r>
                        <a:rPr lang="es-ES" sz="1600" b="0" i="0" u="none" strike="noStrike" dirty="0" smtClean="0">
                          <a:solidFill>
                            <a:srgbClr val="000000"/>
                          </a:solidFill>
                          <a:effectLst/>
                          <a:latin typeface="Arial Narrow" panose="020B0606020202030204" pitchFamily="34" charset="0"/>
                        </a:rPr>
                        <a:t>3.Implementar aplicaciones informáticas para automatizar y hacer más eficiente la gestión del sistema de gestión de la calidad</a:t>
                      </a:r>
                    </a:p>
                    <a:p>
                      <a:pPr algn="just" fontAlgn="t"/>
                      <a:r>
                        <a:rPr lang="es-ES" sz="1600" b="0" i="0" u="none" strike="noStrike" dirty="0" smtClean="0">
                          <a:solidFill>
                            <a:srgbClr val="000000"/>
                          </a:solidFill>
                          <a:effectLst/>
                          <a:latin typeface="Arial Narrow" panose="020B0606020202030204" pitchFamily="34" charset="0"/>
                        </a:rPr>
                        <a:t>4.Ejecutar plan de integración de seguridad de la información para generar condiciones adecuadas para que los datos </a:t>
                      </a:r>
                      <a:r>
                        <a:rPr lang="es-ES" sz="1600" b="0" i="0" u="none" strike="noStrike" dirty="0" err="1" smtClean="0">
                          <a:solidFill>
                            <a:srgbClr val="000000"/>
                          </a:solidFill>
                          <a:effectLst/>
                          <a:latin typeface="Arial Narrow" panose="020B0606020202030204" pitchFamily="34" charset="0"/>
                        </a:rPr>
                        <a:t>sencibles</a:t>
                      </a:r>
                      <a:r>
                        <a:rPr lang="es-ES" sz="1600" b="0" i="0" u="none" strike="noStrike" dirty="0" smtClean="0">
                          <a:solidFill>
                            <a:srgbClr val="000000"/>
                          </a:solidFill>
                          <a:effectLst/>
                          <a:latin typeface="Arial Narrow" panose="020B0606020202030204" pitchFamily="34" charset="0"/>
                        </a:rPr>
                        <a:t> de la fundación </a:t>
                      </a:r>
                      <a:r>
                        <a:rPr lang="es-ES" sz="1600" b="0" i="0" u="none" strike="noStrike" dirty="0" err="1" smtClean="0">
                          <a:solidFill>
                            <a:srgbClr val="000000"/>
                          </a:solidFill>
                          <a:effectLst/>
                          <a:latin typeface="Arial Narrow" panose="020B0606020202030204" pitchFamily="34" charset="0"/>
                        </a:rPr>
                        <a:t>esten</a:t>
                      </a:r>
                      <a:r>
                        <a:rPr lang="es-ES" sz="1600" b="0" i="0" u="none" strike="noStrike" dirty="0" smtClean="0">
                          <a:solidFill>
                            <a:srgbClr val="000000"/>
                          </a:solidFill>
                          <a:effectLst/>
                          <a:latin typeface="Arial Narrow" panose="020B0606020202030204" pitchFamily="34" charset="0"/>
                        </a:rPr>
                        <a:t> siempre resguardados</a:t>
                      </a:r>
                    </a:p>
                    <a:p>
                      <a:pPr algn="just" fontAlgn="t"/>
                      <a:endParaRPr lang="es-ES" sz="1600" b="0" i="0" u="none" strike="noStrike" dirty="0">
                        <a:solidFill>
                          <a:srgbClr val="000000"/>
                        </a:solidFill>
                        <a:effectLst/>
                        <a:latin typeface="Arial Narrow" panose="020B0606020202030204" pitchFamily="34" charset="0"/>
                      </a:endParaRPr>
                    </a:p>
                  </a:txBody>
                  <a:tcPr marL="7126" marR="7126" marT="7126" marB="0">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s-CL" sz="1600" b="0" i="0" u="none" strike="noStrike" dirty="0" smtClean="0">
                          <a:solidFill>
                            <a:srgbClr val="000000"/>
                          </a:solidFill>
                          <a:effectLst/>
                          <a:latin typeface="Arial Narrow" panose="020B0606020202030204" pitchFamily="34" charset="0"/>
                        </a:rPr>
                        <a:t>Dirección de TI</a:t>
                      </a:r>
                    </a:p>
                    <a:p>
                      <a:pPr algn="l" fontAlgn="ctr"/>
                      <a:endParaRPr lang="es-CL" sz="1600" b="0" i="0" u="none" strike="noStrike" dirty="0">
                        <a:solidFill>
                          <a:srgbClr val="000000"/>
                        </a:solidFill>
                        <a:effectLst/>
                        <a:latin typeface="Arial Narrow" panose="020B0606020202030204" pitchFamily="34" charset="0"/>
                      </a:endParaRPr>
                    </a:p>
                  </a:txBody>
                  <a:tcPr marL="7126" marR="7126" marT="7126" marB="0">
                    <a:noFill/>
                  </a:tcPr>
                </a:tc>
                <a:extLst>
                  <a:ext uri="{0D108BD9-81ED-4DB2-BD59-A6C34878D82A}">
                    <a16:rowId xmlns:a16="http://schemas.microsoft.com/office/drawing/2014/main" val="157983279"/>
                  </a:ext>
                </a:extLst>
              </a:tr>
              <a:tr h="551533">
                <a:tc>
                  <a:txBody>
                    <a:bodyPr/>
                    <a:lstStyle/>
                    <a:p>
                      <a:pPr algn="l" fontAlgn="t"/>
                      <a:r>
                        <a:rPr lang="es-ES" sz="1600" b="0" i="0" u="none" strike="noStrike" dirty="0" smtClean="0">
                          <a:solidFill>
                            <a:srgbClr val="000000"/>
                          </a:solidFill>
                          <a:effectLst/>
                          <a:latin typeface="Arial Narrow" panose="020B0606020202030204" pitchFamily="34" charset="0"/>
                        </a:rPr>
                        <a:t>Mejora de los procesos internos relacionados al proyecto </a:t>
                      </a:r>
                      <a:r>
                        <a:rPr lang="es-ES" sz="1600" b="0" i="0" u="none" strike="noStrike" dirty="0" err="1" smtClean="0">
                          <a:solidFill>
                            <a:srgbClr val="000000"/>
                          </a:solidFill>
                          <a:effectLst/>
                          <a:latin typeface="Arial Narrow" panose="020B0606020202030204" pitchFamily="34" charset="0"/>
                        </a:rPr>
                        <a:t>Rex</a:t>
                      </a:r>
                      <a:endParaRPr lang="es-CL" sz="1600" b="0" i="0" u="none" strike="noStrike" dirty="0">
                        <a:solidFill>
                          <a:srgbClr val="000000"/>
                        </a:solidFill>
                        <a:effectLst/>
                        <a:latin typeface="Arial Narrow" panose="020B0606020202030204" pitchFamily="34" charset="0"/>
                      </a:endParaRPr>
                    </a:p>
                  </a:txBody>
                  <a:tcPr marL="7126" marR="7126" marT="7126" marB="0">
                    <a:noFill/>
                  </a:tcPr>
                </a:tc>
                <a:tc>
                  <a:txBody>
                    <a:bodyPr/>
                    <a:lstStyle/>
                    <a:p>
                      <a:pPr algn="just" fontAlgn="t"/>
                      <a:r>
                        <a:rPr lang="es-ES" sz="1600" b="0" i="0" u="none" strike="noStrike" dirty="0" smtClean="0">
                          <a:solidFill>
                            <a:srgbClr val="000000"/>
                          </a:solidFill>
                          <a:effectLst/>
                          <a:latin typeface="Arial Narrow" panose="020B0606020202030204" pitchFamily="34" charset="0"/>
                        </a:rPr>
                        <a:t>Ejecutar el plan de Integración del módulo del sistema </a:t>
                      </a:r>
                      <a:r>
                        <a:rPr lang="es-ES" sz="1600" b="0" i="0" u="none" strike="noStrike" dirty="0" err="1" smtClean="0">
                          <a:solidFill>
                            <a:srgbClr val="000000"/>
                          </a:solidFill>
                          <a:effectLst/>
                          <a:latin typeface="Arial Narrow" panose="020B0606020202030204" pitchFamily="34" charset="0"/>
                        </a:rPr>
                        <a:t>Rex</a:t>
                      </a:r>
                      <a:r>
                        <a:rPr lang="es-ES" sz="1600" b="0" i="0" u="none" strike="noStrike" dirty="0" smtClean="0">
                          <a:solidFill>
                            <a:srgbClr val="000000"/>
                          </a:solidFill>
                          <a:effectLst/>
                          <a:latin typeface="Arial Narrow" panose="020B0606020202030204" pitchFamily="34" charset="0"/>
                        </a:rPr>
                        <a:t> (Perfil de Usuario) para una mayor automatización de procesos </a:t>
                      </a:r>
                      <a:endParaRPr lang="es-ES" sz="1600" b="0" i="0" u="none" strike="noStrike" dirty="0">
                        <a:solidFill>
                          <a:srgbClr val="000000"/>
                        </a:solidFill>
                        <a:effectLst/>
                        <a:latin typeface="Arial Narrow" panose="020B0606020202030204" pitchFamily="34" charset="0"/>
                      </a:endParaRPr>
                    </a:p>
                  </a:txBody>
                  <a:tcPr marL="7126" marR="7126" marT="7126" marB="0">
                    <a:noFill/>
                  </a:tcPr>
                </a:tc>
                <a:tc>
                  <a:txBody>
                    <a:bodyPr/>
                    <a:lstStyle/>
                    <a:p>
                      <a:pPr algn="l" fontAlgn="ctr"/>
                      <a:r>
                        <a:rPr lang="es-CL" sz="1600" b="0" i="0" u="none" strike="noStrike" dirty="0" smtClean="0">
                          <a:solidFill>
                            <a:srgbClr val="000000"/>
                          </a:solidFill>
                          <a:effectLst/>
                          <a:latin typeface="Arial Narrow" panose="020B0606020202030204" pitchFamily="34" charset="0"/>
                        </a:rPr>
                        <a:t>Dir. Personas</a:t>
                      </a:r>
                      <a:endParaRPr lang="es-CL" sz="1600" b="0" i="0" u="none" strike="noStrike" dirty="0">
                        <a:solidFill>
                          <a:srgbClr val="000000"/>
                        </a:solidFill>
                        <a:effectLst/>
                        <a:latin typeface="Arial Narrow" panose="020B0606020202030204" pitchFamily="34" charset="0"/>
                      </a:endParaRPr>
                    </a:p>
                  </a:txBody>
                  <a:tcPr marL="7126" marR="7126" marT="7126" marB="0">
                    <a:noFill/>
                  </a:tcPr>
                </a:tc>
                <a:extLst>
                  <a:ext uri="{0D108BD9-81ED-4DB2-BD59-A6C34878D82A}">
                    <a16:rowId xmlns:a16="http://schemas.microsoft.com/office/drawing/2014/main" val="644842098"/>
                  </a:ext>
                </a:extLst>
              </a:tr>
              <a:tr h="1095123">
                <a:tc>
                  <a:txBody>
                    <a:bodyPr/>
                    <a:lstStyle/>
                    <a:p>
                      <a:pPr algn="l" fontAlgn="t"/>
                      <a:r>
                        <a:rPr lang="es-ES" sz="1600" b="0" i="0" u="none" strike="noStrike" dirty="0" smtClean="0">
                          <a:solidFill>
                            <a:srgbClr val="000000"/>
                          </a:solidFill>
                          <a:effectLst/>
                          <a:latin typeface="Arial Narrow" panose="020B0606020202030204" pitchFamily="34" charset="0"/>
                        </a:rPr>
                        <a:t>Potenciar el uso de las plataformas informáticas por parte de los Programas</a:t>
                      </a:r>
                      <a:endParaRPr lang="es-CL" sz="1600" b="0" i="0" u="none" strike="noStrike" dirty="0">
                        <a:solidFill>
                          <a:srgbClr val="000000"/>
                        </a:solidFill>
                        <a:effectLst/>
                        <a:latin typeface="Arial Narrow" panose="020B0606020202030204" pitchFamily="34" charset="0"/>
                      </a:endParaRPr>
                    </a:p>
                  </a:txBody>
                  <a:tcPr marL="7126" marR="7126" marT="7126" marB="0">
                    <a:noFill/>
                  </a:tcPr>
                </a:tc>
                <a:tc>
                  <a:txBody>
                    <a:bodyPr/>
                    <a:lstStyle/>
                    <a:p>
                      <a:pPr algn="just" fontAlgn="t"/>
                      <a:r>
                        <a:rPr lang="es-ES" sz="1600" b="0" i="0" u="none" strike="noStrike" dirty="0" smtClean="0">
                          <a:solidFill>
                            <a:srgbClr val="000000"/>
                          </a:solidFill>
                          <a:effectLst/>
                          <a:latin typeface="Arial Narrow" panose="020B0606020202030204" pitchFamily="34" charset="0"/>
                        </a:rPr>
                        <a:t>Mejoras de desarrollo a las plataformas y capacitación de los usuarios ( SAG, </a:t>
                      </a:r>
                      <a:r>
                        <a:rPr lang="es-ES" sz="1600" b="0" i="0" u="none" strike="noStrike" dirty="0" err="1" smtClean="0">
                          <a:solidFill>
                            <a:srgbClr val="000000"/>
                          </a:solidFill>
                          <a:effectLst/>
                          <a:latin typeface="Arial Narrow" panose="020B0606020202030204" pitchFamily="34" charset="0"/>
                        </a:rPr>
                        <a:t>Isotools</a:t>
                      </a:r>
                      <a:r>
                        <a:rPr lang="es-ES" sz="1600" b="0" i="0" u="none" strike="noStrike" dirty="0" smtClean="0">
                          <a:solidFill>
                            <a:srgbClr val="000000"/>
                          </a:solidFill>
                          <a:effectLst/>
                          <a:latin typeface="Arial Narrow" panose="020B0606020202030204" pitchFamily="34" charset="0"/>
                        </a:rPr>
                        <a:t>, </a:t>
                      </a:r>
                      <a:r>
                        <a:rPr lang="es-ES" sz="1600" b="0" i="0" u="none" strike="noStrike" dirty="0" err="1" smtClean="0">
                          <a:solidFill>
                            <a:srgbClr val="000000"/>
                          </a:solidFill>
                          <a:effectLst/>
                          <a:latin typeface="Arial Narrow" panose="020B0606020202030204" pitchFamily="34" charset="0"/>
                        </a:rPr>
                        <a:t>Impusoft</a:t>
                      </a:r>
                      <a:r>
                        <a:rPr lang="es-ES" sz="1600" b="0" i="0" u="none" strike="noStrike" dirty="0" smtClean="0">
                          <a:solidFill>
                            <a:srgbClr val="000000"/>
                          </a:solidFill>
                          <a:effectLst/>
                          <a:latin typeface="Arial Narrow" panose="020B0606020202030204" pitchFamily="34" charset="0"/>
                        </a:rPr>
                        <a:t>)</a:t>
                      </a:r>
                      <a:endParaRPr lang="es-ES" sz="1600" b="0" i="0" u="none" strike="noStrike" dirty="0">
                        <a:solidFill>
                          <a:srgbClr val="000000"/>
                        </a:solidFill>
                        <a:effectLst/>
                        <a:latin typeface="Arial Narrow" panose="020B0606020202030204" pitchFamily="34" charset="0"/>
                      </a:endParaRPr>
                    </a:p>
                  </a:txBody>
                  <a:tcPr marL="7126" marR="7126" marT="7126" marB="0">
                    <a:noFill/>
                  </a:tcPr>
                </a:tc>
                <a:tc>
                  <a:txBody>
                    <a:bodyPr/>
                    <a:lstStyle/>
                    <a:p>
                      <a:pPr algn="l" fontAlgn="ctr"/>
                      <a:r>
                        <a:rPr lang="es-ES" sz="1600" b="0" i="0" u="none" strike="noStrike" dirty="0" smtClean="0">
                          <a:solidFill>
                            <a:srgbClr val="000000"/>
                          </a:solidFill>
                          <a:effectLst/>
                          <a:latin typeface="Arial Narrow" panose="020B0606020202030204" pitchFamily="34" charset="0"/>
                        </a:rPr>
                        <a:t>Dir. </a:t>
                      </a:r>
                      <a:r>
                        <a:rPr lang="es-ES" sz="1600" b="0" i="0" u="none" strike="noStrike" dirty="0" err="1" smtClean="0">
                          <a:solidFill>
                            <a:srgbClr val="000000"/>
                          </a:solidFill>
                          <a:effectLst/>
                          <a:latin typeface="Arial Narrow" panose="020B0606020202030204" pitchFamily="34" charset="0"/>
                        </a:rPr>
                        <a:t>Adm</a:t>
                      </a:r>
                      <a:r>
                        <a:rPr lang="es-ES" sz="1600" b="0" i="0" u="none" strike="noStrike" dirty="0" smtClean="0">
                          <a:solidFill>
                            <a:srgbClr val="000000"/>
                          </a:solidFill>
                          <a:effectLst/>
                          <a:latin typeface="Arial Narrow" panose="020B0606020202030204" pitchFamily="34" charset="0"/>
                        </a:rPr>
                        <a:t> y </a:t>
                      </a:r>
                      <a:r>
                        <a:rPr lang="es-ES" sz="1600" b="0" i="0" u="none" strike="noStrike" dirty="0" err="1" smtClean="0">
                          <a:solidFill>
                            <a:srgbClr val="000000"/>
                          </a:solidFill>
                          <a:effectLst/>
                          <a:latin typeface="Arial Narrow" panose="020B0606020202030204" pitchFamily="34" charset="0"/>
                        </a:rPr>
                        <a:t>Fzas</a:t>
                      </a:r>
                      <a:r>
                        <a:rPr lang="es-ES" sz="1600" b="0" i="0" u="none" strike="noStrike" dirty="0" smtClean="0">
                          <a:solidFill>
                            <a:srgbClr val="000000"/>
                          </a:solidFill>
                          <a:effectLst/>
                          <a:latin typeface="Arial Narrow" panose="020B0606020202030204" pitchFamily="34" charset="0"/>
                        </a:rPr>
                        <a:t>. - TI</a:t>
                      </a:r>
                      <a:endParaRPr lang="es-CL" sz="1600" b="0" i="0" u="none" strike="noStrike" dirty="0">
                        <a:solidFill>
                          <a:srgbClr val="000000"/>
                        </a:solidFill>
                        <a:effectLst/>
                        <a:latin typeface="Arial Narrow" panose="020B0606020202030204" pitchFamily="34" charset="0"/>
                      </a:endParaRPr>
                    </a:p>
                  </a:txBody>
                  <a:tcPr marL="7126" marR="7126" marT="7126" marB="0">
                    <a:noFill/>
                  </a:tcPr>
                </a:tc>
                <a:extLst>
                  <a:ext uri="{0D108BD9-81ED-4DB2-BD59-A6C34878D82A}">
                    <a16:rowId xmlns:a16="http://schemas.microsoft.com/office/drawing/2014/main" val="902881672"/>
                  </a:ext>
                </a:extLst>
              </a:tr>
              <a:tr h="823328">
                <a:tc>
                  <a:txBody>
                    <a:bodyPr/>
                    <a:lstStyle/>
                    <a:p>
                      <a:pPr algn="l" fontAlgn="t"/>
                      <a:r>
                        <a:rPr lang="es-ES" sz="1600" b="0" i="0" u="none" strike="noStrike" dirty="0" smtClean="0">
                          <a:solidFill>
                            <a:srgbClr val="000000"/>
                          </a:solidFill>
                          <a:effectLst/>
                          <a:latin typeface="Arial Narrow" panose="020B0606020202030204" pitchFamily="34" charset="0"/>
                        </a:rPr>
                        <a:t>Potenciar el proceso de inducción y capacitación permanente de la normativa interna e externa de la FCDN</a:t>
                      </a:r>
                      <a:endParaRPr lang="es-CL" sz="1600" b="0" i="0" u="none" strike="noStrike" dirty="0">
                        <a:solidFill>
                          <a:srgbClr val="000000"/>
                        </a:solidFill>
                        <a:effectLst/>
                        <a:latin typeface="Arial Narrow" panose="020B0606020202030204" pitchFamily="34" charset="0"/>
                      </a:endParaRPr>
                    </a:p>
                  </a:txBody>
                  <a:tcPr marL="7126" marR="7126" marT="7126" marB="0">
                    <a:noFill/>
                  </a:tcPr>
                </a:tc>
                <a:tc>
                  <a:txBody>
                    <a:bodyPr/>
                    <a:lstStyle/>
                    <a:p>
                      <a:pPr algn="just" fontAlgn="t"/>
                      <a:r>
                        <a:rPr lang="es-ES" sz="1600" b="0" i="0" u="none" strike="noStrike" dirty="0" smtClean="0">
                          <a:solidFill>
                            <a:srgbClr val="000000"/>
                          </a:solidFill>
                          <a:effectLst/>
                          <a:latin typeface="Arial Narrow" panose="020B0606020202030204" pitchFamily="34" charset="0"/>
                        </a:rPr>
                        <a:t>Ejecución del Plan de trabajo del  proceso de Inducción a los nuevos programas.</a:t>
                      </a:r>
                      <a:endParaRPr lang="es-ES" sz="1600" b="0" i="0" u="none" strike="noStrike" dirty="0">
                        <a:solidFill>
                          <a:srgbClr val="000000"/>
                        </a:solidFill>
                        <a:effectLst/>
                        <a:latin typeface="Arial Narrow" panose="020B0606020202030204" pitchFamily="34" charset="0"/>
                      </a:endParaRPr>
                    </a:p>
                  </a:txBody>
                  <a:tcPr marL="7126" marR="7126" marT="7126" marB="0">
                    <a:noFill/>
                  </a:tcPr>
                </a:tc>
                <a:tc>
                  <a:txBody>
                    <a:bodyPr/>
                    <a:lstStyle/>
                    <a:p>
                      <a:pPr algn="l" fontAlgn="ctr"/>
                      <a:r>
                        <a:rPr lang="es-CL" sz="1600" b="0" i="0" u="none" strike="noStrike" dirty="0" smtClean="0">
                          <a:solidFill>
                            <a:srgbClr val="000000"/>
                          </a:solidFill>
                          <a:effectLst/>
                          <a:latin typeface="Arial Narrow" panose="020B0606020202030204" pitchFamily="34" charset="0"/>
                        </a:rPr>
                        <a:t>Dir. </a:t>
                      </a:r>
                      <a:r>
                        <a:rPr lang="es-CL" sz="1600" b="0" i="0" u="none" strike="noStrike" dirty="0" err="1" smtClean="0">
                          <a:solidFill>
                            <a:srgbClr val="000000"/>
                          </a:solidFill>
                          <a:effectLst/>
                          <a:latin typeface="Arial Narrow" panose="020B0606020202030204" pitchFamily="34" charset="0"/>
                        </a:rPr>
                        <a:t>Adm</a:t>
                      </a:r>
                      <a:r>
                        <a:rPr lang="es-CL" sz="1600" b="0" i="0" u="none" strike="noStrike" dirty="0" smtClean="0">
                          <a:solidFill>
                            <a:srgbClr val="000000"/>
                          </a:solidFill>
                          <a:effectLst/>
                          <a:latin typeface="Arial Narrow" panose="020B0606020202030204" pitchFamily="34" charset="0"/>
                        </a:rPr>
                        <a:t> y </a:t>
                      </a:r>
                      <a:r>
                        <a:rPr lang="es-CL" sz="1600" b="0" i="0" u="none" strike="noStrike" dirty="0" err="1" smtClean="0">
                          <a:solidFill>
                            <a:srgbClr val="000000"/>
                          </a:solidFill>
                          <a:effectLst/>
                          <a:latin typeface="Arial Narrow" panose="020B0606020202030204" pitchFamily="34" charset="0"/>
                        </a:rPr>
                        <a:t>Fzas</a:t>
                      </a:r>
                      <a:r>
                        <a:rPr lang="es-CL" sz="1600" b="0" i="0" u="none" strike="noStrike" dirty="0" smtClean="0">
                          <a:solidFill>
                            <a:srgbClr val="000000"/>
                          </a:solidFill>
                          <a:effectLst/>
                          <a:latin typeface="Arial Narrow" panose="020B0606020202030204" pitchFamily="34" charset="0"/>
                        </a:rPr>
                        <a:t>.</a:t>
                      </a:r>
                      <a:endParaRPr lang="es-CL" sz="1600" b="0" i="0" u="none" strike="noStrike" dirty="0">
                        <a:solidFill>
                          <a:srgbClr val="000000"/>
                        </a:solidFill>
                        <a:effectLst/>
                        <a:latin typeface="Arial Narrow" panose="020B0606020202030204" pitchFamily="34" charset="0"/>
                      </a:endParaRPr>
                    </a:p>
                  </a:txBody>
                  <a:tcPr marL="7126" marR="7126" marT="7126" marB="0">
                    <a:noFill/>
                  </a:tcPr>
                </a:tc>
                <a:extLst>
                  <a:ext uri="{0D108BD9-81ED-4DB2-BD59-A6C34878D82A}">
                    <a16:rowId xmlns:a16="http://schemas.microsoft.com/office/drawing/2014/main" val="872956588"/>
                  </a:ext>
                </a:extLst>
              </a:tr>
              <a:tr h="551533">
                <a:tc>
                  <a:txBody>
                    <a:bodyPr/>
                    <a:lstStyle/>
                    <a:p>
                      <a:pPr algn="l" fontAlgn="t"/>
                      <a:r>
                        <a:rPr lang="es-CL" sz="1600" b="0" i="0" u="none" strike="noStrike" dirty="0" smtClean="0">
                          <a:solidFill>
                            <a:srgbClr val="000000"/>
                          </a:solidFill>
                          <a:effectLst/>
                          <a:latin typeface="Arial Narrow" panose="020B0606020202030204" pitchFamily="34" charset="0"/>
                        </a:rPr>
                        <a:t>Mejora MPD</a:t>
                      </a:r>
                      <a:endParaRPr lang="es-CL" sz="1600" b="0" i="0" u="none" strike="noStrike" dirty="0">
                        <a:solidFill>
                          <a:srgbClr val="000000"/>
                        </a:solidFill>
                        <a:effectLst/>
                        <a:latin typeface="Arial Narrow" panose="020B0606020202030204" pitchFamily="34" charset="0"/>
                      </a:endParaRPr>
                    </a:p>
                  </a:txBody>
                  <a:tcPr marL="7126" marR="7126" marT="7126" marB="0">
                    <a:noFill/>
                  </a:tcPr>
                </a:tc>
                <a:tc>
                  <a:txBody>
                    <a:bodyPr/>
                    <a:lstStyle/>
                    <a:p>
                      <a:pPr algn="just" fontAlgn="t"/>
                      <a:r>
                        <a:rPr lang="es-ES" sz="1600" b="0" i="0" u="none" strike="noStrike" dirty="0" smtClean="0">
                          <a:solidFill>
                            <a:srgbClr val="000000"/>
                          </a:solidFill>
                          <a:effectLst/>
                          <a:latin typeface="Arial Narrow" panose="020B0606020202030204" pitchFamily="34" charset="0"/>
                        </a:rPr>
                        <a:t>Cumplir con lineamiento de Supervisión anual del modelo</a:t>
                      </a:r>
                    </a:p>
                    <a:p>
                      <a:pPr algn="just" fontAlgn="t"/>
                      <a:r>
                        <a:rPr lang="es-ES" sz="1600" b="0" i="0" u="none" strike="noStrike" dirty="0" smtClean="0">
                          <a:solidFill>
                            <a:srgbClr val="000000"/>
                          </a:solidFill>
                          <a:effectLst/>
                          <a:latin typeface="Arial Narrow" panose="020B0606020202030204" pitchFamily="34" charset="0"/>
                        </a:rPr>
                        <a:t>Realizar plan trianual de prevención</a:t>
                      </a:r>
                      <a:endParaRPr lang="es-ES" sz="1600" b="0" i="0" u="none" strike="noStrike" dirty="0">
                        <a:solidFill>
                          <a:srgbClr val="000000"/>
                        </a:solidFill>
                        <a:effectLst/>
                        <a:latin typeface="Arial Narrow" panose="020B0606020202030204" pitchFamily="34" charset="0"/>
                      </a:endParaRPr>
                    </a:p>
                  </a:txBody>
                  <a:tcPr marL="7126" marR="7126" marT="7126" marB="0">
                    <a:noFill/>
                  </a:tcPr>
                </a:tc>
                <a:tc>
                  <a:txBody>
                    <a:bodyPr/>
                    <a:lstStyle/>
                    <a:p>
                      <a:pPr algn="l" fontAlgn="ctr"/>
                      <a:r>
                        <a:rPr lang="es-CL" sz="1600" b="0" i="0" u="none" strike="noStrike" dirty="0" smtClean="0">
                          <a:solidFill>
                            <a:srgbClr val="000000"/>
                          </a:solidFill>
                          <a:effectLst/>
                          <a:latin typeface="Arial Narrow" panose="020B0606020202030204" pitchFamily="34" charset="0"/>
                        </a:rPr>
                        <a:t>Dir. Legal</a:t>
                      </a:r>
                      <a:endParaRPr lang="es-CL" sz="1600" b="0" i="0" u="none" strike="noStrike" dirty="0">
                        <a:solidFill>
                          <a:srgbClr val="000000"/>
                        </a:solidFill>
                        <a:effectLst/>
                        <a:latin typeface="Arial Narrow" panose="020B0606020202030204" pitchFamily="34" charset="0"/>
                      </a:endParaRPr>
                    </a:p>
                  </a:txBody>
                  <a:tcPr marL="7126" marR="7126" marT="7126" marB="0">
                    <a:noFill/>
                  </a:tcPr>
                </a:tc>
                <a:extLst>
                  <a:ext uri="{0D108BD9-81ED-4DB2-BD59-A6C34878D82A}">
                    <a16:rowId xmlns:a16="http://schemas.microsoft.com/office/drawing/2014/main" val="1310206715"/>
                  </a:ext>
                </a:extLst>
              </a:tr>
            </a:tbl>
          </a:graphicData>
        </a:graphic>
      </p:graphicFrame>
      <p:sp>
        <p:nvSpPr>
          <p:cNvPr id="4" name="Título 1">
            <a:extLst>
              <a:ext uri="{FF2B5EF4-FFF2-40B4-BE49-F238E27FC236}">
                <a16:creationId xmlns:a16="http://schemas.microsoft.com/office/drawing/2014/main" id="{FA1099FC-142B-43DE-5E1D-7F4DF0BDFC45}"/>
              </a:ext>
            </a:extLst>
          </p:cNvPr>
          <p:cNvSpPr txBox="1">
            <a:spLocks/>
          </p:cNvSpPr>
          <p:nvPr/>
        </p:nvSpPr>
        <p:spPr>
          <a:xfrm>
            <a:off x="1724476" y="221790"/>
            <a:ext cx="8693834" cy="109026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L" altLang="en-US" sz="4000" b="1" dirty="0" smtClean="0">
                <a:latin typeface="Arial Narrow" panose="020B0606020202030204" pitchFamily="34" charset="0"/>
              </a:rPr>
              <a:t>Gestión de los Riesgos del Sistema de Gestión de Calidad</a:t>
            </a:r>
          </a:p>
        </p:txBody>
      </p:sp>
    </p:spTree>
    <p:extLst>
      <p:ext uri="{BB962C8B-B14F-4D97-AF65-F5344CB8AC3E}">
        <p14:creationId xmlns:p14="http://schemas.microsoft.com/office/powerpoint/2010/main" val="39678004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1099FC-142B-43DE-5E1D-7F4DF0BDFC45}"/>
              </a:ext>
            </a:extLst>
          </p:cNvPr>
          <p:cNvSpPr txBox="1">
            <a:spLocks/>
          </p:cNvSpPr>
          <p:nvPr/>
        </p:nvSpPr>
        <p:spPr>
          <a:xfrm>
            <a:off x="1688123" y="503144"/>
            <a:ext cx="8693834" cy="109026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L" altLang="en-US" sz="4000" b="1" dirty="0">
                <a:latin typeface="Arial Narrow" panose="020B0606020202030204" pitchFamily="34" charset="0"/>
              </a:rPr>
              <a:t>Funcionamiento </a:t>
            </a:r>
            <a:r>
              <a:rPr lang="es-CL" altLang="en-US" sz="4000" b="1" dirty="0" smtClean="0">
                <a:latin typeface="Arial Narrow" panose="020B0606020202030204" pitchFamily="34" charset="0"/>
              </a:rPr>
              <a:t>Gestión de Oportunidades</a:t>
            </a:r>
            <a:endParaRPr lang="es-CL" altLang="en-US" sz="4000" b="1" dirty="0">
              <a:latin typeface="Arial Narrow" panose="020B0606020202030204" pitchFamily="34" charset="0"/>
            </a:endParaRPr>
          </a:p>
        </p:txBody>
      </p:sp>
      <p:sp>
        <p:nvSpPr>
          <p:cNvPr id="4" name="CuadroTexto 1">
            <a:extLst>
              <a:ext uri="{FF2B5EF4-FFF2-40B4-BE49-F238E27FC236}">
                <a16:creationId xmlns:a16="http://schemas.microsoft.com/office/drawing/2014/main" id="{0D17FD5A-2A0D-6B35-91E5-4E13B97E2A39}"/>
              </a:ext>
            </a:extLst>
          </p:cNvPr>
          <p:cNvSpPr txBox="1">
            <a:spLocks noChangeArrowheads="1"/>
          </p:cNvSpPr>
          <p:nvPr/>
        </p:nvSpPr>
        <p:spPr bwMode="auto">
          <a:xfrm>
            <a:off x="1276864" y="2496650"/>
            <a:ext cx="9986962" cy="369332"/>
          </a:xfrm>
          <a:prstGeom prst="rect">
            <a:avLst/>
          </a:prstGeom>
          <a:noFill/>
          <a:ln>
            <a:noFill/>
          </a:ln>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Aft>
                <a:spcPts val="1200"/>
              </a:spcAft>
              <a:buFont typeface="Wingdings" panose="05000000000000000000" pitchFamily="2" charset="2"/>
              <a:buChar char="q"/>
              <a:defRPr/>
            </a:pPr>
            <a:endParaRPr lang="es-CL" altLang="es-CL" dirty="0" smtClean="0">
              <a:latin typeface="Arial Narrow" panose="020B0606020202030204" pitchFamily="34" charset="0"/>
            </a:endParaRPr>
          </a:p>
        </p:txBody>
      </p:sp>
      <p:sp>
        <p:nvSpPr>
          <p:cNvPr id="5" name="Título 1">
            <a:extLst>
              <a:ext uri="{FF2B5EF4-FFF2-40B4-BE49-F238E27FC236}">
                <a16:creationId xmlns:a16="http://schemas.microsoft.com/office/drawing/2014/main" id="{FA1099FC-142B-43DE-5E1D-7F4DF0BDFC45}"/>
              </a:ext>
            </a:extLst>
          </p:cNvPr>
          <p:cNvSpPr txBox="1">
            <a:spLocks/>
          </p:cNvSpPr>
          <p:nvPr/>
        </p:nvSpPr>
        <p:spPr>
          <a:xfrm>
            <a:off x="1276864" y="1846631"/>
            <a:ext cx="8693834" cy="53080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CL" altLang="en-US" sz="2800" b="1" dirty="0" smtClean="0">
              <a:latin typeface="Arial Narrow" panose="020B0606020202030204" pitchFamily="34" charset="0"/>
            </a:endParaRPr>
          </a:p>
        </p:txBody>
      </p:sp>
      <p:graphicFrame>
        <p:nvGraphicFramePr>
          <p:cNvPr id="6" name="Diagrama 5"/>
          <p:cNvGraphicFramePr/>
          <p:nvPr>
            <p:extLst/>
          </p:nvPr>
        </p:nvGraphicFramePr>
        <p:xfrm>
          <a:off x="118012" y="2264898"/>
          <a:ext cx="12073988" cy="19272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ítulo 1">
            <a:extLst>
              <a:ext uri="{FF2B5EF4-FFF2-40B4-BE49-F238E27FC236}">
                <a16:creationId xmlns:a16="http://schemas.microsoft.com/office/drawing/2014/main" id="{FA1099FC-142B-43DE-5E1D-7F4DF0BDFC45}"/>
              </a:ext>
            </a:extLst>
          </p:cNvPr>
          <p:cNvSpPr txBox="1">
            <a:spLocks/>
          </p:cNvSpPr>
          <p:nvPr/>
        </p:nvSpPr>
        <p:spPr>
          <a:xfrm>
            <a:off x="1276864" y="4079630"/>
            <a:ext cx="8693834" cy="53080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L" altLang="en-US" sz="2800" b="1" dirty="0" smtClean="0">
                <a:latin typeface="Arial Narrow" panose="020B0606020202030204" pitchFamily="34" charset="0"/>
              </a:rPr>
              <a:t>Acciones para Abordar las oportunidades</a:t>
            </a:r>
          </a:p>
        </p:txBody>
      </p:sp>
      <p:graphicFrame>
        <p:nvGraphicFramePr>
          <p:cNvPr id="8" name="Diagrama 7"/>
          <p:cNvGraphicFramePr/>
          <p:nvPr>
            <p:extLst/>
          </p:nvPr>
        </p:nvGraphicFramePr>
        <p:xfrm>
          <a:off x="118012" y="4297314"/>
          <a:ext cx="12073988" cy="192727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Título 1">
            <a:extLst>
              <a:ext uri="{FF2B5EF4-FFF2-40B4-BE49-F238E27FC236}">
                <a16:creationId xmlns:a16="http://schemas.microsoft.com/office/drawing/2014/main" id="{FA1099FC-142B-43DE-5E1D-7F4DF0BDFC45}"/>
              </a:ext>
            </a:extLst>
          </p:cNvPr>
          <p:cNvSpPr txBox="1">
            <a:spLocks/>
          </p:cNvSpPr>
          <p:nvPr/>
        </p:nvSpPr>
        <p:spPr>
          <a:xfrm>
            <a:off x="1276864" y="1895503"/>
            <a:ext cx="8693834" cy="53080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L" altLang="en-US" sz="2800" b="1" dirty="0" smtClean="0">
                <a:latin typeface="Arial Narrow" panose="020B0606020202030204" pitchFamily="34" charset="0"/>
              </a:rPr>
              <a:t>Determinación del Riesgos</a:t>
            </a:r>
          </a:p>
        </p:txBody>
      </p:sp>
    </p:spTree>
    <p:extLst>
      <p:ext uri="{BB962C8B-B14F-4D97-AF65-F5344CB8AC3E}">
        <p14:creationId xmlns:p14="http://schemas.microsoft.com/office/powerpoint/2010/main" val="25261596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1">
            <a:extLst>
              <a:ext uri="{FF2B5EF4-FFF2-40B4-BE49-F238E27FC236}">
                <a16:creationId xmlns:a16="http://schemas.microsoft.com/office/drawing/2014/main" id="{0D17FD5A-2A0D-6B35-91E5-4E13B97E2A39}"/>
              </a:ext>
            </a:extLst>
          </p:cNvPr>
          <p:cNvSpPr txBox="1">
            <a:spLocks noChangeArrowheads="1"/>
          </p:cNvSpPr>
          <p:nvPr/>
        </p:nvSpPr>
        <p:spPr bwMode="auto">
          <a:xfrm>
            <a:off x="1276864" y="2496650"/>
            <a:ext cx="9986962" cy="369332"/>
          </a:xfrm>
          <a:prstGeom prst="rect">
            <a:avLst/>
          </a:prstGeom>
          <a:noFill/>
          <a:ln>
            <a:noFill/>
          </a:ln>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Aft>
                <a:spcPts val="1200"/>
              </a:spcAft>
              <a:buFont typeface="Wingdings" panose="05000000000000000000" pitchFamily="2" charset="2"/>
              <a:buChar char="q"/>
              <a:defRPr/>
            </a:pPr>
            <a:endParaRPr lang="es-CL" altLang="es-CL" dirty="0" smtClean="0">
              <a:latin typeface="Arial Narrow" panose="020B0606020202030204" pitchFamily="34" charset="0"/>
            </a:endParaRPr>
          </a:p>
        </p:txBody>
      </p:sp>
      <p:sp>
        <p:nvSpPr>
          <p:cNvPr id="6" name="Título 1">
            <a:extLst>
              <a:ext uri="{FF2B5EF4-FFF2-40B4-BE49-F238E27FC236}">
                <a16:creationId xmlns:a16="http://schemas.microsoft.com/office/drawing/2014/main" id="{FA1099FC-142B-43DE-5E1D-7F4DF0BDFC45}"/>
              </a:ext>
            </a:extLst>
          </p:cNvPr>
          <p:cNvSpPr txBox="1">
            <a:spLocks/>
          </p:cNvSpPr>
          <p:nvPr/>
        </p:nvSpPr>
        <p:spPr>
          <a:xfrm>
            <a:off x="1688123" y="503144"/>
            <a:ext cx="8693834" cy="109026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L" altLang="en-US" sz="4000" b="1" dirty="0" smtClean="0">
                <a:latin typeface="Arial Narrow" panose="020B0606020202030204" pitchFamily="34" charset="0"/>
              </a:rPr>
              <a:t>Ejemplo</a:t>
            </a:r>
          </a:p>
        </p:txBody>
      </p:sp>
      <p:pic>
        <p:nvPicPr>
          <p:cNvPr id="2" name="Imagen 1"/>
          <p:cNvPicPr>
            <a:picLocks noChangeAspect="1"/>
          </p:cNvPicPr>
          <p:nvPr/>
        </p:nvPicPr>
        <p:blipFill>
          <a:blip r:embed="rId2"/>
          <a:stretch>
            <a:fillRect/>
          </a:stretch>
        </p:blipFill>
        <p:spPr>
          <a:xfrm>
            <a:off x="687438" y="1340416"/>
            <a:ext cx="11185694" cy="5353896"/>
          </a:xfrm>
          <a:prstGeom prst="rect">
            <a:avLst/>
          </a:prstGeom>
        </p:spPr>
      </p:pic>
    </p:spTree>
    <p:extLst>
      <p:ext uri="{BB962C8B-B14F-4D97-AF65-F5344CB8AC3E}">
        <p14:creationId xmlns:p14="http://schemas.microsoft.com/office/powerpoint/2010/main" val="28552153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1099FC-142B-43DE-5E1D-7F4DF0BDFC45}"/>
              </a:ext>
            </a:extLst>
          </p:cNvPr>
          <p:cNvSpPr txBox="1">
            <a:spLocks/>
          </p:cNvSpPr>
          <p:nvPr/>
        </p:nvSpPr>
        <p:spPr>
          <a:xfrm>
            <a:off x="2049497" y="128356"/>
            <a:ext cx="7877908" cy="109026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L" altLang="en-US" sz="4000" dirty="0" smtClean="0">
                <a:latin typeface="Arial Narrow" panose="020B0606020202030204" pitchFamily="34" charset="0"/>
              </a:rPr>
              <a:t>Evaluación de Eficacia</a:t>
            </a:r>
          </a:p>
          <a:p>
            <a:pPr algn="ctr"/>
            <a:r>
              <a:rPr lang="es-CL" altLang="en-US" sz="4000" dirty="0" smtClean="0">
                <a:latin typeface="Arial Narrow" panose="020B0606020202030204" pitchFamily="34" charset="0"/>
              </a:rPr>
              <a:t> Gestión de Oportunidades</a:t>
            </a:r>
            <a:endParaRPr lang="es-CL" altLang="en-US" sz="4000" dirty="0">
              <a:latin typeface="Arial Narrow" panose="020B0606020202030204" pitchFamily="34" charset="0"/>
            </a:endParaRPr>
          </a:p>
        </p:txBody>
      </p:sp>
      <p:graphicFrame>
        <p:nvGraphicFramePr>
          <p:cNvPr id="6" name="Gráfico 5"/>
          <p:cNvGraphicFramePr/>
          <p:nvPr>
            <p:extLst/>
          </p:nvPr>
        </p:nvGraphicFramePr>
        <p:xfrm>
          <a:off x="6368829" y="1218625"/>
          <a:ext cx="5272827" cy="3858457"/>
        </p:xfrm>
        <a:graphic>
          <a:graphicData uri="http://schemas.openxmlformats.org/drawingml/2006/chart">
            <c:chart xmlns:c="http://schemas.openxmlformats.org/drawingml/2006/chart" xmlns:r="http://schemas.openxmlformats.org/officeDocument/2006/relationships" r:id="rId2"/>
          </a:graphicData>
        </a:graphic>
      </p:graphicFrame>
      <p:sp>
        <p:nvSpPr>
          <p:cNvPr id="7" name="CuadroTexto 1">
            <a:extLst>
              <a:ext uri="{FF2B5EF4-FFF2-40B4-BE49-F238E27FC236}">
                <a16:creationId xmlns:a16="http://schemas.microsoft.com/office/drawing/2014/main" id="{0D17FD5A-2A0D-6B35-91E5-4E13B97E2A39}"/>
              </a:ext>
            </a:extLst>
          </p:cNvPr>
          <p:cNvSpPr txBox="1">
            <a:spLocks noChangeArrowheads="1"/>
          </p:cNvSpPr>
          <p:nvPr/>
        </p:nvSpPr>
        <p:spPr bwMode="auto">
          <a:xfrm>
            <a:off x="1195387" y="5155669"/>
            <a:ext cx="9986962" cy="1631216"/>
          </a:xfrm>
          <a:prstGeom prst="rect">
            <a:avLst/>
          </a:prstGeom>
          <a:noFill/>
          <a:ln>
            <a:noFill/>
          </a:ln>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spcAft>
                <a:spcPts val="1200"/>
              </a:spcAft>
              <a:buFont typeface="Wingdings" panose="05000000000000000000" pitchFamily="2" charset="2"/>
              <a:buChar char="q"/>
              <a:defRPr/>
            </a:pPr>
            <a:r>
              <a:rPr lang="es-CL" altLang="es-CL" dirty="0" smtClean="0">
                <a:latin typeface="Arial Narrow" panose="020B0606020202030204" pitchFamily="34" charset="0"/>
              </a:rPr>
              <a:t>Gestión de Oportunidades 2023</a:t>
            </a:r>
          </a:p>
          <a:p>
            <a:pPr marL="0" indent="0" algn="just">
              <a:spcAft>
                <a:spcPts val="1200"/>
              </a:spcAft>
              <a:defRPr/>
            </a:pPr>
            <a:r>
              <a:rPr lang="es-CL" altLang="es-CL" dirty="0" smtClean="0">
                <a:latin typeface="Arial Narrow" panose="020B0606020202030204" pitchFamily="34" charset="0"/>
              </a:rPr>
              <a:t>Un 66,6% corresponde a 8 Oportunidades abordadas, las cuales fueron evaluadas con un Beneficio Esperado Alto</a:t>
            </a:r>
            <a:r>
              <a:rPr lang="es-CL" altLang="es-CL" dirty="0">
                <a:latin typeface="Arial Narrow" panose="020B0606020202030204" pitchFamily="34" charset="0"/>
              </a:rPr>
              <a:t>.</a:t>
            </a:r>
            <a:r>
              <a:rPr lang="es-CL" altLang="es-CL" dirty="0" smtClean="0">
                <a:latin typeface="Arial Narrow" panose="020B0606020202030204" pitchFamily="34" charset="0"/>
              </a:rPr>
              <a:t> Un 25% corresponde a 3 Oportunidades abordadas, las cuales fueron evaluadas con un Beneficio esperado Medio y 1 Oportunidad que a la fecha no a sido implementada. Esto indica que las acciones tomadas han sido eficaces manteniendo un monitoreo constante de las Oportunidades planteadas en el 2022 y evaluadas al 2023.</a:t>
            </a:r>
            <a:endParaRPr lang="es-CL" altLang="es-CL" dirty="0">
              <a:latin typeface="Arial Narrow" panose="020B0606020202030204" pitchFamily="34" charset="0"/>
            </a:endParaRPr>
          </a:p>
        </p:txBody>
      </p:sp>
      <p:graphicFrame>
        <p:nvGraphicFramePr>
          <p:cNvPr id="5" name="Gráfico 4"/>
          <p:cNvGraphicFramePr/>
          <p:nvPr>
            <p:extLst/>
          </p:nvPr>
        </p:nvGraphicFramePr>
        <p:xfrm>
          <a:off x="737915" y="1218625"/>
          <a:ext cx="5272827" cy="38584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742951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1099FC-142B-43DE-5E1D-7F4DF0BDFC45}"/>
              </a:ext>
            </a:extLst>
          </p:cNvPr>
          <p:cNvSpPr txBox="1">
            <a:spLocks/>
          </p:cNvSpPr>
          <p:nvPr/>
        </p:nvSpPr>
        <p:spPr>
          <a:xfrm>
            <a:off x="1772529" y="404670"/>
            <a:ext cx="7877908" cy="109026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L" altLang="en-US" sz="4000" dirty="0" smtClean="0">
                <a:latin typeface="Arial Narrow" panose="020B0606020202030204" pitchFamily="34" charset="0"/>
              </a:rPr>
              <a:t>Evaluación de Eficacia 2023</a:t>
            </a:r>
            <a:endParaRPr lang="es-CL" altLang="en-US" sz="4000" dirty="0">
              <a:latin typeface="Arial Narrow" panose="020B0606020202030204" pitchFamily="34" charset="0"/>
            </a:endParaRPr>
          </a:p>
        </p:txBody>
      </p:sp>
      <p:graphicFrame>
        <p:nvGraphicFramePr>
          <p:cNvPr id="3" name="Tabla 2">
            <a:extLst>
              <a:ext uri="{FF2B5EF4-FFF2-40B4-BE49-F238E27FC236}">
                <a16:creationId xmlns:a16="http://schemas.microsoft.com/office/drawing/2014/main" id="{48B86858-C1B6-B6D8-1415-A337CB06C984}"/>
              </a:ext>
            </a:extLst>
          </p:cNvPr>
          <p:cNvGraphicFramePr>
            <a:graphicFrameLocks noGrp="1"/>
          </p:cNvGraphicFramePr>
          <p:nvPr>
            <p:extLst/>
          </p:nvPr>
        </p:nvGraphicFramePr>
        <p:xfrm>
          <a:off x="1506522" y="1827448"/>
          <a:ext cx="8756709" cy="3896609"/>
        </p:xfrm>
        <a:graphic>
          <a:graphicData uri="http://schemas.openxmlformats.org/drawingml/2006/table">
            <a:tbl>
              <a:tblPr/>
              <a:tblGrid>
                <a:gridCol w="1371171">
                  <a:extLst>
                    <a:ext uri="{9D8B030D-6E8A-4147-A177-3AD203B41FA5}">
                      <a16:colId xmlns:a16="http://schemas.microsoft.com/office/drawing/2014/main" val="20000"/>
                    </a:ext>
                  </a:extLst>
                </a:gridCol>
                <a:gridCol w="1336431">
                  <a:extLst>
                    <a:ext uri="{9D8B030D-6E8A-4147-A177-3AD203B41FA5}">
                      <a16:colId xmlns:a16="http://schemas.microsoft.com/office/drawing/2014/main" val="20001"/>
                    </a:ext>
                  </a:extLst>
                </a:gridCol>
                <a:gridCol w="2166425">
                  <a:extLst>
                    <a:ext uri="{9D8B030D-6E8A-4147-A177-3AD203B41FA5}">
                      <a16:colId xmlns:a16="http://schemas.microsoft.com/office/drawing/2014/main" val="20002"/>
                    </a:ext>
                  </a:extLst>
                </a:gridCol>
                <a:gridCol w="1477107">
                  <a:extLst>
                    <a:ext uri="{9D8B030D-6E8A-4147-A177-3AD203B41FA5}">
                      <a16:colId xmlns:a16="http://schemas.microsoft.com/office/drawing/2014/main" val="20003"/>
                    </a:ext>
                  </a:extLst>
                </a:gridCol>
                <a:gridCol w="2405575">
                  <a:extLst>
                    <a:ext uri="{9D8B030D-6E8A-4147-A177-3AD203B41FA5}">
                      <a16:colId xmlns:a16="http://schemas.microsoft.com/office/drawing/2014/main" val="507422421"/>
                    </a:ext>
                  </a:extLst>
                </a:gridCol>
              </a:tblGrid>
              <a:tr h="671485">
                <a:tc>
                  <a:txBody>
                    <a:bodyPr/>
                    <a:lstStyle/>
                    <a:p>
                      <a:pPr algn="ctr" rtl="0" fontAlgn="ctr"/>
                      <a:r>
                        <a:rPr lang="en-US" sz="1400" b="1" i="0" u="none" strike="noStrike" dirty="0" err="1" smtClean="0">
                          <a:solidFill>
                            <a:srgbClr val="FFFFFF"/>
                          </a:solidFill>
                          <a:effectLst/>
                          <a:latin typeface="Arial Narrow" panose="020B0606020202030204" pitchFamily="34" charset="0"/>
                          <a:cs typeface="Arial" panose="020B0604020202020204" pitchFamily="34" charset="0"/>
                        </a:rPr>
                        <a:t>Oportunidad</a:t>
                      </a:r>
                      <a:endParaRPr lang="en-US" sz="1400" b="1" i="0" u="none" strike="noStrike" dirty="0">
                        <a:solidFill>
                          <a:srgbClr val="FFFFFF"/>
                        </a:solidFill>
                        <a:effectLst/>
                        <a:latin typeface="Arial Narrow" panose="020B0606020202030204" pitchFamily="34" charset="0"/>
                        <a:cs typeface="Arial" panose="020B0604020202020204" pitchFamily="34" charset="0"/>
                      </a:endParaRPr>
                    </a:p>
                  </a:txBody>
                  <a:tcPr marL="9525" marR="9525" marT="9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Narrow" panose="020B0606020202030204" pitchFamily="34" charset="0"/>
                          <a:cs typeface="Arial" panose="020B0604020202020204" pitchFamily="34" charset="0"/>
                        </a:rPr>
                        <a:t>Resp.</a:t>
                      </a:r>
                    </a:p>
                  </a:txBody>
                  <a:tcPr marL="9525" marR="9525" marT="9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err="1" smtClean="0">
                          <a:solidFill>
                            <a:srgbClr val="FFFFFF"/>
                          </a:solidFill>
                          <a:effectLst/>
                          <a:latin typeface="Arial Narrow" panose="020B0606020202030204" pitchFamily="34" charset="0"/>
                          <a:cs typeface="Arial" panose="020B0604020202020204" pitchFamily="34" charset="0"/>
                        </a:rPr>
                        <a:t>Acciones</a:t>
                      </a:r>
                      <a:endParaRPr lang="en-US" sz="1400" b="1" i="0" u="none" strike="noStrike" dirty="0">
                        <a:solidFill>
                          <a:srgbClr val="FFFFFF"/>
                        </a:solidFill>
                        <a:effectLst/>
                        <a:latin typeface="Arial Narrow" panose="020B0606020202030204" pitchFamily="34" charset="0"/>
                        <a:cs typeface="Arial" panose="020B0604020202020204" pitchFamily="34" charset="0"/>
                      </a:endParaRPr>
                    </a:p>
                  </a:txBody>
                  <a:tcPr marL="9525" marR="9525" marT="9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err="1" smtClean="0">
                          <a:solidFill>
                            <a:srgbClr val="FFFFFF"/>
                          </a:solidFill>
                          <a:effectLst/>
                          <a:latin typeface="Arial Narrow" panose="020B0606020202030204" pitchFamily="34" charset="0"/>
                          <a:cs typeface="Arial" panose="020B0604020202020204" pitchFamily="34" charset="0"/>
                        </a:rPr>
                        <a:t>Eficacia</a:t>
                      </a:r>
                      <a:r>
                        <a:rPr lang="en-US" sz="1400" b="1" i="0" u="none" strike="noStrike" dirty="0" smtClean="0">
                          <a:solidFill>
                            <a:srgbClr val="FFFFFF"/>
                          </a:solidFill>
                          <a:effectLst/>
                          <a:latin typeface="Arial Narrow" panose="020B0606020202030204" pitchFamily="34" charset="0"/>
                          <a:cs typeface="Arial" panose="020B0604020202020204" pitchFamily="34" charset="0"/>
                        </a:rPr>
                        <a:t> 2023</a:t>
                      </a:r>
                      <a:endParaRPr lang="en-US" sz="1400" b="1" i="0" u="none" strike="noStrike" dirty="0">
                        <a:solidFill>
                          <a:srgbClr val="FFFFFF"/>
                        </a:solidFill>
                        <a:effectLst/>
                        <a:latin typeface="Arial Narrow" panose="020B0606020202030204" pitchFamily="34" charset="0"/>
                        <a:cs typeface="Arial" panose="020B0604020202020204" pitchFamily="34" charset="0"/>
                      </a:endParaRPr>
                    </a:p>
                  </a:txBody>
                  <a:tcPr marL="9525" marR="9525" marT="9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_tradnl" sz="1400" b="1" i="0" u="none" strike="noStrike" kern="1200" cap="none" normalizeH="0" baseline="0" dirty="0" smtClean="0">
                          <a:ln>
                            <a:noFill/>
                          </a:ln>
                          <a:solidFill>
                            <a:schemeClr val="bg1"/>
                          </a:solidFill>
                          <a:effectLst/>
                          <a:latin typeface="Arial Narrow" panose="020B0606020202030204" pitchFamily="34" charset="0"/>
                          <a:ea typeface="MS PGothic" charset="-128"/>
                          <a:cs typeface="Arial" panose="020B0604020202020204" pitchFamily="34" charset="0"/>
                        </a:rPr>
                        <a:t>Observaciones</a:t>
                      </a:r>
                      <a:endParaRPr kumimoji="0" lang="es-ES" altLang="es-ES_tradnl" sz="1400" b="1" i="0" u="none" strike="noStrike" kern="1200" cap="none" normalizeH="0" baseline="0" dirty="0">
                        <a:ln>
                          <a:noFill/>
                        </a:ln>
                        <a:solidFill>
                          <a:schemeClr val="bg1"/>
                        </a:solidFill>
                        <a:effectLst/>
                        <a:latin typeface="Arial Narrow" panose="020B0606020202030204" pitchFamily="34" charset="0"/>
                        <a:ea typeface="MS PGothic" charset="-128"/>
                        <a:cs typeface="Arial" panose="020B0604020202020204" pitchFamily="34" charset="0"/>
                      </a:endParaRPr>
                    </a:p>
                  </a:txBody>
                  <a:tcPr marL="44449" marR="4444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1612562">
                <a:tc rowSpan="2">
                  <a:txBody>
                    <a:bodyPr/>
                    <a:lstStyle/>
                    <a:p>
                      <a:pPr algn="ctr" rtl="0" fontAlgn="ctr"/>
                      <a:r>
                        <a:rPr lang="en-US" sz="1400" b="1" i="0" u="none" strike="noStrike" dirty="0" err="1" smtClean="0">
                          <a:solidFill>
                            <a:srgbClr val="000000"/>
                          </a:solidFill>
                          <a:effectLst/>
                          <a:latin typeface="Arial Narrow" panose="020B0606020202030204" pitchFamily="34" charset="0"/>
                          <a:cs typeface="Arial" panose="020B0604020202020204" pitchFamily="34" charset="0"/>
                        </a:rPr>
                        <a:t>Desarrollo</a:t>
                      </a:r>
                      <a:r>
                        <a:rPr lang="en-US" sz="1400" b="1" i="0" u="none" strike="noStrike" dirty="0" smtClean="0">
                          <a:solidFill>
                            <a:srgbClr val="000000"/>
                          </a:solidFill>
                          <a:effectLst/>
                          <a:latin typeface="Arial Narrow" panose="020B0606020202030204" pitchFamily="34" charset="0"/>
                          <a:cs typeface="Arial" panose="020B0604020202020204" pitchFamily="34" charset="0"/>
                        </a:rPr>
                        <a:t> de </a:t>
                      </a:r>
                      <a:r>
                        <a:rPr lang="en-US" sz="1400" b="1" i="0" u="none" strike="noStrike" dirty="0" err="1" smtClean="0">
                          <a:solidFill>
                            <a:srgbClr val="000000"/>
                          </a:solidFill>
                          <a:effectLst/>
                          <a:latin typeface="Arial Narrow" panose="020B0606020202030204" pitchFamily="34" charset="0"/>
                          <a:cs typeface="Arial" panose="020B0604020202020204" pitchFamily="34" charset="0"/>
                        </a:rPr>
                        <a:t>Plataforma</a:t>
                      </a:r>
                      <a:r>
                        <a:rPr lang="en-US" sz="1400" b="1" i="0" u="none" strike="noStrike" dirty="0" smtClean="0">
                          <a:solidFill>
                            <a:srgbClr val="000000"/>
                          </a:solidFill>
                          <a:effectLst/>
                          <a:latin typeface="Arial Narrow" panose="020B0606020202030204" pitchFamily="34" charset="0"/>
                          <a:cs typeface="Arial" panose="020B0604020202020204" pitchFamily="34" charset="0"/>
                        </a:rPr>
                        <a:t> TI</a:t>
                      </a:r>
                      <a:endParaRPr lang="en-US" sz="1400" b="1" i="0" u="none" strike="noStrike" dirty="0">
                        <a:solidFill>
                          <a:srgbClr val="000000"/>
                        </a:solidFill>
                        <a:effectLst/>
                        <a:latin typeface="Arial Narrow" panose="020B0606020202030204" pitchFamily="34" charset="0"/>
                        <a:cs typeface="Arial" panose="020B0604020202020204" pitchFamily="34" charset="0"/>
                      </a:endParaRPr>
                    </a:p>
                  </a:txBody>
                  <a:tcPr marL="9525" marR="9525" marT="9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1" i="0" u="none" strike="noStrike" kern="1200" dirty="0" smtClean="0">
                          <a:solidFill>
                            <a:srgbClr val="000000"/>
                          </a:solidFill>
                          <a:effectLst/>
                          <a:latin typeface="Arial Narrow" panose="020B0606020202030204" pitchFamily="34" charset="0"/>
                          <a:ea typeface="+mn-ea"/>
                          <a:cs typeface="Arial" panose="020B0604020202020204" pitchFamily="34" charset="0"/>
                        </a:rPr>
                        <a:t>Dir. TI</a:t>
                      </a:r>
                      <a:endParaRPr lang="en-US" sz="1400" b="1" i="0" u="none" strike="noStrike" kern="1200" dirty="0">
                        <a:solidFill>
                          <a:srgbClr val="000000"/>
                        </a:solidFill>
                        <a:effectLst/>
                        <a:latin typeface="Arial Narrow" panose="020B0606020202030204" pitchFamily="34" charset="0"/>
                        <a:ea typeface="+mn-ea"/>
                        <a:cs typeface="Arial" panose="020B0604020202020204" pitchFamily="34" charset="0"/>
                      </a:endParaRPr>
                    </a:p>
                  </a:txBody>
                  <a:tcPr marL="9525" marR="9525" marT="9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err="1" smtClean="0">
                          <a:solidFill>
                            <a:srgbClr val="000000"/>
                          </a:solidFill>
                          <a:effectLst/>
                          <a:latin typeface="Arial Narrow" panose="020B0606020202030204" pitchFamily="34" charset="0"/>
                          <a:cs typeface="Arial" panose="020B0604020202020204" pitchFamily="34" charset="0"/>
                        </a:rPr>
                        <a:t>Implementar</a:t>
                      </a:r>
                      <a:r>
                        <a:rPr lang="en-US" sz="1400" b="1" i="0" u="none" strike="noStrike" dirty="0" smtClean="0">
                          <a:solidFill>
                            <a:srgbClr val="000000"/>
                          </a:solidFill>
                          <a:effectLst/>
                          <a:latin typeface="Arial Narrow" panose="020B0606020202030204" pitchFamily="34" charset="0"/>
                          <a:cs typeface="Arial" panose="020B0604020202020204" pitchFamily="34" charset="0"/>
                        </a:rPr>
                        <a:t> </a:t>
                      </a:r>
                      <a:r>
                        <a:rPr lang="en-US" sz="1400" b="1" i="0" u="none" strike="noStrike" dirty="0" err="1" smtClean="0">
                          <a:solidFill>
                            <a:srgbClr val="000000"/>
                          </a:solidFill>
                          <a:effectLst/>
                          <a:latin typeface="Arial Narrow" panose="020B0606020202030204" pitchFamily="34" charset="0"/>
                          <a:cs typeface="Arial" panose="020B0604020202020204" pitchFamily="34" charset="0"/>
                        </a:rPr>
                        <a:t>aplicaciones</a:t>
                      </a:r>
                      <a:r>
                        <a:rPr lang="en-US" sz="1400" b="1" i="0" u="none" strike="noStrike" dirty="0" smtClean="0">
                          <a:solidFill>
                            <a:srgbClr val="000000"/>
                          </a:solidFill>
                          <a:effectLst/>
                          <a:latin typeface="Arial Narrow" panose="020B0606020202030204" pitchFamily="34" charset="0"/>
                          <a:cs typeface="Arial" panose="020B0604020202020204" pitchFamily="34" charset="0"/>
                        </a:rPr>
                        <a:t> </a:t>
                      </a:r>
                      <a:r>
                        <a:rPr lang="en-US" sz="1400" b="1" i="0" u="none" strike="noStrike" dirty="0" err="1" smtClean="0">
                          <a:solidFill>
                            <a:srgbClr val="000000"/>
                          </a:solidFill>
                          <a:effectLst/>
                          <a:latin typeface="Arial Narrow" panose="020B0606020202030204" pitchFamily="34" charset="0"/>
                          <a:cs typeface="Arial" panose="020B0604020202020204" pitchFamily="34" charset="0"/>
                        </a:rPr>
                        <a:t>informáticas</a:t>
                      </a:r>
                      <a:r>
                        <a:rPr lang="en-US" sz="1400" b="1" i="0" u="none" strike="noStrike" baseline="0" dirty="0" smtClean="0">
                          <a:solidFill>
                            <a:srgbClr val="000000"/>
                          </a:solidFill>
                          <a:effectLst/>
                          <a:latin typeface="Arial Narrow" panose="020B0606020202030204" pitchFamily="34" charset="0"/>
                          <a:cs typeface="Arial" panose="020B0604020202020204" pitchFamily="34" charset="0"/>
                        </a:rPr>
                        <a:t> para </a:t>
                      </a:r>
                      <a:r>
                        <a:rPr lang="en-US" sz="1400" b="1" i="0" u="none" strike="noStrike" baseline="0" dirty="0" err="1" smtClean="0">
                          <a:solidFill>
                            <a:srgbClr val="000000"/>
                          </a:solidFill>
                          <a:effectLst/>
                          <a:latin typeface="Arial Narrow" panose="020B0606020202030204" pitchFamily="34" charset="0"/>
                          <a:cs typeface="Arial" panose="020B0604020202020204" pitchFamily="34" charset="0"/>
                        </a:rPr>
                        <a:t>automatizar</a:t>
                      </a:r>
                      <a:r>
                        <a:rPr lang="en-US" sz="1400" b="1" i="0" u="none" strike="noStrike" baseline="0" dirty="0" smtClean="0">
                          <a:solidFill>
                            <a:srgbClr val="000000"/>
                          </a:solidFill>
                          <a:effectLst/>
                          <a:latin typeface="Arial Narrow" panose="020B0606020202030204" pitchFamily="34" charset="0"/>
                          <a:cs typeface="Arial" panose="020B0604020202020204" pitchFamily="34" charset="0"/>
                        </a:rPr>
                        <a:t> y </a:t>
                      </a:r>
                      <a:r>
                        <a:rPr lang="en-US" sz="1400" b="1" i="0" u="none" strike="noStrike" baseline="0" dirty="0" err="1" smtClean="0">
                          <a:solidFill>
                            <a:srgbClr val="000000"/>
                          </a:solidFill>
                          <a:effectLst/>
                          <a:latin typeface="Arial Narrow" panose="020B0606020202030204" pitchFamily="34" charset="0"/>
                          <a:cs typeface="Arial" panose="020B0604020202020204" pitchFamily="34" charset="0"/>
                        </a:rPr>
                        <a:t>hacer</a:t>
                      </a:r>
                      <a:r>
                        <a:rPr lang="en-US" sz="1400" b="1" i="0" u="none" strike="noStrike" baseline="0" dirty="0" smtClean="0">
                          <a:solidFill>
                            <a:srgbClr val="000000"/>
                          </a:solidFill>
                          <a:effectLst/>
                          <a:latin typeface="Arial Narrow" panose="020B0606020202030204" pitchFamily="34" charset="0"/>
                          <a:cs typeface="Arial" panose="020B0604020202020204" pitchFamily="34" charset="0"/>
                        </a:rPr>
                        <a:t> </a:t>
                      </a:r>
                      <a:r>
                        <a:rPr lang="en-US" sz="1400" b="1" i="0" u="none" strike="noStrike" baseline="0" dirty="0" err="1" smtClean="0">
                          <a:solidFill>
                            <a:srgbClr val="000000"/>
                          </a:solidFill>
                          <a:effectLst/>
                          <a:latin typeface="Arial Narrow" panose="020B0606020202030204" pitchFamily="34" charset="0"/>
                          <a:cs typeface="Arial" panose="020B0604020202020204" pitchFamily="34" charset="0"/>
                        </a:rPr>
                        <a:t>más</a:t>
                      </a:r>
                      <a:r>
                        <a:rPr lang="en-US" sz="1400" b="1" i="0" u="none" strike="noStrike" baseline="0" dirty="0" smtClean="0">
                          <a:solidFill>
                            <a:srgbClr val="000000"/>
                          </a:solidFill>
                          <a:effectLst/>
                          <a:latin typeface="Arial Narrow" panose="020B0606020202030204" pitchFamily="34" charset="0"/>
                          <a:cs typeface="Arial" panose="020B0604020202020204" pitchFamily="34" charset="0"/>
                        </a:rPr>
                        <a:t> </a:t>
                      </a:r>
                      <a:r>
                        <a:rPr lang="en-US" sz="1400" b="1" i="0" u="none" strike="noStrike" baseline="0" dirty="0" err="1" smtClean="0">
                          <a:solidFill>
                            <a:srgbClr val="000000"/>
                          </a:solidFill>
                          <a:effectLst/>
                          <a:latin typeface="Arial Narrow" panose="020B0606020202030204" pitchFamily="34" charset="0"/>
                          <a:cs typeface="Arial" panose="020B0604020202020204" pitchFamily="34" charset="0"/>
                        </a:rPr>
                        <a:t>eficiente</a:t>
                      </a:r>
                      <a:r>
                        <a:rPr lang="en-US" sz="1400" b="1" i="0" u="none" strike="noStrike" baseline="0" dirty="0" smtClean="0">
                          <a:solidFill>
                            <a:srgbClr val="000000"/>
                          </a:solidFill>
                          <a:effectLst/>
                          <a:latin typeface="Arial Narrow" panose="020B0606020202030204" pitchFamily="34" charset="0"/>
                          <a:cs typeface="Arial" panose="020B0604020202020204" pitchFamily="34" charset="0"/>
                        </a:rPr>
                        <a:t> la </a:t>
                      </a:r>
                      <a:r>
                        <a:rPr lang="en-US" sz="1400" b="1" i="0" u="none" strike="noStrike" baseline="0" dirty="0" err="1" smtClean="0">
                          <a:solidFill>
                            <a:srgbClr val="000000"/>
                          </a:solidFill>
                          <a:effectLst/>
                          <a:latin typeface="Arial Narrow" panose="020B0606020202030204" pitchFamily="34" charset="0"/>
                          <a:cs typeface="Arial" panose="020B0604020202020204" pitchFamily="34" charset="0"/>
                        </a:rPr>
                        <a:t>gestión</a:t>
                      </a:r>
                      <a:r>
                        <a:rPr lang="en-US" sz="1400" b="1" i="0" u="none" strike="noStrike" baseline="0" dirty="0" smtClean="0">
                          <a:solidFill>
                            <a:srgbClr val="000000"/>
                          </a:solidFill>
                          <a:effectLst/>
                          <a:latin typeface="Arial Narrow" panose="020B0606020202030204" pitchFamily="34" charset="0"/>
                          <a:cs typeface="Arial" panose="020B0604020202020204" pitchFamily="34" charset="0"/>
                        </a:rPr>
                        <a:t> de </a:t>
                      </a:r>
                      <a:r>
                        <a:rPr lang="en-US" sz="1400" b="1" i="0" u="none" strike="noStrike" baseline="0" dirty="0" err="1" smtClean="0">
                          <a:solidFill>
                            <a:srgbClr val="000000"/>
                          </a:solidFill>
                          <a:effectLst/>
                          <a:latin typeface="Arial Narrow" panose="020B0606020202030204" pitchFamily="34" charset="0"/>
                          <a:cs typeface="Arial" panose="020B0604020202020204" pitchFamily="34" charset="0"/>
                        </a:rPr>
                        <a:t>Comunicación</a:t>
                      </a:r>
                      <a:r>
                        <a:rPr lang="en-US" sz="1400" b="1" i="0" u="none" strike="noStrike" baseline="0" dirty="0" smtClean="0">
                          <a:solidFill>
                            <a:srgbClr val="000000"/>
                          </a:solidFill>
                          <a:effectLst/>
                          <a:latin typeface="Arial Narrow" panose="020B0606020202030204" pitchFamily="34" charset="0"/>
                          <a:cs typeface="Arial" panose="020B0604020202020204" pitchFamily="34" charset="0"/>
                        </a:rPr>
                        <a:t> </a:t>
                      </a:r>
                      <a:r>
                        <a:rPr lang="en-US" sz="1400" b="1" i="0" u="none" strike="noStrike" baseline="0" dirty="0" err="1" smtClean="0">
                          <a:solidFill>
                            <a:srgbClr val="000000"/>
                          </a:solidFill>
                          <a:effectLst/>
                          <a:latin typeface="Arial Narrow" panose="020B0606020202030204" pitchFamily="34" charset="0"/>
                          <a:cs typeface="Arial" panose="020B0604020202020204" pitchFamily="34" charset="0"/>
                        </a:rPr>
                        <a:t>interna</a:t>
                      </a:r>
                      <a:r>
                        <a:rPr lang="en-US" sz="1400" b="1" i="0" u="none" strike="noStrike" baseline="0" dirty="0" smtClean="0">
                          <a:solidFill>
                            <a:srgbClr val="000000"/>
                          </a:solidFill>
                          <a:effectLst/>
                          <a:latin typeface="Arial Narrow" panose="020B0606020202030204" pitchFamily="34" charset="0"/>
                          <a:cs typeface="Arial" panose="020B0604020202020204" pitchFamily="34" charset="0"/>
                        </a:rPr>
                        <a:t>, externa, administrative y </a:t>
                      </a:r>
                      <a:r>
                        <a:rPr lang="en-US" sz="1400" b="1" i="0" u="none" strike="noStrike" baseline="0" dirty="0" err="1" smtClean="0">
                          <a:solidFill>
                            <a:srgbClr val="000000"/>
                          </a:solidFill>
                          <a:effectLst/>
                          <a:latin typeface="Arial Narrow" panose="020B0606020202030204" pitchFamily="34" charset="0"/>
                          <a:cs typeface="Arial" panose="020B0604020202020204" pitchFamily="34" charset="0"/>
                        </a:rPr>
                        <a:t>contable</a:t>
                      </a:r>
                      <a:r>
                        <a:rPr lang="en-US" sz="1400" b="1" i="0" u="none" strike="noStrike" baseline="0" dirty="0" smtClean="0">
                          <a:solidFill>
                            <a:srgbClr val="000000"/>
                          </a:solidFill>
                          <a:effectLst/>
                          <a:latin typeface="Arial Narrow" panose="020B0606020202030204" pitchFamily="34" charset="0"/>
                          <a:cs typeface="Arial" panose="020B0604020202020204" pitchFamily="34" charset="0"/>
                        </a:rPr>
                        <a:t>.</a:t>
                      </a:r>
                      <a:endParaRPr lang="en-US" sz="1400" b="1" i="0" u="none" strike="noStrike" dirty="0">
                        <a:solidFill>
                          <a:srgbClr val="000000"/>
                        </a:solidFill>
                        <a:effectLst/>
                        <a:latin typeface="Arial Narrow" panose="020B0606020202030204" pitchFamily="34" charset="0"/>
                        <a:cs typeface="Arial" panose="020B0604020202020204" pitchFamily="34" charset="0"/>
                      </a:endParaRPr>
                    </a:p>
                  </a:txBody>
                  <a:tcPr marL="9525" marR="9525" marT="9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400" b="1" i="0" u="none" strike="noStrike" dirty="0" smtClean="0">
                          <a:solidFill>
                            <a:srgbClr val="000000"/>
                          </a:solidFill>
                          <a:effectLst/>
                          <a:latin typeface="Arial Narrow" panose="020B0606020202030204" pitchFamily="34" charset="0"/>
                          <a:cs typeface="Arial" panose="020B0604020202020204" pitchFamily="34" charset="0"/>
                        </a:rPr>
                        <a:t>2</a:t>
                      </a:r>
                      <a:endParaRPr lang="en-US" sz="1400" b="1" i="0" u="none" strike="noStrike" dirty="0">
                        <a:solidFill>
                          <a:srgbClr val="000000"/>
                        </a:solidFill>
                        <a:effectLst/>
                        <a:latin typeface="Arial Narrow" panose="020B0606020202030204" pitchFamily="34" charset="0"/>
                        <a:cs typeface="Arial" panose="020B0604020202020204" pitchFamily="34" charset="0"/>
                      </a:endParaRPr>
                    </a:p>
                  </a:txBody>
                  <a:tcPr marL="9525" marR="9525" marT="9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ctr" fontAlgn="ctr"/>
                      <a:r>
                        <a:rPr lang="es-ES" sz="1400" dirty="0" smtClean="0">
                          <a:latin typeface="Arial Narrow" panose="020B0606020202030204" pitchFamily="34" charset="0"/>
                          <a:cs typeface="Arial" panose="020B0604020202020204" pitchFamily="34" charset="0"/>
                        </a:rPr>
                        <a:t>La evaluación de eficacia correspondiente a esta oportunidad se mantiene con nota 2 debido a que existen desarrollos pendientes de aplicaciones, </a:t>
                      </a:r>
                      <a:r>
                        <a:rPr lang="es-CL" sz="1400" dirty="0" smtClean="0">
                          <a:latin typeface="Arial Narrow" panose="020B0606020202030204" pitchFamily="34" charset="0"/>
                          <a:cs typeface="Arial" panose="020B0604020202020204" pitchFamily="34" charset="0"/>
                        </a:rPr>
                        <a:t>desarrollos y mantenciones correctivas</a:t>
                      </a:r>
                      <a:endParaRPr lang="pt-BR" sz="1400" b="0" i="0" u="none" strike="noStrike" dirty="0">
                        <a:solidFill>
                          <a:srgbClr val="000000"/>
                        </a:solidFill>
                        <a:effectLst/>
                        <a:latin typeface="Arial Narrow" panose="020B060602020203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612562">
                <a:tc vMerge="1">
                  <a:txBody>
                    <a:bodyPr/>
                    <a:lstStyle/>
                    <a:p>
                      <a:pPr algn="ctr" rtl="0" fontAlgn="ct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L" sz="1400" b="1" i="0" u="none" strike="noStrike" noProof="0" dirty="0" smtClean="0">
                          <a:solidFill>
                            <a:srgbClr val="000000"/>
                          </a:solidFill>
                          <a:effectLst/>
                          <a:latin typeface="Arial Narrow" panose="020B0606020202030204" pitchFamily="34" charset="0"/>
                          <a:cs typeface="Arial" panose="020B0604020202020204" pitchFamily="34" charset="0"/>
                        </a:rPr>
                        <a:t>Implementar</a:t>
                      </a:r>
                      <a:r>
                        <a:rPr lang="en-US" sz="1400" b="1" i="0" u="none" strike="noStrike" baseline="0" dirty="0" smtClean="0">
                          <a:solidFill>
                            <a:srgbClr val="000000"/>
                          </a:solidFill>
                          <a:effectLst/>
                          <a:latin typeface="Arial Narrow" panose="020B0606020202030204" pitchFamily="34" charset="0"/>
                          <a:cs typeface="Arial" panose="020B0604020202020204" pitchFamily="34" charset="0"/>
                        </a:rPr>
                        <a:t> </a:t>
                      </a:r>
                      <a:r>
                        <a:rPr lang="en-US" sz="1400" b="1" i="0" u="none" strike="noStrike" baseline="0" dirty="0" err="1" smtClean="0">
                          <a:solidFill>
                            <a:srgbClr val="000000"/>
                          </a:solidFill>
                          <a:effectLst/>
                          <a:latin typeface="Arial Narrow" panose="020B0606020202030204" pitchFamily="34" charset="0"/>
                          <a:cs typeface="Arial" panose="020B0604020202020204" pitchFamily="34" charset="0"/>
                        </a:rPr>
                        <a:t>aplicaciones</a:t>
                      </a:r>
                      <a:r>
                        <a:rPr lang="en-US" sz="1400" b="1" i="0" u="none" strike="noStrike" baseline="0" dirty="0" smtClean="0">
                          <a:solidFill>
                            <a:srgbClr val="000000"/>
                          </a:solidFill>
                          <a:effectLst/>
                          <a:latin typeface="Arial Narrow" panose="020B0606020202030204" pitchFamily="34" charset="0"/>
                          <a:cs typeface="Arial" panose="020B0604020202020204" pitchFamily="34" charset="0"/>
                        </a:rPr>
                        <a:t> </a:t>
                      </a:r>
                      <a:r>
                        <a:rPr lang="en-US" sz="1400" b="1" i="0" u="none" strike="noStrike" baseline="0" dirty="0" err="1" smtClean="0">
                          <a:solidFill>
                            <a:srgbClr val="000000"/>
                          </a:solidFill>
                          <a:effectLst/>
                          <a:latin typeface="Arial Narrow" panose="020B0606020202030204" pitchFamily="34" charset="0"/>
                          <a:cs typeface="Arial" panose="020B0604020202020204" pitchFamily="34" charset="0"/>
                        </a:rPr>
                        <a:t>informaticas</a:t>
                      </a:r>
                      <a:r>
                        <a:rPr lang="en-US" sz="1400" b="1" i="0" u="none" strike="noStrike" baseline="0" dirty="0" smtClean="0">
                          <a:solidFill>
                            <a:srgbClr val="000000"/>
                          </a:solidFill>
                          <a:effectLst/>
                          <a:latin typeface="Arial Narrow" panose="020B0606020202030204" pitchFamily="34" charset="0"/>
                          <a:cs typeface="Arial" panose="020B0604020202020204" pitchFamily="34" charset="0"/>
                        </a:rPr>
                        <a:t> para </a:t>
                      </a:r>
                      <a:r>
                        <a:rPr lang="en-US" sz="1400" b="1" i="0" u="none" strike="noStrike" baseline="0" dirty="0" err="1" smtClean="0">
                          <a:solidFill>
                            <a:srgbClr val="000000"/>
                          </a:solidFill>
                          <a:effectLst/>
                          <a:latin typeface="Arial Narrow" panose="020B0606020202030204" pitchFamily="34" charset="0"/>
                          <a:cs typeface="Arial" panose="020B0604020202020204" pitchFamily="34" charset="0"/>
                        </a:rPr>
                        <a:t>automatizar</a:t>
                      </a:r>
                      <a:r>
                        <a:rPr lang="en-US" sz="1400" b="1" i="0" u="none" strike="noStrike" baseline="0" dirty="0" smtClean="0">
                          <a:solidFill>
                            <a:srgbClr val="000000"/>
                          </a:solidFill>
                          <a:effectLst/>
                          <a:latin typeface="Arial Narrow" panose="020B0606020202030204" pitchFamily="34" charset="0"/>
                          <a:cs typeface="Arial" panose="020B0604020202020204" pitchFamily="34" charset="0"/>
                        </a:rPr>
                        <a:t> y </a:t>
                      </a:r>
                      <a:r>
                        <a:rPr lang="en-US" sz="1400" b="1" i="0" u="none" strike="noStrike" baseline="0" dirty="0" err="1" smtClean="0">
                          <a:solidFill>
                            <a:srgbClr val="000000"/>
                          </a:solidFill>
                          <a:effectLst/>
                          <a:latin typeface="Arial Narrow" panose="020B0606020202030204" pitchFamily="34" charset="0"/>
                          <a:cs typeface="Arial" panose="020B0604020202020204" pitchFamily="34" charset="0"/>
                        </a:rPr>
                        <a:t>hacer</a:t>
                      </a:r>
                      <a:r>
                        <a:rPr lang="en-US" sz="1400" b="1" i="0" u="none" strike="noStrike" baseline="0" dirty="0" smtClean="0">
                          <a:solidFill>
                            <a:srgbClr val="000000"/>
                          </a:solidFill>
                          <a:effectLst/>
                          <a:latin typeface="Arial Narrow" panose="020B0606020202030204" pitchFamily="34" charset="0"/>
                          <a:cs typeface="Arial" panose="020B0604020202020204" pitchFamily="34" charset="0"/>
                        </a:rPr>
                        <a:t> mas </a:t>
                      </a:r>
                      <a:r>
                        <a:rPr lang="en-US" sz="1400" b="1" i="0" u="none" strike="noStrike" baseline="0" dirty="0" err="1" smtClean="0">
                          <a:solidFill>
                            <a:srgbClr val="000000"/>
                          </a:solidFill>
                          <a:effectLst/>
                          <a:latin typeface="Arial Narrow" panose="020B0606020202030204" pitchFamily="34" charset="0"/>
                          <a:cs typeface="Arial" panose="020B0604020202020204" pitchFamily="34" charset="0"/>
                        </a:rPr>
                        <a:t>eficiente</a:t>
                      </a:r>
                      <a:r>
                        <a:rPr lang="en-US" sz="1400" b="1" i="0" u="none" strike="noStrike" baseline="0" dirty="0" smtClean="0">
                          <a:solidFill>
                            <a:srgbClr val="000000"/>
                          </a:solidFill>
                          <a:effectLst/>
                          <a:latin typeface="Arial Narrow" panose="020B0606020202030204" pitchFamily="34" charset="0"/>
                          <a:cs typeface="Arial" panose="020B0604020202020204" pitchFamily="34" charset="0"/>
                        </a:rPr>
                        <a:t> la </a:t>
                      </a:r>
                      <a:r>
                        <a:rPr lang="en-US" sz="1400" b="1" i="0" u="none" strike="noStrike" baseline="0" dirty="0" err="1" smtClean="0">
                          <a:solidFill>
                            <a:srgbClr val="000000"/>
                          </a:solidFill>
                          <a:effectLst/>
                          <a:latin typeface="Arial Narrow" panose="020B0606020202030204" pitchFamily="34" charset="0"/>
                          <a:cs typeface="Arial" panose="020B0604020202020204" pitchFamily="34" charset="0"/>
                        </a:rPr>
                        <a:t>gestión</a:t>
                      </a:r>
                      <a:r>
                        <a:rPr lang="en-US" sz="1400" b="1" i="0" u="none" strike="noStrike" baseline="0" dirty="0" smtClean="0">
                          <a:solidFill>
                            <a:srgbClr val="000000"/>
                          </a:solidFill>
                          <a:effectLst/>
                          <a:latin typeface="Arial Narrow" panose="020B0606020202030204" pitchFamily="34" charset="0"/>
                          <a:cs typeface="Arial" panose="020B0604020202020204" pitchFamily="34" charset="0"/>
                        </a:rPr>
                        <a:t> del Sistema de </a:t>
                      </a:r>
                      <a:r>
                        <a:rPr lang="es-CL" sz="1400" b="1" i="0" u="none" strike="noStrike" baseline="0" noProof="0" dirty="0" smtClean="0">
                          <a:solidFill>
                            <a:srgbClr val="000000"/>
                          </a:solidFill>
                          <a:effectLst/>
                          <a:latin typeface="Arial Narrow" panose="020B0606020202030204" pitchFamily="34" charset="0"/>
                          <a:cs typeface="Arial" panose="020B0604020202020204" pitchFamily="34" charset="0"/>
                        </a:rPr>
                        <a:t>Gestión</a:t>
                      </a:r>
                      <a:r>
                        <a:rPr lang="en-US" sz="1400" b="1" i="0" u="none" strike="noStrike" baseline="0" dirty="0" smtClean="0">
                          <a:solidFill>
                            <a:srgbClr val="000000"/>
                          </a:solidFill>
                          <a:effectLst/>
                          <a:latin typeface="Arial Narrow" panose="020B0606020202030204" pitchFamily="34" charset="0"/>
                          <a:cs typeface="Arial" panose="020B0604020202020204" pitchFamily="34" charset="0"/>
                        </a:rPr>
                        <a:t> de </a:t>
                      </a:r>
                      <a:r>
                        <a:rPr lang="en-US" sz="1400" b="1" i="0" u="none" strike="noStrike" baseline="0" dirty="0" err="1" smtClean="0">
                          <a:solidFill>
                            <a:srgbClr val="000000"/>
                          </a:solidFill>
                          <a:effectLst/>
                          <a:latin typeface="Arial Narrow" panose="020B0606020202030204" pitchFamily="34" charset="0"/>
                          <a:cs typeface="Arial" panose="020B0604020202020204" pitchFamily="34" charset="0"/>
                        </a:rPr>
                        <a:t>Calidad</a:t>
                      </a:r>
                      <a:endParaRPr lang="en-US" sz="1400" b="1" i="0" u="none" strike="noStrike" dirty="0">
                        <a:solidFill>
                          <a:srgbClr val="000000"/>
                        </a:solidFill>
                        <a:effectLst/>
                        <a:latin typeface="Arial Narrow" panose="020B0606020202030204" pitchFamily="34" charset="0"/>
                        <a:cs typeface="Arial" panose="020B0604020202020204" pitchFamily="34" charset="0"/>
                      </a:endParaRPr>
                    </a:p>
                  </a:txBody>
                  <a:tcPr marL="9525" marR="9525" marT="9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400" b="1" i="0" u="none" strike="noStrike" dirty="0" smtClean="0">
                          <a:solidFill>
                            <a:srgbClr val="000000"/>
                          </a:solidFill>
                          <a:effectLst/>
                          <a:latin typeface="Arial Narrow" panose="020B0606020202030204" pitchFamily="34" charset="0"/>
                          <a:cs typeface="Arial" panose="020B0604020202020204" pitchFamily="34" charset="0"/>
                        </a:rPr>
                        <a:t>2</a:t>
                      </a:r>
                      <a:endParaRPr lang="en-US" sz="1400" b="1" i="0" u="none" strike="noStrike" dirty="0">
                        <a:solidFill>
                          <a:srgbClr val="000000"/>
                        </a:solidFill>
                        <a:effectLst/>
                        <a:latin typeface="Arial Narrow" panose="020B0606020202030204" pitchFamily="34" charset="0"/>
                        <a:cs typeface="Arial" panose="020B0604020202020204" pitchFamily="34" charset="0"/>
                      </a:endParaRPr>
                    </a:p>
                  </a:txBody>
                  <a:tcPr marL="9525" marR="9525" marT="9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vMerge="1">
                  <a:txBody>
                    <a:bodyPr/>
                    <a:lstStyle/>
                    <a:p>
                      <a:pPr algn="ctr" fontAlgn="ctr"/>
                      <a:endParaRPr lang="pt-BR" sz="14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42600667"/>
                  </a:ext>
                </a:extLst>
              </a:tr>
            </a:tbl>
          </a:graphicData>
        </a:graphic>
      </p:graphicFrame>
    </p:spTree>
    <p:extLst>
      <p:ext uri="{BB962C8B-B14F-4D97-AF65-F5344CB8AC3E}">
        <p14:creationId xmlns:p14="http://schemas.microsoft.com/office/powerpoint/2010/main" val="10737653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48B86858-C1B6-B6D8-1415-A337CB06C984}"/>
              </a:ext>
            </a:extLst>
          </p:cNvPr>
          <p:cNvGraphicFramePr>
            <a:graphicFrameLocks noGrp="1"/>
          </p:cNvGraphicFramePr>
          <p:nvPr>
            <p:extLst/>
          </p:nvPr>
        </p:nvGraphicFramePr>
        <p:xfrm>
          <a:off x="1119553" y="1611317"/>
          <a:ext cx="10247142" cy="3990927"/>
        </p:xfrm>
        <a:graphic>
          <a:graphicData uri="http://schemas.openxmlformats.org/drawingml/2006/table">
            <a:tbl>
              <a:tblPr/>
              <a:tblGrid>
                <a:gridCol w="1826667">
                  <a:extLst>
                    <a:ext uri="{9D8B030D-6E8A-4147-A177-3AD203B41FA5}">
                      <a16:colId xmlns:a16="http://schemas.microsoft.com/office/drawing/2014/main" val="20000"/>
                    </a:ext>
                  </a:extLst>
                </a:gridCol>
                <a:gridCol w="1341781">
                  <a:extLst>
                    <a:ext uri="{9D8B030D-6E8A-4147-A177-3AD203B41FA5}">
                      <a16:colId xmlns:a16="http://schemas.microsoft.com/office/drawing/2014/main" val="20001"/>
                    </a:ext>
                  </a:extLst>
                </a:gridCol>
                <a:gridCol w="2996725">
                  <a:extLst>
                    <a:ext uri="{9D8B030D-6E8A-4147-A177-3AD203B41FA5}">
                      <a16:colId xmlns:a16="http://schemas.microsoft.com/office/drawing/2014/main" val="20002"/>
                    </a:ext>
                  </a:extLst>
                </a:gridCol>
                <a:gridCol w="1536960">
                  <a:extLst>
                    <a:ext uri="{9D8B030D-6E8A-4147-A177-3AD203B41FA5}">
                      <a16:colId xmlns:a16="http://schemas.microsoft.com/office/drawing/2014/main" val="20003"/>
                    </a:ext>
                  </a:extLst>
                </a:gridCol>
                <a:gridCol w="2545009">
                  <a:extLst>
                    <a:ext uri="{9D8B030D-6E8A-4147-A177-3AD203B41FA5}">
                      <a16:colId xmlns:a16="http://schemas.microsoft.com/office/drawing/2014/main" val="507422421"/>
                    </a:ext>
                  </a:extLst>
                </a:gridCol>
              </a:tblGrid>
              <a:tr h="671485">
                <a:tc>
                  <a:txBody>
                    <a:bodyPr/>
                    <a:lstStyle/>
                    <a:p>
                      <a:pPr algn="ctr" rtl="0" fontAlgn="ctr"/>
                      <a:r>
                        <a:rPr lang="en-US" sz="1400" b="1" i="0" u="none" strike="noStrike" dirty="0" err="1" smtClean="0">
                          <a:solidFill>
                            <a:srgbClr val="FFFFFF"/>
                          </a:solidFill>
                          <a:effectLst/>
                          <a:latin typeface="Arial Narrow" panose="020B0606020202030204" pitchFamily="34" charset="0"/>
                          <a:cs typeface="Arial" panose="020B0604020202020204" pitchFamily="34" charset="0"/>
                        </a:rPr>
                        <a:t>Oportunidad</a:t>
                      </a:r>
                      <a:endParaRPr lang="en-US" sz="1400" b="1" i="0" u="none" strike="noStrike" dirty="0">
                        <a:solidFill>
                          <a:srgbClr val="FFFFFF"/>
                        </a:solidFill>
                        <a:effectLst/>
                        <a:latin typeface="Arial Narrow" panose="020B0606020202030204" pitchFamily="34" charset="0"/>
                        <a:cs typeface="Arial" panose="020B0604020202020204" pitchFamily="34" charset="0"/>
                      </a:endParaRPr>
                    </a:p>
                  </a:txBody>
                  <a:tcPr marL="9525" marR="9525" marT="9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Narrow" panose="020B0606020202030204" pitchFamily="34" charset="0"/>
                          <a:cs typeface="Arial" panose="020B0604020202020204" pitchFamily="34" charset="0"/>
                        </a:rPr>
                        <a:t>Resp.</a:t>
                      </a:r>
                    </a:p>
                  </a:txBody>
                  <a:tcPr marL="9525" marR="9525" marT="9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err="1" smtClean="0">
                          <a:solidFill>
                            <a:srgbClr val="FFFFFF"/>
                          </a:solidFill>
                          <a:effectLst/>
                          <a:latin typeface="Arial Narrow" panose="020B0606020202030204" pitchFamily="34" charset="0"/>
                          <a:cs typeface="Arial" panose="020B0604020202020204" pitchFamily="34" charset="0"/>
                        </a:rPr>
                        <a:t>Acciones</a:t>
                      </a:r>
                      <a:endParaRPr lang="en-US" sz="1400" b="1" i="0" u="none" strike="noStrike" dirty="0">
                        <a:solidFill>
                          <a:srgbClr val="FFFFFF"/>
                        </a:solidFill>
                        <a:effectLst/>
                        <a:latin typeface="Arial Narrow" panose="020B0606020202030204" pitchFamily="34" charset="0"/>
                        <a:cs typeface="Arial" panose="020B0604020202020204" pitchFamily="34" charset="0"/>
                      </a:endParaRPr>
                    </a:p>
                  </a:txBody>
                  <a:tcPr marL="9525" marR="9525" marT="9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err="1" smtClean="0">
                          <a:solidFill>
                            <a:srgbClr val="FFFFFF"/>
                          </a:solidFill>
                          <a:effectLst/>
                          <a:latin typeface="Arial Narrow" panose="020B0606020202030204" pitchFamily="34" charset="0"/>
                          <a:cs typeface="Arial" panose="020B0604020202020204" pitchFamily="34" charset="0"/>
                        </a:rPr>
                        <a:t>Eficacia</a:t>
                      </a:r>
                      <a:r>
                        <a:rPr lang="en-US" sz="1400" b="1" i="0" u="none" strike="noStrike" dirty="0" smtClean="0">
                          <a:solidFill>
                            <a:srgbClr val="FFFFFF"/>
                          </a:solidFill>
                          <a:effectLst/>
                          <a:latin typeface="Arial Narrow" panose="020B0606020202030204" pitchFamily="34" charset="0"/>
                          <a:cs typeface="Arial" panose="020B0604020202020204" pitchFamily="34" charset="0"/>
                        </a:rPr>
                        <a:t> 2023</a:t>
                      </a:r>
                      <a:endParaRPr lang="en-US" sz="1400" b="1" i="0" u="none" strike="noStrike" dirty="0">
                        <a:solidFill>
                          <a:srgbClr val="FFFFFF"/>
                        </a:solidFill>
                        <a:effectLst/>
                        <a:latin typeface="Arial Narrow" panose="020B0606020202030204" pitchFamily="34" charset="0"/>
                        <a:cs typeface="Arial" panose="020B0604020202020204" pitchFamily="34" charset="0"/>
                      </a:endParaRPr>
                    </a:p>
                  </a:txBody>
                  <a:tcPr marL="9525" marR="9525" marT="9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_tradnl" sz="1400" b="1" i="0" u="none" strike="noStrike" kern="1200" cap="none" normalizeH="0" baseline="0" dirty="0" smtClean="0">
                          <a:ln>
                            <a:noFill/>
                          </a:ln>
                          <a:solidFill>
                            <a:schemeClr val="bg1"/>
                          </a:solidFill>
                          <a:effectLst/>
                          <a:latin typeface="Arial Narrow" panose="020B0606020202030204" pitchFamily="34" charset="0"/>
                          <a:ea typeface="MS PGothic" charset="-128"/>
                          <a:cs typeface="Arial" panose="020B0604020202020204" pitchFamily="34" charset="0"/>
                        </a:rPr>
                        <a:t>Observaciones</a:t>
                      </a:r>
                      <a:endParaRPr kumimoji="0" lang="es-ES" altLang="es-ES_tradnl" sz="1400" b="1" i="0" u="none" strike="noStrike" kern="1200" cap="none" normalizeH="0" baseline="0" dirty="0">
                        <a:ln>
                          <a:noFill/>
                        </a:ln>
                        <a:solidFill>
                          <a:schemeClr val="bg1"/>
                        </a:solidFill>
                        <a:effectLst/>
                        <a:latin typeface="Arial Narrow" panose="020B0606020202030204" pitchFamily="34" charset="0"/>
                        <a:ea typeface="MS PGothic" charset="-128"/>
                        <a:cs typeface="Arial" panose="020B0604020202020204" pitchFamily="34" charset="0"/>
                      </a:endParaRPr>
                    </a:p>
                  </a:txBody>
                  <a:tcPr marL="44449" marR="4444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1612562">
                <a:tc>
                  <a:txBody>
                    <a:bodyPr/>
                    <a:lstStyle/>
                    <a:p>
                      <a:pPr algn="ctr" rtl="0" fontAlgn="ctr"/>
                      <a:r>
                        <a:rPr lang="es-ES" sz="1400" b="1" i="0" u="none" strike="noStrike" dirty="0" smtClean="0">
                          <a:solidFill>
                            <a:srgbClr val="000000"/>
                          </a:solidFill>
                          <a:effectLst/>
                          <a:latin typeface="Arial Narrow" panose="020B0606020202030204" pitchFamily="34" charset="0"/>
                          <a:cs typeface="Arial" panose="020B0604020202020204" pitchFamily="34" charset="0"/>
                        </a:rPr>
                        <a:t>Mejora de los procesos internos relacionados al proyecto </a:t>
                      </a:r>
                      <a:r>
                        <a:rPr lang="es-ES" sz="1400" b="1" i="0" u="none" strike="noStrike" dirty="0" err="1" smtClean="0">
                          <a:solidFill>
                            <a:srgbClr val="000000"/>
                          </a:solidFill>
                          <a:effectLst/>
                          <a:latin typeface="Arial Narrow" panose="020B0606020202030204" pitchFamily="34" charset="0"/>
                          <a:cs typeface="Arial" panose="020B0604020202020204" pitchFamily="34" charset="0"/>
                        </a:rPr>
                        <a:t>Rex</a:t>
                      </a:r>
                      <a:endParaRPr lang="en-US" sz="1400" b="1" i="0" u="none" strike="noStrike" dirty="0">
                        <a:solidFill>
                          <a:srgbClr val="000000"/>
                        </a:solidFill>
                        <a:effectLst/>
                        <a:latin typeface="Arial Narrow" panose="020B0606020202030204" pitchFamily="34" charset="0"/>
                        <a:cs typeface="Arial" panose="020B0604020202020204" pitchFamily="34" charset="0"/>
                      </a:endParaRPr>
                    </a:p>
                  </a:txBody>
                  <a:tcPr marL="9525" marR="9525" marT="9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1" i="0" u="none" strike="noStrike" kern="1200" dirty="0" smtClean="0">
                          <a:solidFill>
                            <a:srgbClr val="000000"/>
                          </a:solidFill>
                          <a:effectLst/>
                          <a:latin typeface="Arial Narrow" panose="020B0606020202030204" pitchFamily="34" charset="0"/>
                          <a:ea typeface="+mn-ea"/>
                          <a:cs typeface="Arial" panose="020B0604020202020204" pitchFamily="34" charset="0"/>
                        </a:rPr>
                        <a:t>Dir. Personas</a:t>
                      </a:r>
                      <a:endParaRPr lang="en-US" sz="1400" b="1" i="0" u="none" strike="noStrike" kern="1200" dirty="0">
                        <a:solidFill>
                          <a:srgbClr val="000000"/>
                        </a:solidFill>
                        <a:effectLst/>
                        <a:latin typeface="Arial Narrow" panose="020B0606020202030204" pitchFamily="34" charset="0"/>
                        <a:ea typeface="+mn-ea"/>
                        <a:cs typeface="Arial" panose="020B0604020202020204" pitchFamily="34" charset="0"/>
                      </a:endParaRPr>
                    </a:p>
                  </a:txBody>
                  <a:tcPr marL="9525" marR="9525" marT="9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400" b="1" i="0" u="none" strike="noStrike" dirty="0" smtClean="0">
                          <a:solidFill>
                            <a:srgbClr val="000000"/>
                          </a:solidFill>
                          <a:effectLst/>
                          <a:latin typeface="Arial Narrow" panose="020B0606020202030204" pitchFamily="34" charset="0"/>
                          <a:cs typeface="Arial" panose="020B0604020202020204" pitchFamily="34" charset="0"/>
                        </a:rPr>
                        <a:t>Integración del módulo del sistema </a:t>
                      </a:r>
                      <a:r>
                        <a:rPr lang="es-ES" sz="1400" b="1" i="0" u="none" strike="noStrike" dirty="0" err="1" smtClean="0">
                          <a:solidFill>
                            <a:srgbClr val="000000"/>
                          </a:solidFill>
                          <a:effectLst/>
                          <a:latin typeface="Arial Narrow" panose="020B0606020202030204" pitchFamily="34" charset="0"/>
                          <a:cs typeface="Arial" panose="020B0604020202020204" pitchFamily="34" charset="0"/>
                        </a:rPr>
                        <a:t>Rex</a:t>
                      </a:r>
                      <a:r>
                        <a:rPr lang="es-ES" sz="1400" b="1" i="0" u="none" strike="noStrike" dirty="0" smtClean="0">
                          <a:solidFill>
                            <a:srgbClr val="000000"/>
                          </a:solidFill>
                          <a:effectLst/>
                          <a:latin typeface="Arial Narrow" panose="020B0606020202030204" pitchFamily="34" charset="0"/>
                          <a:cs typeface="Arial" panose="020B0604020202020204" pitchFamily="34" charset="0"/>
                        </a:rPr>
                        <a:t> para una mayor automatización de procesos </a:t>
                      </a:r>
                      <a:endParaRPr lang="en-US" sz="1400" b="1" i="0" u="none" strike="noStrike" dirty="0">
                        <a:solidFill>
                          <a:srgbClr val="000000"/>
                        </a:solidFill>
                        <a:effectLst/>
                        <a:latin typeface="Arial Narrow" panose="020B0606020202030204" pitchFamily="34" charset="0"/>
                        <a:cs typeface="Arial" panose="020B0604020202020204" pitchFamily="34" charset="0"/>
                      </a:endParaRPr>
                    </a:p>
                  </a:txBody>
                  <a:tcPr marL="9525" marR="9525" marT="9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400" b="1" i="0" u="none" strike="noStrike" dirty="0" smtClean="0">
                          <a:solidFill>
                            <a:srgbClr val="000000"/>
                          </a:solidFill>
                          <a:effectLst/>
                          <a:latin typeface="Arial Narrow" panose="020B0606020202030204" pitchFamily="34" charset="0"/>
                          <a:cs typeface="Arial" panose="020B0604020202020204" pitchFamily="34" charset="0"/>
                        </a:rPr>
                        <a:t>2</a:t>
                      </a:r>
                      <a:endParaRPr lang="en-US" sz="1400" b="1" i="0" u="none" strike="noStrike" dirty="0">
                        <a:solidFill>
                          <a:srgbClr val="000000"/>
                        </a:solidFill>
                        <a:effectLst/>
                        <a:latin typeface="Arial Narrow" panose="020B0606020202030204" pitchFamily="34" charset="0"/>
                        <a:cs typeface="Arial" panose="020B0604020202020204" pitchFamily="34" charset="0"/>
                      </a:endParaRPr>
                    </a:p>
                  </a:txBody>
                  <a:tcPr marL="9525" marR="9525" marT="9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pt-BR" sz="1400" b="0" i="0" u="none" strike="noStrike" dirty="0" smtClean="0">
                          <a:solidFill>
                            <a:srgbClr val="000000"/>
                          </a:solidFill>
                          <a:effectLst/>
                          <a:latin typeface="Arial Narrow" panose="020B0606020202030204" pitchFamily="34" charset="0"/>
                          <a:cs typeface="Arial" panose="020B0604020202020204" pitchFamily="34" charset="0"/>
                        </a:rPr>
                        <a:t>Se</a:t>
                      </a:r>
                      <a:r>
                        <a:rPr lang="pt-BR" sz="1400" b="0" i="0" u="none" strike="noStrike" baseline="0" dirty="0" smtClean="0">
                          <a:solidFill>
                            <a:srgbClr val="000000"/>
                          </a:solidFill>
                          <a:effectLst/>
                          <a:latin typeface="Arial Narrow" panose="020B0606020202030204" pitchFamily="34" charset="0"/>
                          <a:cs typeface="Arial" panose="020B0604020202020204" pitchFamily="34" charset="0"/>
                        </a:rPr>
                        <a:t> a ido implementado de manera progresiva. </a:t>
                      </a:r>
                      <a:r>
                        <a:rPr lang="pt-BR" sz="1400" b="0" i="0" u="none" strike="noStrike" baseline="0" dirty="0" err="1" smtClean="0">
                          <a:solidFill>
                            <a:srgbClr val="000000"/>
                          </a:solidFill>
                          <a:effectLst/>
                          <a:latin typeface="Arial Narrow" panose="020B0606020202030204" pitchFamily="34" charset="0"/>
                          <a:cs typeface="Arial" panose="020B0604020202020204" pitchFamily="34" charset="0"/>
                        </a:rPr>
                        <a:t>Sin</a:t>
                      </a:r>
                      <a:r>
                        <a:rPr lang="pt-BR" sz="1400" b="0" i="0" u="none" strike="noStrike" baseline="0" dirty="0" smtClean="0">
                          <a:solidFill>
                            <a:srgbClr val="000000"/>
                          </a:solidFill>
                          <a:effectLst/>
                          <a:latin typeface="Arial Narrow" panose="020B0606020202030204" pitchFamily="34" charset="0"/>
                          <a:cs typeface="Arial" panose="020B0604020202020204" pitchFamily="34" charset="0"/>
                        </a:rPr>
                        <a:t> embargo, se completará la implementación durante el último trimestre 2023</a:t>
                      </a:r>
                      <a:r>
                        <a:rPr lang="pt-BR" sz="1400" b="0" i="0" u="none" strike="noStrike" baseline="0" dirty="0" smtClean="0">
                          <a:solidFill>
                            <a:srgbClr val="000000"/>
                          </a:solidFill>
                          <a:effectLst/>
                          <a:latin typeface="Arial Narrow" panose="020B0606020202030204" pitchFamily="34" charset="0"/>
                        </a:rPr>
                        <a:t>.</a:t>
                      </a:r>
                      <a:endParaRPr lang="pt-BR" sz="1400" b="0"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13691992"/>
                  </a:ext>
                </a:extLst>
              </a:tr>
              <a:tr h="1612562">
                <a:tc>
                  <a:txBody>
                    <a:bodyPr/>
                    <a:lstStyle/>
                    <a:p>
                      <a:pPr algn="ctr" rtl="0" fontAlgn="ctr"/>
                      <a:r>
                        <a:rPr lang="es-ES" sz="1400" b="1" i="0" u="none" strike="noStrike" dirty="0" smtClean="0">
                          <a:solidFill>
                            <a:srgbClr val="000000"/>
                          </a:solidFill>
                          <a:effectLst/>
                          <a:latin typeface="Arial Narrow" panose="020B0606020202030204" pitchFamily="34" charset="0"/>
                          <a:cs typeface="Arial" panose="020B0604020202020204" pitchFamily="34" charset="0"/>
                        </a:rPr>
                        <a:t>Detectar oportunidades de mejora del MPD y trabajos en su implementación</a:t>
                      </a:r>
                      <a:endParaRPr lang="en-US" sz="1400" b="1" i="0" u="none" strike="noStrike" dirty="0">
                        <a:solidFill>
                          <a:srgbClr val="000000"/>
                        </a:solidFill>
                        <a:effectLst/>
                        <a:latin typeface="Arial Narrow" panose="020B0606020202030204" pitchFamily="34" charset="0"/>
                        <a:cs typeface="Arial" panose="020B0604020202020204" pitchFamily="34" charset="0"/>
                      </a:endParaRPr>
                    </a:p>
                  </a:txBody>
                  <a:tcPr marL="9525" marR="9525" marT="9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1" i="0" u="none" strike="noStrike" kern="1200" dirty="0" smtClean="0">
                          <a:solidFill>
                            <a:srgbClr val="000000"/>
                          </a:solidFill>
                          <a:effectLst/>
                          <a:latin typeface="Arial Narrow" panose="020B0606020202030204" pitchFamily="34" charset="0"/>
                          <a:ea typeface="+mn-ea"/>
                          <a:cs typeface="Arial" panose="020B0604020202020204" pitchFamily="34" charset="0"/>
                        </a:rPr>
                        <a:t>Dir. Legal</a:t>
                      </a:r>
                      <a:endParaRPr lang="en-US" sz="1400" b="1" i="0" u="none" strike="noStrike" kern="1200" dirty="0">
                        <a:solidFill>
                          <a:srgbClr val="000000"/>
                        </a:solidFill>
                        <a:effectLst/>
                        <a:latin typeface="Arial Narrow" panose="020B0606020202030204" pitchFamily="34" charset="0"/>
                        <a:ea typeface="+mn-ea"/>
                        <a:cs typeface="Arial" panose="020B0604020202020204" pitchFamily="34" charset="0"/>
                      </a:endParaRPr>
                    </a:p>
                  </a:txBody>
                  <a:tcPr marL="9525" marR="9525" marT="9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400" b="1" i="0" u="none" strike="noStrike" dirty="0" smtClean="0">
                          <a:solidFill>
                            <a:srgbClr val="000000"/>
                          </a:solidFill>
                          <a:effectLst/>
                          <a:latin typeface="Arial Narrow" panose="020B0606020202030204" pitchFamily="34" charset="0"/>
                          <a:cs typeface="Arial" panose="020B0604020202020204" pitchFamily="34" charset="0"/>
                        </a:rPr>
                        <a:t>Cumplir con lineamiento de Supervisión anual del modelo</a:t>
                      </a:r>
                    </a:p>
                    <a:p>
                      <a:pPr algn="ctr" fontAlgn="ctr"/>
                      <a:r>
                        <a:rPr lang="es-ES" sz="1400" b="1" i="0" u="none" strike="noStrike" dirty="0" smtClean="0">
                          <a:solidFill>
                            <a:srgbClr val="000000"/>
                          </a:solidFill>
                          <a:effectLst/>
                          <a:latin typeface="Arial Narrow" panose="020B0606020202030204" pitchFamily="34" charset="0"/>
                          <a:cs typeface="Arial" panose="020B0604020202020204" pitchFamily="34" charset="0"/>
                        </a:rPr>
                        <a:t>Realizar plan trianual de prevención</a:t>
                      </a:r>
                      <a:endParaRPr lang="en-US" sz="1400" b="1" i="0" u="none" strike="noStrike" dirty="0">
                        <a:solidFill>
                          <a:srgbClr val="000000"/>
                        </a:solidFill>
                        <a:effectLst/>
                        <a:latin typeface="Arial Narrow" panose="020B0606020202030204" pitchFamily="34" charset="0"/>
                        <a:cs typeface="Arial" panose="020B0604020202020204" pitchFamily="34" charset="0"/>
                      </a:endParaRPr>
                    </a:p>
                  </a:txBody>
                  <a:tcPr marL="9525" marR="9525" marT="9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400" b="1" i="0" u="none" strike="noStrike" dirty="0" smtClean="0">
                          <a:solidFill>
                            <a:srgbClr val="000000"/>
                          </a:solidFill>
                          <a:effectLst/>
                          <a:latin typeface="Arial Narrow" panose="020B0606020202030204" pitchFamily="34" charset="0"/>
                          <a:cs typeface="Arial" panose="020B0604020202020204" pitchFamily="34" charset="0"/>
                        </a:rPr>
                        <a:t>No</a:t>
                      </a:r>
                      <a:r>
                        <a:rPr lang="en-US" sz="1400" b="1" i="0" u="none" strike="noStrike" baseline="0" dirty="0" smtClean="0">
                          <a:solidFill>
                            <a:srgbClr val="000000"/>
                          </a:solidFill>
                          <a:effectLst/>
                          <a:latin typeface="Arial Narrow" panose="020B0606020202030204" pitchFamily="34" charset="0"/>
                          <a:cs typeface="Arial" panose="020B0604020202020204" pitchFamily="34" charset="0"/>
                        </a:rPr>
                        <a:t> implementada</a:t>
                      </a:r>
                      <a:endParaRPr lang="en-US" sz="1400" b="1" i="0" u="none" strike="noStrike" dirty="0">
                        <a:solidFill>
                          <a:srgbClr val="000000"/>
                        </a:solidFill>
                        <a:effectLst/>
                        <a:latin typeface="Arial Narrow" panose="020B0606020202030204" pitchFamily="34" charset="0"/>
                        <a:cs typeface="Arial" panose="020B0604020202020204" pitchFamily="34" charset="0"/>
                      </a:endParaRPr>
                    </a:p>
                  </a:txBody>
                  <a:tcPr marL="9525" marR="9525" marT="9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s-ES" sz="1400" dirty="0" smtClean="0">
                          <a:latin typeface="Arial Narrow" panose="020B0606020202030204" pitchFamily="34" charset="0"/>
                          <a:cs typeface="Arial" panose="020B0604020202020204" pitchFamily="34" charset="0"/>
                        </a:rPr>
                        <a:t>No fue implementado debido a que nos encontrábamos stand by por Modelo de Prevención de Delitos, la cual incluyera nueva ley de delitos económicos. Sin embargo, esto se implementará en las mejoras ya detectadas al modelo actual el último trimestre del año 2023.</a:t>
                      </a:r>
                      <a:endParaRPr lang="pt-BR" sz="1400" b="0" i="0" u="none" strike="noStrike" dirty="0">
                        <a:solidFill>
                          <a:srgbClr val="000000"/>
                        </a:solidFill>
                        <a:effectLst/>
                        <a:latin typeface="Arial Narrow" panose="020B060602020203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4" name="Título 1">
            <a:extLst>
              <a:ext uri="{FF2B5EF4-FFF2-40B4-BE49-F238E27FC236}">
                <a16:creationId xmlns:a16="http://schemas.microsoft.com/office/drawing/2014/main" id="{FA1099FC-142B-43DE-5E1D-7F4DF0BDFC45}"/>
              </a:ext>
            </a:extLst>
          </p:cNvPr>
          <p:cNvSpPr txBox="1">
            <a:spLocks/>
          </p:cNvSpPr>
          <p:nvPr/>
        </p:nvSpPr>
        <p:spPr>
          <a:xfrm>
            <a:off x="1772529" y="404670"/>
            <a:ext cx="7877908" cy="109026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L" altLang="en-US" sz="4000" dirty="0" smtClean="0">
                <a:latin typeface="Arial Narrow" panose="020B0606020202030204" pitchFamily="34" charset="0"/>
              </a:rPr>
              <a:t>Evaluación de Eficacia</a:t>
            </a:r>
            <a:endParaRPr lang="es-CL" altLang="en-US" sz="4000" dirty="0">
              <a:latin typeface="Arial Narrow" panose="020B0606020202030204" pitchFamily="34" charset="0"/>
            </a:endParaRPr>
          </a:p>
        </p:txBody>
      </p:sp>
    </p:spTree>
    <p:extLst>
      <p:ext uri="{BB962C8B-B14F-4D97-AF65-F5344CB8AC3E}">
        <p14:creationId xmlns:p14="http://schemas.microsoft.com/office/powerpoint/2010/main" val="2341981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1099FC-142B-43DE-5E1D-7F4DF0BDFC45}"/>
              </a:ext>
            </a:extLst>
          </p:cNvPr>
          <p:cNvSpPr txBox="1">
            <a:spLocks/>
          </p:cNvSpPr>
          <p:nvPr/>
        </p:nvSpPr>
        <p:spPr>
          <a:xfrm>
            <a:off x="1711748" y="2658771"/>
            <a:ext cx="9523942" cy="225612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altLang="en-US" sz="4000" dirty="0" smtClean="0">
                <a:latin typeface="Arial Narrow" panose="020B0606020202030204" pitchFamily="34" charset="0"/>
              </a:rPr>
              <a:t>2.5) </a:t>
            </a:r>
            <a:r>
              <a:rPr lang="es-CL" altLang="en-US" sz="4000" dirty="0" smtClean="0">
                <a:latin typeface="Arial Narrow" panose="020B0606020202030204" pitchFamily="34" charset="0"/>
              </a:rPr>
              <a:t>Oportunidad de Mejora</a:t>
            </a:r>
            <a:endParaRPr lang="es-CL" altLang="en-US" sz="4000" dirty="0">
              <a:latin typeface="Arial Narrow" panose="020B0606020202030204" pitchFamily="34" charset="0"/>
            </a:endParaRPr>
          </a:p>
        </p:txBody>
      </p:sp>
    </p:spTree>
    <p:extLst>
      <p:ext uri="{BB962C8B-B14F-4D97-AF65-F5344CB8AC3E}">
        <p14:creationId xmlns:p14="http://schemas.microsoft.com/office/powerpoint/2010/main" val="38565635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a:extLst>
              <a:ext uri="{FF2B5EF4-FFF2-40B4-BE49-F238E27FC236}">
                <a16:creationId xmlns:a16="http://schemas.microsoft.com/office/drawing/2014/main" id="{21620BDC-96F1-A5C1-B440-6F16208F8179}"/>
              </a:ext>
            </a:extLst>
          </p:cNvPr>
          <p:cNvSpPr txBox="1">
            <a:spLocks noChangeArrowheads="1"/>
          </p:cNvSpPr>
          <p:nvPr/>
        </p:nvSpPr>
        <p:spPr bwMode="auto">
          <a:xfrm>
            <a:off x="2401888" y="212726"/>
            <a:ext cx="741680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 altLang="es-ES_tradnl" sz="1800" dirty="0">
                <a:latin typeface="Arial" panose="020B0604020202020204" pitchFamily="34" charset="0"/>
                <a:ea typeface="MS PGothic" panose="020B0600070205080204" pitchFamily="34" charset="-128"/>
              </a:rPr>
              <a:t> </a:t>
            </a:r>
            <a:r>
              <a:rPr lang="es-ES" altLang="es-ES_tradnl" sz="3200" dirty="0">
                <a:latin typeface="Arial Narrow" panose="020B0604020202020204" pitchFamily="34" charset="0"/>
                <a:ea typeface="MS PGothic" panose="020B0600070205080204" pitchFamily="34" charset="-128"/>
              </a:rPr>
              <a:t>Oportunidades de Mejora</a:t>
            </a:r>
          </a:p>
        </p:txBody>
      </p:sp>
      <p:cxnSp>
        <p:nvCxnSpPr>
          <p:cNvPr id="12" name="Conector recto 11">
            <a:extLst>
              <a:ext uri="{FF2B5EF4-FFF2-40B4-BE49-F238E27FC236}">
                <a16:creationId xmlns:a16="http://schemas.microsoft.com/office/drawing/2014/main" id="{6A9CA85A-8DB4-F81D-AD8E-3562BE1A7247}"/>
              </a:ext>
            </a:extLst>
          </p:cNvPr>
          <p:cNvCxnSpPr>
            <a:cxnSpLocks/>
          </p:cNvCxnSpPr>
          <p:nvPr/>
        </p:nvCxnSpPr>
        <p:spPr>
          <a:xfrm>
            <a:off x="1938339" y="1054100"/>
            <a:ext cx="8315325" cy="0"/>
          </a:xfrm>
          <a:prstGeom prst="line">
            <a:avLst/>
          </a:prstGeom>
        </p:spPr>
        <p:style>
          <a:lnRef idx="2">
            <a:schemeClr val="accent6"/>
          </a:lnRef>
          <a:fillRef idx="0">
            <a:schemeClr val="accent6"/>
          </a:fillRef>
          <a:effectRef idx="1">
            <a:schemeClr val="accent6"/>
          </a:effectRef>
          <a:fontRef idx="minor">
            <a:schemeClr val="tx1"/>
          </a:fontRef>
        </p:style>
      </p:cxnSp>
      <p:sp>
        <p:nvSpPr>
          <p:cNvPr id="31748" name="CuadroTexto 1">
            <a:extLst>
              <a:ext uri="{FF2B5EF4-FFF2-40B4-BE49-F238E27FC236}">
                <a16:creationId xmlns:a16="http://schemas.microsoft.com/office/drawing/2014/main" id="{0D17FD5A-2A0D-6B35-91E5-4E13B97E2A39}"/>
              </a:ext>
            </a:extLst>
          </p:cNvPr>
          <p:cNvSpPr txBox="1">
            <a:spLocks noChangeArrowheads="1"/>
          </p:cNvSpPr>
          <p:nvPr/>
        </p:nvSpPr>
        <p:spPr bwMode="auto">
          <a:xfrm>
            <a:off x="1938338" y="1595439"/>
            <a:ext cx="8096250" cy="1354217"/>
          </a:xfrm>
          <a:prstGeom prst="rect">
            <a:avLst/>
          </a:prstGeom>
          <a:noFill/>
          <a:ln>
            <a:noFill/>
          </a:ln>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Aft>
                <a:spcPts val="1200"/>
              </a:spcAft>
              <a:buFont typeface="Wingdings" panose="05000000000000000000" pitchFamily="2" charset="2"/>
              <a:buChar char="q"/>
              <a:defRPr/>
            </a:pPr>
            <a:r>
              <a:rPr lang="es-CL" altLang="es-CL" dirty="0" smtClean="0">
                <a:latin typeface="Arial Narrow" panose="020B0606020202030204" pitchFamily="34" charset="0"/>
              </a:rPr>
              <a:t>Se realizará evaluación de la matriz de riesgo y oportunidades semestralmente con el objetivo de generar un reporte gerencial de las acciones tomadas para abordar los riesgos y los avances respecto de abordar las oportunidades generadas año anterior..</a:t>
            </a:r>
            <a:endParaRPr lang="es-CL" altLang="es-CL" dirty="0">
              <a:latin typeface="Arial Narrow" panose="020B0606020202030204" pitchFamily="34" charset="0"/>
            </a:endParaRPr>
          </a:p>
          <a:p>
            <a:pPr marL="0" indent="0">
              <a:spcAft>
                <a:spcPts val="1200"/>
              </a:spcAft>
              <a:defRPr/>
            </a:pPr>
            <a:endParaRPr lang="es-CL" altLang="es-CL" dirty="0">
              <a:latin typeface="Arial Narrow" panose="020B0606020202030204" pitchFamily="34" charset="0"/>
            </a:endParaRPr>
          </a:p>
        </p:txBody>
      </p:sp>
      <p:pic>
        <p:nvPicPr>
          <p:cNvPr id="6" name="Picture 98" descr="https://intranet2.ciudaddelnino.cl/wp-content/uploads/2022/03/logo-89-anos_fondo-blanco-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88380" y="46038"/>
            <a:ext cx="1008971" cy="1177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4794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5DA9990-D352-E523-A947-9AB19F79E093}"/>
              </a:ext>
            </a:extLst>
          </p:cNvPr>
          <p:cNvSpPr txBox="1">
            <a:spLocks noChangeArrowheads="1"/>
          </p:cNvSpPr>
          <p:nvPr/>
        </p:nvSpPr>
        <p:spPr bwMode="auto">
          <a:xfrm>
            <a:off x="2542979" y="167775"/>
            <a:ext cx="741680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 altLang="es-ES_tradnl" sz="1800" dirty="0">
                <a:solidFill>
                  <a:srgbClr val="000000"/>
                </a:solidFill>
                <a:latin typeface="Arial" panose="020B0604020202020204" pitchFamily="34" charset="0"/>
                <a:ea typeface="MS PGothic" panose="020B0600070205080204" pitchFamily="34" charset="-128"/>
              </a:rPr>
              <a:t> </a:t>
            </a:r>
            <a:r>
              <a:rPr lang="es-ES" altLang="es-ES_tradnl" sz="1800" b="1" dirty="0">
                <a:latin typeface="Arial Black" panose="020B0604020202020204" pitchFamily="34" charset="0"/>
                <a:ea typeface="MS PGothic" panose="020B0600070205080204" pitchFamily="34" charset="-128"/>
              </a:rPr>
              <a:t>Seguimiento de los Acuerdos de la Reunión Anterior</a:t>
            </a:r>
          </a:p>
        </p:txBody>
      </p:sp>
      <p:graphicFrame>
        <p:nvGraphicFramePr>
          <p:cNvPr id="3" name="Tabla 2"/>
          <p:cNvGraphicFramePr>
            <a:graphicFrameLocks noGrp="1"/>
          </p:cNvGraphicFramePr>
          <p:nvPr>
            <p:extLst>
              <p:ext uri="{D42A27DB-BD31-4B8C-83A1-F6EECF244321}">
                <p14:modId xmlns:p14="http://schemas.microsoft.com/office/powerpoint/2010/main" val="1497099819"/>
              </p:ext>
            </p:extLst>
          </p:nvPr>
        </p:nvGraphicFramePr>
        <p:xfrm>
          <a:off x="1542855" y="1190125"/>
          <a:ext cx="8855075" cy="5667875"/>
        </p:xfrm>
        <a:graphic>
          <a:graphicData uri="http://schemas.openxmlformats.org/drawingml/2006/table">
            <a:tbl>
              <a:tblPr/>
              <a:tblGrid>
                <a:gridCol w="3306369">
                  <a:extLst>
                    <a:ext uri="{9D8B030D-6E8A-4147-A177-3AD203B41FA5}">
                      <a16:colId xmlns:a16="http://schemas.microsoft.com/office/drawing/2014/main" val="20000"/>
                    </a:ext>
                  </a:extLst>
                </a:gridCol>
                <a:gridCol w="1612235">
                  <a:extLst>
                    <a:ext uri="{9D8B030D-6E8A-4147-A177-3AD203B41FA5}">
                      <a16:colId xmlns:a16="http://schemas.microsoft.com/office/drawing/2014/main" val="20001"/>
                    </a:ext>
                  </a:extLst>
                </a:gridCol>
                <a:gridCol w="3936471">
                  <a:extLst>
                    <a:ext uri="{9D8B030D-6E8A-4147-A177-3AD203B41FA5}">
                      <a16:colId xmlns:a16="http://schemas.microsoft.com/office/drawing/2014/main" val="20002"/>
                    </a:ext>
                  </a:extLst>
                </a:gridCol>
              </a:tblGrid>
              <a:tr h="290104">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altLang="es-ES" sz="1400" b="1" i="0" u="none" strike="noStrike" cap="none" normalizeH="0" baseline="0" dirty="0" smtClean="0">
                          <a:ln>
                            <a:noFill/>
                          </a:ln>
                          <a:solidFill>
                            <a:schemeClr val="bg1"/>
                          </a:solidFill>
                          <a:effectLst/>
                          <a:latin typeface="Arial" panose="020B0604020202020204" pitchFamily="34" charset="0"/>
                          <a:ea typeface="MS PGothic" panose="020B0600070205080204" pitchFamily="34" charset="-128"/>
                        </a:rPr>
                        <a:t>Acciones</a:t>
                      </a:r>
                      <a:endParaRPr kumimoji="0" lang="es-ES" altLang="es-ES" sz="14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endParaRPr>
                    </a:p>
                  </a:txBody>
                  <a:tcPr marL="25047" marR="2504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altLang="es-ES" sz="14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rPr>
                        <a:t>Responsable</a:t>
                      </a:r>
                      <a:endParaRPr kumimoji="0" lang="es-ES" altLang="es-ES" sz="14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endParaRPr>
                    </a:p>
                  </a:txBody>
                  <a:tcPr marL="25047" marR="2504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altLang="es-ES" sz="14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rPr>
                        <a:t>Seguimiento</a:t>
                      </a:r>
                      <a:endParaRPr kumimoji="0" lang="es-ES" altLang="es-ES" sz="14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endParaRPr>
                    </a:p>
                  </a:txBody>
                  <a:tcPr marL="25047" marR="2504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val="10000"/>
                  </a:ext>
                </a:extLst>
              </a:tr>
              <a:tr h="982107">
                <a:tc>
                  <a:txBody>
                    <a:bodyPr/>
                    <a:lstStyle/>
                    <a:p>
                      <a:pPr marL="0" lvl="0" indent="0">
                        <a:spcAft>
                          <a:spcPts val="0"/>
                        </a:spcAft>
                        <a:buFont typeface="+mj-lt"/>
                        <a:buNone/>
                      </a:pPr>
                      <a:r>
                        <a:rPr lang="es-CL" sz="1400" kern="12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Se acepta el cambio de Fecha de cumplimiento para compromisos</a:t>
                      </a:r>
                      <a:endParaRPr lang="es-CL" sz="1400" kern="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r>
                        <a:rPr lang="es-CL" sz="1400" kern="1200" baseline="0" dirty="0" smtClean="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Dir. Legal</a:t>
                      </a:r>
                      <a:endParaRPr lang="es-CL" sz="1400" kern="1200" baseline="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7800" marR="0" lvl="0" indent="-177800" algn="l" defTabSz="914400" rtl="0" eaLnBrk="1" fontAlgn="base" latinLnBrk="0" hangingPunct="1">
                        <a:lnSpc>
                          <a:spcPct val="100000"/>
                        </a:lnSpc>
                        <a:spcBef>
                          <a:spcPct val="0"/>
                        </a:spcBef>
                        <a:spcAft>
                          <a:spcPts val="600"/>
                        </a:spcAft>
                        <a:buClr>
                          <a:srgbClr val="000000"/>
                        </a:buClr>
                        <a:buSzPts val="1100"/>
                        <a:buFont typeface="Wingdings" panose="05000000000000000000" pitchFamily="2" charset="2"/>
                        <a:buChar char="q"/>
                        <a:tabLst/>
                        <a:defRPr/>
                      </a:pPr>
                      <a:r>
                        <a:rPr kumimoji="0" lang="es-CL" altLang="es-ES_tradnl" sz="1400" b="0" i="0" u="none" strike="noStrike" cap="none" normalizeH="0" baseline="0" noProof="0" dirty="0" smtClean="0">
                          <a:ln>
                            <a:noFill/>
                          </a:ln>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Se incorpora dentro de los compromisos</a:t>
                      </a:r>
                    </a:p>
                  </a:txBody>
                  <a:tcPr marL="68568" marR="6856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275199">
                <a:tc>
                  <a:txBody>
                    <a:bodyPr/>
                    <a:lstStyle/>
                    <a:p>
                      <a:pPr marL="228600">
                        <a:spcAft>
                          <a:spcPts val="0"/>
                        </a:spcAft>
                      </a:pPr>
                      <a:r>
                        <a:rPr lang="es-CL" sz="1400" kern="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Se acepta cambio de meta para compromiso</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r>
                        <a:rPr lang="es-CL" sz="1400" kern="1200" baseline="0" dirty="0" smtClean="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Dir. Personas</a:t>
                      </a:r>
                    </a:p>
                    <a:p>
                      <a:pPr algn="ctr">
                        <a:spcAft>
                          <a:spcPts val="0"/>
                        </a:spcAft>
                      </a:pPr>
                      <a:endParaRPr lang="es-CL"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7800" marR="0" lvl="0" indent="-177800" algn="l" defTabSz="914400" rtl="0" eaLnBrk="1" fontAlgn="base" latinLnBrk="0" hangingPunct="1">
                        <a:lnSpc>
                          <a:spcPct val="100000"/>
                        </a:lnSpc>
                        <a:spcBef>
                          <a:spcPct val="0"/>
                        </a:spcBef>
                        <a:spcAft>
                          <a:spcPts val="600"/>
                        </a:spcAft>
                        <a:buClr>
                          <a:srgbClr val="000000"/>
                        </a:buClr>
                        <a:buSzPts val="1100"/>
                        <a:buFont typeface="Wingdings" panose="05000000000000000000" pitchFamily="2" charset="2"/>
                        <a:buChar char="q"/>
                        <a:tabLst/>
                        <a:defRPr/>
                      </a:pPr>
                      <a:r>
                        <a:rPr kumimoji="0" lang="es-CL" altLang="es-ES_tradnl" sz="1400" b="0" i="0" u="none" strike="noStrike" cap="none" normalizeH="0" baseline="0" noProof="0" dirty="0" smtClean="0">
                          <a:ln>
                            <a:noFill/>
                          </a:ln>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Se incorpora dentro de los compromisos</a:t>
                      </a:r>
                    </a:p>
                  </a:txBody>
                  <a:tcPr marL="68568" marR="6856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14258281"/>
                  </a:ext>
                </a:extLst>
              </a:tr>
              <a:tr h="1040155">
                <a:tc>
                  <a:txBody>
                    <a:bodyPr/>
                    <a:lstStyle/>
                    <a:p>
                      <a:pPr marL="228600">
                        <a:spcAft>
                          <a:spcPts val="0"/>
                        </a:spcAft>
                      </a:pPr>
                      <a:r>
                        <a:rPr lang="es-CL" sz="1400" kern="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Se debe coordinar al proceso de inducción y entrenamiento que reciben directores y secretarias entre PER-DAF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r>
                        <a:rPr lang="es-CL" sz="1400" kern="1200" baseline="0" dirty="0" smtClean="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Dir. Personas</a:t>
                      </a:r>
                      <a:endParaRPr lang="es-CL" sz="1400" kern="1200" baseline="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7800" marR="0" lvl="0" indent="-177800" algn="l" defTabSz="914400" rtl="0" eaLnBrk="1" fontAlgn="base" latinLnBrk="0" hangingPunct="1">
                        <a:lnSpc>
                          <a:spcPct val="100000"/>
                        </a:lnSpc>
                        <a:spcBef>
                          <a:spcPct val="0"/>
                        </a:spcBef>
                        <a:spcAft>
                          <a:spcPts val="600"/>
                        </a:spcAft>
                        <a:buClr>
                          <a:srgbClr val="000000"/>
                        </a:buClr>
                        <a:buSzPts val="1100"/>
                        <a:buFont typeface="Wingdings" panose="05000000000000000000" pitchFamily="2" charset="2"/>
                        <a:buChar char="q"/>
                        <a:tabLst/>
                        <a:defRPr/>
                      </a:pPr>
                      <a:r>
                        <a:rPr kumimoji="0" lang="es-CL" altLang="es-ES_tradnl" sz="1400" b="0" i="0" u="none" strike="noStrike" cap="none" normalizeH="0" baseline="0" noProof="0" dirty="0" smtClean="0">
                          <a:ln>
                            <a:noFill/>
                          </a:ln>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Se incorpora dentro de los compromisos</a:t>
                      </a:r>
                    </a:p>
                  </a:txBody>
                  <a:tcPr marL="68568" marR="6856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504727688"/>
                  </a:ext>
                </a:extLst>
              </a:tr>
              <a:tr h="1040155">
                <a:tc>
                  <a:txBody>
                    <a:bodyPr/>
                    <a:lstStyle/>
                    <a:p>
                      <a:pPr marL="228600">
                        <a:spcAft>
                          <a:spcPts val="0"/>
                        </a:spcAft>
                      </a:pPr>
                      <a:r>
                        <a:rPr lang="es-CL" sz="1400" kern="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Director Ejecutivo solicita revisar las evaluaciones de desempeño respecto al personal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r>
                        <a:rPr lang="es-CL" sz="1400" kern="1200" baseline="0" dirty="0" smtClean="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Dir. Personas</a:t>
                      </a:r>
                      <a:endParaRPr lang="es-CL" sz="1400" kern="1200" baseline="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7800" marR="0" lvl="0" indent="-177800" algn="l" defTabSz="914400" rtl="0" eaLnBrk="1" fontAlgn="base" latinLnBrk="0" hangingPunct="1">
                        <a:lnSpc>
                          <a:spcPct val="100000"/>
                        </a:lnSpc>
                        <a:spcBef>
                          <a:spcPct val="0"/>
                        </a:spcBef>
                        <a:spcAft>
                          <a:spcPts val="600"/>
                        </a:spcAft>
                        <a:buClr>
                          <a:srgbClr val="000000"/>
                        </a:buClr>
                        <a:buSzPts val="1100"/>
                        <a:buFont typeface="Wingdings" panose="05000000000000000000" pitchFamily="2" charset="2"/>
                        <a:buChar char="q"/>
                        <a:tabLst/>
                        <a:defRPr/>
                      </a:pPr>
                      <a:r>
                        <a:rPr kumimoji="0" lang="es-CL" altLang="es-ES_tradnl" sz="1400" b="0" i="0" u="none" strike="noStrike" kern="1200" cap="none" normalizeH="0" baseline="0" noProof="0" dirty="0" smtClean="0">
                          <a:ln>
                            <a:noFill/>
                          </a:ln>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Se incorpora dentro de los compromisos</a:t>
                      </a:r>
                    </a:p>
                  </a:txBody>
                  <a:tcPr marL="68568" marR="6856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23744554"/>
                  </a:ext>
                </a:extLst>
              </a:tr>
              <a:tr h="1040155">
                <a:tc>
                  <a:txBody>
                    <a:bodyPr/>
                    <a:lstStyle/>
                    <a:p>
                      <a:pPr marL="228600">
                        <a:spcAft>
                          <a:spcPts val="0"/>
                        </a:spcAft>
                      </a:pPr>
                      <a:r>
                        <a:rPr lang="es-CL" sz="1400" kern="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Director Ejecutivo solicita ampliar denominación de </a:t>
                      </a:r>
                      <a:r>
                        <a:rPr lang="es-CL" sz="1400" kern="1200" dirty="0" err="1">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Mentoring</a:t>
                      </a:r>
                      <a:r>
                        <a:rPr lang="es-CL" sz="1400" kern="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 con apoyo externo</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r>
                        <a:rPr lang="es-CL" sz="1400" kern="1200" baseline="0" dirty="0" smtClean="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Dir. Personas</a:t>
                      </a:r>
                      <a:endParaRPr lang="es-CL" sz="1400" kern="1200" baseline="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s-ES" sz="1400" b="0" i="0" u="none" strike="noStrike" kern="1200" cap="none" normalizeH="0" baseline="0" dirty="0" smtClean="0">
                          <a:ln>
                            <a:noFill/>
                          </a:ln>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Se incorpora dentro de los validadores</a:t>
                      </a:r>
                    </a:p>
                    <a:p>
                      <a:endParaRPr lang="es-CL" dirty="0"/>
                    </a:p>
                  </a:txBody>
                  <a:tcPr marL="68568" marR="6856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487863916"/>
                  </a:ext>
                </a:extLst>
              </a:tr>
            </a:tbl>
          </a:graphicData>
        </a:graphic>
      </p:graphicFrame>
    </p:spTree>
    <p:extLst>
      <p:ext uri="{BB962C8B-B14F-4D97-AF65-F5344CB8AC3E}">
        <p14:creationId xmlns:p14="http://schemas.microsoft.com/office/powerpoint/2010/main" val="23876381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Shape 320"/>
        <p:cNvGrpSpPr/>
        <p:nvPr/>
      </p:nvGrpSpPr>
      <p:grpSpPr>
        <a:xfrm>
          <a:off x="0" y="0"/>
          <a:ext cx="0" cy="0"/>
          <a:chOff x="0" y="0"/>
          <a:chExt cx="0" cy="0"/>
        </a:xfrm>
      </p:grpSpPr>
      <p:grpSp>
        <p:nvGrpSpPr>
          <p:cNvPr id="321" name="Google Shape;321;p39"/>
          <p:cNvGrpSpPr/>
          <p:nvPr/>
        </p:nvGrpSpPr>
        <p:grpSpPr>
          <a:xfrm>
            <a:off x="1272395" y="1273407"/>
            <a:ext cx="360615" cy="441924"/>
            <a:chOff x="584925" y="238125"/>
            <a:chExt cx="415200" cy="525100"/>
          </a:xfrm>
          <a:solidFill>
            <a:srgbClr val="00B0F0"/>
          </a:solidFill>
        </p:grpSpPr>
        <p:sp>
          <p:nvSpPr>
            <p:cNvPr id="322" name="Google Shape;322;p39"/>
            <p:cNvSpPr/>
            <p:nvPr/>
          </p:nvSpPr>
          <p:spPr>
            <a:xfrm>
              <a:off x="621550" y="299175"/>
              <a:ext cx="378575" cy="464050"/>
            </a:xfrm>
            <a:custGeom>
              <a:avLst/>
              <a:gdLst/>
              <a:ahLst/>
              <a:cxnLst/>
              <a:rect l="l" t="t" r="r" b="b"/>
              <a:pathLst>
                <a:path w="15143" h="18562" extrusionOk="0">
                  <a:moveTo>
                    <a:pt x="14166" y="0"/>
                  </a:moveTo>
                  <a:lnTo>
                    <a:pt x="14166" y="16755"/>
                  </a:lnTo>
                  <a:lnTo>
                    <a:pt x="14141" y="16926"/>
                  </a:lnTo>
                  <a:lnTo>
                    <a:pt x="14093" y="17072"/>
                  </a:lnTo>
                  <a:lnTo>
                    <a:pt x="14044" y="17194"/>
                  </a:lnTo>
                  <a:lnTo>
                    <a:pt x="13946" y="17341"/>
                  </a:lnTo>
                  <a:lnTo>
                    <a:pt x="13824" y="17438"/>
                  </a:lnTo>
                  <a:lnTo>
                    <a:pt x="13677" y="17512"/>
                  </a:lnTo>
                  <a:lnTo>
                    <a:pt x="13531" y="17561"/>
                  </a:lnTo>
                  <a:lnTo>
                    <a:pt x="13384" y="17585"/>
                  </a:lnTo>
                  <a:lnTo>
                    <a:pt x="0" y="17585"/>
                  </a:lnTo>
                  <a:lnTo>
                    <a:pt x="0" y="17731"/>
                  </a:lnTo>
                  <a:lnTo>
                    <a:pt x="25" y="17902"/>
                  </a:lnTo>
                  <a:lnTo>
                    <a:pt x="74" y="18049"/>
                  </a:lnTo>
                  <a:lnTo>
                    <a:pt x="123" y="18171"/>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71"/>
                  </a:lnTo>
                  <a:lnTo>
                    <a:pt x="15069" y="18049"/>
                  </a:lnTo>
                  <a:lnTo>
                    <a:pt x="15118" y="17902"/>
                  </a:lnTo>
                  <a:lnTo>
                    <a:pt x="15143" y="17731"/>
                  </a:lnTo>
                  <a:lnTo>
                    <a:pt x="15143" y="733"/>
                  </a:lnTo>
                  <a:lnTo>
                    <a:pt x="15118" y="586"/>
                  </a:lnTo>
                  <a:lnTo>
                    <a:pt x="15069" y="440"/>
                  </a:lnTo>
                  <a:lnTo>
                    <a:pt x="15021" y="318"/>
                  </a:lnTo>
                  <a:lnTo>
                    <a:pt x="14923" y="196"/>
                  </a:lnTo>
                  <a:lnTo>
                    <a:pt x="14801" y="122"/>
                  </a:lnTo>
                  <a:lnTo>
                    <a:pt x="14654" y="49"/>
                  </a:lnTo>
                  <a:lnTo>
                    <a:pt x="14508" y="25"/>
                  </a:lnTo>
                  <a:lnTo>
                    <a:pt x="14361" y="0"/>
                  </a:lnTo>
                  <a:close/>
                </a:path>
              </a:pathLst>
            </a:custGeom>
            <a:grpFill/>
            <a:ln>
              <a:noFill/>
            </a:ln>
          </p:spPr>
          <p:txBody>
            <a:bodyPr spcFirstLastPara="1" wrap="square" lIns="121900" tIns="121900" rIns="121900" bIns="121900" anchor="ctr" anchorCtr="0">
              <a:noAutofit/>
            </a:bodyPr>
            <a:lstStyle/>
            <a:p>
              <a:endParaRPr sz="2400"/>
            </a:p>
          </p:txBody>
        </p:sp>
        <p:sp>
          <p:nvSpPr>
            <p:cNvPr id="323" name="Google Shape;323;p39"/>
            <p:cNvSpPr/>
            <p:nvPr/>
          </p:nvSpPr>
          <p:spPr>
            <a:xfrm>
              <a:off x="633750" y="238125"/>
              <a:ext cx="29350" cy="63500"/>
            </a:xfrm>
            <a:custGeom>
              <a:avLst/>
              <a:gdLst/>
              <a:ahLst/>
              <a:cxnLst/>
              <a:rect l="l" t="t" r="r" b="b"/>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grpFill/>
            <a:ln>
              <a:noFill/>
            </a:ln>
          </p:spPr>
          <p:txBody>
            <a:bodyPr spcFirstLastPara="1" wrap="square" lIns="121900" tIns="121900" rIns="121900" bIns="121900" anchor="ctr" anchorCtr="0">
              <a:noAutofit/>
            </a:bodyPr>
            <a:lstStyle/>
            <a:p>
              <a:endParaRPr sz="2400"/>
            </a:p>
          </p:txBody>
        </p:sp>
        <p:sp>
          <p:nvSpPr>
            <p:cNvPr id="324" name="Google Shape;324;p39"/>
            <p:cNvSpPr/>
            <p:nvPr/>
          </p:nvSpPr>
          <p:spPr>
            <a:xfrm>
              <a:off x="716800" y="238125"/>
              <a:ext cx="29325" cy="63500"/>
            </a:xfrm>
            <a:custGeom>
              <a:avLst/>
              <a:gdLst/>
              <a:ahLst/>
              <a:cxnLst/>
              <a:rect l="l" t="t" r="r" b="b"/>
              <a:pathLst>
                <a:path w="1173" h="2540" extrusionOk="0">
                  <a:moveTo>
                    <a:pt x="391" y="0"/>
                  </a:moveTo>
                  <a:lnTo>
                    <a:pt x="294"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80" y="49"/>
                  </a:lnTo>
                  <a:lnTo>
                    <a:pt x="782" y="0"/>
                  </a:lnTo>
                  <a:close/>
                </a:path>
              </a:pathLst>
            </a:custGeom>
            <a:grpFill/>
            <a:ln>
              <a:noFill/>
            </a:ln>
          </p:spPr>
          <p:txBody>
            <a:bodyPr spcFirstLastPara="1" wrap="square" lIns="121900" tIns="121900" rIns="121900" bIns="121900" anchor="ctr" anchorCtr="0">
              <a:noAutofit/>
            </a:bodyPr>
            <a:lstStyle/>
            <a:p>
              <a:endParaRPr sz="2400"/>
            </a:p>
          </p:txBody>
        </p:sp>
        <p:sp>
          <p:nvSpPr>
            <p:cNvPr id="325" name="Google Shape;325;p39"/>
            <p:cNvSpPr/>
            <p:nvPr/>
          </p:nvSpPr>
          <p:spPr>
            <a:xfrm>
              <a:off x="799825" y="238125"/>
              <a:ext cx="29350" cy="63500"/>
            </a:xfrm>
            <a:custGeom>
              <a:avLst/>
              <a:gdLst/>
              <a:ahLst/>
              <a:cxnLst/>
              <a:rect l="l" t="t" r="r" b="b"/>
              <a:pathLst>
                <a:path w="1174" h="2540" extrusionOk="0">
                  <a:moveTo>
                    <a:pt x="392" y="0"/>
                  </a:moveTo>
                  <a:lnTo>
                    <a:pt x="294" y="49"/>
                  </a:lnTo>
                  <a:lnTo>
                    <a:pt x="221" y="73"/>
                  </a:lnTo>
                  <a:lnTo>
                    <a:pt x="148" y="147"/>
                  </a:lnTo>
                  <a:lnTo>
                    <a:pt x="74" y="220"/>
                  </a:lnTo>
                  <a:lnTo>
                    <a:pt x="50" y="293"/>
                  </a:lnTo>
                  <a:lnTo>
                    <a:pt x="1" y="391"/>
                  </a:lnTo>
                  <a:lnTo>
                    <a:pt x="1" y="488"/>
                  </a:lnTo>
                  <a:lnTo>
                    <a:pt x="1" y="2052"/>
                  </a:lnTo>
                  <a:lnTo>
                    <a:pt x="1" y="2149"/>
                  </a:lnTo>
                  <a:lnTo>
                    <a:pt x="50" y="2247"/>
                  </a:lnTo>
                  <a:lnTo>
                    <a:pt x="74" y="2320"/>
                  </a:lnTo>
                  <a:lnTo>
                    <a:pt x="148" y="2393"/>
                  </a:lnTo>
                  <a:lnTo>
                    <a:pt x="221" y="2467"/>
                  </a:lnTo>
                  <a:lnTo>
                    <a:pt x="294" y="2491"/>
                  </a:lnTo>
                  <a:lnTo>
                    <a:pt x="392" y="2540"/>
                  </a:lnTo>
                  <a:lnTo>
                    <a:pt x="783"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3" y="0"/>
                  </a:lnTo>
                  <a:close/>
                </a:path>
              </a:pathLst>
            </a:custGeom>
            <a:grpFill/>
            <a:ln>
              <a:noFill/>
            </a:ln>
          </p:spPr>
          <p:txBody>
            <a:bodyPr spcFirstLastPara="1" wrap="square" lIns="121900" tIns="121900" rIns="121900" bIns="121900" anchor="ctr" anchorCtr="0">
              <a:noAutofit/>
            </a:bodyPr>
            <a:lstStyle/>
            <a:p>
              <a:endParaRPr sz="2400"/>
            </a:p>
          </p:txBody>
        </p:sp>
        <p:sp>
          <p:nvSpPr>
            <p:cNvPr id="326" name="Google Shape;326;p39"/>
            <p:cNvSpPr/>
            <p:nvPr/>
          </p:nvSpPr>
          <p:spPr>
            <a:xfrm>
              <a:off x="882875" y="238125"/>
              <a:ext cx="29325" cy="63500"/>
            </a:xfrm>
            <a:custGeom>
              <a:avLst/>
              <a:gdLst/>
              <a:ahLst/>
              <a:cxnLst/>
              <a:rect l="l" t="t" r="r" b="b"/>
              <a:pathLst>
                <a:path w="1173" h="2540" extrusionOk="0">
                  <a:moveTo>
                    <a:pt x="391" y="0"/>
                  </a:moveTo>
                  <a:lnTo>
                    <a:pt x="294" y="49"/>
                  </a:lnTo>
                  <a:lnTo>
                    <a:pt x="220" y="73"/>
                  </a:lnTo>
                  <a:lnTo>
                    <a:pt x="147" y="147"/>
                  </a:lnTo>
                  <a:lnTo>
                    <a:pt x="74" y="220"/>
                  </a:lnTo>
                  <a:lnTo>
                    <a:pt x="49" y="293"/>
                  </a:lnTo>
                  <a:lnTo>
                    <a:pt x="1" y="391"/>
                  </a:lnTo>
                  <a:lnTo>
                    <a:pt x="1" y="488"/>
                  </a:lnTo>
                  <a:lnTo>
                    <a:pt x="1" y="2052"/>
                  </a:lnTo>
                  <a:lnTo>
                    <a:pt x="1"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100" y="2320"/>
                  </a:lnTo>
                  <a:lnTo>
                    <a:pt x="1124" y="2247"/>
                  </a:lnTo>
                  <a:lnTo>
                    <a:pt x="1173" y="2149"/>
                  </a:lnTo>
                  <a:lnTo>
                    <a:pt x="1173" y="2052"/>
                  </a:lnTo>
                  <a:lnTo>
                    <a:pt x="1173" y="488"/>
                  </a:lnTo>
                  <a:lnTo>
                    <a:pt x="1173" y="391"/>
                  </a:lnTo>
                  <a:lnTo>
                    <a:pt x="1124" y="293"/>
                  </a:lnTo>
                  <a:lnTo>
                    <a:pt x="1100" y="220"/>
                  </a:lnTo>
                  <a:lnTo>
                    <a:pt x="1026" y="147"/>
                  </a:lnTo>
                  <a:lnTo>
                    <a:pt x="953" y="73"/>
                  </a:lnTo>
                  <a:lnTo>
                    <a:pt x="880" y="49"/>
                  </a:lnTo>
                  <a:lnTo>
                    <a:pt x="782" y="0"/>
                  </a:lnTo>
                  <a:close/>
                </a:path>
              </a:pathLst>
            </a:custGeom>
            <a:grpFill/>
            <a:ln>
              <a:noFill/>
            </a:ln>
          </p:spPr>
          <p:txBody>
            <a:bodyPr spcFirstLastPara="1" wrap="square" lIns="121900" tIns="121900" rIns="121900" bIns="121900" anchor="ctr" anchorCtr="0">
              <a:noAutofit/>
            </a:bodyPr>
            <a:lstStyle/>
            <a:p>
              <a:endParaRPr sz="2400"/>
            </a:p>
          </p:txBody>
        </p:sp>
        <p:sp>
          <p:nvSpPr>
            <p:cNvPr id="327" name="Google Shape;327;p39"/>
            <p:cNvSpPr/>
            <p:nvPr/>
          </p:nvSpPr>
          <p:spPr>
            <a:xfrm>
              <a:off x="584925" y="261325"/>
              <a:ext cx="378575" cy="464050"/>
            </a:xfrm>
            <a:custGeom>
              <a:avLst/>
              <a:gdLst/>
              <a:ahLst/>
              <a:cxnLst/>
              <a:rect l="l" t="t" r="r" b="b"/>
              <a:pathLst>
                <a:path w="15143" h="18562" extrusionOk="0">
                  <a:moveTo>
                    <a:pt x="2540" y="171"/>
                  </a:moveTo>
                  <a:lnTo>
                    <a:pt x="2711" y="195"/>
                  </a:lnTo>
                  <a:lnTo>
                    <a:pt x="2882" y="244"/>
                  </a:lnTo>
                  <a:lnTo>
                    <a:pt x="3053" y="318"/>
                  </a:lnTo>
                  <a:lnTo>
                    <a:pt x="3175" y="440"/>
                  </a:lnTo>
                  <a:lnTo>
                    <a:pt x="3297" y="562"/>
                  </a:lnTo>
                  <a:lnTo>
                    <a:pt x="3370" y="733"/>
                  </a:lnTo>
                  <a:lnTo>
                    <a:pt x="3419" y="904"/>
                  </a:lnTo>
                  <a:lnTo>
                    <a:pt x="3444" y="1075"/>
                  </a:lnTo>
                  <a:lnTo>
                    <a:pt x="3419" y="1246"/>
                  </a:lnTo>
                  <a:lnTo>
                    <a:pt x="3370" y="1417"/>
                  </a:lnTo>
                  <a:lnTo>
                    <a:pt x="3297" y="1588"/>
                  </a:lnTo>
                  <a:lnTo>
                    <a:pt x="3175" y="1710"/>
                  </a:lnTo>
                  <a:lnTo>
                    <a:pt x="3053" y="1832"/>
                  </a:lnTo>
                  <a:lnTo>
                    <a:pt x="2882" y="1905"/>
                  </a:lnTo>
                  <a:lnTo>
                    <a:pt x="2711" y="1954"/>
                  </a:lnTo>
                  <a:lnTo>
                    <a:pt x="2540" y="1978"/>
                  </a:lnTo>
                  <a:lnTo>
                    <a:pt x="2369" y="1954"/>
                  </a:lnTo>
                  <a:lnTo>
                    <a:pt x="2198" y="1905"/>
                  </a:lnTo>
                  <a:lnTo>
                    <a:pt x="2027" y="1832"/>
                  </a:lnTo>
                  <a:lnTo>
                    <a:pt x="1905" y="1710"/>
                  </a:lnTo>
                  <a:lnTo>
                    <a:pt x="1783" y="1588"/>
                  </a:lnTo>
                  <a:lnTo>
                    <a:pt x="1710" y="1417"/>
                  </a:lnTo>
                  <a:lnTo>
                    <a:pt x="1661" y="1246"/>
                  </a:lnTo>
                  <a:lnTo>
                    <a:pt x="1636" y="1075"/>
                  </a:lnTo>
                  <a:lnTo>
                    <a:pt x="1661" y="904"/>
                  </a:lnTo>
                  <a:lnTo>
                    <a:pt x="1710" y="733"/>
                  </a:lnTo>
                  <a:lnTo>
                    <a:pt x="1783" y="562"/>
                  </a:lnTo>
                  <a:lnTo>
                    <a:pt x="1905" y="440"/>
                  </a:lnTo>
                  <a:lnTo>
                    <a:pt x="2027" y="318"/>
                  </a:lnTo>
                  <a:lnTo>
                    <a:pt x="2198" y="244"/>
                  </a:lnTo>
                  <a:lnTo>
                    <a:pt x="2369" y="195"/>
                  </a:lnTo>
                  <a:lnTo>
                    <a:pt x="2540" y="171"/>
                  </a:lnTo>
                  <a:close/>
                  <a:moveTo>
                    <a:pt x="5862" y="171"/>
                  </a:moveTo>
                  <a:lnTo>
                    <a:pt x="6033" y="195"/>
                  </a:lnTo>
                  <a:lnTo>
                    <a:pt x="6204" y="244"/>
                  </a:lnTo>
                  <a:lnTo>
                    <a:pt x="6374" y="318"/>
                  </a:lnTo>
                  <a:lnTo>
                    <a:pt x="6497" y="440"/>
                  </a:lnTo>
                  <a:lnTo>
                    <a:pt x="6619" y="562"/>
                  </a:lnTo>
                  <a:lnTo>
                    <a:pt x="6692" y="733"/>
                  </a:lnTo>
                  <a:lnTo>
                    <a:pt x="6741" y="904"/>
                  </a:lnTo>
                  <a:lnTo>
                    <a:pt x="6765" y="1075"/>
                  </a:lnTo>
                  <a:lnTo>
                    <a:pt x="6741" y="1246"/>
                  </a:lnTo>
                  <a:lnTo>
                    <a:pt x="6692" y="1417"/>
                  </a:lnTo>
                  <a:lnTo>
                    <a:pt x="6619" y="1588"/>
                  </a:lnTo>
                  <a:lnTo>
                    <a:pt x="6497" y="1710"/>
                  </a:lnTo>
                  <a:lnTo>
                    <a:pt x="6374" y="1832"/>
                  </a:lnTo>
                  <a:lnTo>
                    <a:pt x="6204" y="1905"/>
                  </a:lnTo>
                  <a:lnTo>
                    <a:pt x="6033" y="1954"/>
                  </a:lnTo>
                  <a:lnTo>
                    <a:pt x="5862" y="1978"/>
                  </a:lnTo>
                  <a:lnTo>
                    <a:pt x="5691" y="1954"/>
                  </a:lnTo>
                  <a:lnTo>
                    <a:pt x="5520" y="1905"/>
                  </a:lnTo>
                  <a:lnTo>
                    <a:pt x="5349" y="1832"/>
                  </a:lnTo>
                  <a:lnTo>
                    <a:pt x="5227" y="1710"/>
                  </a:lnTo>
                  <a:lnTo>
                    <a:pt x="5104" y="1588"/>
                  </a:lnTo>
                  <a:lnTo>
                    <a:pt x="5031" y="1417"/>
                  </a:lnTo>
                  <a:lnTo>
                    <a:pt x="4982" y="1246"/>
                  </a:lnTo>
                  <a:lnTo>
                    <a:pt x="4958" y="1075"/>
                  </a:lnTo>
                  <a:lnTo>
                    <a:pt x="4982" y="904"/>
                  </a:lnTo>
                  <a:lnTo>
                    <a:pt x="5031" y="733"/>
                  </a:lnTo>
                  <a:lnTo>
                    <a:pt x="5104" y="562"/>
                  </a:lnTo>
                  <a:lnTo>
                    <a:pt x="5227" y="440"/>
                  </a:lnTo>
                  <a:lnTo>
                    <a:pt x="5349" y="318"/>
                  </a:lnTo>
                  <a:lnTo>
                    <a:pt x="5520" y="244"/>
                  </a:lnTo>
                  <a:lnTo>
                    <a:pt x="5691" y="195"/>
                  </a:lnTo>
                  <a:lnTo>
                    <a:pt x="5862" y="171"/>
                  </a:lnTo>
                  <a:close/>
                  <a:moveTo>
                    <a:pt x="9183" y="171"/>
                  </a:moveTo>
                  <a:lnTo>
                    <a:pt x="9354" y="195"/>
                  </a:lnTo>
                  <a:lnTo>
                    <a:pt x="9525" y="244"/>
                  </a:lnTo>
                  <a:lnTo>
                    <a:pt x="9696" y="318"/>
                  </a:lnTo>
                  <a:lnTo>
                    <a:pt x="9818" y="440"/>
                  </a:lnTo>
                  <a:lnTo>
                    <a:pt x="9940" y="562"/>
                  </a:lnTo>
                  <a:lnTo>
                    <a:pt x="10014" y="733"/>
                  </a:lnTo>
                  <a:lnTo>
                    <a:pt x="10062" y="904"/>
                  </a:lnTo>
                  <a:lnTo>
                    <a:pt x="10087" y="1075"/>
                  </a:lnTo>
                  <a:lnTo>
                    <a:pt x="10062" y="1246"/>
                  </a:lnTo>
                  <a:lnTo>
                    <a:pt x="10014" y="1417"/>
                  </a:lnTo>
                  <a:lnTo>
                    <a:pt x="9940" y="1588"/>
                  </a:lnTo>
                  <a:lnTo>
                    <a:pt x="9818" y="1710"/>
                  </a:lnTo>
                  <a:lnTo>
                    <a:pt x="9696" y="1832"/>
                  </a:lnTo>
                  <a:lnTo>
                    <a:pt x="9525" y="1905"/>
                  </a:lnTo>
                  <a:lnTo>
                    <a:pt x="9354" y="1954"/>
                  </a:lnTo>
                  <a:lnTo>
                    <a:pt x="9183" y="1978"/>
                  </a:lnTo>
                  <a:lnTo>
                    <a:pt x="9012" y="1954"/>
                  </a:lnTo>
                  <a:lnTo>
                    <a:pt x="8841" y="1905"/>
                  </a:lnTo>
                  <a:lnTo>
                    <a:pt x="8670" y="1832"/>
                  </a:lnTo>
                  <a:lnTo>
                    <a:pt x="8548" y="1710"/>
                  </a:lnTo>
                  <a:lnTo>
                    <a:pt x="8426" y="1588"/>
                  </a:lnTo>
                  <a:lnTo>
                    <a:pt x="8353" y="1417"/>
                  </a:lnTo>
                  <a:lnTo>
                    <a:pt x="8304" y="1246"/>
                  </a:lnTo>
                  <a:lnTo>
                    <a:pt x="8279" y="1075"/>
                  </a:lnTo>
                  <a:lnTo>
                    <a:pt x="8304" y="904"/>
                  </a:lnTo>
                  <a:lnTo>
                    <a:pt x="8353" y="733"/>
                  </a:lnTo>
                  <a:lnTo>
                    <a:pt x="8426" y="562"/>
                  </a:lnTo>
                  <a:lnTo>
                    <a:pt x="8548" y="440"/>
                  </a:lnTo>
                  <a:lnTo>
                    <a:pt x="8670" y="318"/>
                  </a:lnTo>
                  <a:lnTo>
                    <a:pt x="8841" y="244"/>
                  </a:lnTo>
                  <a:lnTo>
                    <a:pt x="9012" y="195"/>
                  </a:lnTo>
                  <a:lnTo>
                    <a:pt x="9183" y="171"/>
                  </a:lnTo>
                  <a:close/>
                  <a:moveTo>
                    <a:pt x="12505" y="171"/>
                  </a:moveTo>
                  <a:lnTo>
                    <a:pt x="12676" y="195"/>
                  </a:lnTo>
                  <a:lnTo>
                    <a:pt x="12847" y="244"/>
                  </a:lnTo>
                  <a:lnTo>
                    <a:pt x="13018" y="318"/>
                  </a:lnTo>
                  <a:lnTo>
                    <a:pt x="13140" y="440"/>
                  </a:lnTo>
                  <a:lnTo>
                    <a:pt x="13262" y="562"/>
                  </a:lnTo>
                  <a:lnTo>
                    <a:pt x="13335" y="733"/>
                  </a:lnTo>
                  <a:lnTo>
                    <a:pt x="13384" y="904"/>
                  </a:lnTo>
                  <a:lnTo>
                    <a:pt x="13408" y="1075"/>
                  </a:lnTo>
                  <a:lnTo>
                    <a:pt x="13384" y="1246"/>
                  </a:lnTo>
                  <a:lnTo>
                    <a:pt x="13335" y="1417"/>
                  </a:lnTo>
                  <a:lnTo>
                    <a:pt x="13262" y="1588"/>
                  </a:lnTo>
                  <a:lnTo>
                    <a:pt x="13140" y="1710"/>
                  </a:lnTo>
                  <a:lnTo>
                    <a:pt x="13018" y="1832"/>
                  </a:lnTo>
                  <a:lnTo>
                    <a:pt x="12847" y="1905"/>
                  </a:lnTo>
                  <a:lnTo>
                    <a:pt x="12676" y="1954"/>
                  </a:lnTo>
                  <a:lnTo>
                    <a:pt x="12505" y="1978"/>
                  </a:lnTo>
                  <a:lnTo>
                    <a:pt x="12334" y="1954"/>
                  </a:lnTo>
                  <a:lnTo>
                    <a:pt x="12163" y="1905"/>
                  </a:lnTo>
                  <a:lnTo>
                    <a:pt x="11992" y="1832"/>
                  </a:lnTo>
                  <a:lnTo>
                    <a:pt x="11870" y="1710"/>
                  </a:lnTo>
                  <a:lnTo>
                    <a:pt x="11748" y="1588"/>
                  </a:lnTo>
                  <a:lnTo>
                    <a:pt x="11674" y="1417"/>
                  </a:lnTo>
                  <a:lnTo>
                    <a:pt x="11625" y="1246"/>
                  </a:lnTo>
                  <a:lnTo>
                    <a:pt x="11601" y="1075"/>
                  </a:lnTo>
                  <a:lnTo>
                    <a:pt x="11625" y="904"/>
                  </a:lnTo>
                  <a:lnTo>
                    <a:pt x="11674" y="733"/>
                  </a:lnTo>
                  <a:lnTo>
                    <a:pt x="11748" y="562"/>
                  </a:lnTo>
                  <a:lnTo>
                    <a:pt x="11870" y="440"/>
                  </a:lnTo>
                  <a:lnTo>
                    <a:pt x="11992" y="318"/>
                  </a:lnTo>
                  <a:lnTo>
                    <a:pt x="12163" y="244"/>
                  </a:lnTo>
                  <a:lnTo>
                    <a:pt x="12334" y="195"/>
                  </a:lnTo>
                  <a:lnTo>
                    <a:pt x="12505" y="171"/>
                  </a:lnTo>
                  <a:close/>
                  <a:moveTo>
                    <a:pt x="13091" y="5520"/>
                  </a:moveTo>
                  <a:lnTo>
                    <a:pt x="13189" y="5544"/>
                  </a:lnTo>
                  <a:lnTo>
                    <a:pt x="13262" y="5593"/>
                  </a:lnTo>
                  <a:lnTo>
                    <a:pt x="13311" y="5666"/>
                  </a:lnTo>
                  <a:lnTo>
                    <a:pt x="13335" y="5764"/>
                  </a:lnTo>
                  <a:lnTo>
                    <a:pt x="13311" y="5862"/>
                  </a:lnTo>
                  <a:lnTo>
                    <a:pt x="13262" y="5935"/>
                  </a:lnTo>
                  <a:lnTo>
                    <a:pt x="13189" y="5984"/>
                  </a:lnTo>
                  <a:lnTo>
                    <a:pt x="13091" y="6008"/>
                  </a:lnTo>
                  <a:lnTo>
                    <a:pt x="1954" y="6008"/>
                  </a:lnTo>
                  <a:lnTo>
                    <a:pt x="1856" y="5984"/>
                  </a:lnTo>
                  <a:lnTo>
                    <a:pt x="1783" y="5935"/>
                  </a:lnTo>
                  <a:lnTo>
                    <a:pt x="1734" y="5862"/>
                  </a:lnTo>
                  <a:lnTo>
                    <a:pt x="1710" y="5764"/>
                  </a:lnTo>
                  <a:lnTo>
                    <a:pt x="1734" y="5666"/>
                  </a:lnTo>
                  <a:lnTo>
                    <a:pt x="1783" y="5593"/>
                  </a:lnTo>
                  <a:lnTo>
                    <a:pt x="1856" y="5544"/>
                  </a:lnTo>
                  <a:lnTo>
                    <a:pt x="1954" y="5520"/>
                  </a:lnTo>
                  <a:close/>
                  <a:moveTo>
                    <a:pt x="13189" y="7840"/>
                  </a:moveTo>
                  <a:lnTo>
                    <a:pt x="13262" y="7913"/>
                  </a:lnTo>
                  <a:lnTo>
                    <a:pt x="13311" y="7986"/>
                  </a:lnTo>
                  <a:lnTo>
                    <a:pt x="13335" y="8084"/>
                  </a:lnTo>
                  <a:lnTo>
                    <a:pt x="13311" y="8182"/>
                  </a:lnTo>
                  <a:lnTo>
                    <a:pt x="13262" y="8255"/>
                  </a:lnTo>
                  <a:lnTo>
                    <a:pt x="13189" y="8304"/>
                  </a:lnTo>
                  <a:lnTo>
                    <a:pt x="13091" y="8328"/>
                  </a:lnTo>
                  <a:lnTo>
                    <a:pt x="1954" y="8328"/>
                  </a:lnTo>
                  <a:lnTo>
                    <a:pt x="1856" y="8304"/>
                  </a:lnTo>
                  <a:lnTo>
                    <a:pt x="1783" y="8255"/>
                  </a:lnTo>
                  <a:lnTo>
                    <a:pt x="1734" y="8182"/>
                  </a:lnTo>
                  <a:lnTo>
                    <a:pt x="1710" y="8084"/>
                  </a:lnTo>
                  <a:lnTo>
                    <a:pt x="1734" y="7986"/>
                  </a:lnTo>
                  <a:lnTo>
                    <a:pt x="1783" y="7913"/>
                  </a:lnTo>
                  <a:lnTo>
                    <a:pt x="1856" y="7840"/>
                  </a:lnTo>
                  <a:close/>
                  <a:moveTo>
                    <a:pt x="13091" y="10136"/>
                  </a:moveTo>
                  <a:lnTo>
                    <a:pt x="13189" y="10160"/>
                  </a:lnTo>
                  <a:lnTo>
                    <a:pt x="13262" y="10209"/>
                  </a:lnTo>
                  <a:lnTo>
                    <a:pt x="13311" y="10282"/>
                  </a:lnTo>
                  <a:lnTo>
                    <a:pt x="13335" y="10380"/>
                  </a:lnTo>
                  <a:lnTo>
                    <a:pt x="13311" y="10478"/>
                  </a:lnTo>
                  <a:lnTo>
                    <a:pt x="13262" y="10551"/>
                  </a:lnTo>
                  <a:lnTo>
                    <a:pt x="13189" y="10600"/>
                  </a:lnTo>
                  <a:lnTo>
                    <a:pt x="13091" y="10624"/>
                  </a:lnTo>
                  <a:lnTo>
                    <a:pt x="1954" y="10624"/>
                  </a:lnTo>
                  <a:lnTo>
                    <a:pt x="1856" y="10600"/>
                  </a:lnTo>
                  <a:lnTo>
                    <a:pt x="1783" y="10551"/>
                  </a:lnTo>
                  <a:lnTo>
                    <a:pt x="1734" y="10478"/>
                  </a:lnTo>
                  <a:lnTo>
                    <a:pt x="1710" y="10380"/>
                  </a:lnTo>
                  <a:lnTo>
                    <a:pt x="1734" y="10282"/>
                  </a:lnTo>
                  <a:lnTo>
                    <a:pt x="1783" y="10209"/>
                  </a:lnTo>
                  <a:lnTo>
                    <a:pt x="1856" y="10160"/>
                  </a:lnTo>
                  <a:lnTo>
                    <a:pt x="1954" y="10136"/>
                  </a:lnTo>
                  <a:close/>
                  <a:moveTo>
                    <a:pt x="8206" y="12456"/>
                  </a:moveTo>
                  <a:lnTo>
                    <a:pt x="8304" y="12480"/>
                  </a:lnTo>
                  <a:lnTo>
                    <a:pt x="8377" y="12529"/>
                  </a:lnTo>
                  <a:lnTo>
                    <a:pt x="8426" y="12602"/>
                  </a:lnTo>
                  <a:lnTo>
                    <a:pt x="8450" y="12700"/>
                  </a:lnTo>
                  <a:lnTo>
                    <a:pt x="8426" y="12798"/>
                  </a:lnTo>
                  <a:lnTo>
                    <a:pt x="8377" y="12871"/>
                  </a:lnTo>
                  <a:lnTo>
                    <a:pt x="8304" y="12920"/>
                  </a:lnTo>
                  <a:lnTo>
                    <a:pt x="8206" y="12944"/>
                  </a:lnTo>
                  <a:lnTo>
                    <a:pt x="1954" y="12944"/>
                  </a:lnTo>
                  <a:lnTo>
                    <a:pt x="1856" y="12920"/>
                  </a:lnTo>
                  <a:lnTo>
                    <a:pt x="1783" y="12871"/>
                  </a:lnTo>
                  <a:lnTo>
                    <a:pt x="1734" y="12798"/>
                  </a:lnTo>
                  <a:lnTo>
                    <a:pt x="1710" y="12700"/>
                  </a:lnTo>
                  <a:lnTo>
                    <a:pt x="1734" y="12602"/>
                  </a:lnTo>
                  <a:lnTo>
                    <a:pt x="1783" y="12529"/>
                  </a:lnTo>
                  <a:lnTo>
                    <a:pt x="1856" y="12480"/>
                  </a:lnTo>
                  <a:lnTo>
                    <a:pt x="1954" y="12456"/>
                  </a:lnTo>
                  <a:close/>
                  <a:moveTo>
                    <a:pt x="782" y="0"/>
                  </a:moveTo>
                  <a:lnTo>
                    <a:pt x="635" y="25"/>
                  </a:lnTo>
                  <a:lnTo>
                    <a:pt x="489" y="73"/>
                  </a:lnTo>
                  <a:lnTo>
                    <a:pt x="342" y="122"/>
                  </a:lnTo>
                  <a:lnTo>
                    <a:pt x="220" y="220"/>
                  </a:lnTo>
                  <a:lnTo>
                    <a:pt x="122" y="342"/>
                  </a:lnTo>
                  <a:lnTo>
                    <a:pt x="73" y="489"/>
                  </a:lnTo>
                  <a:lnTo>
                    <a:pt x="24" y="635"/>
                  </a:lnTo>
                  <a:lnTo>
                    <a:pt x="0" y="782"/>
                  </a:lnTo>
                  <a:lnTo>
                    <a:pt x="0" y="17780"/>
                  </a:lnTo>
                  <a:lnTo>
                    <a:pt x="24" y="17927"/>
                  </a:lnTo>
                  <a:lnTo>
                    <a:pt x="73" y="18073"/>
                  </a:lnTo>
                  <a:lnTo>
                    <a:pt x="122" y="18220"/>
                  </a:lnTo>
                  <a:lnTo>
                    <a:pt x="220" y="18342"/>
                  </a:lnTo>
                  <a:lnTo>
                    <a:pt x="342" y="18440"/>
                  </a:lnTo>
                  <a:lnTo>
                    <a:pt x="489" y="18488"/>
                  </a:lnTo>
                  <a:lnTo>
                    <a:pt x="635" y="18537"/>
                  </a:lnTo>
                  <a:lnTo>
                    <a:pt x="782" y="18562"/>
                  </a:lnTo>
                  <a:lnTo>
                    <a:pt x="14361" y="18562"/>
                  </a:lnTo>
                  <a:lnTo>
                    <a:pt x="14507" y="18537"/>
                  </a:lnTo>
                  <a:lnTo>
                    <a:pt x="14654" y="18488"/>
                  </a:lnTo>
                  <a:lnTo>
                    <a:pt x="14800" y="18440"/>
                  </a:lnTo>
                  <a:lnTo>
                    <a:pt x="14923" y="18342"/>
                  </a:lnTo>
                  <a:lnTo>
                    <a:pt x="15020" y="18220"/>
                  </a:lnTo>
                  <a:lnTo>
                    <a:pt x="15069" y="18073"/>
                  </a:lnTo>
                  <a:lnTo>
                    <a:pt x="15118" y="17927"/>
                  </a:lnTo>
                  <a:lnTo>
                    <a:pt x="15142" y="17780"/>
                  </a:lnTo>
                  <a:lnTo>
                    <a:pt x="15142" y="782"/>
                  </a:lnTo>
                  <a:lnTo>
                    <a:pt x="15118" y="635"/>
                  </a:lnTo>
                  <a:lnTo>
                    <a:pt x="15069" y="489"/>
                  </a:lnTo>
                  <a:lnTo>
                    <a:pt x="15020" y="342"/>
                  </a:lnTo>
                  <a:lnTo>
                    <a:pt x="14923" y="220"/>
                  </a:lnTo>
                  <a:lnTo>
                    <a:pt x="14800" y="122"/>
                  </a:lnTo>
                  <a:lnTo>
                    <a:pt x="14654" y="73"/>
                  </a:lnTo>
                  <a:lnTo>
                    <a:pt x="14507" y="25"/>
                  </a:lnTo>
                  <a:lnTo>
                    <a:pt x="14361" y="0"/>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328" name="Google Shape;328;p39"/>
          <p:cNvGrpSpPr/>
          <p:nvPr/>
        </p:nvGrpSpPr>
        <p:grpSpPr>
          <a:xfrm>
            <a:off x="1845106" y="1337621"/>
            <a:ext cx="386085" cy="311435"/>
            <a:chOff x="1244325" y="314425"/>
            <a:chExt cx="444525" cy="370050"/>
          </a:xfrm>
          <a:solidFill>
            <a:srgbClr val="00B0F0"/>
          </a:solidFill>
        </p:grpSpPr>
        <p:sp>
          <p:nvSpPr>
            <p:cNvPr id="329" name="Google Shape;329;p39"/>
            <p:cNvSpPr/>
            <p:nvPr/>
          </p:nvSpPr>
          <p:spPr>
            <a:xfrm>
              <a:off x="1388425" y="463425"/>
              <a:ext cx="143525" cy="143500"/>
            </a:xfrm>
            <a:custGeom>
              <a:avLst/>
              <a:gdLst/>
              <a:ahLst/>
              <a:cxnLst/>
              <a:rect l="l" t="t" r="r" b="b"/>
              <a:pathLst>
                <a:path w="5741" h="5740" extrusionOk="0">
                  <a:moveTo>
                    <a:pt x="2809" y="0"/>
                  </a:moveTo>
                  <a:lnTo>
                    <a:pt x="2492" y="49"/>
                  </a:lnTo>
                  <a:lnTo>
                    <a:pt x="2199" y="122"/>
                  </a:lnTo>
                  <a:lnTo>
                    <a:pt x="1906" y="244"/>
                  </a:lnTo>
                  <a:lnTo>
                    <a:pt x="1637" y="366"/>
                  </a:lnTo>
                  <a:lnTo>
                    <a:pt x="1368" y="537"/>
                  </a:lnTo>
                  <a:lnTo>
                    <a:pt x="1149" y="708"/>
                  </a:lnTo>
                  <a:lnTo>
                    <a:pt x="904" y="904"/>
                  </a:lnTo>
                  <a:lnTo>
                    <a:pt x="709" y="1124"/>
                  </a:lnTo>
                  <a:lnTo>
                    <a:pt x="538" y="1368"/>
                  </a:lnTo>
                  <a:lnTo>
                    <a:pt x="367" y="1636"/>
                  </a:lnTo>
                  <a:lnTo>
                    <a:pt x="245" y="1905"/>
                  </a:lnTo>
                  <a:lnTo>
                    <a:pt x="147" y="2198"/>
                  </a:lnTo>
                  <a:lnTo>
                    <a:pt x="74" y="2491"/>
                  </a:lnTo>
                  <a:lnTo>
                    <a:pt x="25" y="2809"/>
                  </a:lnTo>
                  <a:lnTo>
                    <a:pt x="1" y="3126"/>
                  </a:lnTo>
                  <a:lnTo>
                    <a:pt x="25" y="3517"/>
                  </a:lnTo>
                  <a:lnTo>
                    <a:pt x="98" y="3908"/>
                  </a:lnTo>
                  <a:lnTo>
                    <a:pt x="221" y="4274"/>
                  </a:lnTo>
                  <a:lnTo>
                    <a:pt x="392" y="4641"/>
                  </a:lnTo>
                  <a:lnTo>
                    <a:pt x="611" y="4958"/>
                  </a:lnTo>
                  <a:lnTo>
                    <a:pt x="856" y="5251"/>
                  </a:lnTo>
                  <a:lnTo>
                    <a:pt x="1124" y="5520"/>
                  </a:lnTo>
                  <a:lnTo>
                    <a:pt x="1442" y="5740"/>
                  </a:lnTo>
                  <a:lnTo>
                    <a:pt x="1393" y="5422"/>
                  </a:lnTo>
                  <a:lnTo>
                    <a:pt x="1368" y="5080"/>
                  </a:lnTo>
                  <a:lnTo>
                    <a:pt x="1393" y="4689"/>
                  </a:lnTo>
                  <a:lnTo>
                    <a:pt x="1442" y="4323"/>
                  </a:lnTo>
                  <a:lnTo>
                    <a:pt x="1539" y="3957"/>
                  </a:lnTo>
                  <a:lnTo>
                    <a:pt x="1662" y="3639"/>
                  </a:lnTo>
                  <a:lnTo>
                    <a:pt x="1808" y="3297"/>
                  </a:lnTo>
                  <a:lnTo>
                    <a:pt x="2003" y="3004"/>
                  </a:lnTo>
                  <a:lnTo>
                    <a:pt x="2223" y="2711"/>
                  </a:lnTo>
                  <a:lnTo>
                    <a:pt x="2468" y="2442"/>
                  </a:lnTo>
                  <a:lnTo>
                    <a:pt x="2712" y="2198"/>
                  </a:lnTo>
                  <a:lnTo>
                    <a:pt x="3005" y="2003"/>
                  </a:lnTo>
                  <a:lnTo>
                    <a:pt x="3322" y="1807"/>
                  </a:lnTo>
                  <a:lnTo>
                    <a:pt x="3640" y="1661"/>
                  </a:lnTo>
                  <a:lnTo>
                    <a:pt x="3982" y="1514"/>
                  </a:lnTo>
                  <a:lnTo>
                    <a:pt x="4324" y="1441"/>
                  </a:lnTo>
                  <a:lnTo>
                    <a:pt x="4690" y="1368"/>
                  </a:lnTo>
                  <a:lnTo>
                    <a:pt x="5423" y="1368"/>
                  </a:lnTo>
                  <a:lnTo>
                    <a:pt x="5740" y="1417"/>
                  </a:lnTo>
                  <a:lnTo>
                    <a:pt x="5520" y="1124"/>
                  </a:lnTo>
                  <a:lnTo>
                    <a:pt x="5252" y="831"/>
                  </a:lnTo>
                  <a:lnTo>
                    <a:pt x="4959" y="586"/>
                  </a:lnTo>
                  <a:lnTo>
                    <a:pt x="4641" y="391"/>
                  </a:lnTo>
                  <a:lnTo>
                    <a:pt x="4299" y="220"/>
                  </a:lnTo>
                  <a:lnTo>
                    <a:pt x="3933" y="98"/>
                  </a:lnTo>
                  <a:lnTo>
                    <a:pt x="3542" y="25"/>
                  </a:lnTo>
                  <a:lnTo>
                    <a:pt x="3127" y="0"/>
                  </a:lnTo>
                  <a:close/>
                </a:path>
              </a:pathLst>
            </a:custGeom>
            <a:grpFill/>
            <a:ln>
              <a:noFill/>
            </a:ln>
          </p:spPr>
          <p:txBody>
            <a:bodyPr spcFirstLastPara="1" wrap="square" lIns="121900" tIns="121900" rIns="121900" bIns="121900" anchor="ctr" anchorCtr="0">
              <a:noAutofit/>
            </a:bodyPr>
            <a:lstStyle/>
            <a:p>
              <a:endParaRPr sz="2400"/>
            </a:p>
          </p:txBody>
        </p:sp>
        <p:sp>
          <p:nvSpPr>
            <p:cNvPr id="330" name="Google Shape;330;p39"/>
            <p:cNvSpPr/>
            <p:nvPr/>
          </p:nvSpPr>
          <p:spPr>
            <a:xfrm>
              <a:off x="1244325" y="314425"/>
              <a:ext cx="444525" cy="370050"/>
            </a:xfrm>
            <a:custGeom>
              <a:avLst/>
              <a:gdLst/>
              <a:ahLst/>
              <a:cxnLst/>
              <a:rect l="l" t="t" r="r" b="b"/>
              <a:pathLst>
                <a:path w="17781" h="14802" extrusionOk="0">
                  <a:moveTo>
                    <a:pt x="11748" y="2101"/>
                  </a:moveTo>
                  <a:lnTo>
                    <a:pt x="11846" y="2126"/>
                  </a:lnTo>
                  <a:lnTo>
                    <a:pt x="11919" y="2175"/>
                  </a:lnTo>
                  <a:lnTo>
                    <a:pt x="11968" y="2248"/>
                  </a:lnTo>
                  <a:lnTo>
                    <a:pt x="11993" y="2346"/>
                  </a:lnTo>
                  <a:lnTo>
                    <a:pt x="11968" y="2419"/>
                  </a:lnTo>
                  <a:lnTo>
                    <a:pt x="11919" y="2492"/>
                  </a:lnTo>
                  <a:lnTo>
                    <a:pt x="11846" y="2541"/>
                  </a:lnTo>
                  <a:lnTo>
                    <a:pt x="11748" y="2565"/>
                  </a:lnTo>
                  <a:lnTo>
                    <a:pt x="6033" y="2565"/>
                  </a:lnTo>
                  <a:lnTo>
                    <a:pt x="5936" y="2541"/>
                  </a:lnTo>
                  <a:lnTo>
                    <a:pt x="5862" y="2492"/>
                  </a:lnTo>
                  <a:lnTo>
                    <a:pt x="5814" y="2419"/>
                  </a:lnTo>
                  <a:lnTo>
                    <a:pt x="5789" y="2346"/>
                  </a:lnTo>
                  <a:lnTo>
                    <a:pt x="5814" y="2248"/>
                  </a:lnTo>
                  <a:lnTo>
                    <a:pt x="5862" y="2175"/>
                  </a:lnTo>
                  <a:lnTo>
                    <a:pt x="5936" y="2126"/>
                  </a:lnTo>
                  <a:lnTo>
                    <a:pt x="6033" y="2101"/>
                  </a:lnTo>
                  <a:close/>
                  <a:moveTo>
                    <a:pt x="15949" y="4519"/>
                  </a:moveTo>
                  <a:lnTo>
                    <a:pt x="16047" y="4568"/>
                  </a:lnTo>
                  <a:lnTo>
                    <a:pt x="16145" y="4592"/>
                  </a:lnTo>
                  <a:lnTo>
                    <a:pt x="16193" y="4666"/>
                  </a:lnTo>
                  <a:lnTo>
                    <a:pt x="16267" y="4739"/>
                  </a:lnTo>
                  <a:lnTo>
                    <a:pt x="16316" y="4812"/>
                  </a:lnTo>
                  <a:lnTo>
                    <a:pt x="16340" y="4910"/>
                  </a:lnTo>
                  <a:lnTo>
                    <a:pt x="16340" y="5008"/>
                  </a:lnTo>
                  <a:lnTo>
                    <a:pt x="16340" y="5789"/>
                  </a:lnTo>
                  <a:lnTo>
                    <a:pt x="16340" y="5887"/>
                  </a:lnTo>
                  <a:lnTo>
                    <a:pt x="16316" y="5985"/>
                  </a:lnTo>
                  <a:lnTo>
                    <a:pt x="16267" y="6058"/>
                  </a:lnTo>
                  <a:lnTo>
                    <a:pt x="16193" y="6131"/>
                  </a:lnTo>
                  <a:lnTo>
                    <a:pt x="16145" y="6204"/>
                  </a:lnTo>
                  <a:lnTo>
                    <a:pt x="16047" y="6229"/>
                  </a:lnTo>
                  <a:lnTo>
                    <a:pt x="15949" y="6278"/>
                  </a:lnTo>
                  <a:lnTo>
                    <a:pt x="14069" y="6278"/>
                  </a:lnTo>
                  <a:lnTo>
                    <a:pt x="13971" y="6229"/>
                  </a:lnTo>
                  <a:lnTo>
                    <a:pt x="13898" y="6204"/>
                  </a:lnTo>
                  <a:lnTo>
                    <a:pt x="13824" y="6131"/>
                  </a:lnTo>
                  <a:lnTo>
                    <a:pt x="13751" y="6058"/>
                  </a:lnTo>
                  <a:lnTo>
                    <a:pt x="13727" y="5985"/>
                  </a:lnTo>
                  <a:lnTo>
                    <a:pt x="13678" y="5887"/>
                  </a:lnTo>
                  <a:lnTo>
                    <a:pt x="13678" y="5789"/>
                  </a:lnTo>
                  <a:lnTo>
                    <a:pt x="13678" y="5008"/>
                  </a:lnTo>
                  <a:lnTo>
                    <a:pt x="13678" y="4910"/>
                  </a:lnTo>
                  <a:lnTo>
                    <a:pt x="13727" y="4812"/>
                  </a:lnTo>
                  <a:lnTo>
                    <a:pt x="13751" y="4739"/>
                  </a:lnTo>
                  <a:lnTo>
                    <a:pt x="13824" y="4666"/>
                  </a:lnTo>
                  <a:lnTo>
                    <a:pt x="13898" y="4592"/>
                  </a:lnTo>
                  <a:lnTo>
                    <a:pt x="13971" y="4568"/>
                  </a:lnTo>
                  <a:lnTo>
                    <a:pt x="14069" y="4519"/>
                  </a:lnTo>
                  <a:close/>
                  <a:moveTo>
                    <a:pt x="8891" y="5105"/>
                  </a:moveTo>
                  <a:lnTo>
                    <a:pt x="9306" y="5130"/>
                  </a:lnTo>
                  <a:lnTo>
                    <a:pt x="9697" y="5179"/>
                  </a:lnTo>
                  <a:lnTo>
                    <a:pt x="10063" y="5276"/>
                  </a:lnTo>
                  <a:lnTo>
                    <a:pt x="10430" y="5423"/>
                  </a:lnTo>
                  <a:lnTo>
                    <a:pt x="10796" y="5594"/>
                  </a:lnTo>
                  <a:lnTo>
                    <a:pt x="11113" y="5789"/>
                  </a:lnTo>
                  <a:lnTo>
                    <a:pt x="11406" y="6009"/>
                  </a:lnTo>
                  <a:lnTo>
                    <a:pt x="11700" y="6278"/>
                  </a:lnTo>
                  <a:lnTo>
                    <a:pt x="11968" y="6546"/>
                  </a:lnTo>
                  <a:lnTo>
                    <a:pt x="12188" y="6864"/>
                  </a:lnTo>
                  <a:lnTo>
                    <a:pt x="12383" y="7181"/>
                  </a:lnTo>
                  <a:lnTo>
                    <a:pt x="12554" y="7523"/>
                  </a:lnTo>
                  <a:lnTo>
                    <a:pt x="12676" y="7890"/>
                  </a:lnTo>
                  <a:lnTo>
                    <a:pt x="12774" y="8280"/>
                  </a:lnTo>
                  <a:lnTo>
                    <a:pt x="12847" y="8671"/>
                  </a:lnTo>
                  <a:lnTo>
                    <a:pt x="12872" y="9086"/>
                  </a:lnTo>
                  <a:lnTo>
                    <a:pt x="12847" y="9477"/>
                  </a:lnTo>
                  <a:lnTo>
                    <a:pt x="12774" y="9868"/>
                  </a:lnTo>
                  <a:lnTo>
                    <a:pt x="12676" y="10259"/>
                  </a:lnTo>
                  <a:lnTo>
                    <a:pt x="12554" y="10625"/>
                  </a:lnTo>
                  <a:lnTo>
                    <a:pt x="12383" y="10967"/>
                  </a:lnTo>
                  <a:lnTo>
                    <a:pt x="12188" y="11309"/>
                  </a:lnTo>
                  <a:lnTo>
                    <a:pt x="11968" y="11602"/>
                  </a:lnTo>
                  <a:lnTo>
                    <a:pt x="11700" y="11895"/>
                  </a:lnTo>
                  <a:lnTo>
                    <a:pt x="11406" y="12139"/>
                  </a:lnTo>
                  <a:lnTo>
                    <a:pt x="11113" y="12383"/>
                  </a:lnTo>
                  <a:lnTo>
                    <a:pt x="10796" y="12579"/>
                  </a:lnTo>
                  <a:lnTo>
                    <a:pt x="10430" y="12750"/>
                  </a:lnTo>
                  <a:lnTo>
                    <a:pt x="10063" y="12872"/>
                  </a:lnTo>
                  <a:lnTo>
                    <a:pt x="9697" y="12970"/>
                  </a:lnTo>
                  <a:lnTo>
                    <a:pt x="9306" y="13018"/>
                  </a:lnTo>
                  <a:lnTo>
                    <a:pt x="8891" y="13043"/>
                  </a:lnTo>
                  <a:lnTo>
                    <a:pt x="8476" y="13018"/>
                  </a:lnTo>
                  <a:lnTo>
                    <a:pt x="8085" y="12970"/>
                  </a:lnTo>
                  <a:lnTo>
                    <a:pt x="7719" y="12872"/>
                  </a:lnTo>
                  <a:lnTo>
                    <a:pt x="7352" y="12750"/>
                  </a:lnTo>
                  <a:lnTo>
                    <a:pt x="6986" y="12579"/>
                  </a:lnTo>
                  <a:lnTo>
                    <a:pt x="6668" y="12383"/>
                  </a:lnTo>
                  <a:lnTo>
                    <a:pt x="6375" y="12139"/>
                  </a:lnTo>
                  <a:lnTo>
                    <a:pt x="6082" y="11895"/>
                  </a:lnTo>
                  <a:lnTo>
                    <a:pt x="5814" y="11602"/>
                  </a:lnTo>
                  <a:lnTo>
                    <a:pt x="5594" y="11309"/>
                  </a:lnTo>
                  <a:lnTo>
                    <a:pt x="5398" y="10967"/>
                  </a:lnTo>
                  <a:lnTo>
                    <a:pt x="5227" y="10625"/>
                  </a:lnTo>
                  <a:lnTo>
                    <a:pt x="5105" y="10259"/>
                  </a:lnTo>
                  <a:lnTo>
                    <a:pt x="5008" y="9868"/>
                  </a:lnTo>
                  <a:lnTo>
                    <a:pt x="4934" y="9477"/>
                  </a:lnTo>
                  <a:lnTo>
                    <a:pt x="4910" y="9086"/>
                  </a:lnTo>
                  <a:lnTo>
                    <a:pt x="4934" y="8671"/>
                  </a:lnTo>
                  <a:lnTo>
                    <a:pt x="5008" y="8280"/>
                  </a:lnTo>
                  <a:lnTo>
                    <a:pt x="5105" y="7890"/>
                  </a:lnTo>
                  <a:lnTo>
                    <a:pt x="5227" y="7523"/>
                  </a:lnTo>
                  <a:lnTo>
                    <a:pt x="5398" y="7181"/>
                  </a:lnTo>
                  <a:lnTo>
                    <a:pt x="5594" y="6864"/>
                  </a:lnTo>
                  <a:lnTo>
                    <a:pt x="5814" y="6546"/>
                  </a:lnTo>
                  <a:lnTo>
                    <a:pt x="6082" y="6278"/>
                  </a:lnTo>
                  <a:lnTo>
                    <a:pt x="6375" y="6009"/>
                  </a:lnTo>
                  <a:lnTo>
                    <a:pt x="6668" y="5789"/>
                  </a:lnTo>
                  <a:lnTo>
                    <a:pt x="6986" y="5594"/>
                  </a:lnTo>
                  <a:lnTo>
                    <a:pt x="7352" y="5423"/>
                  </a:lnTo>
                  <a:lnTo>
                    <a:pt x="7719" y="5276"/>
                  </a:lnTo>
                  <a:lnTo>
                    <a:pt x="8085" y="5179"/>
                  </a:lnTo>
                  <a:lnTo>
                    <a:pt x="8476" y="5130"/>
                  </a:lnTo>
                  <a:lnTo>
                    <a:pt x="8891" y="5105"/>
                  </a:lnTo>
                  <a:close/>
                  <a:moveTo>
                    <a:pt x="5301" y="1"/>
                  </a:moveTo>
                  <a:lnTo>
                    <a:pt x="5154" y="50"/>
                  </a:lnTo>
                  <a:lnTo>
                    <a:pt x="5008" y="123"/>
                  </a:lnTo>
                  <a:lnTo>
                    <a:pt x="4861" y="221"/>
                  </a:lnTo>
                  <a:lnTo>
                    <a:pt x="4739" y="318"/>
                  </a:lnTo>
                  <a:lnTo>
                    <a:pt x="4641" y="465"/>
                  </a:lnTo>
                  <a:lnTo>
                    <a:pt x="4568" y="611"/>
                  </a:lnTo>
                  <a:lnTo>
                    <a:pt x="4519" y="758"/>
                  </a:lnTo>
                  <a:lnTo>
                    <a:pt x="4080" y="2565"/>
                  </a:lnTo>
                  <a:lnTo>
                    <a:pt x="3249" y="2565"/>
                  </a:lnTo>
                  <a:lnTo>
                    <a:pt x="3249" y="2468"/>
                  </a:lnTo>
                  <a:lnTo>
                    <a:pt x="3225" y="2370"/>
                  </a:lnTo>
                  <a:lnTo>
                    <a:pt x="3176" y="2297"/>
                  </a:lnTo>
                  <a:lnTo>
                    <a:pt x="3103" y="2223"/>
                  </a:lnTo>
                  <a:lnTo>
                    <a:pt x="3054" y="2150"/>
                  </a:lnTo>
                  <a:lnTo>
                    <a:pt x="2956" y="2126"/>
                  </a:lnTo>
                  <a:lnTo>
                    <a:pt x="2858" y="2077"/>
                  </a:lnTo>
                  <a:lnTo>
                    <a:pt x="1955" y="2077"/>
                  </a:lnTo>
                  <a:lnTo>
                    <a:pt x="1857" y="2126"/>
                  </a:lnTo>
                  <a:lnTo>
                    <a:pt x="1784" y="2150"/>
                  </a:lnTo>
                  <a:lnTo>
                    <a:pt x="1711" y="2223"/>
                  </a:lnTo>
                  <a:lnTo>
                    <a:pt x="1637" y="2297"/>
                  </a:lnTo>
                  <a:lnTo>
                    <a:pt x="1613" y="2370"/>
                  </a:lnTo>
                  <a:lnTo>
                    <a:pt x="1564" y="2468"/>
                  </a:lnTo>
                  <a:lnTo>
                    <a:pt x="1564" y="2565"/>
                  </a:lnTo>
                  <a:lnTo>
                    <a:pt x="782" y="2565"/>
                  </a:lnTo>
                  <a:lnTo>
                    <a:pt x="636" y="2590"/>
                  </a:lnTo>
                  <a:lnTo>
                    <a:pt x="489" y="2639"/>
                  </a:lnTo>
                  <a:lnTo>
                    <a:pt x="343" y="2687"/>
                  </a:lnTo>
                  <a:lnTo>
                    <a:pt x="221" y="2785"/>
                  </a:lnTo>
                  <a:lnTo>
                    <a:pt x="123" y="2907"/>
                  </a:lnTo>
                  <a:lnTo>
                    <a:pt x="74" y="3054"/>
                  </a:lnTo>
                  <a:lnTo>
                    <a:pt x="25" y="3200"/>
                  </a:lnTo>
                  <a:lnTo>
                    <a:pt x="1" y="3347"/>
                  </a:lnTo>
                  <a:lnTo>
                    <a:pt x="1" y="14020"/>
                  </a:lnTo>
                  <a:lnTo>
                    <a:pt x="25" y="14191"/>
                  </a:lnTo>
                  <a:lnTo>
                    <a:pt x="74" y="14337"/>
                  </a:lnTo>
                  <a:lnTo>
                    <a:pt x="123" y="14459"/>
                  </a:lnTo>
                  <a:lnTo>
                    <a:pt x="221" y="14581"/>
                  </a:lnTo>
                  <a:lnTo>
                    <a:pt x="343" y="14679"/>
                  </a:lnTo>
                  <a:lnTo>
                    <a:pt x="489" y="14752"/>
                  </a:lnTo>
                  <a:lnTo>
                    <a:pt x="636" y="14801"/>
                  </a:lnTo>
                  <a:lnTo>
                    <a:pt x="17146" y="14801"/>
                  </a:lnTo>
                  <a:lnTo>
                    <a:pt x="17292" y="14752"/>
                  </a:lnTo>
                  <a:lnTo>
                    <a:pt x="17439" y="14679"/>
                  </a:lnTo>
                  <a:lnTo>
                    <a:pt x="17561" y="14581"/>
                  </a:lnTo>
                  <a:lnTo>
                    <a:pt x="17659" y="14459"/>
                  </a:lnTo>
                  <a:lnTo>
                    <a:pt x="17708" y="14337"/>
                  </a:lnTo>
                  <a:lnTo>
                    <a:pt x="17756" y="14191"/>
                  </a:lnTo>
                  <a:lnTo>
                    <a:pt x="17781" y="14020"/>
                  </a:lnTo>
                  <a:lnTo>
                    <a:pt x="17781" y="3347"/>
                  </a:lnTo>
                  <a:lnTo>
                    <a:pt x="17756" y="3200"/>
                  </a:lnTo>
                  <a:lnTo>
                    <a:pt x="17708" y="3054"/>
                  </a:lnTo>
                  <a:lnTo>
                    <a:pt x="17659" y="2907"/>
                  </a:lnTo>
                  <a:lnTo>
                    <a:pt x="17561" y="2785"/>
                  </a:lnTo>
                  <a:lnTo>
                    <a:pt x="17439" y="2687"/>
                  </a:lnTo>
                  <a:lnTo>
                    <a:pt x="17292" y="2639"/>
                  </a:lnTo>
                  <a:lnTo>
                    <a:pt x="17146" y="2590"/>
                  </a:lnTo>
                  <a:lnTo>
                    <a:pt x="16999" y="2565"/>
                  </a:lnTo>
                  <a:lnTo>
                    <a:pt x="13702" y="2565"/>
                  </a:lnTo>
                  <a:lnTo>
                    <a:pt x="13263" y="758"/>
                  </a:lnTo>
                  <a:lnTo>
                    <a:pt x="13214" y="611"/>
                  </a:lnTo>
                  <a:lnTo>
                    <a:pt x="13141" y="465"/>
                  </a:lnTo>
                  <a:lnTo>
                    <a:pt x="13043" y="318"/>
                  </a:lnTo>
                  <a:lnTo>
                    <a:pt x="12921" y="221"/>
                  </a:lnTo>
                  <a:lnTo>
                    <a:pt x="12774" y="123"/>
                  </a:lnTo>
                  <a:lnTo>
                    <a:pt x="12628" y="50"/>
                  </a:lnTo>
                  <a:lnTo>
                    <a:pt x="12481" y="1"/>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331" name="Google Shape;331;p39"/>
          <p:cNvGrpSpPr/>
          <p:nvPr/>
        </p:nvGrpSpPr>
        <p:grpSpPr>
          <a:xfrm>
            <a:off x="2439053" y="1336086"/>
            <a:ext cx="369127" cy="314505"/>
            <a:chOff x="1928175" y="312600"/>
            <a:chExt cx="425000" cy="373700"/>
          </a:xfrm>
          <a:solidFill>
            <a:srgbClr val="00B0F0"/>
          </a:solidFill>
        </p:grpSpPr>
        <p:sp>
          <p:nvSpPr>
            <p:cNvPr id="332" name="Google Shape;332;p39"/>
            <p:cNvSpPr/>
            <p:nvPr/>
          </p:nvSpPr>
          <p:spPr>
            <a:xfrm>
              <a:off x="1928175" y="312600"/>
              <a:ext cx="425000" cy="373700"/>
            </a:xfrm>
            <a:custGeom>
              <a:avLst/>
              <a:gdLst/>
              <a:ahLst/>
              <a:cxnLst/>
              <a:rect l="l" t="t" r="r" b="b"/>
              <a:pathLst>
                <a:path w="17000" h="14948" extrusionOk="0">
                  <a:moveTo>
                    <a:pt x="16022" y="978"/>
                  </a:moveTo>
                  <a:lnTo>
                    <a:pt x="16022" y="13971"/>
                  </a:lnTo>
                  <a:lnTo>
                    <a:pt x="978" y="13971"/>
                  </a:lnTo>
                  <a:lnTo>
                    <a:pt x="978" y="978"/>
                  </a:lnTo>
                  <a:close/>
                  <a:moveTo>
                    <a:pt x="782" y="1"/>
                  </a:moveTo>
                  <a:lnTo>
                    <a:pt x="636" y="25"/>
                  </a:lnTo>
                  <a:lnTo>
                    <a:pt x="489" y="74"/>
                  </a:lnTo>
                  <a:lnTo>
                    <a:pt x="343" y="147"/>
                  </a:lnTo>
                  <a:lnTo>
                    <a:pt x="221" y="245"/>
                  </a:lnTo>
                  <a:lnTo>
                    <a:pt x="123" y="343"/>
                  </a:lnTo>
                  <a:lnTo>
                    <a:pt x="74" y="489"/>
                  </a:lnTo>
                  <a:lnTo>
                    <a:pt x="25" y="636"/>
                  </a:lnTo>
                  <a:lnTo>
                    <a:pt x="1" y="782"/>
                  </a:lnTo>
                  <a:lnTo>
                    <a:pt x="1" y="14166"/>
                  </a:lnTo>
                  <a:lnTo>
                    <a:pt x="25" y="14313"/>
                  </a:lnTo>
                  <a:lnTo>
                    <a:pt x="74" y="14459"/>
                  </a:lnTo>
                  <a:lnTo>
                    <a:pt x="123" y="14606"/>
                  </a:lnTo>
                  <a:lnTo>
                    <a:pt x="221" y="14703"/>
                  </a:lnTo>
                  <a:lnTo>
                    <a:pt x="343" y="14801"/>
                  </a:lnTo>
                  <a:lnTo>
                    <a:pt x="489" y="14874"/>
                  </a:lnTo>
                  <a:lnTo>
                    <a:pt x="636" y="14923"/>
                  </a:lnTo>
                  <a:lnTo>
                    <a:pt x="782" y="14948"/>
                  </a:lnTo>
                  <a:lnTo>
                    <a:pt x="16218" y="14948"/>
                  </a:lnTo>
                  <a:lnTo>
                    <a:pt x="16364" y="14923"/>
                  </a:lnTo>
                  <a:lnTo>
                    <a:pt x="16511" y="14874"/>
                  </a:lnTo>
                  <a:lnTo>
                    <a:pt x="16657" y="14801"/>
                  </a:lnTo>
                  <a:lnTo>
                    <a:pt x="16779" y="14703"/>
                  </a:lnTo>
                  <a:lnTo>
                    <a:pt x="16877" y="14606"/>
                  </a:lnTo>
                  <a:lnTo>
                    <a:pt x="16926" y="14459"/>
                  </a:lnTo>
                  <a:lnTo>
                    <a:pt x="16975" y="14313"/>
                  </a:lnTo>
                  <a:lnTo>
                    <a:pt x="16999" y="14166"/>
                  </a:lnTo>
                  <a:lnTo>
                    <a:pt x="16999" y="782"/>
                  </a:lnTo>
                  <a:lnTo>
                    <a:pt x="16975" y="636"/>
                  </a:lnTo>
                  <a:lnTo>
                    <a:pt x="16926" y="489"/>
                  </a:lnTo>
                  <a:lnTo>
                    <a:pt x="16877" y="343"/>
                  </a:lnTo>
                  <a:lnTo>
                    <a:pt x="16779" y="245"/>
                  </a:lnTo>
                  <a:lnTo>
                    <a:pt x="16657" y="147"/>
                  </a:lnTo>
                  <a:lnTo>
                    <a:pt x="16511" y="74"/>
                  </a:lnTo>
                  <a:lnTo>
                    <a:pt x="16364" y="25"/>
                  </a:lnTo>
                  <a:lnTo>
                    <a:pt x="16218" y="1"/>
                  </a:lnTo>
                  <a:close/>
                </a:path>
              </a:pathLst>
            </a:custGeom>
            <a:grpFill/>
            <a:ln>
              <a:noFill/>
            </a:ln>
          </p:spPr>
          <p:txBody>
            <a:bodyPr spcFirstLastPara="1" wrap="square" lIns="121900" tIns="121900" rIns="121900" bIns="121900" anchor="ctr" anchorCtr="0">
              <a:noAutofit/>
            </a:bodyPr>
            <a:lstStyle/>
            <a:p>
              <a:endParaRPr sz="2400"/>
            </a:p>
          </p:txBody>
        </p:sp>
        <p:sp>
          <p:nvSpPr>
            <p:cNvPr id="333" name="Google Shape;333;p39"/>
            <p:cNvSpPr/>
            <p:nvPr/>
          </p:nvSpPr>
          <p:spPr>
            <a:xfrm>
              <a:off x="1964825" y="349250"/>
              <a:ext cx="351700" cy="300425"/>
            </a:xfrm>
            <a:custGeom>
              <a:avLst/>
              <a:gdLst/>
              <a:ahLst/>
              <a:cxnLst/>
              <a:rect l="l" t="t" r="r" b="b"/>
              <a:pathLst>
                <a:path w="14068" h="12017" extrusionOk="0">
                  <a:moveTo>
                    <a:pt x="10111" y="1563"/>
                  </a:moveTo>
                  <a:lnTo>
                    <a:pt x="10307" y="1588"/>
                  </a:lnTo>
                  <a:lnTo>
                    <a:pt x="10502" y="1612"/>
                  </a:lnTo>
                  <a:lnTo>
                    <a:pt x="10697" y="1661"/>
                  </a:lnTo>
                  <a:lnTo>
                    <a:pt x="10868" y="1734"/>
                  </a:lnTo>
                  <a:lnTo>
                    <a:pt x="11039" y="1807"/>
                  </a:lnTo>
                  <a:lnTo>
                    <a:pt x="11186" y="1905"/>
                  </a:lnTo>
                  <a:lnTo>
                    <a:pt x="11357" y="2027"/>
                  </a:lnTo>
                  <a:lnTo>
                    <a:pt x="11479" y="2149"/>
                  </a:lnTo>
                  <a:lnTo>
                    <a:pt x="11625" y="2271"/>
                  </a:lnTo>
                  <a:lnTo>
                    <a:pt x="11723" y="2442"/>
                  </a:lnTo>
                  <a:lnTo>
                    <a:pt x="11821" y="2589"/>
                  </a:lnTo>
                  <a:lnTo>
                    <a:pt x="11894" y="2760"/>
                  </a:lnTo>
                  <a:lnTo>
                    <a:pt x="11967" y="2955"/>
                  </a:lnTo>
                  <a:lnTo>
                    <a:pt x="12016" y="3126"/>
                  </a:lnTo>
                  <a:lnTo>
                    <a:pt x="12041" y="3322"/>
                  </a:lnTo>
                  <a:lnTo>
                    <a:pt x="12065" y="3517"/>
                  </a:lnTo>
                  <a:lnTo>
                    <a:pt x="12041" y="3737"/>
                  </a:lnTo>
                  <a:lnTo>
                    <a:pt x="12016" y="3908"/>
                  </a:lnTo>
                  <a:lnTo>
                    <a:pt x="11967" y="4103"/>
                  </a:lnTo>
                  <a:lnTo>
                    <a:pt x="11894" y="4274"/>
                  </a:lnTo>
                  <a:lnTo>
                    <a:pt x="11821" y="4445"/>
                  </a:lnTo>
                  <a:lnTo>
                    <a:pt x="11723" y="4616"/>
                  </a:lnTo>
                  <a:lnTo>
                    <a:pt x="11625" y="4763"/>
                  </a:lnTo>
                  <a:lnTo>
                    <a:pt x="11479" y="4909"/>
                  </a:lnTo>
                  <a:lnTo>
                    <a:pt x="11357" y="5031"/>
                  </a:lnTo>
                  <a:lnTo>
                    <a:pt x="11186" y="5153"/>
                  </a:lnTo>
                  <a:lnTo>
                    <a:pt x="11039" y="5251"/>
                  </a:lnTo>
                  <a:lnTo>
                    <a:pt x="10868" y="5324"/>
                  </a:lnTo>
                  <a:lnTo>
                    <a:pt x="10697" y="5398"/>
                  </a:lnTo>
                  <a:lnTo>
                    <a:pt x="10502" y="5446"/>
                  </a:lnTo>
                  <a:lnTo>
                    <a:pt x="10307" y="5471"/>
                  </a:lnTo>
                  <a:lnTo>
                    <a:pt x="9916" y="5471"/>
                  </a:lnTo>
                  <a:lnTo>
                    <a:pt x="9720" y="5446"/>
                  </a:lnTo>
                  <a:lnTo>
                    <a:pt x="9525" y="5398"/>
                  </a:lnTo>
                  <a:lnTo>
                    <a:pt x="9354" y="5324"/>
                  </a:lnTo>
                  <a:lnTo>
                    <a:pt x="9183" y="5251"/>
                  </a:lnTo>
                  <a:lnTo>
                    <a:pt x="9012" y="5153"/>
                  </a:lnTo>
                  <a:lnTo>
                    <a:pt x="8866" y="5031"/>
                  </a:lnTo>
                  <a:lnTo>
                    <a:pt x="8719" y="4909"/>
                  </a:lnTo>
                  <a:lnTo>
                    <a:pt x="8597" y="4763"/>
                  </a:lnTo>
                  <a:lnTo>
                    <a:pt x="8475" y="4616"/>
                  </a:lnTo>
                  <a:lnTo>
                    <a:pt x="8377" y="4445"/>
                  </a:lnTo>
                  <a:lnTo>
                    <a:pt x="8304" y="4274"/>
                  </a:lnTo>
                  <a:lnTo>
                    <a:pt x="8231" y="4103"/>
                  </a:lnTo>
                  <a:lnTo>
                    <a:pt x="8182" y="3908"/>
                  </a:lnTo>
                  <a:lnTo>
                    <a:pt x="8157" y="3737"/>
                  </a:lnTo>
                  <a:lnTo>
                    <a:pt x="8157" y="3517"/>
                  </a:lnTo>
                  <a:lnTo>
                    <a:pt x="8157" y="3322"/>
                  </a:lnTo>
                  <a:lnTo>
                    <a:pt x="8182" y="3126"/>
                  </a:lnTo>
                  <a:lnTo>
                    <a:pt x="8231" y="2955"/>
                  </a:lnTo>
                  <a:lnTo>
                    <a:pt x="8304" y="2760"/>
                  </a:lnTo>
                  <a:lnTo>
                    <a:pt x="8377" y="2589"/>
                  </a:lnTo>
                  <a:lnTo>
                    <a:pt x="8475" y="2442"/>
                  </a:lnTo>
                  <a:lnTo>
                    <a:pt x="8597" y="2271"/>
                  </a:lnTo>
                  <a:lnTo>
                    <a:pt x="8719" y="2149"/>
                  </a:lnTo>
                  <a:lnTo>
                    <a:pt x="8866" y="2027"/>
                  </a:lnTo>
                  <a:lnTo>
                    <a:pt x="9012" y="1905"/>
                  </a:lnTo>
                  <a:lnTo>
                    <a:pt x="9183" y="1807"/>
                  </a:lnTo>
                  <a:lnTo>
                    <a:pt x="9354" y="1734"/>
                  </a:lnTo>
                  <a:lnTo>
                    <a:pt x="9525" y="1661"/>
                  </a:lnTo>
                  <a:lnTo>
                    <a:pt x="9720" y="1612"/>
                  </a:lnTo>
                  <a:lnTo>
                    <a:pt x="9916" y="1588"/>
                  </a:lnTo>
                  <a:lnTo>
                    <a:pt x="10111" y="1563"/>
                  </a:lnTo>
                  <a:close/>
                  <a:moveTo>
                    <a:pt x="0" y="0"/>
                  </a:moveTo>
                  <a:lnTo>
                    <a:pt x="0" y="9232"/>
                  </a:lnTo>
                  <a:lnTo>
                    <a:pt x="3248" y="5080"/>
                  </a:lnTo>
                  <a:lnTo>
                    <a:pt x="3346" y="4958"/>
                  </a:lnTo>
                  <a:lnTo>
                    <a:pt x="3468" y="4885"/>
                  </a:lnTo>
                  <a:lnTo>
                    <a:pt x="3590" y="4836"/>
                  </a:lnTo>
                  <a:lnTo>
                    <a:pt x="3737" y="4811"/>
                  </a:lnTo>
                  <a:lnTo>
                    <a:pt x="3859" y="4836"/>
                  </a:lnTo>
                  <a:lnTo>
                    <a:pt x="4005" y="4885"/>
                  </a:lnTo>
                  <a:lnTo>
                    <a:pt x="4128" y="4958"/>
                  </a:lnTo>
                  <a:lnTo>
                    <a:pt x="4225" y="5080"/>
                  </a:lnTo>
                  <a:lnTo>
                    <a:pt x="9647" y="12016"/>
                  </a:lnTo>
                  <a:lnTo>
                    <a:pt x="10233" y="12016"/>
                  </a:lnTo>
                  <a:lnTo>
                    <a:pt x="10087" y="11772"/>
                  </a:lnTo>
                  <a:lnTo>
                    <a:pt x="8157" y="9305"/>
                  </a:lnTo>
                  <a:lnTo>
                    <a:pt x="9403" y="7718"/>
                  </a:lnTo>
                  <a:lnTo>
                    <a:pt x="9501" y="7596"/>
                  </a:lnTo>
                  <a:lnTo>
                    <a:pt x="9623" y="7522"/>
                  </a:lnTo>
                  <a:lnTo>
                    <a:pt x="9745" y="7473"/>
                  </a:lnTo>
                  <a:lnTo>
                    <a:pt x="9891" y="7449"/>
                  </a:lnTo>
                  <a:lnTo>
                    <a:pt x="10014" y="7473"/>
                  </a:lnTo>
                  <a:lnTo>
                    <a:pt x="10160" y="7522"/>
                  </a:lnTo>
                  <a:lnTo>
                    <a:pt x="10282" y="7596"/>
                  </a:lnTo>
                  <a:lnTo>
                    <a:pt x="10380" y="7718"/>
                  </a:lnTo>
                  <a:lnTo>
                    <a:pt x="13750" y="12016"/>
                  </a:lnTo>
                  <a:lnTo>
                    <a:pt x="14068" y="12016"/>
                  </a:lnTo>
                  <a:lnTo>
                    <a:pt x="14068" y="0"/>
                  </a:lnTo>
                  <a:close/>
                </a:path>
              </a:pathLst>
            </a:custGeom>
            <a:grpFill/>
            <a:ln>
              <a:noFill/>
            </a:ln>
          </p:spPr>
          <p:txBody>
            <a:bodyPr spcFirstLastPara="1" wrap="square" lIns="121900" tIns="121900" rIns="121900" bIns="121900" anchor="ctr" anchorCtr="0">
              <a:noAutofit/>
            </a:bodyPr>
            <a:lstStyle/>
            <a:p>
              <a:endParaRPr sz="2400"/>
            </a:p>
          </p:txBody>
        </p:sp>
      </p:grpSp>
      <p:sp>
        <p:nvSpPr>
          <p:cNvPr id="334" name="Google Shape;334;p39"/>
          <p:cNvSpPr/>
          <p:nvPr/>
        </p:nvSpPr>
        <p:spPr>
          <a:xfrm>
            <a:off x="3058030" y="1324787"/>
            <a:ext cx="302293" cy="337103"/>
          </a:xfrm>
          <a:custGeom>
            <a:avLst/>
            <a:gdLst/>
            <a:ahLst/>
            <a:cxnLst/>
            <a:rect l="l" t="t" r="r" b="b"/>
            <a:pathLst>
              <a:path w="13922" h="16022" extrusionOk="0">
                <a:moveTo>
                  <a:pt x="13922" y="0"/>
                </a:moveTo>
                <a:lnTo>
                  <a:pt x="3249" y="3249"/>
                </a:lnTo>
                <a:lnTo>
                  <a:pt x="3249" y="12651"/>
                </a:lnTo>
                <a:lnTo>
                  <a:pt x="2907" y="12627"/>
                </a:lnTo>
                <a:lnTo>
                  <a:pt x="2565" y="12627"/>
                </a:lnTo>
                <a:lnTo>
                  <a:pt x="2198" y="12676"/>
                </a:lnTo>
                <a:lnTo>
                  <a:pt x="1832" y="12774"/>
                </a:lnTo>
                <a:lnTo>
                  <a:pt x="1612" y="12847"/>
                </a:lnTo>
                <a:lnTo>
                  <a:pt x="1393" y="12945"/>
                </a:lnTo>
                <a:lnTo>
                  <a:pt x="1197" y="13067"/>
                </a:lnTo>
                <a:lnTo>
                  <a:pt x="1002" y="13164"/>
                </a:lnTo>
                <a:lnTo>
                  <a:pt x="806" y="13311"/>
                </a:lnTo>
                <a:lnTo>
                  <a:pt x="660" y="13433"/>
                </a:lnTo>
                <a:lnTo>
                  <a:pt x="513" y="13580"/>
                </a:lnTo>
                <a:lnTo>
                  <a:pt x="391" y="13726"/>
                </a:lnTo>
                <a:lnTo>
                  <a:pt x="269" y="13897"/>
                </a:lnTo>
                <a:lnTo>
                  <a:pt x="171" y="14044"/>
                </a:lnTo>
                <a:lnTo>
                  <a:pt x="98" y="14215"/>
                </a:lnTo>
                <a:lnTo>
                  <a:pt x="49" y="14386"/>
                </a:lnTo>
                <a:lnTo>
                  <a:pt x="25" y="14532"/>
                </a:lnTo>
                <a:lnTo>
                  <a:pt x="0" y="14703"/>
                </a:lnTo>
                <a:lnTo>
                  <a:pt x="25" y="14874"/>
                </a:lnTo>
                <a:lnTo>
                  <a:pt x="49" y="15021"/>
                </a:lnTo>
                <a:lnTo>
                  <a:pt x="123" y="15191"/>
                </a:lnTo>
                <a:lnTo>
                  <a:pt x="196" y="15338"/>
                </a:lnTo>
                <a:lnTo>
                  <a:pt x="293" y="15460"/>
                </a:lnTo>
                <a:lnTo>
                  <a:pt x="416" y="15582"/>
                </a:lnTo>
                <a:lnTo>
                  <a:pt x="562" y="15680"/>
                </a:lnTo>
                <a:lnTo>
                  <a:pt x="709" y="15778"/>
                </a:lnTo>
                <a:lnTo>
                  <a:pt x="880" y="15851"/>
                </a:lnTo>
                <a:lnTo>
                  <a:pt x="1075" y="15924"/>
                </a:lnTo>
                <a:lnTo>
                  <a:pt x="1246" y="15973"/>
                </a:lnTo>
                <a:lnTo>
                  <a:pt x="1466" y="15997"/>
                </a:lnTo>
                <a:lnTo>
                  <a:pt x="1661" y="16022"/>
                </a:lnTo>
                <a:lnTo>
                  <a:pt x="1881" y="16022"/>
                </a:lnTo>
                <a:lnTo>
                  <a:pt x="2101" y="15997"/>
                </a:lnTo>
                <a:lnTo>
                  <a:pt x="2345" y="15973"/>
                </a:lnTo>
                <a:lnTo>
                  <a:pt x="2565" y="15924"/>
                </a:lnTo>
                <a:lnTo>
                  <a:pt x="2809" y="15875"/>
                </a:lnTo>
                <a:lnTo>
                  <a:pt x="3224" y="15704"/>
                </a:lnTo>
                <a:lnTo>
                  <a:pt x="3591" y="15509"/>
                </a:lnTo>
                <a:lnTo>
                  <a:pt x="3908" y="15289"/>
                </a:lnTo>
                <a:lnTo>
                  <a:pt x="4177" y="15021"/>
                </a:lnTo>
                <a:lnTo>
                  <a:pt x="4372" y="14752"/>
                </a:lnTo>
                <a:lnTo>
                  <a:pt x="4470" y="14605"/>
                </a:lnTo>
                <a:lnTo>
                  <a:pt x="4543" y="14459"/>
                </a:lnTo>
                <a:lnTo>
                  <a:pt x="4592" y="14312"/>
                </a:lnTo>
                <a:lnTo>
                  <a:pt x="4616" y="14166"/>
                </a:lnTo>
                <a:lnTo>
                  <a:pt x="4641" y="14019"/>
                </a:lnTo>
                <a:lnTo>
                  <a:pt x="4641" y="13873"/>
                </a:lnTo>
                <a:lnTo>
                  <a:pt x="4641" y="6204"/>
                </a:lnTo>
                <a:lnTo>
                  <a:pt x="12505" y="3737"/>
                </a:lnTo>
                <a:lnTo>
                  <a:pt x="12505" y="10136"/>
                </a:lnTo>
                <a:lnTo>
                  <a:pt x="12187" y="10111"/>
                </a:lnTo>
                <a:lnTo>
                  <a:pt x="11846" y="10111"/>
                </a:lnTo>
                <a:lnTo>
                  <a:pt x="11479" y="10160"/>
                </a:lnTo>
                <a:lnTo>
                  <a:pt x="11113" y="10258"/>
                </a:lnTo>
                <a:lnTo>
                  <a:pt x="10893" y="10331"/>
                </a:lnTo>
                <a:lnTo>
                  <a:pt x="10673" y="10429"/>
                </a:lnTo>
                <a:lnTo>
                  <a:pt x="10453" y="10551"/>
                </a:lnTo>
                <a:lnTo>
                  <a:pt x="10283" y="10649"/>
                </a:lnTo>
                <a:lnTo>
                  <a:pt x="10087" y="10795"/>
                </a:lnTo>
                <a:lnTo>
                  <a:pt x="9941" y="10917"/>
                </a:lnTo>
                <a:lnTo>
                  <a:pt x="9794" y="11064"/>
                </a:lnTo>
                <a:lnTo>
                  <a:pt x="9648" y="11211"/>
                </a:lnTo>
                <a:lnTo>
                  <a:pt x="9550" y="11381"/>
                </a:lnTo>
                <a:lnTo>
                  <a:pt x="9452" y="11528"/>
                </a:lnTo>
                <a:lnTo>
                  <a:pt x="9379" y="11699"/>
                </a:lnTo>
                <a:lnTo>
                  <a:pt x="9330" y="11870"/>
                </a:lnTo>
                <a:lnTo>
                  <a:pt x="9306" y="12016"/>
                </a:lnTo>
                <a:lnTo>
                  <a:pt x="9281" y="12187"/>
                </a:lnTo>
                <a:lnTo>
                  <a:pt x="9306" y="12358"/>
                </a:lnTo>
                <a:lnTo>
                  <a:pt x="9330" y="12505"/>
                </a:lnTo>
                <a:lnTo>
                  <a:pt x="9403" y="12676"/>
                </a:lnTo>
                <a:lnTo>
                  <a:pt x="9477" y="12822"/>
                </a:lnTo>
                <a:lnTo>
                  <a:pt x="9574" y="12945"/>
                </a:lnTo>
                <a:lnTo>
                  <a:pt x="9696" y="13067"/>
                </a:lnTo>
                <a:lnTo>
                  <a:pt x="9843" y="13164"/>
                </a:lnTo>
                <a:lnTo>
                  <a:pt x="9989" y="13262"/>
                </a:lnTo>
                <a:lnTo>
                  <a:pt x="10160" y="13335"/>
                </a:lnTo>
                <a:lnTo>
                  <a:pt x="10331" y="13409"/>
                </a:lnTo>
                <a:lnTo>
                  <a:pt x="10527" y="13457"/>
                </a:lnTo>
                <a:lnTo>
                  <a:pt x="10747" y="13482"/>
                </a:lnTo>
                <a:lnTo>
                  <a:pt x="10942" y="13506"/>
                </a:lnTo>
                <a:lnTo>
                  <a:pt x="11162" y="13506"/>
                </a:lnTo>
                <a:lnTo>
                  <a:pt x="11382" y="13482"/>
                </a:lnTo>
                <a:lnTo>
                  <a:pt x="11626" y="13457"/>
                </a:lnTo>
                <a:lnTo>
                  <a:pt x="11846" y="13409"/>
                </a:lnTo>
                <a:lnTo>
                  <a:pt x="12090" y="13360"/>
                </a:lnTo>
                <a:lnTo>
                  <a:pt x="12456" y="13213"/>
                </a:lnTo>
                <a:lnTo>
                  <a:pt x="12798" y="13042"/>
                </a:lnTo>
                <a:lnTo>
                  <a:pt x="13091" y="12822"/>
                </a:lnTo>
                <a:lnTo>
                  <a:pt x="13360" y="12603"/>
                </a:lnTo>
                <a:lnTo>
                  <a:pt x="13580" y="12358"/>
                </a:lnTo>
                <a:lnTo>
                  <a:pt x="13751" y="12090"/>
                </a:lnTo>
                <a:lnTo>
                  <a:pt x="13848" y="11821"/>
                </a:lnTo>
                <a:lnTo>
                  <a:pt x="13897" y="11675"/>
                </a:lnTo>
                <a:lnTo>
                  <a:pt x="13922" y="11552"/>
                </a:lnTo>
                <a:lnTo>
                  <a:pt x="13922" y="0"/>
                </a:lnTo>
                <a:close/>
              </a:path>
            </a:pathLst>
          </a:custGeom>
          <a:solidFill>
            <a:srgbClr val="00B0F0"/>
          </a:solidFill>
          <a:ln>
            <a:noFill/>
          </a:ln>
        </p:spPr>
        <p:txBody>
          <a:bodyPr spcFirstLastPara="1" wrap="square" lIns="121900" tIns="121900" rIns="121900" bIns="121900" anchor="ctr" anchorCtr="0">
            <a:noAutofit/>
          </a:bodyPr>
          <a:lstStyle/>
          <a:p>
            <a:endParaRPr sz="2400"/>
          </a:p>
        </p:txBody>
      </p:sp>
      <p:sp>
        <p:nvSpPr>
          <p:cNvPr id="335" name="Google Shape;335;p39"/>
          <p:cNvSpPr/>
          <p:nvPr/>
        </p:nvSpPr>
        <p:spPr>
          <a:xfrm>
            <a:off x="3664186" y="1325818"/>
            <a:ext cx="260951" cy="335041"/>
          </a:xfrm>
          <a:custGeom>
            <a:avLst/>
            <a:gdLst/>
            <a:ahLst/>
            <a:cxnLst/>
            <a:rect l="l" t="t" r="r" b="b"/>
            <a:pathLst>
              <a:path w="12018" h="15924" extrusionOk="0">
                <a:moveTo>
                  <a:pt x="6278" y="3444"/>
                </a:moveTo>
                <a:lnTo>
                  <a:pt x="6522" y="3493"/>
                </a:lnTo>
                <a:lnTo>
                  <a:pt x="6766" y="3542"/>
                </a:lnTo>
                <a:lnTo>
                  <a:pt x="7010" y="3639"/>
                </a:lnTo>
                <a:lnTo>
                  <a:pt x="7230" y="3737"/>
                </a:lnTo>
                <a:lnTo>
                  <a:pt x="7450" y="3883"/>
                </a:lnTo>
                <a:lnTo>
                  <a:pt x="7645" y="4030"/>
                </a:lnTo>
                <a:lnTo>
                  <a:pt x="7816" y="4201"/>
                </a:lnTo>
                <a:lnTo>
                  <a:pt x="7987" y="4372"/>
                </a:lnTo>
                <a:lnTo>
                  <a:pt x="8134" y="4567"/>
                </a:lnTo>
                <a:lnTo>
                  <a:pt x="8280" y="4787"/>
                </a:lnTo>
                <a:lnTo>
                  <a:pt x="8378" y="5007"/>
                </a:lnTo>
                <a:lnTo>
                  <a:pt x="8476" y="5251"/>
                </a:lnTo>
                <a:lnTo>
                  <a:pt x="8525" y="5495"/>
                </a:lnTo>
                <a:lnTo>
                  <a:pt x="8573" y="5740"/>
                </a:lnTo>
                <a:lnTo>
                  <a:pt x="8573" y="6008"/>
                </a:lnTo>
                <a:lnTo>
                  <a:pt x="8573" y="6277"/>
                </a:lnTo>
                <a:lnTo>
                  <a:pt x="8525" y="6521"/>
                </a:lnTo>
                <a:lnTo>
                  <a:pt x="8476" y="6765"/>
                </a:lnTo>
                <a:lnTo>
                  <a:pt x="8378" y="7010"/>
                </a:lnTo>
                <a:lnTo>
                  <a:pt x="8280" y="7229"/>
                </a:lnTo>
                <a:lnTo>
                  <a:pt x="8134" y="7449"/>
                </a:lnTo>
                <a:lnTo>
                  <a:pt x="7987" y="7645"/>
                </a:lnTo>
                <a:lnTo>
                  <a:pt x="7816" y="7816"/>
                </a:lnTo>
                <a:lnTo>
                  <a:pt x="7645" y="7987"/>
                </a:lnTo>
                <a:lnTo>
                  <a:pt x="7450" y="8133"/>
                </a:lnTo>
                <a:lnTo>
                  <a:pt x="7230" y="8280"/>
                </a:lnTo>
                <a:lnTo>
                  <a:pt x="7010" y="8377"/>
                </a:lnTo>
                <a:lnTo>
                  <a:pt x="6766" y="8475"/>
                </a:lnTo>
                <a:lnTo>
                  <a:pt x="6522" y="8524"/>
                </a:lnTo>
                <a:lnTo>
                  <a:pt x="6278" y="8573"/>
                </a:lnTo>
                <a:lnTo>
                  <a:pt x="5740" y="8573"/>
                </a:lnTo>
                <a:lnTo>
                  <a:pt x="5496" y="8524"/>
                </a:lnTo>
                <a:lnTo>
                  <a:pt x="5252" y="8475"/>
                </a:lnTo>
                <a:lnTo>
                  <a:pt x="5008" y="8377"/>
                </a:lnTo>
                <a:lnTo>
                  <a:pt x="4788" y="8280"/>
                </a:lnTo>
                <a:lnTo>
                  <a:pt x="4568" y="8133"/>
                </a:lnTo>
                <a:lnTo>
                  <a:pt x="4373" y="7987"/>
                </a:lnTo>
                <a:lnTo>
                  <a:pt x="4202" y="7816"/>
                </a:lnTo>
                <a:lnTo>
                  <a:pt x="4031" y="7645"/>
                </a:lnTo>
                <a:lnTo>
                  <a:pt x="3884" y="7449"/>
                </a:lnTo>
                <a:lnTo>
                  <a:pt x="3738" y="7229"/>
                </a:lnTo>
                <a:lnTo>
                  <a:pt x="3640" y="7010"/>
                </a:lnTo>
                <a:lnTo>
                  <a:pt x="3542" y="6765"/>
                </a:lnTo>
                <a:lnTo>
                  <a:pt x="3493" y="6521"/>
                </a:lnTo>
                <a:lnTo>
                  <a:pt x="3445" y="6277"/>
                </a:lnTo>
                <a:lnTo>
                  <a:pt x="3445" y="6008"/>
                </a:lnTo>
                <a:lnTo>
                  <a:pt x="3445" y="5740"/>
                </a:lnTo>
                <a:lnTo>
                  <a:pt x="3493" y="5495"/>
                </a:lnTo>
                <a:lnTo>
                  <a:pt x="3542" y="5251"/>
                </a:lnTo>
                <a:lnTo>
                  <a:pt x="3640" y="5007"/>
                </a:lnTo>
                <a:lnTo>
                  <a:pt x="3738" y="4787"/>
                </a:lnTo>
                <a:lnTo>
                  <a:pt x="3884" y="4567"/>
                </a:lnTo>
                <a:lnTo>
                  <a:pt x="4031" y="4372"/>
                </a:lnTo>
                <a:lnTo>
                  <a:pt x="4202" y="4201"/>
                </a:lnTo>
                <a:lnTo>
                  <a:pt x="4373" y="4030"/>
                </a:lnTo>
                <a:lnTo>
                  <a:pt x="4568" y="3883"/>
                </a:lnTo>
                <a:lnTo>
                  <a:pt x="4788" y="3737"/>
                </a:lnTo>
                <a:lnTo>
                  <a:pt x="5008" y="3639"/>
                </a:lnTo>
                <a:lnTo>
                  <a:pt x="5252" y="3542"/>
                </a:lnTo>
                <a:lnTo>
                  <a:pt x="5496" y="3493"/>
                </a:lnTo>
                <a:lnTo>
                  <a:pt x="5740" y="3444"/>
                </a:lnTo>
                <a:close/>
                <a:moveTo>
                  <a:pt x="5691" y="0"/>
                </a:moveTo>
                <a:lnTo>
                  <a:pt x="5398" y="25"/>
                </a:lnTo>
                <a:lnTo>
                  <a:pt x="5105" y="73"/>
                </a:lnTo>
                <a:lnTo>
                  <a:pt x="4788" y="122"/>
                </a:lnTo>
                <a:lnTo>
                  <a:pt x="4519" y="196"/>
                </a:lnTo>
                <a:lnTo>
                  <a:pt x="4226" y="269"/>
                </a:lnTo>
                <a:lnTo>
                  <a:pt x="3664" y="464"/>
                </a:lnTo>
                <a:lnTo>
                  <a:pt x="3152" y="733"/>
                </a:lnTo>
                <a:lnTo>
                  <a:pt x="2639" y="1026"/>
                </a:lnTo>
                <a:lnTo>
                  <a:pt x="2199" y="1368"/>
                </a:lnTo>
                <a:lnTo>
                  <a:pt x="1759" y="1759"/>
                </a:lnTo>
                <a:lnTo>
                  <a:pt x="1369" y="2198"/>
                </a:lnTo>
                <a:lnTo>
                  <a:pt x="1027" y="2638"/>
                </a:lnTo>
                <a:lnTo>
                  <a:pt x="734" y="3151"/>
                </a:lnTo>
                <a:lnTo>
                  <a:pt x="465" y="3664"/>
                </a:lnTo>
                <a:lnTo>
                  <a:pt x="270" y="4225"/>
                </a:lnTo>
                <a:lnTo>
                  <a:pt x="196" y="4518"/>
                </a:lnTo>
                <a:lnTo>
                  <a:pt x="123" y="4787"/>
                </a:lnTo>
                <a:lnTo>
                  <a:pt x="74" y="5105"/>
                </a:lnTo>
                <a:lnTo>
                  <a:pt x="25" y="5398"/>
                </a:lnTo>
                <a:lnTo>
                  <a:pt x="1" y="5691"/>
                </a:lnTo>
                <a:lnTo>
                  <a:pt x="1" y="6008"/>
                </a:lnTo>
                <a:lnTo>
                  <a:pt x="25" y="6448"/>
                </a:lnTo>
                <a:lnTo>
                  <a:pt x="74" y="6887"/>
                </a:lnTo>
                <a:lnTo>
                  <a:pt x="147" y="7352"/>
                </a:lnTo>
                <a:lnTo>
                  <a:pt x="270" y="7791"/>
                </a:lnTo>
                <a:lnTo>
                  <a:pt x="392" y="8231"/>
                </a:lnTo>
                <a:lnTo>
                  <a:pt x="563" y="8670"/>
                </a:lnTo>
                <a:lnTo>
                  <a:pt x="734" y="9110"/>
                </a:lnTo>
                <a:lnTo>
                  <a:pt x="929" y="9550"/>
                </a:lnTo>
                <a:lnTo>
                  <a:pt x="1149" y="9965"/>
                </a:lnTo>
                <a:lnTo>
                  <a:pt x="1393" y="10404"/>
                </a:lnTo>
                <a:lnTo>
                  <a:pt x="1906" y="11210"/>
                </a:lnTo>
                <a:lnTo>
                  <a:pt x="2443" y="11992"/>
                </a:lnTo>
                <a:lnTo>
                  <a:pt x="3005" y="12725"/>
                </a:lnTo>
                <a:lnTo>
                  <a:pt x="3567" y="13408"/>
                </a:lnTo>
                <a:lnTo>
                  <a:pt x="4104" y="14019"/>
                </a:lnTo>
                <a:lnTo>
                  <a:pt x="4617" y="14581"/>
                </a:lnTo>
                <a:lnTo>
                  <a:pt x="5081" y="15045"/>
                </a:lnTo>
                <a:lnTo>
                  <a:pt x="5740" y="15680"/>
                </a:lnTo>
                <a:lnTo>
                  <a:pt x="6009" y="15924"/>
                </a:lnTo>
                <a:lnTo>
                  <a:pt x="6278" y="15680"/>
                </a:lnTo>
                <a:lnTo>
                  <a:pt x="6937" y="15045"/>
                </a:lnTo>
                <a:lnTo>
                  <a:pt x="7401" y="14581"/>
                </a:lnTo>
                <a:lnTo>
                  <a:pt x="7914" y="14019"/>
                </a:lnTo>
                <a:lnTo>
                  <a:pt x="8451" y="13408"/>
                </a:lnTo>
                <a:lnTo>
                  <a:pt x="9013" y="12725"/>
                </a:lnTo>
                <a:lnTo>
                  <a:pt x="9575" y="11992"/>
                </a:lnTo>
                <a:lnTo>
                  <a:pt x="10112" y="11210"/>
                </a:lnTo>
                <a:lnTo>
                  <a:pt x="10625" y="10404"/>
                </a:lnTo>
                <a:lnTo>
                  <a:pt x="10869" y="9965"/>
                </a:lnTo>
                <a:lnTo>
                  <a:pt x="11089" y="9550"/>
                </a:lnTo>
                <a:lnTo>
                  <a:pt x="11284" y="9110"/>
                </a:lnTo>
                <a:lnTo>
                  <a:pt x="11455" y="8670"/>
                </a:lnTo>
                <a:lnTo>
                  <a:pt x="11626" y="8231"/>
                </a:lnTo>
                <a:lnTo>
                  <a:pt x="11748" y="7791"/>
                </a:lnTo>
                <a:lnTo>
                  <a:pt x="11871" y="7352"/>
                </a:lnTo>
                <a:lnTo>
                  <a:pt x="11944" y="6887"/>
                </a:lnTo>
                <a:lnTo>
                  <a:pt x="11993" y="6448"/>
                </a:lnTo>
                <a:lnTo>
                  <a:pt x="12017" y="6008"/>
                </a:lnTo>
                <a:lnTo>
                  <a:pt x="12017" y="5691"/>
                </a:lnTo>
                <a:lnTo>
                  <a:pt x="11993" y="5398"/>
                </a:lnTo>
                <a:lnTo>
                  <a:pt x="11944" y="5105"/>
                </a:lnTo>
                <a:lnTo>
                  <a:pt x="11895" y="4787"/>
                </a:lnTo>
                <a:lnTo>
                  <a:pt x="11822" y="4518"/>
                </a:lnTo>
                <a:lnTo>
                  <a:pt x="11748" y="4225"/>
                </a:lnTo>
                <a:lnTo>
                  <a:pt x="11553" y="3664"/>
                </a:lnTo>
                <a:lnTo>
                  <a:pt x="11284" y="3151"/>
                </a:lnTo>
                <a:lnTo>
                  <a:pt x="10991" y="2638"/>
                </a:lnTo>
                <a:lnTo>
                  <a:pt x="10649" y="2198"/>
                </a:lnTo>
                <a:lnTo>
                  <a:pt x="10259" y="1759"/>
                </a:lnTo>
                <a:lnTo>
                  <a:pt x="9819" y="1368"/>
                </a:lnTo>
                <a:lnTo>
                  <a:pt x="9379" y="1026"/>
                </a:lnTo>
                <a:lnTo>
                  <a:pt x="8866" y="733"/>
                </a:lnTo>
                <a:lnTo>
                  <a:pt x="8354" y="464"/>
                </a:lnTo>
                <a:lnTo>
                  <a:pt x="7792" y="269"/>
                </a:lnTo>
                <a:lnTo>
                  <a:pt x="7499" y="196"/>
                </a:lnTo>
                <a:lnTo>
                  <a:pt x="7230" y="122"/>
                </a:lnTo>
                <a:lnTo>
                  <a:pt x="6913" y="73"/>
                </a:lnTo>
                <a:lnTo>
                  <a:pt x="6620" y="25"/>
                </a:lnTo>
                <a:lnTo>
                  <a:pt x="6326" y="0"/>
                </a:lnTo>
                <a:close/>
              </a:path>
            </a:pathLst>
          </a:custGeom>
          <a:solidFill>
            <a:srgbClr val="00B0F0"/>
          </a:solidFill>
          <a:ln>
            <a:noFill/>
          </a:ln>
        </p:spPr>
        <p:txBody>
          <a:bodyPr spcFirstLastPara="1" wrap="square" lIns="121900" tIns="121900" rIns="121900" bIns="121900" anchor="ctr" anchorCtr="0">
            <a:noAutofit/>
          </a:bodyPr>
          <a:lstStyle/>
          <a:p>
            <a:endParaRPr sz="2400"/>
          </a:p>
        </p:txBody>
      </p:sp>
      <p:grpSp>
        <p:nvGrpSpPr>
          <p:cNvPr id="336" name="Google Shape;336;p39"/>
          <p:cNvGrpSpPr/>
          <p:nvPr/>
        </p:nvGrpSpPr>
        <p:grpSpPr>
          <a:xfrm>
            <a:off x="4167847" y="1319653"/>
            <a:ext cx="424279" cy="347392"/>
            <a:chOff x="3918650" y="293075"/>
            <a:chExt cx="488500" cy="412775"/>
          </a:xfrm>
          <a:solidFill>
            <a:srgbClr val="00B0F0"/>
          </a:solidFill>
        </p:grpSpPr>
        <p:sp>
          <p:nvSpPr>
            <p:cNvPr id="337" name="Google Shape;337;p39"/>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spcFirstLastPara="1" wrap="square" lIns="121900" tIns="121900" rIns="121900" bIns="121900" anchor="ctr" anchorCtr="0">
              <a:noAutofit/>
            </a:bodyPr>
            <a:lstStyle/>
            <a:p>
              <a:endParaRPr sz="2400"/>
            </a:p>
          </p:txBody>
        </p:sp>
        <p:sp>
          <p:nvSpPr>
            <p:cNvPr id="338" name="Google Shape;338;p39"/>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spcFirstLastPara="1" wrap="square" lIns="121900" tIns="121900" rIns="121900" bIns="121900" anchor="ctr" anchorCtr="0">
              <a:noAutofit/>
            </a:bodyPr>
            <a:lstStyle/>
            <a:p>
              <a:endParaRPr sz="2400"/>
            </a:p>
          </p:txBody>
        </p:sp>
        <p:sp>
          <p:nvSpPr>
            <p:cNvPr id="339" name="Google Shape;339;p39"/>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340" name="Google Shape;340;p39"/>
          <p:cNvGrpSpPr/>
          <p:nvPr/>
        </p:nvGrpSpPr>
        <p:grpSpPr>
          <a:xfrm>
            <a:off x="4790954" y="1293437"/>
            <a:ext cx="348977" cy="399803"/>
            <a:chOff x="4636075" y="261925"/>
            <a:chExt cx="401800" cy="475050"/>
          </a:xfrm>
          <a:solidFill>
            <a:srgbClr val="00B0F0"/>
          </a:solidFill>
        </p:grpSpPr>
        <p:sp>
          <p:nvSpPr>
            <p:cNvPr id="341" name="Google Shape;341;p39"/>
            <p:cNvSpPr/>
            <p:nvPr/>
          </p:nvSpPr>
          <p:spPr>
            <a:xfrm>
              <a:off x="4665400" y="326650"/>
              <a:ext cx="372475" cy="97100"/>
            </a:xfrm>
            <a:custGeom>
              <a:avLst/>
              <a:gdLst/>
              <a:ahLst/>
              <a:cxnLst/>
              <a:rect l="l" t="t" r="r" b="b"/>
              <a:pathLst>
                <a:path w="14899" h="3884" extrusionOk="0">
                  <a:moveTo>
                    <a:pt x="928" y="0"/>
                  </a:moveTo>
                  <a:lnTo>
                    <a:pt x="733" y="25"/>
                  </a:lnTo>
                  <a:lnTo>
                    <a:pt x="562" y="74"/>
                  </a:lnTo>
                  <a:lnTo>
                    <a:pt x="391" y="171"/>
                  </a:lnTo>
                  <a:lnTo>
                    <a:pt x="269" y="269"/>
                  </a:lnTo>
                  <a:lnTo>
                    <a:pt x="147" y="416"/>
                  </a:lnTo>
                  <a:lnTo>
                    <a:pt x="73" y="562"/>
                  </a:lnTo>
                  <a:lnTo>
                    <a:pt x="0" y="733"/>
                  </a:lnTo>
                  <a:lnTo>
                    <a:pt x="0" y="928"/>
                  </a:lnTo>
                  <a:lnTo>
                    <a:pt x="0" y="2956"/>
                  </a:lnTo>
                  <a:lnTo>
                    <a:pt x="0" y="3151"/>
                  </a:lnTo>
                  <a:lnTo>
                    <a:pt x="73" y="3322"/>
                  </a:lnTo>
                  <a:lnTo>
                    <a:pt x="147" y="3468"/>
                  </a:lnTo>
                  <a:lnTo>
                    <a:pt x="269" y="3615"/>
                  </a:lnTo>
                  <a:lnTo>
                    <a:pt x="391" y="3737"/>
                  </a:lnTo>
                  <a:lnTo>
                    <a:pt x="562" y="3810"/>
                  </a:lnTo>
                  <a:lnTo>
                    <a:pt x="733" y="3859"/>
                  </a:lnTo>
                  <a:lnTo>
                    <a:pt x="928" y="3884"/>
                  </a:lnTo>
                  <a:lnTo>
                    <a:pt x="12798" y="3884"/>
                  </a:lnTo>
                  <a:lnTo>
                    <a:pt x="14898" y="1954"/>
                  </a:lnTo>
                  <a:lnTo>
                    <a:pt x="12798" y="0"/>
                  </a:lnTo>
                  <a:close/>
                </a:path>
              </a:pathLst>
            </a:custGeom>
            <a:grpFill/>
            <a:ln>
              <a:noFill/>
            </a:ln>
          </p:spPr>
          <p:txBody>
            <a:bodyPr spcFirstLastPara="1" wrap="square" lIns="121900" tIns="121900" rIns="121900" bIns="121900" anchor="ctr" anchorCtr="0">
              <a:noAutofit/>
            </a:bodyPr>
            <a:lstStyle/>
            <a:p>
              <a:endParaRPr sz="2400"/>
            </a:p>
          </p:txBody>
        </p:sp>
        <p:sp>
          <p:nvSpPr>
            <p:cNvPr id="342" name="Google Shape;342;p39"/>
            <p:cNvSpPr/>
            <p:nvPr/>
          </p:nvSpPr>
          <p:spPr>
            <a:xfrm>
              <a:off x="4636075" y="438375"/>
              <a:ext cx="372475" cy="97125"/>
            </a:xfrm>
            <a:custGeom>
              <a:avLst/>
              <a:gdLst/>
              <a:ahLst/>
              <a:cxnLst/>
              <a:rect l="l" t="t" r="r" b="b"/>
              <a:pathLst>
                <a:path w="14899" h="3885" extrusionOk="0">
                  <a:moveTo>
                    <a:pt x="2101" y="1"/>
                  </a:moveTo>
                  <a:lnTo>
                    <a:pt x="1" y="1930"/>
                  </a:lnTo>
                  <a:lnTo>
                    <a:pt x="2101" y="3884"/>
                  </a:lnTo>
                  <a:lnTo>
                    <a:pt x="13971" y="3884"/>
                  </a:lnTo>
                  <a:lnTo>
                    <a:pt x="14166" y="3860"/>
                  </a:lnTo>
                  <a:lnTo>
                    <a:pt x="14337" y="3811"/>
                  </a:lnTo>
                  <a:lnTo>
                    <a:pt x="14508" y="3713"/>
                  </a:lnTo>
                  <a:lnTo>
                    <a:pt x="14630" y="3615"/>
                  </a:lnTo>
                  <a:lnTo>
                    <a:pt x="14752" y="3469"/>
                  </a:lnTo>
                  <a:lnTo>
                    <a:pt x="14826" y="3322"/>
                  </a:lnTo>
                  <a:lnTo>
                    <a:pt x="14899" y="3151"/>
                  </a:lnTo>
                  <a:lnTo>
                    <a:pt x="14899" y="2956"/>
                  </a:lnTo>
                  <a:lnTo>
                    <a:pt x="14899" y="929"/>
                  </a:lnTo>
                  <a:lnTo>
                    <a:pt x="14899" y="733"/>
                  </a:lnTo>
                  <a:lnTo>
                    <a:pt x="14826" y="563"/>
                  </a:lnTo>
                  <a:lnTo>
                    <a:pt x="14752" y="416"/>
                  </a:lnTo>
                  <a:lnTo>
                    <a:pt x="14630" y="269"/>
                  </a:lnTo>
                  <a:lnTo>
                    <a:pt x="14508" y="147"/>
                  </a:lnTo>
                  <a:lnTo>
                    <a:pt x="14337" y="74"/>
                  </a:lnTo>
                  <a:lnTo>
                    <a:pt x="14166" y="25"/>
                  </a:lnTo>
                  <a:lnTo>
                    <a:pt x="13971" y="1"/>
                  </a:lnTo>
                  <a:close/>
                </a:path>
              </a:pathLst>
            </a:custGeom>
            <a:grpFill/>
            <a:ln>
              <a:noFill/>
            </a:ln>
          </p:spPr>
          <p:txBody>
            <a:bodyPr spcFirstLastPara="1" wrap="square" lIns="121900" tIns="121900" rIns="121900" bIns="121900" anchor="ctr" anchorCtr="0">
              <a:noAutofit/>
            </a:bodyPr>
            <a:lstStyle/>
            <a:p>
              <a:endParaRPr sz="2400"/>
            </a:p>
          </p:txBody>
        </p:sp>
        <p:sp>
          <p:nvSpPr>
            <p:cNvPr id="343" name="Google Shape;343;p39"/>
            <p:cNvSpPr/>
            <p:nvPr/>
          </p:nvSpPr>
          <p:spPr>
            <a:xfrm>
              <a:off x="4814975" y="261925"/>
              <a:ext cx="44000" cy="50100"/>
            </a:xfrm>
            <a:custGeom>
              <a:avLst/>
              <a:gdLst/>
              <a:ahLst/>
              <a:cxnLst/>
              <a:rect l="l" t="t" r="r" b="b"/>
              <a:pathLst>
                <a:path w="1760" h="2004" extrusionOk="0">
                  <a:moveTo>
                    <a:pt x="563" y="1"/>
                  </a:moveTo>
                  <a:lnTo>
                    <a:pt x="465" y="25"/>
                  </a:lnTo>
                  <a:lnTo>
                    <a:pt x="343" y="49"/>
                  </a:lnTo>
                  <a:lnTo>
                    <a:pt x="245" y="98"/>
                  </a:lnTo>
                  <a:lnTo>
                    <a:pt x="172" y="171"/>
                  </a:lnTo>
                  <a:lnTo>
                    <a:pt x="99" y="269"/>
                  </a:lnTo>
                  <a:lnTo>
                    <a:pt x="25" y="367"/>
                  </a:lnTo>
                  <a:lnTo>
                    <a:pt x="1" y="465"/>
                  </a:lnTo>
                  <a:lnTo>
                    <a:pt x="1" y="587"/>
                  </a:lnTo>
                  <a:lnTo>
                    <a:pt x="1" y="2003"/>
                  </a:lnTo>
                  <a:lnTo>
                    <a:pt x="1759" y="2003"/>
                  </a:lnTo>
                  <a:lnTo>
                    <a:pt x="1759" y="587"/>
                  </a:lnTo>
                  <a:lnTo>
                    <a:pt x="1759" y="465"/>
                  </a:lnTo>
                  <a:lnTo>
                    <a:pt x="1735" y="367"/>
                  </a:lnTo>
                  <a:lnTo>
                    <a:pt x="1662" y="269"/>
                  </a:lnTo>
                  <a:lnTo>
                    <a:pt x="1588" y="171"/>
                  </a:lnTo>
                  <a:lnTo>
                    <a:pt x="1515" y="98"/>
                  </a:lnTo>
                  <a:lnTo>
                    <a:pt x="1417" y="49"/>
                  </a:lnTo>
                  <a:lnTo>
                    <a:pt x="1295" y="25"/>
                  </a:lnTo>
                  <a:lnTo>
                    <a:pt x="1198" y="1"/>
                  </a:lnTo>
                  <a:close/>
                </a:path>
              </a:pathLst>
            </a:custGeom>
            <a:grpFill/>
            <a:ln>
              <a:noFill/>
            </a:ln>
          </p:spPr>
          <p:txBody>
            <a:bodyPr spcFirstLastPara="1" wrap="square" lIns="121900" tIns="121900" rIns="121900" bIns="121900" anchor="ctr" anchorCtr="0">
              <a:noAutofit/>
            </a:bodyPr>
            <a:lstStyle/>
            <a:p>
              <a:endParaRPr sz="2400"/>
            </a:p>
          </p:txBody>
        </p:sp>
        <p:sp>
          <p:nvSpPr>
            <p:cNvPr id="344" name="Google Shape;344;p39"/>
            <p:cNvSpPr/>
            <p:nvPr/>
          </p:nvSpPr>
          <p:spPr>
            <a:xfrm>
              <a:off x="4814975" y="550125"/>
              <a:ext cx="44000" cy="186850"/>
            </a:xfrm>
            <a:custGeom>
              <a:avLst/>
              <a:gdLst/>
              <a:ahLst/>
              <a:cxnLst/>
              <a:rect l="l" t="t" r="r" b="b"/>
              <a:pathLst>
                <a:path w="1760" h="7474" extrusionOk="0">
                  <a:moveTo>
                    <a:pt x="1" y="0"/>
                  </a:moveTo>
                  <a:lnTo>
                    <a:pt x="1" y="7474"/>
                  </a:lnTo>
                  <a:lnTo>
                    <a:pt x="1759" y="7474"/>
                  </a:lnTo>
                  <a:lnTo>
                    <a:pt x="1759" y="0"/>
                  </a:lnTo>
                  <a:close/>
                </a:path>
              </a:pathLst>
            </a:custGeom>
            <a:grpFill/>
            <a:ln>
              <a:noFill/>
            </a:ln>
          </p:spPr>
          <p:txBody>
            <a:bodyPr spcFirstLastPara="1" wrap="square" lIns="121900" tIns="121900" rIns="121900" bIns="121900" anchor="ctr" anchorCtr="0">
              <a:noAutofit/>
            </a:bodyPr>
            <a:lstStyle/>
            <a:p>
              <a:endParaRPr sz="2400"/>
            </a:p>
          </p:txBody>
        </p:sp>
      </p:grpSp>
      <p:sp>
        <p:nvSpPr>
          <p:cNvPr id="345" name="Google Shape;345;p39"/>
          <p:cNvSpPr/>
          <p:nvPr/>
        </p:nvSpPr>
        <p:spPr>
          <a:xfrm>
            <a:off x="5351172" y="1324261"/>
            <a:ext cx="399873" cy="338155"/>
          </a:xfrm>
          <a:custGeom>
            <a:avLst/>
            <a:gdLst/>
            <a:ahLst/>
            <a:cxnLst/>
            <a:rect l="l" t="t" r="r" b="b"/>
            <a:pathLst>
              <a:path w="18416" h="16072" extrusionOk="0">
                <a:moveTo>
                  <a:pt x="9208" y="1"/>
                </a:moveTo>
                <a:lnTo>
                  <a:pt x="1" y="8866"/>
                </a:lnTo>
                <a:lnTo>
                  <a:pt x="2882" y="8866"/>
                </a:lnTo>
                <a:lnTo>
                  <a:pt x="2882" y="15290"/>
                </a:lnTo>
                <a:lnTo>
                  <a:pt x="2907" y="15461"/>
                </a:lnTo>
                <a:lnTo>
                  <a:pt x="2956" y="15607"/>
                </a:lnTo>
                <a:lnTo>
                  <a:pt x="3029" y="15729"/>
                </a:lnTo>
                <a:lnTo>
                  <a:pt x="3102" y="15851"/>
                </a:lnTo>
                <a:lnTo>
                  <a:pt x="3224" y="15949"/>
                </a:lnTo>
                <a:lnTo>
                  <a:pt x="3371" y="16022"/>
                </a:lnTo>
                <a:lnTo>
                  <a:pt x="3517" y="16071"/>
                </a:lnTo>
                <a:lnTo>
                  <a:pt x="7425" y="16071"/>
                </a:lnTo>
                <a:lnTo>
                  <a:pt x="7425" y="13458"/>
                </a:lnTo>
                <a:lnTo>
                  <a:pt x="7450" y="13165"/>
                </a:lnTo>
                <a:lnTo>
                  <a:pt x="7547" y="12896"/>
                </a:lnTo>
                <a:lnTo>
                  <a:pt x="7669" y="12652"/>
                </a:lnTo>
                <a:lnTo>
                  <a:pt x="7840" y="12457"/>
                </a:lnTo>
                <a:lnTo>
                  <a:pt x="8060" y="12286"/>
                </a:lnTo>
                <a:lnTo>
                  <a:pt x="8280" y="12164"/>
                </a:lnTo>
                <a:lnTo>
                  <a:pt x="8549" y="12066"/>
                </a:lnTo>
                <a:lnTo>
                  <a:pt x="8842" y="12041"/>
                </a:lnTo>
                <a:lnTo>
                  <a:pt x="9574" y="12041"/>
                </a:lnTo>
                <a:lnTo>
                  <a:pt x="9867" y="12066"/>
                </a:lnTo>
                <a:lnTo>
                  <a:pt x="10136" y="12164"/>
                </a:lnTo>
                <a:lnTo>
                  <a:pt x="10356" y="12286"/>
                </a:lnTo>
                <a:lnTo>
                  <a:pt x="10576" y="12457"/>
                </a:lnTo>
                <a:lnTo>
                  <a:pt x="10747" y="12652"/>
                </a:lnTo>
                <a:lnTo>
                  <a:pt x="10869" y="12896"/>
                </a:lnTo>
                <a:lnTo>
                  <a:pt x="10967" y="13165"/>
                </a:lnTo>
                <a:lnTo>
                  <a:pt x="10991" y="13458"/>
                </a:lnTo>
                <a:lnTo>
                  <a:pt x="10991" y="16071"/>
                </a:lnTo>
                <a:lnTo>
                  <a:pt x="14899" y="16071"/>
                </a:lnTo>
                <a:lnTo>
                  <a:pt x="15045" y="16022"/>
                </a:lnTo>
                <a:lnTo>
                  <a:pt x="15192" y="15949"/>
                </a:lnTo>
                <a:lnTo>
                  <a:pt x="15314" y="15851"/>
                </a:lnTo>
                <a:lnTo>
                  <a:pt x="15387" y="15729"/>
                </a:lnTo>
                <a:lnTo>
                  <a:pt x="15460" y="15607"/>
                </a:lnTo>
                <a:lnTo>
                  <a:pt x="15509" y="15461"/>
                </a:lnTo>
                <a:lnTo>
                  <a:pt x="15534" y="15290"/>
                </a:lnTo>
                <a:lnTo>
                  <a:pt x="15534" y="8866"/>
                </a:lnTo>
                <a:lnTo>
                  <a:pt x="18416" y="8866"/>
                </a:lnTo>
                <a:lnTo>
                  <a:pt x="9208" y="1"/>
                </a:lnTo>
                <a:close/>
              </a:path>
            </a:pathLst>
          </a:custGeom>
          <a:solidFill>
            <a:srgbClr val="00B0F0"/>
          </a:solidFill>
          <a:ln>
            <a:noFill/>
          </a:ln>
        </p:spPr>
        <p:txBody>
          <a:bodyPr spcFirstLastPara="1" wrap="square" lIns="121900" tIns="121900" rIns="121900" bIns="121900" anchor="ctr" anchorCtr="0">
            <a:noAutofit/>
          </a:bodyPr>
          <a:lstStyle/>
          <a:p>
            <a:endParaRPr sz="2400"/>
          </a:p>
        </p:txBody>
      </p:sp>
      <p:grpSp>
        <p:nvGrpSpPr>
          <p:cNvPr id="346" name="Google Shape;346;p39"/>
          <p:cNvGrpSpPr/>
          <p:nvPr/>
        </p:nvGrpSpPr>
        <p:grpSpPr>
          <a:xfrm>
            <a:off x="5961345" y="1326848"/>
            <a:ext cx="350019" cy="332475"/>
            <a:chOff x="5983625" y="301625"/>
            <a:chExt cx="403000" cy="395050"/>
          </a:xfrm>
          <a:solidFill>
            <a:srgbClr val="00B0F0"/>
          </a:solidFill>
        </p:grpSpPr>
        <p:sp>
          <p:nvSpPr>
            <p:cNvPr id="347" name="Google Shape;347;p39"/>
            <p:cNvSpPr/>
            <p:nvPr/>
          </p:nvSpPr>
          <p:spPr>
            <a:xfrm>
              <a:off x="5983625" y="319925"/>
              <a:ext cx="403000" cy="67200"/>
            </a:xfrm>
            <a:custGeom>
              <a:avLst/>
              <a:gdLst/>
              <a:ahLst/>
              <a:cxnLst/>
              <a:rect l="l" t="t" r="r" b="b"/>
              <a:pathLst>
                <a:path w="16120" h="2688" extrusionOk="0">
                  <a:moveTo>
                    <a:pt x="3102" y="416"/>
                  </a:moveTo>
                  <a:lnTo>
                    <a:pt x="3273" y="465"/>
                  </a:lnTo>
                  <a:lnTo>
                    <a:pt x="3444" y="562"/>
                  </a:lnTo>
                  <a:lnTo>
                    <a:pt x="3566" y="660"/>
                  </a:lnTo>
                  <a:lnTo>
                    <a:pt x="3688" y="807"/>
                  </a:lnTo>
                  <a:lnTo>
                    <a:pt x="3762" y="953"/>
                  </a:lnTo>
                  <a:lnTo>
                    <a:pt x="3810" y="1124"/>
                  </a:lnTo>
                  <a:lnTo>
                    <a:pt x="3835" y="1320"/>
                  </a:lnTo>
                  <a:lnTo>
                    <a:pt x="3810" y="1491"/>
                  </a:lnTo>
                  <a:lnTo>
                    <a:pt x="3762" y="1661"/>
                  </a:lnTo>
                  <a:lnTo>
                    <a:pt x="3688" y="1808"/>
                  </a:lnTo>
                  <a:lnTo>
                    <a:pt x="3566" y="1955"/>
                  </a:lnTo>
                  <a:lnTo>
                    <a:pt x="3444" y="2052"/>
                  </a:lnTo>
                  <a:lnTo>
                    <a:pt x="3273" y="2150"/>
                  </a:lnTo>
                  <a:lnTo>
                    <a:pt x="3102" y="2199"/>
                  </a:lnTo>
                  <a:lnTo>
                    <a:pt x="2931" y="2223"/>
                  </a:lnTo>
                  <a:lnTo>
                    <a:pt x="2760" y="2199"/>
                  </a:lnTo>
                  <a:lnTo>
                    <a:pt x="2589" y="2150"/>
                  </a:lnTo>
                  <a:lnTo>
                    <a:pt x="2418" y="2052"/>
                  </a:lnTo>
                  <a:lnTo>
                    <a:pt x="2296" y="1955"/>
                  </a:lnTo>
                  <a:lnTo>
                    <a:pt x="2174" y="1808"/>
                  </a:lnTo>
                  <a:lnTo>
                    <a:pt x="2101" y="1661"/>
                  </a:lnTo>
                  <a:lnTo>
                    <a:pt x="2052" y="1491"/>
                  </a:lnTo>
                  <a:lnTo>
                    <a:pt x="2028" y="1320"/>
                  </a:lnTo>
                  <a:lnTo>
                    <a:pt x="2052" y="1124"/>
                  </a:lnTo>
                  <a:lnTo>
                    <a:pt x="2101" y="953"/>
                  </a:lnTo>
                  <a:lnTo>
                    <a:pt x="2174" y="807"/>
                  </a:lnTo>
                  <a:lnTo>
                    <a:pt x="2296" y="660"/>
                  </a:lnTo>
                  <a:lnTo>
                    <a:pt x="2418" y="562"/>
                  </a:lnTo>
                  <a:lnTo>
                    <a:pt x="2589" y="465"/>
                  </a:lnTo>
                  <a:lnTo>
                    <a:pt x="2760" y="416"/>
                  </a:lnTo>
                  <a:close/>
                  <a:moveTo>
                    <a:pt x="13360" y="416"/>
                  </a:moveTo>
                  <a:lnTo>
                    <a:pt x="13531" y="465"/>
                  </a:lnTo>
                  <a:lnTo>
                    <a:pt x="13702" y="562"/>
                  </a:lnTo>
                  <a:lnTo>
                    <a:pt x="13824" y="660"/>
                  </a:lnTo>
                  <a:lnTo>
                    <a:pt x="13946" y="807"/>
                  </a:lnTo>
                  <a:lnTo>
                    <a:pt x="14019" y="953"/>
                  </a:lnTo>
                  <a:lnTo>
                    <a:pt x="14068" y="1124"/>
                  </a:lnTo>
                  <a:lnTo>
                    <a:pt x="14093" y="1320"/>
                  </a:lnTo>
                  <a:lnTo>
                    <a:pt x="14068" y="1491"/>
                  </a:lnTo>
                  <a:lnTo>
                    <a:pt x="14019" y="1661"/>
                  </a:lnTo>
                  <a:lnTo>
                    <a:pt x="13946" y="1808"/>
                  </a:lnTo>
                  <a:lnTo>
                    <a:pt x="13824" y="1955"/>
                  </a:lnTo>
                  <a:lnTo>
                    <a:pt x="13702" y="2052"/>
                  </a:lnTo>
                  <a:lnTo>
                    <a:pt x="13531" y="2150"/>
                  </a:lnTo>
                  <a:lnTo>
                    <a:pt x="13360" y="2199"/>
                  </a:lnTo>
                  <a:lnTo>
                    <a:pt x="13189" y="2223"/>
                  </a:lnTo>
                  <a:lnTo>
                    <a:pt x="13018" y="2199"/>
                  </a:lnTo>
                  <a:lnTo>
                    <a:pt x="12847" y="2150"/>
                  </a:lnTo>
                  <a:lnTo>
                    <a:pt x="12676" y="2052"/>
                  </a:lnTo>
                  <a:lnTo>
                    <a:pt x="12554" y="1955"/>
                  </a:lnTo>
                  <a:lnTo>
                    <a:pt x="12432" y="1808"/>
                  </a:lnTo>
                  <a:lnTo>
                    <a:pt x="12359" y="1661"/>
                  </a:lnTo>
                  <a:lnTo>
                    <a:pt x="12310" y="1491"/>
                  </a:lnTo>
                  <a:lnTo>
                    <a:pt x="12285" y="1320"/>
                  </a:lnTo>
                  <a:lnTo>
                    <a:pt x="12310" y="1124"/>
                  </a:lnTo>
                  <a:lnTo>
                    <a:pt x="12359" y="953"/>
                  </a:lnTo>
                  <a:lnTo>
                    <a:pt x="12432" y="807"/>
                  </a:lnTo>
                  <a:lnTo>
                    <a:pt x="12554" y="660"/>
                  </a:lnTo>
                  <a:lnTo>
                    <a:pt x="12676" y="562"/>
                  </a:lnTo>
                  <a:lnTo>
                    <a:pt x="12847" y="465"/>
                  </a:lnTo>
                  <a:lnTo>
                    <a:pt x="13018" y="416"/>
                  </a:lnTo>
                  <a:close/>
                  <a:moveTo>
                    <a:pt x="0" y="1"/>
                  </a:moveTo>
                  <a:lnTo>
                    <a:pt x="0" y="2687"/>
                  </a:lnTo>
                  <a:lnTo>
                    <a:pt x="16120" y="2687"/>
                  </a:lnTo>
                  <a:lnTo>
                    <a:pt x="16120" y="1"/>
                  </a:lnTo>
                  <a:close/>
                </a:path>
              </a:pathLst>
            </a:custGeom>
            <a:grpFill/>
            <a:ln>
              <a:noFill/>
            </a:ln>
          </p:spPr>
          <p:txBody>
            <a:bodyPr spcFirstLastPara="1" wrap="square" lIns="121900" tIns="121900" rIns="121900" bIns="121900" anchor="ctr" anchorCtr="0">
              <a:noAutofit/>
            </a:bodyPr>
            <a:lstStyle/>
            <a:p>
              <a:endParaRPr sz="2400"/>
            </a:p>
          </p:txBody>
        </p:sp>
        <p:sp>
          <p:nvSpPr>
            <p:cNvPr id="348" name="Google Shape;348;p39"/>
            <p:cNvSpPr/>
            <p:nvPr/>
          </p:nvSpPr>
          <p:spPr>
            <a:xfrm>
              <a:off x="5983625" y="664900"/>
              <a:ext cx="403000" cy="31775"/>
            </a:xfrm>
            <a:custGeom>
              <a:avLst/>
              <a:gdLst/>
              <a:ahLst/>
              <a:cxnLst/>
              <a:rect l="l" t="t" r="r" b="b"/>
              <a:pathLst>
                <a:path w="16120" h="1271" extrusionOk="0">
                  <a:moveTo>
                    <a:pt x="0" y="1"/>
                  </a:moveTo>
                  <a:lnTo>
                    <a:pt x="0" y="489"/>
                  </a:lnTo>
                  <a:lnTo>
                    <a:pt x="25" y="660"/>
                  </a:lnTo>
                  <a:lnTo>
                    <a:pt x="74" y="807"/>
                  </a:lnTo>
                  <a:lnTo>
                    <a:pt x="147" y="929"/>
                  </a:lnTo>
                  <a:lnTo>
                    <a:pt x="220" y="1051"/>
                  </a:lnTo>
                  <a:lnTo>
                    <a:pt x="342" y="1149"/>
                  </a:lnTo>
                  <a:lnTo>
                    <a:pt x="489" y="1222"/>
                  </a:lnTo>
                  <a:lnTo>
                    <a:pt x="635" y="1271"/>
                  </a:lnTo>
                  <a:lnTo>
                    <a:pt x="15485" y="1271"/>
                  </a:lnTo>
                  <a:lnTo>
                    <a:pt x="15631" y="1222"/>
                  </a:lnTo>
                  <a:lnTo>
                    <a:pt x="15778" y="1149"/>
                  </a:lnTo>
                  <a:lnTo>
                    <a:pt x="15900" y="1051"/>
                  </a:lnTo>
                  <a:lnTo>
                    <a:pt x="15973" y="929"/>
                  </a:lnTo>
                  <a:lnTo>
                    <a:pt x="16046" y="807"/>
                  </a:lnTo>
                  <a:lnTo>
                    <a:pt x="16095" y="660"/>
                  </a:lnTo>
                  <a:lnTo>
                    <a:pt x="16120" y="489"/>
                  </a:lnTo>
                  <a:lnTo>
                    <a:pt x="16120" y="1"/>
                  </a:lnTo>
                  <a:lnTo>
                    <a:pt x="16095" y="172"/>
                  </a:lnTo>
                  <a:lnTo>
                    <a:pt x="16046" y="318"/>
                  </a:lnTo>
                  <a:lnTo>
                    <a:pt x="15973" y="440"/>
                  </a:lnTo>
                  <a:lnTo>
                    <a:pt x="15900" y="562"/>
                  </a:lnTo>
                  <a:lnTo>
                    <a:pt x="15778" y="660"/>
                  </a:lnTo>
                  <a:lnTo>
                    <a:pt x="15631" y="733"/>
                  </a:lnTo>
                  <a:lnTo>
                    <a:pt x="15485" y="782"/>
                  </a:lnTo>
                  <a:lnTo>
                    <a:pt x="635" y="782"/>
                  </a:lnTo>
                  <a:lnTo>
                    <a:pt x="489" y="733"/>
                  </a:lnTo>
                  <a:lnTo>
                    <a:pt x="342" y="660"/>
                  </a:lnTo>
                  <a:lnTo>
                    <a:pt x="220" y="562"/>
                  </a:lnTo>
                  <a:lnTo>
                    <a:pt x="147" y="440"/>
                  </a:lnTo>
                  <a:lnTo>
                    <a:pt x="74" y="318"/>
                  </a:lnTo>
                  <a:lnTo>
                    <a:pt x="25" y="172"/>
                  </a:lnTo>
                  <a:lnTo>
                    <a:pt x="0" y="1"/>
                  </a:lnTo>
                  <a:close/>
                </a:path>
              </a:pathLst>
            </a:custGeom>
            <a:grpFill/>
            <a:ln>
              <a:noFill/>
            </a:ln>
          </p:spPr>
          <p:txBody>
            <a:bodyPr spcFirstLastPara="1" wrap="square" lIns="121900" tIns="121900" rIns="121900" bIns="121900" anchor="ctr" anchorCtr="0">
              <a:noAutofit/>
            </a:bodyPr>
            <a:lstStyle/>
            <a:p>
              <a:endParaRPr sz="2400"/>
            </a:p>
          </p:txBody>
        </p:sp>
        <p:sp>
          <p:nvSpPr>
            <p:cNvPr id="349" name="Google Shape;349;p39"/>
            <p:cNvSpPr/>
            <p:nvPr/>
          </p:nvSpPr>
          <p:spPr>
            <a:xfrm>
              <a:off x="6041025" y="301625"/>
              <a:ext cx="29325" cy="63500"/>
            </a:xfrm>
            <a:custGeom>
              <a:avLst/>
              <a:gdLst/>
              <a:ahLst/>
              <a:cxnLst/>
              <a:rect l="l" t="t" r="r" b="b"/>
              <a:pathLst>
                <a:path w="1173" h="2540" extrusionOk="0">
                  <a:moveTo>
                    <a:pt x="391" y="0"/>
                  </a:moveTo>
                  <a:lnTo>
                    <a:pt x="293"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3" y="2491"/>
                  </a:lnTo>
                  <a:lnTo>
                    <a:pt x="391" y="2540"/>
                  </a:lnTo>
                  <a:lnTo>
                    <a:pt x="782" y="2540"/>
                  </a:lnTo>
                  <a:lnTo>
                    <a:pt x="879"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79" y="49"/>
                  </a:lnTo>
                  <a:lnTo>
                    <a:pt x="782" y="0"/>
                  </a:lnTo>
                  <a:close/>
                </a:path>
              </a:pathLst>
            </a:custGeom>
            <a:grpFill/>
            <a:ln>
              <a:noFill/>
            </a:ln>
          </p:spPr>
          <p:txBody>
            <a:bodyPr spcFirstLastPara="1" wrap="square" lIns="121900" tIns="121900" rIns="121900" bIns="121900" anchor="ctr" anchorCtr="0">
              <a:noAutofit/>
            </a:bodyPr>
            <a:lstStyle/>
            <a:p>
              <a:endParaRPr sz="2400"/>
            </a:p>
          </p:txBody>
        </p:sp>
        <p:sp>
          <p:nvSpPr>
            <p:cNvPr id="350" name="Google Shape;350;p39"/>
            <p:cNvSpPr/>
            <p:nvPr/>
          </p:nvSpPr>
          <p:spPr>
            <a:xfrm>
              <a:off x="6297450" y="301625"/>
              <a:ext cx="29350" cy="63500"/>
            </a:xfrm>
            <a:custGeom>
              <a:avLst/>
              <a:gdLst/>
              <a:ahLst/>
              <a:cxnLst/>
              <a:rect l="l" t="t" r="r" b="b"/>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grpFill/>
            <a:ln>
              <a:noFill/>
            </a:ln>
          </p:spPr>
          <p:txBody>
            <a:bodyPr spcFirstLastPara="1" wrap="square" lIns="121900" tIns="121900" rIns="121900" bIns="121900" anchor="ctr" anchorCtr="0">
              <a:noAutofit/>
            </a:bodyPr>
            <a:lstStyle/>
            <a:p>
              <a:endParaRPr sz="2400"/>
            </a:p>
          </p:txBody>
        </p:sp>
        <p:sp>
          <p:nvSpPr>
            <p:cNvPr id="351" name="Google Shape;351;p39"/>
            <p:cNvSpPr/>
            <p:nvPr/>
          </p:nvSpPr>
          <p:spPr>
            <a:xfrm>
              <a:off x="6097200" y="509200"/>
              <a:ext cx="50700" cy="53775"/>
            </a:xfrm>
            <a:custGeom>
              <a:avLst/>
              <a:gdLst/>
              <a:ahLst/>
              <a:cxnLst/>
              <a:rect l="l" t="t" r="r" b="b"/>
              <a:pathLst>
                <a:path w="2028" h="2151" extrusionOk="0">
                  <a:moveTo>
                    <a:pt x="0" y="1"/>
                  </a:moveTo>
                  <a:lnTo>
                    <a:pt x="0" y="2150"/>
                  </a:lnTo>
                  <a:lnTo>
                    <a:pt x="2027" y="2150"/>
                  </a:lnTo>
                  <a:lnTo>
                    <a:pt x="2027" y="1"/>
                  </a:lnTo>
                  <a:close/>
                </a:path>
              </a:pathLst>
            </a:custGeom>
            <a:grpFill/>
            <a:ln>
              <a:noFill/>
            </a:ln>
          </p:spPr>
          <p:txBody>
            <a:bodyPr spcFirstLastPara="1" wrap="square" lIns="121900" tIns="121900" rIns="121900" bIns="121900" anchor="ctr" anchorCtr="0">
              <a:noAutofit/>
            </a:bodyPr>
            <a:lstStyle/>
            <a:p>
              <a:endParaRPr sz="2400"/>
            </a:p>
          </p:txBody>
        </p:sp>
        <p:sp>
          <p:nvSpPr>
            <p:cNvPr id="352" name="Google Shape;352;p39"/>
            <p:cNvSpPr/>
            <p:nvPr/>
          </p:nvSpPr>
          <p:spPr>
            <a:xfrm>
              <a:off x="6097200" y="448150"/>
              <a:ext cx="50700" cy="48875"/>
            </a:xfrm>
            <a:custGeom>
              <a:avLst/>
              <a:gdLst/>
              <a:ahLst/>
              <a:cxnLst/>
              <a:rect l="l" t="t" r="r" b="b"/>
              <a:pathLst>
                <a:path w="2028" h="1955" extrusionOk="0">
                  <a:moveTo>
                    <a:pt x="0" y="1"/>
                  </a:moveTo>
                  <a:lnTo>
                    <a:pt x="0" y="1954"/>
                  </a:lnTo>
                  <a:lnTo>
                    <a:pt x="2027" y="1954"/>
                  </a:lnTo>
                  <a:lnTo>
                    <a:pt x="2027" y="1"/>
                  </a:lnTo>
                  <a:close/>
                </a:path>
              </a:pathLst>
            </a:custGeom>
            <a:grpFill/>
            <a:ln>
              <a:noFill/>
            </a:ln>
          </p:spPr>
          <p:txBody>
            <a:bodyPr spcFirstLastPara="1" wrap="square" lIns="121900" tIns="121900" rIns="121900" bIns="121900" anchor="ctr" anchorCtr="0">
              <a:noAutofit/>
            </a:bodyPr>
            <a:lstStyle/>
            <a:p>
              <a:endParaRPr sz="2400"/>
            </a:p>
          </p:txBody>
        </p:sp>
        <p:sp>
          <p:nvSpPr>
            <p:cNvPr id="353" name="Google Shape;353;p39"/>
            <p:cNvSpPr/>
            <p:nvPr/>
          </p:nvSpPr>
          <p:spPr>
            <a:xfrm>
              <a:off x="6097200" y="575150"/>
              <a:ext cx="50700" cy="48875"/>
            </a:xfrm>
            <a:custGeom>
              <a:avLst/>
              <a:gdLst/>
              <a:ahLst/>
              <a:cxnLst/>
              <a:rect l="l" t="t" r="r" b="b"/>
              <a:pathLst>
                <a:path w="2028" h="1955" extrusionOk="0">
                  <a:moveTo>
                    <a:pt x="0" y="1"/>
                  </a:moveTo>
                  <a:lnTo>
                    <a:pt x="0" y="1954"/>
                  </a:lnTo>
                  <a:lnTo>
                    <a:pt x="2027" y="1954"/>
                  </a:lnTo>
                  <a:lnTo>
                    <a:pt x="2027" y="1"/>
                  </a:lnTo>
                  <a:close/>
                </a:path>
              </a:pathLst>
            </a:custGeom>
            <a:grpFill/>
            <a:ln>
              <a:noFill/>
            </a:ln>
          </p:spPr>
          <p:txBody>
            <a:bodyPr spcFirstLastPara="1" wrap="square" lIns="121900" tIns="121900" rIns="121900" bIns="121900" anchor="ctr" anchorCtr="0">
              <a:noAutofit/>
            </a:bodyPr>
            <a:lstStyle/>
            <a:p>
              <a:endParaRPr sz="2400"/>
            </a:p>
          </p:txBody>
        </p:sp>
        <p:sp>
          <p:nvSpPr>
            <p:cNvPr id="354" name="Google Shape;354;p39"/>
            <p:cNvSpPr/>
            <p:nvPr/>
          </p:nvSpPr>
          <p:spPr>
            <a:xfrm>
              <a:off x="6160075" y="575150"/>
              <a:ext cx="50100" cy="48875"/>
            </a:xfrm>
            <a:custGeom>
              <a:avLst/>
              <a:gdLst/>
              <a:ahLst/>
              <a:cxnLst/>
              <a:rect l="l" t="t" r="r" b="b"/>
              <a:pathLst>
                <a:path w="2004" h="1955" extrusionOk="0">
                  <a:moveTo>
                    <a:pt x="1" y="1"/>
                  </a:moveTo>
                  <a:lnTo>
                    <a:pt x="1" y="1954"/>
                  </a:lnTo>
                  <a:lnTo>
                    <a:pt x="2003" y="1954"/>
                  </a:lnTo>
                  <a:lnTo>
                    <a:pt x="2003" y="1"/>
                  </a:lnTo>
                  <a:close/>
                </a:path>
              </a:pathLst>
            </a:custGeom>
            <a:grpFill/>
            <a:ln>
              <a:noFill/>
            </a:ln>
          </p:spPr>
          <p:txBody>
            <a:bodyPr spcFirstLastPara="1" wrap="square" lIns="121900" tIns="121900" rIns="121900" bIns="121900" anchor="ctr" anchorCtr="0">
              <a:noAutofit/>
            </a:bodyPr>
            <a:lstStyle/>
            <a:p>
              <a:endParaRPr sz="2400"/>
            </a:p>
          </p:txBody>
        </p:sp>
        <p:sp>
          <p:nvSpPr>
            <p:cNvPr id="355" name="Google Shape;355;p39"/>
            <p:cNvSpPr/>
            <p:nvPr/>
          </p:nvSpPr>
          <p:spPr>
            <a:xfrm>
              <a:off x="6034300" y="509200"/>
              <a:ext cx="50700" cy="53775"/>
            </a:xfrm>
            <a:custGeom>
              <a:avLst/>
              <a:gdLst/>
              <a:ahLst/>
              <a:cxnLst/>
              <a:rect l="l" t="t" r="r" b="b"/>
              <a:pathLst>
                <a:path w="2028" h="2151" extrusionOk="0">
                  <a:moveTo>
                    <a:pt x="1" y="1"/>
                  </a:moveTo>
                  <a:lnTo>
                    <a:pt x="1" y="2150"/>
                  </a:lnTo>
                  <a:lnTo>
                    <a:pt x="2028" y="2150"/>
                  </a:lnTo>
                  <a:lnTo>
                    <a:pt x="2028" y="1"/>
                  </a:lnTo>
                  <a:close/>
                </a:path>
              </a:pathLst>
            </a:custGeom>
            <a:grpFill/>
            <a:ln>
              <a:noFill/>
            </a:ln>
          </p:spPr>
          <p:txBody>
            <a:bodyPr spcFirstLastPara="1" wrap="square" lIns="121900" tIns="121900" rIns="121900" bIns="121900" anchor="ctr" anchorCtr="0">
              <a:noAutofit/>
            </a:bodyPr>
            <a:lstStyle/>
            <a:p>
              <a:endParaRPr sz="2400"/>
            </a:p>
          </p:txBody>
        </p:sp>
        <p:sp>
          <p:nvSpPr>
            <p:cNvPr id="356" name="Google Shape;356;p39"/>
            <p:cNvSpPr/>
            <p:nvPr/>
          </p:nvSpPr>
          <p:spPr>
            <a:xfrm>
              <a:off x="6034300" y="575150"/>
              <a:ext cx="50700" cy="48875"/>
            </a:xfrm>
            <a:custGeom>
              <a:avLst/>
              <a:gdLst/>
              <a:ahLst/>
              <a:cxnLst/>
              <a:rect l="l" t="t" r="r" b="b"/>
              <a:pathLst>
                <a:path w="2028" h="1955" extrusionOk="0">
                  <a:moveTo>
                    <a:pt x="1" y="1"/>
                  </a:moveTo>
                  <a:lnTo>
                    <a:pt x="1" y="1954"/>
                  </a:lnTo>
                  <a:lnTo>
                    <a:pt x="2028" y="1954"/>
                  </a:lnTo>
                  <a:lnTo>
                    <a:pt x="2028" y="1"/>
                  </a:lnTo>
                  <a:close/>
                </a:path>
              </a:pathLst>
            </a:custGeom>
            <a:grpFill/>
            <a:ln>
              <a:noFill/>
            </a:ln>
          </p:spPr>
          <p:txBody>
            <a:bodyPr spcFirstLastPara="1" wrap="square" lIns="121900" tIns="121900" rIns="121900" bIns="121900" anchor="ctr" anchorCtr="0">
              <a:noAutofit/>
            </a:bodyPr>
            <a:lstStyle/>
            <a:p>
              <a:endParaRPr sz="2400"/>
            </a:p>
          </p:txBody>
        </p:sp>
        <p:sp>
          <p:nvSpPr>
            <p:cNvPr id="357" name="Google Shape;357;p39"/>
            <p:cNvSpPr/>
            <p:nvPr/>
          </p:nvSpPr>
          <p:spPr>
            <a:xfrm>
              <a:off x="6034300" y="448150"/>
              <a:ext cx="50700" cy="48875"/>
            </a:xfrm>
            <a:custGeom>
              <a:avLst/>
              <a:gdLst/>
              <a:ahLst/>
              <a:cxnLst/>
              <a:rect l="l" t="t" r="r" b="b"/>
              <a:pathLst>
                <a:path w="2028" h="1955" extrusionOk="0">
                  <a:moveTo>
                    <a:pt x="1" y="1"/>
                  </a:moveTo>
                  <a:lnTo>
                    <a:pt x="1" y="1954"/>
                  </a:lnTo>
                  <a:lnTo>
                    <a:pt x="2028" y="1954"/>
                  </a:lnTo>
                  <a:lnTo>
                    <a:pt x="2028" y="1"/>
                  </a:lnTo>
                  <a:close/>
                </a:path>
              </a:pathLst>
            </a:custGeom>
            <a:grpFill/>
            <a:ln>
              <a:noFill/>
            </a:ln>
          </p:spPr>
          <p:txBody>
            <a:bodyPr spcFirstLastPara="1" wrap="square" lIns="121900" tIns="121900" rIns="121900" bIns="121900" anchor="ctr" anchorCtr="0">
              <a:noAutofit/>
            </a:bodyPr>
            <a:lstStyle/>
            <a:p>
              <a:endParaRPr sz="2400"/>
            </a:p>
          </p:txBody>
        </p:sp>
        <p:sp>
          <p:nvSpPr>
            <p:cNvPr id="358" name="Google Shape;358;p39"/>
            <p:cNvSpPr/>
            <p:nvPr/>
          </p:nvSpPr>
          <p:spPr>
            <a:xfrm>
              <a:off x="6160075" y="509200"/>
              <a:ext cx="50100" cy="53775"/>
            </a:xfrm>
            <a:custGeom>
              <a:avLst/>
              <a:gdLst/>
              <a:ahLst/>
              <a:cxnLst/>
              <a:rect l="l" t="t" r="r" b="b"/>
              <a:pathLst>
                <a:path w="2004" h="2151" extrusionOk="0">
                  <a:moveTo>
                    <a:pt x="1" y="1"/>
                  </a:moveTo>
                  <a:lnTo>
                    <a:pt x="1" y="2150"/>
                  </a:lnTo>
                  <a:lnTo>
                    <a:pt x="2003" y="2150"/>
                  </a:lnTo>
                  <a:lnTo>
                    <a:pt x="2003" y="1"/>
                  </a:lnTo>
                  <a:close/>
                </a:path>
              </a:pathLst>
            </a:custGeom>
            <a:grpFill/>
            <a:ln>
              <a:noFill/>
            </a:ln>
          </p:spPr>
          <p:txBody>
            <a:bodyPr spcFirstLastPara="1" wrap="square" lIns="121900" tIns="121900" rIns="121900" bIns="121900" anchor="ctr" anchorCtr="0">
              <a:noAutofit/>
            </a:bodyPr>
            <a:lstStyle/>
            <a:p>
              <a:endParaRPr sz="2400"/>
            </a:p>
          </p:txBody>
        </p:sp>
        <p:sp>
          <p:nvSpPr>
            <p:cNvPr id="359" name="Google Shape;359;p39"/>
            <p:cNvSpPr/>
            <p:nvPr/>
          </p:nvSpPr>
          <p:spPr>
            <a:xfrm>
              <a:off x="5983625" y="399300"/>
              <a:ext cx="403000" cy="272950"/>
            </a:xfrm>
            <a:custGeom>
              <a:avLst/>
              <a:gdLst/>
              <a:ahLst/>
              <a:cxnLst/>
              <a:rect l="l" t="t" r="r" b="b"/>
              <a:pathLst>
                <a:path w="16120" h="10918" extrusionOk="0">
                  <a:moveTo>
                    <a:pt x="14434" y="1466"/>
                  </a:moveTo>
                  <a:lnTo>
                    <a:pt x="14508" y="1515"/>
                  </a:lnTo>
                  <a:lnTo>
                    <a:pt x="14557" y="1613"/>
                  </a:lnTo>
                  <a:lnTo>
                    <a:pt x="14581" y="1710"/>
                  </a:lnTo>
                  <a:lnTo>
                    <a:pt x="14581" y="9233"/>
                  </a:lnTo>
                  <a:lnTo>
                    <a:pt x="14557" y="9330"/>
                  </a:lnTo>
                  <a:lnTo>
                    <a:pt x="14508" y="9404"/>
                  </a:lnTo>
                  <a:lnTo>
                    <a:pt x="14434" y="9452"/>
                  </a:lnTo>
                  <a:lnTo>
                    <a:pt x="14337" y="9477"/>
                  </a:lnTo>
                  <a:lnTo>
                    <a:pt x="1783" y="9477"/>
                  </a:lnTo>
                  <a:lnTo>
                    <a:pt x="1686" y="9452"/>
                  </a:lnTo>
                  <a:lnTo>
                    <a:pt x="1612" y="9404"/>
                  </a:lnTo>
                  <a:lnTo>
                    <a:pt x="1564" y="9330"/>
                  </a:lnTo>
                  <a:lnTo>
                    <a:pt x="1539" y="9233"/>
                  </a:lnTo>
                  <a:lnTo>
                    <a:pt x="1539" y="1710"/>
                  </a:lnTo>
                  <a:lnTo>
                    <a:pt x="1564" y="1613"/>
                  </a:lnTo>
                  <a:lnTo>
                    <a:pt x="1612" y="1515"/>
                  </a:lnTo>
                  <a:lnTo>
                    <a:pt x="1686" y="1466"/>
                  </a:lnTo>
                  <a:close/>
                  <a:moveTo>
                    <a:pt x="0" y="1"/>
                  </a:moveTo>
                  <a:lnTo>
                    <a:pt x="0" y="10332"/>
                  </a:lnTo>
                  <a:lnTo>
                    <a:pt x="25" y="10429"/>
                  </a:lnTo>
                  <a:lnTo>
                    <a:pt x="74" y="10527"/>
                  </a:lnTo>
                  <a:lnTo>
                    <a:pt x="147" y="10625"/>
                  </a:lnTo>
                  <a:lnTo>
                    <a:pt x="220" y="10722"/>
                  </a:lnTo>
                  <a:lnTo>
                    <a:pt x="342" y="10796"/>
                  </a:lnTo>
                  <a:lnTo>
                    <a:pt x="489" y="10869"/>
                  </a:lnTo>
                  <a:lnTo>
                    <a:pt x="635" y="10918"/>
                  </a:lnTo>
                  <a:lnTo>
                    <a:pt x="15485" y="10918"/>
                  </a:lnTo>
                  <a:lnTo>
                    <a:pt x="15631" y="10869"/>
                  </a:lnTo>
                  <a:lnTo>
                    <a:pt x="15778" y="10796"/>
                  </a:lnTo>
                  <a:lnTo>
                    <a:pt x="15900" y="10698"/>
                  </a:lnTo>
                  <a:lnTo>
                    <a:pt x="15973" y="10576"/>
                  </a:lnTo>
                  <a:lnTo>
                    <a:pt x="16046" y="10454"/>
                  </a:lnTo>
                  <a:lnTo>
                    <a:pt x="16095" y="10307"/>
                  </a:lnTo>
                  <a:lnTo>
                    <a:pt x="16120" y="10136"/>
                  </a:lnTo>
                  <a:lnTo>
                    <a:pt x="16120" y="1"/>
                  </a:lnTo>
                  <a:close/>
                </a:path>
              </a:pathLst>
            </a:custGeom>
            <a:grpFill/>
            <a:ln>
              <a:noFill/>
            </a:ln>
          </p:spPr>
          <p:txBody>
            <a:bodyPr spcFirstLastPara="1" wrap="square" lIns="121900" tIns="121900" rIns="121900" bIns="121900" anchor="ctr" anchorCtr="0">
              <a:noAutofit/>
            </a:bodyPr>
            <a:lstStyle/>
            <a:p>
              <a:endParaRPr sz="2400"/>
            </a:p>
          </p:txBody>
        </p:sp>
        <p:sp>
          <p:nvSpPr>
            <p:cNvPr id="360" name="Google Shape;360;p39"/>
            <p:cNvSpPr/>
            <p:nvPr/>
          </p:nvSpPr>
          <p:spPr>
            <a:xfrm>
              <a:off x="6285250" y="575150"/>
              <a:ext cx="50700" cy="48875"/>
            </a:xfrm>
            <a:custGeom>
              <a:avLst/>
              <a:gdLst/>
              <a:ahLst/>
              <a:cxnLst/>
              <a:rect l="l" t="t" r="r" b="b"/>
              <a:pathLst>
                <a:path w="2028" h="1955" extrusionOk="0">
                  <a:moveTo>
                    <a:pt x="0" y="1"/>
                  </a:moveTo>
                  <a:lnTo>
                    <a:pt x="0" y="1954"/>
                  </a:lnTo>
                  <a:lnTo>
                    <a:pt x="2028" y="1954"/>
                  </a:lnTo>
                  <a:lnTo>
                    <a:pt x="2028" y="1"/>
                  </a:lnTo>
                  <a:close/>
                </a:path>
              </a:pathLst>
            </a:custGeom>
            <a:grpFill/>
            <a:ln>
              <a:noFill/>
            </a:ln>
          </p:spPr>
          <p:txBody>
            <a:bodyPr spcFirstLastPara="1" wrap="square" lIns="121900" tIns="121900" rIns="121900" bIns="121900" anchor="ctr" anchorCtr="0">
              <a:noAutofit/>
            </a:bodyPr>
            <a:lstStyle/>
            <a:p>
              <a:endParaRPr sz="2400"/>
            </a:p>
          </p:txBody>
        </p:sp>
        <p:sp>
          <p:nvSpPr>
            <p:cNvPr id="361" name="Google Shape;361;p39"/>
            <p:cNvSpPr/>
            <p:nvPr/>
          </p:nvSpPr>
          <p:spPr>
            <a:xfrm>
              <a:off x="6285250" y="509200"/>
              <a:ext cx="50700" cy="53775"/>
            </a:xfrm>
            <a:custGeom>
              <a:avLst/>
              <a:gdLst/>
              <a:ahLst/>
              <a:cxnLst/>
              <a:rect l="l" t="t" r="r" b="b"/>
              <a:pathLst>
                <a:path w="2028" h="2151" extrusionOk="0">
                  <a:moveTo>
                    <a:pt x="0" y="1"/>
                  </a:moveTo>
                  <a:lnTo>
                    <a:pt x="0" y="2150"/>
                  </a:lnTo>
                  <a:lnTo>
                    <a:pt x="2028" y="2150"/>
                  </a:lnTo>
                  <a:lnTo>
                    <a:pt x="2028" y="1"/>
                  </a:lnTo>
                  <a:close/>
                </a:path>
              </a:pathLst>
            </a:custGeom>
            <a:grpFill/>
            <a:ln>
              <a:noFill/>
            </a:ln>
          </p:spPr>
          <p:txBody>
            <a:bodyPr spcFirstLastPara="1" wrap="square" lIns="121900" tIns="121900" rIns="121900" bIns="121900" anchor="ctr" anchorCtr="0">
              <a:noAutofit/>
            </a:bodyPr>
            <a:lstStyle/>
            <a:p>
              <a:endParaRPr sz="2400"/>
            </a:p>
          </p:txBody>
        </p:sp>
        <p:sp>
          <p:nvSpPr>
            <p:cNvPr id="362" name="Google Shape;362;p39"/>
            <p:cNvSpPr/>
            <p:nvPr/>
          </p:nvSpPr>
          <p:spPr>
            <a:xfrm>
              <a:off x="6285250" y="448150"/>
              <a:ext cx="50700" cy="48875"/>
            </a:xfrm>
            <a:custGeom>
              <a:avLst/>
              <a:gdLst/>
              <a:ahLst/>
              <a:cxnLst/>
              <a:rect l="l" t="t" r="r" b="b"/>
              <a:pathLst>
                <a:path w="2028" h="1955" extrusionOk="0">
                  <a:moveTo>
                    <a:pt x="0" y="1"/>
                  </a:moveTo>
                  <a:lnTo>
                    <a:pt x="0" y="1954"/>
                  </a:lnTo>
                  <a:lnTo>
                    <a:pt x="2028" y="1954"/>
                  </a:lnTo>
                  <a:lnTo>
                    <a:pt x="2028" y="1"/>
                  </a:lnTo>
                  <a:close/>
                </a:path>
              </a:pathLst>
            </a:custGeom>
            <a:grpFill/>
            <a:ln>
              <a:noFill/>
            </a:ln>
          </p:spPr>
          <p:txBody>
            <a:bodyPr spcFirstLastPara="1" wrap="square" lIns="121900" tIns="121900" rIns="121900" bIns="121900" anchor="ctr" anchorCtr="0">
              <a:noAutofit/>
            </a:bodyPr>
            <a:lstStyle/>
            <a:p>
              <a:endParaRPr sz="2400"/>
            </a:p>
          </p:txBody>
        </p:sp>
        <p:sp>
          <p:nvSpPr>
            <p:cNvPr id="363" name="Google Shape;363;p39"/>
            <p:cNvSpPr/>
            <p:nvPr/>
          </p:nvSpPr>
          <p:spPr>
            <a:xfrm>
              <a:off x="6222350" y="575150"/>
              <a:ext cx="50700" cy="48875"/>
            </a:xfrm>
            <a:custGeom>
              <a:avLst/>
              <a:gdLst/>
              <a:ahLst/>
              <a:cxnLst/>
              <a:rect l="l" t="t" r="r" b="b"/>
              <a:pathLst>
                <a:path w="2028" h="1955" extrusionOk="0">
                  <a:moveTo>
                    <a:pt x="1" y="1"/>
                  </a:moveTo>
                  <a:lnTo>
                    <a:pt x="1" y="1954"/>
                  </a:lnTo>
                  <a:lnTo>
                    <a:pt x="2028" y="1954"/>
                  </a:lnTo>
                  <a:lnTo>
                    <a:pt x="2028" y="1"/>
                  </a:lnTo>
                  <a:close/>
                </a:path>
              </a:pathLst>
            </a:custGeom>
            <a:grpFill/>
            <a:ln>
              <a:noFill/>
            </a:ln>
          </p:spPr>
          <p:txBody>
            <a:bodyPr spcFirstLastPara="1" wrap="square" lIns="121900" tIns="121900" rIns="121900" bIns="121900" anchor="ctr" anchorCtr="0">
              <a:noAutofit/>
            </a:bodyPr>
            <a:lstStyle/>
            <a:p>
              <a:endParaRPr sz="2400"/>
            </a:p>
          </p:txBody>
        </p:sp>
        <p:sp>
          <p:nvSpPr>
            <p:cNvPr id="364" name="Google Shape;364;p39"/>
            <p:cNvSpPr/>
            <p:nvPr/>
          </p:nvSpPr>
          <p:spPr>
            <a:xfrm>
              <a:off x="6160075" y="448150"/>
              <a:ext cx="50100" cy="48875"/>
            </a:xfrm>
            <a:custGeom>
              <a:avLst/>
              <a:gdLst/>
              <a:ahLst/>
              <a:cxnLst/>
              <a:rect l="l" t="t" r="r" b="b"/>
              <a:pathLst>
                <a:path w="2004" h="1955" extrusionOk="0">
                  <a:moveTo>
                    <a:pt x="1" y="1"/>
                  </a:moveTo>
                  <a:lnTo>
                    <a:pt x="1" y="1954"/>
                  </a:lnTo>
                  <a:lnTo>
                    <a:pt x="2003" y="1954"/>
                  </a:lnTo>
                  <a:lnTo>
                    <a:pt x="2003" y="1"/>
                  </a:lnTo>
                  <a:close/>
                </a:path>
              </a:pathLst>
            </a:custGeom>
            <a:grpFill/>
            <a:ln>
              <a:noFill/>
            </a:ln>
          </p:spPr>
          <p:txBody>
            <a:bodyPr spcFirstLastPara="1" wrap="square" lIns="121900" tIns="121900" rIns="121900" bIns="121900" anchor="ctr" anchorCtr="0">
              <a:noAutofit/>
            </a:bodyPr>
            <a:lstStyle/>
            <a:p>
              <a:endParaRPr sz="2400"/>
            </a:p>
          </p:txBody>
        </p:sp>
        <p:sp>
          <p:nvSpPr>
            <p:cNvPr id="365" name="Google Shape;365;p39"/>
            <p:cNvSpPr/>
            <p:nvPr/>
          </p:nvSpPr>
          <p:spPr>
            <a:xfrm>
              <a:off x="6222350" y="509200"/>
              <a:ext cx="50700" cy="53775"/>
            </a:xfrm>
            <a:custGeom>
              <a:avLst/>
              <a:gdLst/>
              <a:ahLst/>
              <a:cxnLst/>
              <a:rect l="l" t="t" r="r" b="b"/>
              <a:pathLst>
                <a:path w="2028" h="2151" extrusionOk="0">
                  <a:moveTo>
                    <a:pt x="1" y="1"/>
                  </a:moveTo>
                  <a:lnTo>
                    <a:pt x="1" y="2150"/>
                  </a:lnTo>
                  <a:lnTo>
                    <a:pt x="2028" y="2150"/>
                  </a:lnTo>
                  <a:lnTo>
                    <a:pt x="2028" y="1"/>
                  </a:lnTo>
                  <a:close/>
                </a:path>
              </a:pathLst>
            </a:custGeom>
            <a:grpFill/>
            <a:ln>
              <a:noFill/>
            </a:ln>
          </p:spPr>
          <p:txBody>
            <a:bodyPr spcFirstLastPara="1" wrap="square" lIns="121900" tIns="121900" rIns="121900" bIns="121900" anchor="ctr" anchorCtr="0">
              <a:noAutofit/>
            </a:bodyPr>
            <a:lstStyle/>
            <a:p>
              <a:endParaRPr sz="2400"/>
            </a:p>
          </p:txBody>
        </p:sp>
        <p:sp>
          <p:nvSpPr>
            <p:cNvPr id="366" name="Google Shape;366;p39"/>
            <p:cNvSpPr/>
            <p:nvPr/>
          </p:nvSpPr>
          <p:spPr>
            <a:xfrm>
              <a:off x="6222350" y="448150"/>
              <a:ext cx="50700" cy="48875"/>
            </a:xfrm>
            <a:custGeom>
              <a:avLst/>
              <a:gdLst/>
              <a:ahLst/>
              <a:cxnLst/>
              <a:rect l="l" t="t" r="r" b="b"/>
              <a:pathLst>
                <a:path w="2028" h="1955" extrusionOk="0">
                  <a:moveTo>
                    <a:pt x="1" y="1"/>
                  </a:moveTo>
                  <a:lnTo>
                    <a:pt x="1" y="1954"/>
                  </a:lnTo>
                  <a:lnTo>
                    <a:pt x="2028" y="1954"/>
                  </a:lnTo>
                  <a:lnTo>
                    <a:pt x="2028" y="1"/>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367" name="Google Shape;367;p39"/>
          <p:cNvGrpSpPr/>
          <p:nvPr/>
        </p:nvGrpSpPr>
        <p:grpSpPr>
          <a:xfrm>
            <a:off x="6549452" y="1324261"/>
            <a:ext cx="344721" cy="333527"/>
            <a:chOff x="6660750" y="298550"/>
            <a:chExt cx="396900" cy="396300"/>
          </a:xfrm>
          <a:solidFill>
            <a:srgbClr val="00B0F0"/>
          </a:solidFill>
        </p:grpSpPr>
        <p:sp>
          <p:nvSpPr>
            <p:cNvPr id="368" name="Google Shape;368;p39"/>
            <p:cNvSpPr/>
            <p:nvPr/>
          </p:nvSpPr>
          <p:spPr>
            <a:xfrm>
              <a:off x="6660750" y="298550"/>
              <a:ext cx="396900" cy="396300"/>
            </a:xfrm>
            <a:custGeom>
              <a:avLst/>
              <a:gdLst/>
              <a:ahLst/>
              <a:cxnLst/>
              <a:rect l="l" t="t" r="r" b="b"/>
              <a:pathLst>
                <a:path w="15876" h="15852" extrusionOk="0">
                  <a:moveTo>
                    <a:pt x="8304" y="978"/>
                  </a:moveTo>
                  <a:lnTo>
                    <a:pt x="8646" y="1002"/>
                  </a:lnTo>
                  <a:lnTo>
                    <a:pt x="8988" y="1051"/>
                  </a:lnTo>
                  <a:lnTo>
                    <a:pt x="9330" y="1100"/>
                  </a:lnTo>
                  <a:lnTo>
                    <a:pt x="9672" y="1198"/>
                  </a:lnTo>
                  <a:lnTo>
                    <a:pt x="10014" y="1271"/>
                  </a:lnTo>
                  <a:lnTo>
                    <a:pt x="10332" y="1393"/>
                  </a:lnTo>
                  <a:lnTo>
                    <a:pt x="10649" y="1515"/>
                  </a:lnTo>
                  <a:lnTo>
                    <a:pt x="10942" y="1662"/>
                  </a:lnTo>
                  <a:lnTo>
                    <a:pt x="11260" y="1808"/>
                  </a:lnTo>
                  <a:lnTo>
                    <a:pt x="11553" y="1979"/>
                  </a:lnTo>
                  <a:lnTo>
                    <a:pt x="11821" y="2150"/>
                  </a:lnTo>
                  <a:lnTo>
                    <a:pt x="12090" y="2346"/>
                  </a:lnTo>
                  <a:lnTo>
                    <a:pt x="12359" y="2565"/>
                  </a:lnTo>
                  <a:lnTo>
                    <a:pt x="12603" y="2785"/>
                  </a:lnTo>
                  <a:lnTo>
                    <a:pt x="12847" y="3005"/>
                  </a:lnTo>
                  <a:lnTo>
                    <a:pt x="13091" y="3249"/>
                  </a:lnTo>
                  <a:lnTo>
                    <a:pt x="13311" y="3493"/>
                  </a:lnTo>
                  <a:lnTo>
                    <a:pt x="13507" y="3762"/>
                  </a:lnTo>
                  <a:lnTo>
                    <a:pt x="13702" y="4031"/>
                  </a:lnTo>
                  <a:lnTo>
                    <a:pt x="13897" y="4324"/>
                  </a:lnTo>
                  <a:lnTo>
                    <a:pt x="14044" y="4617"/>
                  </a:lnTo>
                  <a:lnTo>
                    <a:pt x="14215" y="4910"/>
                  </a:lnTo>
                  <a:lnTo>
                    <a:pt x="14337" y="5227"/>
                  </a:lnTo>
                  <a:lnTo>
                    <a:pt x="14483" y="5545"/>
                  </a:lnTo>
                  <a:lnTo>
                    <a:pt x="14581" y="5862"/>
                  </a:lnTo>
                  <a:lnTo>
                    <a:pt x="14679" y="6180"/>
                  </a:lnTo>
                  <a:lnTo>
                    <a:pt x="14752" y="6522"/>
                  </a:lnTo>
                  <a:lnTo>
                    <a:pt x="14825" y="6864"/>
                  </a:lnTo>
                  <a:lnTo>
                    <a:pt x="14850" y="7206"/>
                  </a:lnTo>
                  <a:lnTo>
                    <a:pt x="14899" y="7572"/>
                  </a:lnTo>
                  <a:lnTo>
                    <a:pt x="14899" y="7938"/>
                  </a:lnTo>
                  <a:lnTo>
                    <a:pt x="14899" y="8280"/>
                  </a:lnTo>
                  <a:lnTo>
                    <a:pt x="14850" y="8647"/>
                  </a:lnTo>
                  <a:lnTo>
                    <a:pt x="14825" y="8989"/>
                  </a:lnTo>
                  <a:lnTo>
                    <a:pt x="14752" y="9331"/>
                  </a:lnTo>
                  <a:lnTo>
                    <a:pt x="14679" y="9672"/>
                  </a:lnTo>
                  <a:lnTo>
                    <a:pt x="14581" y="9990"/>
                  </a:lnTo>
                  <a:lnTo>
                    <a:pt x="14483" y="10307"/>
                  </a:lnTo>
                  <a:lnTo>
                    <a:pt x="14337" y="10625"/>
                  </a:lnTo>
                  <a:lnTo>
                    <a:pt x="14215" y="10942"/>
                  </a:lnTo>
                  <a:lnTo>
                    <a:pt x="14044" y="11236"/>
                  </a:lnTo>
                  <a:lnTo>
                    <a:pt x="13897" y="11529"/>
                  </a:lnTo>
                  <a:lnTo>
                    <a:pt x="13702" y="11822"/>
                  </a:lnTo>
                  <a:lnTo>
                    <a:pt x="13507" y="12090"/>
                  </a:lnTo>
                  <a:lnTo>
                    <a:pt x="13311" y="12359"/>
                  </a:lnTo>
                  <a:lnTo>
                    <a:pt x="13091" y="12603"/>
                  </a:lnTo>
                  <a:lnTo>
                    <a:pt x="12847" y="12847"/>
                  </a:lnTo>
                  <a:lnTo>
                    <a:pt x="12603" y="13067"/>
                  </a:lnTo>
                  <a:lnTo>
                    <a:pt x="12359" y="13287"/>
                  </a:lnTo>
                  <a:lnTo>
                    <a:pt x="12090" y="13507"/>
                  </a:lnTo>
                  <a:lnTo>
                    <a:pt x="11821" y="13702"/>
                  </a:lnTo>
                  <a:lnTo>
                    <a:pt x="11553" y="13873"/>
                  </a:lnTo>
                  <a:lnTo>
                    <a:pt x="11260" y="14044"/>
                  </a:lnTo>
                  <a:lnTo>
                    <a:pt x="10942" y="14191"/>
                  </a:lnTo>
                  <a:lnTo>
                    <a:pt x="10649" y="14337"/>
                  </a:lnTo>
                  <a:lnTo>
                    <a:pt x="10332" y="14459"/>
                  </a:lnTo>
                  <a:lnTo>
                    <a:pt x="10014" y="14581"/>
                  </a:lnTo>
                  <a:lnTo>
                    <a:pt x="9672" y="14655"/>
                  </a:lnTo>
                  <a:lnTo>
                    <a:pt x="9330" y="14752"/>
                  </a:lnTo>
                  <a:lnTo>
                    <a:pt x="8988" y="14801"/>
                  </a:lnTo>
                  <a:lnTo>
                    <a:pt x="8646" y="14850"/>
                  </a:lnTo>
                  <a:lnTo>
                    <a:pt x="8304" y="14875"/>
                  </a:lnTo>
                  <a:lnTo>
                    <a:pt x="7572" y="14875"/>
                  </a:lnTo>
                  <a:lnTo>
                    <a:pt x="7230" y="14850"/>
                  </a:lnTo>
                  <a:lnTo>
                    <a:pt x="6888" y="14801"/>
                  </a:lnTo>
                  <a:lnTo>
                    <a:pt x="6546" y="14752"/>
                  </a:lnTo>
                  <a:lnTo>
                    <a:pt x="6204" y="14655"/>
                  </a:lnTo>
                  <a:lnTo>
                    <a:pt x="5862" y="14581"/>
                  </a:lnTo>
                  <a:lnTo>
                    <a:pt x="5545" y="14459"/>
                  </a:lnTo>
                  <a:lnTo>
                    <a:pt x="5227" y="14337"/>
                  </a:lnTo>
                  <a:lnTo>
                    <a:pt x="4934" y="14191"/>
                  </a:lnTo>
                  <a:lnTo>
                    <a:pt x="4617" y="14044"/>
                  </a:lnTo>
                  <a:lnTo>
                    <a:pt x="4324" y="13873"/>
                  </a:lnTo>
                  <a:lnTo>
                    <a:pt x="4055" y="13702"/>
                  </a:lnTo>
                  <a:lnTo>
                    <a:pt x="3786" y="13507"/>
                  </a:lnTo>
                  <a:lnTo>
                    <a:pt x="3518" y="13287"/>
                  </a:lnTo>
                  <a:lnTo>
                    <a:pt x="3273" y="13067"/>
                  </a:lnTo>
                  <a:lnTo>
                    <a:pt x="3029" y="12847"/>
                  </a:lnTo>
                  <a:lnTo>
                    <a:pt x="2785" y="12603"/>
                  </a:lnTo>
                  <a:lnTo>
                    <a:pt x="2565" y="12359"/>
                  </a:lnTo>
                  <a:lnTo>
                    <a:pt x="2370" y="12090"/>
                  </a:lnTo>
                  <a:lnTo>
                    <a:pt x="2174" y="11822"/>
                  </a:lnTo>
                  <a:lnTo>
                    <a:pt x="1979" y="11529"/>
                  </a:lnTo>
                  <a:lnTo>
                    <a:pt x="1832" y="11236"/>
                  </a:lnTo>
                  <a:lnTo>
                    <a:pt x="1661" y="10942"/>
                  </a:lnTo>
                  <a:lnTo>
                    <a:pt x="1539" y="10625"/>
                  </a:lnTo>
                  <a:lnTo>
                    <a:pt x="1393" y="10307"/>
                  </a:lnTo>
                  <a:lnTo>
                    <a:pt x="1295" y="9990"/>
                  </a:lnTo>
                  <a:lnTo>
                    <a:pt x="1197" y="9672"/>
                  </a:lnTo>
                  <a:lnTo>
                    <a:pt x="1124" y="9331"/>
                  </a:lnTo>
                  <a:lnTo>
                    <a:pt x="1051" y="8989"/>
                  </a:lnTo>
                  <a:lnTo>
                    <a:pt x="1026" y="8647"/>
                  </a:lnTo>
                  <a:lnTo>
                    <a:pt x="978" y="8280"/>
                  </a:lnTo>
                  <a:lnTo>
                    <a:pt x="978" y="7938"/>
                  </a:lnTo>
                  <a:lnTo>
                    <a:pt x="978" y="7572"/>
                  </a:lnTo>
                  <a:lnTo>
                    <a:pt x="1026" y="7206"/>
                  </a:lnTo>
                  <a:lnTo>
                    <a:pt x="1051" y="6864"/>
                  </a:lnTo>
                  <a:lnTo>
                    <a:pt x="1124" y="6522"/>
                  </a:lnTo>
                  <a:lnTo>
                    <a:pt x="1197" y="6180"/>
                  </a:lnTo>
                  <a:lnTo>
                    <a:pt x="1295" y="5862"/>
                  </a:lnTo>
                  <a:lnTo>
                    <a:pt x="1393" y="5545"/>
                  </a:lnTo>
                  <a:lnTo>
                    <a:pt x="1539" y="5227"/>
                  </a:lnTo>
                  <a:lnTo>
                    <a:pt x="1661" y="4910"/>
                  </a:lnTo>
                  <a:lnTo>
                    <a:pt x="1832" y="4617"/>
                  </a:lnTo>
                  <a:lnTo>
                    <a:pt x="1979" y="4324"/>
                  </a:lnTo>
                  <a:lnTo>
                    <a:pt x="2174" y="4031"/>
                  </a:lnTo>
                  <a:lnTo>
                    <a:pt x="2370" y="3762"/>
                  </a:lnTo>
                  <a:lnTo>
                    <a:pt x="2565" y="3493"/>
                  </a:lnTo>
                  <a:lnTo>
                    <a:pt x="2785" y="3249"/>
                  </a:lnTo>
                  <a:lnTo>
                    <a:pt x="3029" y="3005"/>
                  </a:lnTo>
                  <a:lnTo>
                    <a:pt x="3273" y="2785"/>
                  </a:lnTo>
                  <a:lnTo>
                    <a:pt x="3518" y="2565"/>
                  </a:lnTo>
                  <a:lnTo>
                    <a:pt x="3786" y="2346"/>
                  </a:lnTo>
                  <a:lnTo>
                    <a:pt x="4055" y="2150"/>
                  </a:lnTo>
                  <a:lnTo>
                    <a:pt x="4324" y="1979"/>
                  </a:lnTo>
                  <a:lnTo>
                    <a:pt x="4617" y="1808"/>
                  </a:lnTo>
                  <a:lnTo>
                    <a:pt x="4934" y="1662"/>
                  </a:lnTo>
                  <a:lnTo>
                    <a:pt x="5227" y="1515"/>
                  </a:lnTo>
                  <a:lnTo>
                    <a:pt x="5545" y="1393"/>
                  </a:lnTo>
                  <a:lnTo>
                    <a:pt x="5862" y="1271"/>
                  </a:lnTo>
                  <a:lnTo>
                    <a:pt x="6204" y="1198"/>
                  </a:lnTo>
                  <a:lnTo>
                    <a:pt x="6546" y="1100"/>
                  </a:lnTo>
                  <a:lnTo>
                    <a:pt x="6888" y="1051"/>
                  </a:lnTo>
                  <a:lnTo>
                    <a:pt x="7230" y="1002"/>
                  </a:lnTo>
                  <a:lnTo>
                    <a:pt x="7572" y="978"/>
                  </a:lnTo>
                  <a:close/>
                  <a:moveTo>
                    <a:pt x="7523" y="1"/>
                  </a:moveTo>
                  <a:lnTo>
                    <a:pt x="7132" y="25"/>
                  </a:lnTo>
                  <a:lnTo>
                    <a:pt x="6741" y="74"/>
                  </a:lnTo>
                  <a:lnTo>
                    <a:pt x="6351" y="147"/>
                  </a:lnTo>
                  <a:lnTo>
                    <a:pt x="5960" y="245"/>
                  </a:lnTo>
                  <a:lnTo>
                    <a:pt x="5569" y="343"/>
                  </a:lnTo>
                  <a:lnTo>
                    <a:pt x="5203" y="465"/>
                  </a:lnTo>
                  <a:lnTo>
                    <a:pt x="4861" y="611"/>
                  </a:lnTo>
                  <a:lnTo>
                    <a:pt x="4494" y="782"/>
                  </a:lnTo>
                  <a:lnTo>
                    <a:pt x="4153" y="953"/>
                  </a:lnTo>
                  <a:lnTo>
                    <a:pt x="3835" y="1149"/>
                  </a:lnTo>
                  <a:lnTo>
                    <a:pt x="3493" y="1344"/>
                  </a:lnTo>
                  <a:lnTo>
                    <a:pt x="3200" y="1564"/>
                  </a:lnTo>
                  <a:lnTo>
                    <a:pt x="2883" y="1808"/>
                  </a:lnTo>
                  <a:lnTo>
                    <a:pt x="2614" y="2052"/>
                  </a:lnTo>
                  <a:lnTo>
                    <a:pt x="2321" y="2321"/>
                  </a:lnTo>
                  <a:lnTo>
                    <a:pt x="2077" y="2590"/>
                  </a:lnTo>
                  <a:lnTo>
                    <a:pt x="1808" y="2883"/>
                  </a:lnTo>
                  <a:lnTo>
                    <a:pt x="1588" y="3176"/>
                  </a:lnTo>
                  <a:lnTo>
                    <a:pt x="1368" y="3493"/>
                  </a:lnTo>
                  <a:lnTo>
                    <a:pt x="1149" y="3811"/>
                  </a:lnTo>
                  <a:lnTo>
                    <a:pt x="953" y="4153"/>
                  </a:lnTo>
                  <a:lnTo>
                    <a:pt x="782" y="4495"/>
                  </a:lnTo>
                  <a:lnTo>
                    <a:pt x="636" y="4837"/>
                  </a:lnTo>
                  <a:lnTo>
                    <a:pt x="489" y="5203"/>
                  </a:lnTo>
                  <a:lnTo>
                    <a:pt x="367" y="5569"/>
                  </a:lnTo>
                  <a:lnTo>
                    <a:pt x="245" y="5936"/>
                  </a:lnTo>
                  <a:lnTo>
                    <a:pt x="172" y="6326"/>
                  </a:lnTo>
                  <a:lnTo>
                    <a:pt x="98" y="6717"/>
                  </a:lnTo>
                  <a:lnTo>
                    <a:pt x="49" y="7108"/>
                  </a:lnTo>
                  <a:lnTo>
                    <a:pt x="25" y="7523"/>
                  </a:lnTo>
                  <a:lnTo>
                    <a:pt x="1" y="7938"/>
                  </a:lnTo>
                  <a:lnTo>
                    <a:pt x="25" y="8329"/>
                  </a:lnTo>
                  <a:lnTo>
                    <a:pt x="49" y="8744"/>
                  </a:lnTo>
                  <a:lnTo>
                    <a:pt x="98" y="9135"/>
                  </a:lnTo>
                  <a:lnTo>
                    <a:pt x="172" y="9526"/>
                  </a:lnTo>
                  <a:lnTo>
                    <a:pt x="245" y="9917"/>
                  </a:lnTo>
                  <a:lnTo>
                    <a:pt x="367" y="10283"/>
                  </a:lnTo>
                  <a:lnTo>
                    <a:pt x="489" y="10649"/>
                  </a:lnTo>
                  <a:lnTo>
                    <a:pt x="636" y="11016"/>
                  </a:lnTo>
                  <a:lnTo>
                    <a:pt x="782" y="11358"/>
                  </a:lnTo>
                  <a:lnTo>
                    <a:pt x="953" y="11700"/>
                  </a:lnTo>
                  <a:lnTo>
                    <a:pt x="1149" y="12041"/>
                  </a:lnTo>
                  <a:lnTo>
                    <a:pt x="1368" y="12359"/>
                  </a:lnTo>
                  <a:lnTo>
                    <a:pt x="1588" y="12676"/>
                  </a:lnTo>
                  <a:lnTo>
                    <a:pt x="1808" y="12970"/>
                  </a:lnTo>
                  <a:lnTo>
                    <a:pt x="2077" y="13263"/>
                  </a:lnTo>
                  <a:lnTo>
                    <a:pt x="2321" y="13531"/>
                  </a:lnTo>
                  <a:lnTo>
                    <a:pt x="2614" y="13800"/>
                  </a:lnTo>
                  <a:lnTo>
                    <a:pt x="2883" y="14044"/>
                  </a:lnTo>
                  <a:lnTo>
                    <a:pt x="3200" y="14288"/>
                  </a:lnTo>
                  <a:lnTo>
                    <a:pt x="3493" y="14508"/>
                  </a:lnTo>
                  <a:lnTo>
                    <a:pt x="3835" y="14704"/>
                  </a:lnTo>
                  <a:lnTo>
                    <a:pt x="4153" y="14899"/>
                  </a:lnTo>
                  <a:lnTo>
                    <a:pt x="4494" y="15070"/>
                  </a:lnTo>
                  <a:lnTo>
                    <a:pt x="4861" y="15241"/>
                  </a:lnTo>
                  <a:lnTo>
                    <a:pt x="5203" y="15387"/>
                  </a:lnTo>
                  <a:lnTo>
                    <a:pt x="5569" y="15510"/>
                  </a:lnTo>
                  <a:lnTo>
                    <a:pt x="5960" y="15607"/>
                  </a:lnTo>
                  <a:lnTo>
                    <a:pt x="6351" y="15705"/>
                  </a:lnTo>
                  <a:lnTo>
                    <a:pt x="6741" y="15778"/>
                  </a:lnTo>
                  <a:lnTo>
                    <a:pt x="7132" y="15827"/>
                  </a:lnTo>
                  <a:lnTo>
                    <a:pt x="7523" y="15851"/>
                  </a:lnTo>
                  <a:lnTo>
                    <a:pt x="8353" y="15851"/>
                  </a:lnTo>
                  <a:lnTo>
                    <a:pt x="8744" y="15827"/>
                  </a:lnTo>
                  <a:lnTo>
                    <a:pt x="9135" y="15778"/>
                  </a:lnTo>
                  <a:lnTo>
                    <a:pt x="9526" y="15705"/>
                  </a:lnTo>
                  <a:lnTo>
                    <a:pt x="9916" y="15607"/>
                  </a:lnTo>
                  <a:lnTo>
                    <a:pt x="10307" y="15510"/>
                  </a:lnTo>
                  <a:lnTo>
                    <a:pt x="10673" y="15387"/>
                  </a:lnTo>
                  <a:lnTo>
                    <a:pt x="11015" y="15241"/>
                  </a:lnTo>
                  <a:lnTo>
                    <a:pt x="11382" y="15070"/>
                  </a:lnTo>
                  <a:lnTo>
                    <a:pt x="11724" y="14899"/>
                  </a:lnTo>
                  <a:lnTo>
                    <a:pt x="12041" y="14704"/>
                  </a:lnTo>
                  <a:lnTo>
                    <a:pt x="12383" y="14508"/>
                  </a:lnTo>
                  <a:lnTo>
                    <a:pt x="12676" y="14288"/>
                  </a:lnTo>
                  <a:lnTo>
                    <a:pt x="12994" y="14044"/>
                  </a:lnTo>
                  <a:lnTo>
                    <a:pt x="13262" y="13800"/>
                  </a:lnTo>
                  <a:lnTo>
                    <a:pt x="13555" y="13531"/>
                  </a:lnTo>
                  <a:lnTo>
                    <a:pt x="13800" y="13263"/>
                  </a:lnTo>
                  <a:lnTo>
                    <a:pt x="14068" y="12970"/>
                  </a:lnTo>
                  <a:lnTo>
                    <a:pt x="14288" y="12676"/>
                  </a:lnTo>
                  <a:lnTo>
                    <a:pt x="14508" y="12359"/>
                  </a:lnTo>
                  <a:lnTo>
                    <a:pt x="14728" y="12041"/>
                  </a:lnTo>
                  <a:lnTo>
                    <a:pt x="14923" y="11700"/>
                  </a:lnTo>
                  <a:lnTo>
                    <a:pt x="15094" y="11358"/>
                  </a:lnTo>
                  <a:lnTo>
                    <a:pt x="15241" y="11016"/>
                  </a:lnTo>
                  <a:lnTo>
                    <a:pt x="15387" y="10649"/>
                  </a:lnTo>
                  <a:lnTo>
                    <a:pt x="15509" y="10283"/>
                  </a:lnTo>
                  <a:lnTo>
                    <a:pt x="15631" y="9917"/>
                  </a:lnTo>
                  <a:lnTo>
                    <a:pt x="15705" y="9526"/>
                  </a:lnTo>
                  <a:lnTo>
                    <a:pt x="15778" y="9135"/>
                  </a:lnTo>
                  <a:lnTo>
                    <a:pt x="15827" y="8744"/>
                  </a:lnTo>
                  <a:lnTo>
                    <a:pt x="15851" y="8329"/>
                  </a:lnTo>
                  <a:lnTo>
                    <a:pt x="15876" y="7938"/>
                  </a:lnTo>
                  <a:lnTo>
                    <a:pt x="15851" y="7523"/>
                  </a:lnTo>
                  <a:lnTo>
                    <a:pt x="15827" y="7108"/>
                  </a:lnTo>
                  <a:lnTo>
                    <a:pt x="15778" y="6717"/>
                  </a:lnTo>
                  <a:lnTo>
                    <a:pt x="15705" y="6326"/>
                  </a:lnTo>
                  <a:lnTo>
                    <a:pt x="15631" y="5936"/>
                  </a:lnTo>
                  <a:lnTo>
                    <a:pt x="15509" y="5569"/>
                  </a:lnTo>
                  <a:lnTo>
                    <a:pt x="15387" y="5203"/>
                  </a:lnTo>
                  <a:lnTo>
                    <a:pt x="15241" y="4837"/>
                  </a:lnTo>
                  <a:lnTo>
                    <a:pt x="15094" y="4495"/>
                  </a:lnTo>
                  <a:lnTo>
                    <a:pt x="14923" y="4153"/>
                  </a:lnTo>
                  <a:lnTo>
                    <a:pt x="14728" y="3811"/>
                  </a:lnTo>
                  <a:lnTo>
                    <a:pt x="14508" y="3493"/>
                  </a:lnTo>
                  <a:lnTo>
                    <a:pt x="14288" y="3176"/>
                  </a:lnTo>
                  <a:lnTo>
                    <a:pt x="14068" y="2883"/>
                  </a:lnTo>
                  <a:lnTo>
                    <a:pt x="13800" y="2590"/>
                  </a:lnTo>
                  <a:lnTo>
                    <a:pt x="13555" y="2321"/>
                  </a:lnTo>
                  <a:lnTo>
                    <a:pt x="13262" y="2052"/>
                  </a:lnTo>
                  <a:lnTo>
                    <a:pt x="12994" y="1808"/>
                  </a:lnTo>
                  <a:lnTo>
                    <a:pt x="12676" y="1564"/>
                  </a:lnTo>
                  <a:lnTo>
                    <a:pt x="12383" y="1344"/>
                  </a:lnTo>
                  <a:lnTo>
                    <a:pt x="12041" y="1149"/>
                  </a:lnTo>
                  <a:lnTo>
                    <a:pt x="11724" y="953"/>
                  </a:lnTo>
                  <a:lnTo>
                    <a:pt x="11382" y="782"/>
                  </a:lnTo>
                  <a:lnTo>
                    <a:pt x="11015" y="611"/>
                  </a:lnTo>
                  <a:lnTo>
                    <a:pt x="10673" y="465"/>
                  </a:lnTo>
                  <a:lnTo>
                    <a:pt x="10307" y="343"/>
                  </a:lnTo>
                  <a:lnTo>
                    <a:pt x="9916" y="245"/>
                  </a:lnTo>
                  <a:lnTo>
                    <a:pt x="9526" y="147"/>
                  </a:lnTo>
                  <a:lnTo>
                    <a:pt x="9135" y="74"/>
                  </a:lnTo>
                  <a:lnTo>
                    <a:pt x="8744" y="25"/>
                  </a:lnTo>
                  <a:lnTo>
                    <a:pt x="8353" y="1"/>
                  </a:lnTo>
                  <a:close/>
                </a:path>
              </a:pathLst>
            </a:custGeom>
            <a:grpFill/>
            <a:ln>
              <a:noFill/>
            </a:ln>
          </p:spPr>
          <p:txBody>
            <a:bodyPr spcFirstLastPara="1" wrap="square" lIns="121900" tIns="121900" rIns="121900" bIns="121900" anchor="ctr" anchorCtr="0">
              <a:noAutofit/>
            </a:bodyPr>
            <a:lstStyle/>
            <a:p>
              <a:endParaRPr sz="2400"/>
            </a:p>
          </p:txBody>
        </p:sp>
        <p:sp>
          <p:nvSpPr>
            <p:cNvPr id="369" name="Google Shape;369;p39"/>
            <p:cNvSpPr/>
            <p:nvPr/>
          </p:nvSpPr>
          <p:spPr>
            <a:xfrm>
              <a:off x="6697400" y="335200"/>
              <a:ext cx="323625" cy="323025"/>
            </a:xfrm>
            <a:custGeom>
              <a:avLst/>
              <a:gdLst/>
              <a:ahLst/>
              <a:cxnLst/>
              <a:rect l="l" t="t" r="r" b="b"/>
              <a:pathLst>
                <a:path w="12945" h="12921" extrusionOk="0">
                  <a:moveTo>
                    <a:pt x="6472" y="1319"/>
                  </a:moveTo>
                  <a:lnTo>
                    <a:pt x="6545" y="1344"/>
                  </a:lnTo>
                  <a:lnTo>
                    <a:pt x="6619" y="1368"/>
                  </a:lnTo>
                  <a:lnTo>
                    <a:pt x="6741" y="1441"/>
                  </a:lnTo>
                  <a:lnTo>
                    <a:pt x="6838" y="1563"/>
                  </a:lnTo>
                  <a:lnTo>
                    <a:pt x="6863" y="1637"/>
                  </a:lnTo>
                  <a:lnTo>
                    <a:pt x="6863" y="1710"/>
                  </a:lnTo>
                  <a:lnTo>
                    <a:pt x="6863" y="6301"/>
                  </a:lnTo>
                  <a:lnTo>
                    <a:pt x="9061" y="8475"/>
                  </a:lnTo>
                  <a:lnTo>
                    <a:pt x="9110" y="8548"/>
                  </a:lnTo>
                  <a:lnTo>
                    <a:pt x="9134" y="8622"/>
                  </a:lnTo>
                  <a:lnTo>
                    <a:pt x="9159" y="8768"/>
                  </a:lnTo>
                  <a:lnTo>
                    <a:pt x="9134" y="8915"/>
                  </a:lnTo>
                  <a:lnTo>
                    <a:pt x="9110" y="8988"/>
                  </a:lnTo>
                  <a:lnTo>
                    <a:pt x="9061" y="9037"/>
                  </a:lnTo>
                  <a:lnTo>
                    <a:pt x="8988" y="9086"/>
                  </a:lnTo>
                  <a:lnTo>
                    <a:pt x="8914" y="9135"/>
                  </a:lnTo>
                  <a:lnTo>
                    <a:pt x="8768" y="9159"/>
                  </a:lnTo>
                  <a:lnTo>
                    <a:pt x="8621" y="9135"/>
                  </a:lnTo>
                  <a:lnTo>
                    <a:pt x="8548" y="9086"/>
                  </a:lnTo>
                  <a:lnTo>
                    <a:pt x="8499" y="9037"/>
                  </a:lnTo>
                  <a:lnTo>
                    <a:pt x="6203" y="6741"/>
                  </a:lnTo>
                  <a:lnTo>
                    <a:pt x="6130" y="6595"/>
                  </a:lnTo>
                  <a:lnTo>
                    <a:pt x="6081" y="6472"/>
                  </a:lnTo>
                  <a:lnTo>
                    <a:pt x="6081" y="1710"/>
                  </a:lnTo>
                  <a:lnTo>
                    <a:pt x="6081" y="1637"/>
                  </a:lnTo>
                  <a:lnTo>
                    <a:pt x="6106" y="1563"/>
                  </a:lnTo>
                  <a:lnTo>
                    <a:pt x="6203" y="1441"/>
                  </a:lnTo>
                  <a:lnTo>
                    <a:pt x="6326" y="1368"/>
                  </a:lnTo>
                  <a:lnTo>
                    <a:pt x="6399" y="1344"/>
                  </a:lnTo>
                  <a:lnTo>
                    <a:pt x="6472" y="1319"/>
                  </a:lnTo>
                  <a:close/>
                  <a:moveTo>
                    <a:pt x="6228" y="0"/>
                  </a:moveTo>
                  <a:lnTo>
                    <a:pt x="5862" y="25"/>
                  </a:lnTo>
                  <a:lnTo>
                    <a:pt x="5495" y="74"/>
                  </a:lnTo>
                  <a:lnTo>
                    <a:pt x="5129" y="122"/>
                  </a:lnTo>
                  <a:lnTo>
                    <a:pt x="4787" y="220"/>
                  </a:lnTo>
                  <a:lnTo>
                    <a:pt x="4445" y="318"/>
                  </a:lnTo>
                  <a:lnTo>
                    <a:pt x="4103" y="440"/>
                  </a:lnTo>
                  <a:lnTo>
                    <a:pt x="3761" y="586"/>
                  </a:lnTo>
                  <a:lnTo>
                    <a:pt x="3444" y="733"/>
                  </a:lnTo>
                  <a:lnTo>
                    <a:pt x="3639" y="1050"/>
                  </a:lnTo>
                  <a:lnTo>
                    <a:pt x="3663" y="1148"/>
                  </a:lnTo>
                  <a:lnTo>
                    <a:pt x="3663" y="1246"/>
                  </a:lnTo>
                  <a:lnTo>
                    <a:pt x="3615" y="1344"/>
                  </a:lnTo>
                  <a:lnTo>
                    <a:pt x="3541" y="1392"/>
                  </a:lnTo>
                  <a:lnTo>
                    <a:pt x="3493" y="1417"/>
                  </a:lnTo>
                  <a:lnTo>
                    <a:pt x="3370" y="1417"/>
                  </a:lnTo>
                  <a:lnTo>
                    <a:pt x="3297" y="1392"/>
                  </a:lnTo>
                  <a:lnTo>
                    <a:pt x="3248" y="1368"/>
                  </a:lnTo>
                  <a:lnTo>
                    <a:pt x="3224" y="1295"/>
                  </a:lnTo>
                  <a:lnTo>
                    <a:pt x="3028" y="977"/>
                  </a:lnTo>
                  <a:lnTo>
                    <a:pt x="2735" y="1197"/>
                  </a:lnTo>
                  <a:lnTo>
                    <a:pt x="2442" y="1417"/>
                  </a:lnTo>
                  <a:lnTo>
                    <a:pt x="2174" y="1637"/>
                  </a:lnTo>
                  <a:lnTo>
                    <a:pt x="1905" y="1881"/>
                  </a:lnTo>
                  <a:lnTo>
                    <a:pt x="1661" y="2150"/>
                  </a:lnTo>
                  <a:lnTo>
                    <a:pt x="1417" y="2418"/>
                  </a:lnTo>
                  <a:lnTo>
                    <a:pt x="1197" y="2711"/>
                  </a:lnTo>
                  <a:lnTo>
                    <a:pt x="1001" y="3029"/>
                  </a:lnTo>
                  <a:lnTo>
                    <a:pt x="1319" y="3200"/>
                  </a:lnTo>
                  <a:lnTo>
                    <a:pt x="1392" y="3273"/>
                  </a:lnTo>
                  <a:lnTo>
                    <a:pt x="1441" y="3346"/>
                  </a:lnTo>
                  <a:lnTo>
                    <a:pt x="1441" y="3444"/>
                  </a:lnTo>
                  <a:lnTo>
                    <a:pt x="1417" y="3542"/>
                  </a:lnTo>
                  <a:lnTo>
                    <a:pt x="1368" y="3590"/>
                  </a:lnTo>
                  <a:lnTo>
                    <a:pt x="1319" y="3639"/>
                  </a:lnTo>
                  <a:lnTo>
                    <a:pt x="1246" y="3664"/>
                  </a:lnTo>
                  <a:lnTo>
                    <a:pt x="1123" y="3664"/>
                  </a:lnTo>
                  <a:lnTo>
                    <a:pt x="1075" y="3639"/>
                  </a:lnTo>
                  <a:lnTo>
                    <a:pt x="757" y="3444"/>
                  </a:lnTo>
                  <a:lnTo>
                    <a:pt x="586" y="3761"/>
                  </a:lnTo>
                  <a:lnTo>
                    <a:pt x="464" y="4079"/>
                  </a:lnTo>
                  <a:lnTo>
                    <a:pt x="342" y="4421"/>
                  </a:lnTo>
                  <a:lnTo>
                    <a:pt x="220" y="4763"/>
                  </a:lnTo>
                  <a:lnTo>
                    <a:pt x="147" y="5129"/>
                  </a:lnTo>
                  <a:lnTo>
                    <a:pt x="73" y="5471"/>
                  </a:lnTo>
                  <a:lnTo>
                    <a:pt x="24" y="5837"/>
                  </a:lnTo>
                  <a:lnTo>
                    <a:pt x="0" y="6228"/>
                  </a:lnTo>
                  <a:lnTo>
                    <a:pt x="659" y="6228"/>
                  </a:lnTo>
                  <a:lnTo>
                    <a:pt x="757" y="6277"/>
                  </a:lnTo>
                  <a:lnTo>
                    <a:pt x="806" y="6375"/>
                  </a:lnTo>
                  <a:lnTo>
                    <a:pt x="806" y="6472"/>
                  </a:lnTo>
                  <a:lnTo>
                    <a:pt x="806" y="6546"/>
                  </a:lnTo>
                  <a:lnTo>
                    <a:pt x="757" y="6643"/>
                  </a:lnTo>
                  <a:lnTo>
                    <a:pt x="659" y="6692"/>
                  </a:lnTo>
                  <a:lnTo>
                    <a:pt x="562" y="6717"/>
                  </a:lnTo>
                  <a:lnTo>
                    <a:pt x="0" y="6717"/>
                  </a:lnTo>
                  <a:lnTo>
                    <a:pt x="24" y="7083"/>
                  </a:lnTo>
                  <a:lnTo>
                    <a:pt x="73" y="7449"/>
                  </a:lnTo>
                  <a:lnTo>
                    <a:pt x="147" y="7791"/>
                  </a:lnTo>
                  <a:lnTo>
                    <a:pt x="220" y="8158"/>
                  </a:lnTo>
                  <a:lnTo>
                    <a:pt x="342" y="8500"/>
                  </a:lnTo>
                  <a:lnTo>
                    <a:pt x="464" y="8841"/>
                  </a:lnTo>
                  <a:lnTo>
                    <a:pt x="586" y="9159"/>
                  </a:lnTo>
                  <a:lnTo>
                    <a:pt x="757" y="9476"/>
                  </a:lnTo>
                  <a:lnTo>
                    <a:pt x="1075" y="9305"/>
                  </a:lnTo>
                  <a:lnTo>
                    <a:pt x="1172" y="9257"/>
                  </a:lnTo>
                  <a:lnTo>
                    <a:pt x="1270" y="9281"/>
                  </a:lnTo>
                  <a:lnTo>
                    <a:pt x="1343" y="9305"/>
                  </a:lnTo>
                  <a:lnTo>
                    <a:pt x="1417" y="9379"/>
                  </a:lnTo>
                  <a:lnTo>
                    <a:pt x="1441" y="9476"/>
                  </a:lnTo>
                  <a:lnTo>
                    <a:pt x="1441" y="9574"/>
                  </a:lnTo>
                  <a:lnTo>
                    <a:pt x="1392" y="9647"/>
                  </a:lnTo>
                  <a:lnTo>
                    <a:pt x="1319" y="9721"/>
                  </a:lnTo>
                  <a:lnTo>
                    <a:pt x="1001" y="9892"/>
                  </a:lnTo>
                  <a:lnTo>
                    <a:pt x="1197" y="10209"/>
                  </a:lnTo>
                  <a:lnTo>
                    <a:pt x="1417" y="10502"/>
                  </a:lnTo>
                  <a:lnTo>
                    <a:pt x="1661" y="10771"/>
                  </a:lnTo>
                  <a:lnTo>
                    <a:pt x="1905" y="11040"/>
                  </a:lnTo>
                  <a:lnTo>
                    <a:pt x="2174" y="11284"/>
                  </a:lnTo>
                  <a:lnTo>
                    <a:pt x="2442" y="11504"/>
                  </a:lnTo>
                  <a:lnTo>
                    <a:pt x="2735" y="11723"/>
                  </a:lnTo>
                  <a:lnTo>
                    <a:pt x="3028" y="11943"/>
                  </a:lnTo>
                  <a:lnTo>
                    <a:pt x="3224" y="11626"/>
                  </a:lnTo>
                  <a:lnTo>
                    <a:pt x="3273" y="11552"/>
                  </a:lnTo>
                  <a:lnTo>
                    <a:pt x="3370" y="11504"/>
                  </a:lnTo>
                  <a:lnTo>
                    <a:pt x="3468" y="11504"/>
                  </a:lnTo>
                  <a:lnTo>
                    <a:pt x="3541" y="11528"/>
                  </a:lnTo>
                  <a:lnTo>
                    <a:pt x="3615" y="11601"/>
                  </a:lnTo>
                  <a:lnTo>
                    <a:pt x="3663" y="11675"/>
                  </a:lnTo>
                  <a:lnTo>
                    <a:pt x="3663" y="11772"/>
                  </a:lnTo>
                  <a:lnTo>
                    <a:pt x="3639" y="11870"/>
                  </a:lnTo>
                  <a:lnTo>
                    <a:pt x="3444" y="12187"/>
                  </a:lnTo>
                  <a:lnTo>
                    <a:pt x="3761" y="12334"/>
                  </a:lnTo>
                  <a:lnTo>
                    <a:pt x="4103" y="12480"/>
                  </a:lnTo>
                  <a:lnTo>
                    <a:pt x="4445" y="12603"/>
                  </a:lnTo>
                  <a:lnTo>
                    <a:pt x="4787" y="12700"/>
                  </a:lnTo>
                  <a:lnTo>
                    <a:pt x="5129" y="12798"/>
                  </a:lnTo>
                  <a:lnTo>
                    <a:pt x="5495" y="12847"/>
                  </a:lnTo>
                  <a:lnTo>
                    <a:pt x="5862" y="12896"/>
                  </a:lnTo>
                  <a:lnTo>
                    <a:pt x="6228" y="12920"/>
                  </a:lnTo>
                  <a:lnTo>
                    <a:pt x="6228" y="12358"/>
                  </a:lnTo>
                  <a:lnTo>
                    <a:pt x="6252" y="12261"/>
                  </a:lnTo>
                  <a:lnTo>
                    <a:pt x="6301" y="12187"/>
                  </a:lnTo>
                  <a:lnTo>
                    <a:pt x="6374" y="12139"/>
                  </a:lnTo>
                  <a:lnTo>
                    <a:pt x="6472" y="12114"/>
                  </a:lnTo>
                  <a:lnTo>
                    <a:pt x="6570" y="12139"/>
                  </a:lnTo>
                  <a:lnTo>
                    <a:pt x="6643" y="12187"/>
                  </a:lnTo>
                  <a:lnTo>
                    <a:pt x="6692" y="12261"/>
                  </a:lnTo>
                  <a:lnTo>
                    <a:pt x="6716" y="12358"/>
                  </a:lnTo>
                  <a:lnTo>
                    <a:pt x="6716" y="12920"/>
                  </a:lnTo>
                  <a:lnTo>
                    <a:pt x="7083" y="12896"/>
                  </a:lnTo>
                  <a:lnTo>
                    <a:pt x="7449" y="12847"/>
                  </a:lnTo>
                  <a:lnTo>
                    <a:pt x="7815" y="12798"/>
                  </a:lnTo>
                  <a:lnTo>
                    <a:pt x="8157" y="12700"/>
                  </a:lnTo>
                  <a:lnTo>
                    <a:pt x="8499" y="12603"/>
                  </a:lnTo>
                  <a:lnTo>
                    <a:pt x="8841" y="12480"/>
                  </a:lnTo>
                  <a:lnTo>
                    <a:pt x="9183" y="12334"/>
                  </a:lnTo>
                  <a:lnTo>
                    <a:pt x="9501" y="12187"/>
                  </a:lnTo>
                  <a:lnTo>
                    <a:pt x="9305" y="11870"/>
                  </a:lnTo>
                  <a:lnTo>
                    <a:pt x="9281" y="11772"/>
                  </a:lnTo>
                  <a:lnTo>
                    <a:pt x="9281" y="11675"/>
                  </a:lnTo>
                  <a:lnTo>
                    <a:pt x="9330" y="11601"/>
                  </a:lnTo>
                  <a:lnTo>
                    <a:pt x="9403" y="11528"/>
                  </a:lnTo>
                  <a:lnTo>
                    <a:pt x="9476" y="11504"/>
                  </a:lnTo>
                  <a:lnTo>
                    <a:pt x="9574" y="11504"/>
                  </a:lnTo>
                  <a:lnTo>
                    <a:pt x="9672" y="11552"/>
                  </a:lnTo>
                  <a:lnTo>
                    <a:pt x="9720" y="11626"/>
                  </a:lnTo>
                  <a:lnTo>
                    <a:pt x="9916" y="11943"/>
                  </a:lnTo>
                  <a:lnTo>
                    <a:pt x="10209" y="11723"/>
                  </a:lnTo>
                  <a:lnTo>
                    <a:pt x="10502" y="11504"/>
                  </a:lnTo>
                  <a:lnTo>
                    <a:pt x="10771" y="11284"/>
                  </a:lnTo>
                  <a:lnTo>
                    <a:pt x="11039" y="11040"/>
                  </a:lnTo>
                  <a:lnTo>
                    <a:pt x="11283" y="10771"/>
                  </a:lnTo>
                  <a:lnTo>
                    <a:pt x="11528" y="10502"/>
                  </a:lnTo>
                  <a:lnTo>
                    <a:pt x="11747" y="10209"/>
                  </a:lnTo>
                  <a:lnTo>
                    <a:pt x="11943" y="9892"/>
                  </a:lnTo>
                  <a:lnTo>
                    <a:pt x="11625" y="9721"/>
                  </a:lnTo>
                  <a:lnTo>
                    <a:pt x="11552" y="9647"/>
                  </a:lnTo>
                  <a:lnTo>
                    <a:pt x="11503" y="9574"/>
                  </a:lnTo>
                  <a:lnTo>
                    <a:pt x="11503" y="9476"/>
                  </a:lnTo>
                  <a:lnTo>
                    <a:pt x="11528" y="9379"/>
                  </a:lnTo>
                  <a:lnTo>
                    <a:pt x="11601" y="9305"/>
                  </a:lnTo>
                  <a:lnTo>
                    <a:pt x="11674" y="9281"/>
                  </a:lnTo>
                  <a:lnTo>
                    <a:pt x="11772" y="9257"/>
                  </a:lnTo>
                  <a:lnTo>
                    <a:pt x="11870" y="9305"/>
                  </a:lnTo>
                  <a:lnTo>
                    <a:pt x="12187" y="9476"/>
                  </a:lnTo>
                  <a:lnTo>
                    <a:pt x="12358" y="9159"/>
                  </a:lnTo>
                  <a:lnTo>
                    <a:pt x="12480" y="8841"/>
                  </a:lnTo>
                  <a:lnTo>
                    <a:pt x="12602" y="8500"/>
                  </a:lnTo>
                  <a:lnTo>
                    <a:pt x="12724" y="8158"/>
                  </a:lnTo>
                  <a:lnTo>
                    <a:pt x="12798" y="7791"/>
                  </a:lnTo>
                  <a:lnTo>
                    <a:pt x="12871" y="7449"/>
                  </a:lnTo>
                  <a:lnTo>
                    <a:pt x="12920" y="7083"/>
                  </a:lnTo>
                  <a:lnTo>
                    <a:pt x="12944" y="6717"/>
                  </a:lnTo>
                  <a:lnTo>
                    <a:pt x="12382" y="6717"/>
                  </a:lnTo>
                  <a:lnTo>
                    <a:pt x="12285" y="6692"/>
                  </a:lnTo>
                  <a:lnTo>
                    <a:pt x="12187" y="6643"/>
                  </a:lnTo>
                  <a:lnTo>
                    <a:pt x="12138" y="6546"/>
                  </a:lnTo>
                  <a:lnTo>
                    <a:pt x="12138" y="6472"/>
                  </a:lnTo>
                  <a:lnTo>
                    <a:pt x="12138" y="6375"/>
                  </a:lnTo>
                  <a:lnTo>
                    <a:pt x="12187" y="6277"/>
                  </a:lnTo>
                  <a:lnTo>
                    <a:pt x="12285" y="6228"/>
                  </a:lnTo>
                  <a:lnTo>
                    <a:pt x="12944" y="6228"/>
                  </a:lnTo>
                  <a:lnTo>
                    <a:pt x="12920" y="5837"/>
                  </a:lnTo>
                  <a:lnTo>
                    <a:pt x="12871" y="5471"/>
                  </a:lnTo>
                  <a:lnTo>
                    <a:pt x="12798" y="5129"/>
                  </a:lnTo>
                  <a:lnTo>
                    <a:pt x="12724" y="4763"/>
                  </a:lnTo>
                  <a:lnTo>
                    <a:pt x="12602" y="4421"/>
                  </a:lnTo>
                  <a:lnTo>
                    <a:pt x="12480" y="4079"/>
                  </a:lnTo>
                  <a:lnTo>
                    <a:pt x="12358" y="3761"/>
                  </a:lnTo>
                  <a:lnTo>
                    <a:pt x="12187" y="3444"/>
                  </a:lnTo>
                  <a:lnTo>
                    <a:pt x="11870" y="3639"/>
                  </a:lnTo>
                  <a:lnTo>
                    <a:pt x="11821" y="3664"/>
                  </a:lnTo>
                  <a:lnTo>
                    <a:pt x="11699" y="3664"/>
                  </a:lnTo>
                  <a:lnTo>
                    <a:pt x="11625" y="3639"/>
                  </a:lnTo>
                  <a:lnTo>
                    <a:pt x="11577" y="3590"/>
                  </a:lnTo>
                  <a:lnTo>
                    <a:pt x="11528" y="3542"/>
                  </a:lnTo>
                  <a:lnTo>
                    <a:pt x="11503" y="3444"/>
                  </a:lnTo>
                  <a:lnTo>
                    <a:pt x="11503" y="3346"/>
                  </a:lnTo>
                  <a:lnTo>
                    <a:pt x="11552" y="3273"/>
                  </a:lnTo>
                  <a:lnTo>
                    <a:pt x="11625" y="3200"/>
                  </a:lnTo>
                  <a:lnTo>
                    <a:pt x="11943" y="3029"/>
                  </a:lnTo>
                  <a:lnTo>
                    <a:pt x="11747" y="2711"/>
                  </a:lnTo>
                  <a:lnTo>
                    <a:pt x="11528" y="2418"/>
                  </a:lnTo>
                  <a:lnTo>
                    <a:pt x="11283" y="2150"/>
                  </a:lnTo>
                  <a:lnTo>
                    <a:pt x="11039" y="1881"/>
                  </a:lnTo>
                  <a:lnTo>
                    <a:pt x="10771" y="1637"/>
                  </a:lnTo>
                  <a:lnTo>
                    <a:pt x="10502" y="1417"/>
                  </a:lnTo>
                  <a:lnTo>
                    <a:pt x="10209" y="1197"/>
                  </a:lnTo>
                  <a:lnTo>
                    <a:pt x="9916" y="977"/>
                  </a:lnTo>
                  <a:lnTo>
                    <a:pt x="9720" y="1295"/>
                  </a:lnTo>
                  <a:lnTo>
                    <a:pt x="9696" y="1368"/>
                  </a:lnTo>
                  <a:lnTo>
                    <a:pt x="9647" y="1392"/>
                  </a:lnTo>
                  <a:lnTo>
                    <a:pt x="9574" y="1417"/>
                  </a:lnTo>
                  <a:lnTo>
                    <a:pt x="9452" y="1417"/>
                  </a:lnTo>
                  <a:lnTo>
                    <a:pt x="9403" y="1392"/>
                  </a:lnTo>
                  <a:lnTo>
                    <a:pt x="9330" y="1344"/>
                  </a:lnTo>
                  <a:lnTo>
                    <a:pt x="9281" y="1246"/>
                  </a:lnTo>
                  <a:lnTo>
                    <a:pt x="9281" y="1148"/>
                  </a:lnTo>
                  <a:lnTo>
                    <a:pt x="9305" y="1050"/>
                  </a:lnTo>
                  <a:lnTo>
                    <a:pt x="9501" y="733"/>
                  </a:lnTo>
                  <a:lnTo>
                    <a:pt x="9183" y="586"/>
                  </a:lnTo>
                  <a:lnTo>
                    <a:pt x="8841" y="440"/>
                  </a:lnTo>
                  <a:lnTo>
                    <a:pt x="8499" y="318"/>
                  </a:lnTo>
                  <a:lnTo>
                    <a:pt x="8157" y="220"/>
                  </a:lnTo>
                  <a:lnTo>
                    <a:pt x="7815" y="122"/>
                  </a:lnTo>
                  <a:lnTo>
                    <a:pt x="7449" y="74"/>
                  </a:lnTo>
                  <a:lnTo>
                    <a:pt x="7083" y="25"/>
                  </a:lnTo>
                  <a:lnTo>
                    <a:pt x="6716" y="0"/>
                  </a:lnTo>
                  <a:lnTo>
                    <a:pt x="6716" y="562"/>
                  </a:lnTo>
                  <a:lnTo>
                    <a:pt x="6692" y="660"/>
                  </a:lnTo>
                  <a:lnTo>
                    <a:pt x="6643" y="733"/>
                  </a:lnTo>
                  <a:lnTo>
                    <a:pt x="6570" y="782"/>
                  </a:lnTo>
                  <a:lnTo>
                    <a:pt x="6472" y="806"/>
                  </a:lnTo>
                  <a:lnTo>
                    <a:pt x="6374" y="782"/>
                  </a:lnTo>
                  <a:lnTo>
                    <a:pt x="6301" y="733"/>
                  </a:lnTo>
                  <a:lnTo>
                    <a:pt x="6252" y="660"/>
                  </a:lnTo>
                  <a:lnTo>
                    <a:pt x="6228" y="562"/>
                  </a:lnTo>
                  <a:lnTo>
                    <a:pt x="6228" y="0"/>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370" name="Google Shape;370;p39"/>
          <p:cNvGrpSpPr/>
          <p:nvPr/>
        </p:nvGrpSpPr>
        <p:grpSpPr>
          <a:xfrm>
            <a:off x="1272395" y="1849440"/>
            <a:ext cx="360615" cy="422925"/>
            <a:chOff x="584925" y="922575"/>
            <a:chExt cx="415200" cy="502525"/>
          </a:xfrm>
          <a:solidFill>
            <a:srgbClr val="00B0F0"/>
          </a:solidFill>
        </p:grpSpPr>
        <p:sp>
          <p:nvSpPr>
            <p:cNvPr id="371" name="Google Shape;371;p39"/>
            <p:cNvSpPr/>
            <p:nvPr/>
          </p:nvSpPr>
          <p:spPr>
            <a:xfrm>
              <a:off x="584925" y="961025"/>
              <a:ext cx="378575" cy="464075"/>
            </a:xfrm>
            <a:custGeom>
              <a:avLst/>
              <a:gdLst/>
              <a:ahLst/>
              <a:cxnLst/>
              <a:rect l="l" t="t" r="r" b="b"/>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grpFill/>
            <a:ln>
              <a:noFill/>
            </a:ln>
          </p:spPr>
          <p:txBody>
            <a:bodyPr spcFirstLastPara="1" wrap="square" lIns="121900" tIns="121900" rIns="121900" bIns="121900" anchor="ctr" anchorCtr="0">
              <a:noAutofit/>
            </a:bodyPr>
            <a:lstStyle/>
            <a:p>
              <a:endParaRPr sz="2400"/>
            </a:p>
          </p:txBody>
        </p:sp>
        <p:sp>
          <p:nvSpPr>
            <p:cNvPr id="372" name="Google Shape;372;p39"/>
            <p:cNvSpPr/>
            <p:nvPr/>
          </p:nvSpPr>
          <p:spPr>
            <a:xfrm>
              <a:off x="621550" y="922575"/>
              <a:ext cx="378575" cy="464050"/>
            </a:xfrm>
            <a:custGeom>
              <a:avLst/>
              <a:gdLst/>
              <a:ahLst/>
              <a:cxnLst/>
              <a:rect l="l" t="t" r="r" b="b"/>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grpFill/>
            <a:ln>
              <a:noFill/>
            </a:ln>
          </p:spPr>
          <p:txBody>
            <a:bodyPr spcFirstLastPara="1" wrap="square" lIns="121900" tIns="121900" rIns="121900" bIns="121900" anchor="ctr" anchorCtr="0">
              <a:noAutofit/>
            </a:bodyPr>
            <a:lstStyle/>
            <a:p>
              <a:endParaRPr sz="2400"/>
            </a:p>
          </p:txBody>
        </p:sp>
        <p:sp>
          <p:nvSpPr>
            <p:cNvPr id="373" name="Google Shape;373;p39"/>
            <p:cNvSpPr/>
            <p:nvPr/>
          </p:nvSpPr>
          <p:spPr>
            <a:xfrm>
              <a:off x="915850" y="922575"/>
              <a:ext cx="84275" cy="84275"/>
            </a:xfrm>
            <a:custGeom>
              <a:avLst/>
              <a:gdLst/>
              <a:ahLst/>
              <a:cxnLst/>
              <a:rect l="l" t="t" r="r" b="b"/>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374" name="Google Shape;374;p39"/>
          <p:cNvGrpSpPr/>
          <p:nvPr/>
        </p:nvGrpSpPr>
        <p:grpSpPr>
          <a:xfrm>
            <a:off x="1847233" y="1839677"/>
            <a:ext cx="381851" cy="440915"/>
            <a:chOff x="1246775" y="910975"/>
            <a:chExt cx="439650" cy="523900"/>
          </a:xfrm>
          <a:solidFill>
            <a:srgbClr val="00B0F0"/>
          </a:solidFill>
        </p:grpSpPr>
        <p:sp>
          <p:nvSpPr>
            <p:cNvPr id="375" name="Google Shape;375;p39"/>
            <p:cNvSpPr/>
            <p:nvPr/>
          </p:nvSpPr>
          <p:spPr>
            <a:xfrm>
              <a:off x="1246775" y="970800"/>
              <a:ext cx="378575" cy="464075"/>
            </a:xfrm>
            <a:custGeom>
              <a:avLst/>
              <a:gdLst/>
              <a:ahLst/>
              <a:cxnLst/>
              <a:rect l="l" t="t" r="r" b="b"/>
              <a:pathLst>
                <a:path w="15143" h="18563" extrusionOk="0">
                  <a:moveTo>
                    <a:pt x="782" y="1"/>
                  </a:moveTo>
                  <a:lnTo>
                    <a:pt x="636" y="25"/>
                  </a:lnTo>
                  <a:lnTo>
                    <a:pt x="489" y="50"/>
                  </a:lnTo>
                  <a:lnTo>
                    <a:pt x="343" y="123"/>
                  </a:lnTo>
                  <a:lnTo>
                    <a:pt x="220" y="221"/>
                  </a:lnTo>
                  <a:lnTo>
                    <a:pt x="123" y="318"/>
                  </a:lnTo>
                  <a:lnTo>
                    <a:pt x="74" y="465"/>
                  </a:lnTo>
                  <a:lnTo>
                    <a:pt x="25" y="587"/>
                  </a:lnTo>
                  <a:lnTo>
                    <a:pt x="1" y="758"/>
                  </a:lnTo>
                  <a:lnTo>
                    <a:pt x="1" y="17756"/>
                  </a:lnTo>
                  <a:lnTo>
                    <a:pt x="25" y="17903"/>
                  </a:lnTo>
                  <a:lnTo>
                    <a:pt x="74" y="18049"/>
                  </a:lnTo>
                  <a:lnTo>
                    <a:pt x="123" y="18196"/>
                  </a:lnTo>
                  <a:lnTo>
                    <a:pt x="220" y="18318"/>
                  </a:lnTo>
                  <a:lnTo>
                    <a:pt x="343" y="18416"/>
                  </a:lnTo>
                  <a:lnTo>
                    <a:pt x="489" y="18489"/>
                  </a:lnTo>
                  <a:lnTo>
                    <a:pt x="636" y="18538"/>
                  </a:lnTo>
                  <a:lnTo>
                    <a:pt x="782" y="18562"/>
                  </a:lnTo>
                  <a:lnTo>
                    <a:pt x="14361" y="18562"/>
                  </a:lnTo>
                  <a:lnTo>
                    <a:pt x="14508" y="18538"/>
                  </a:lnTo>
                  <a:lnTo>
                    <a:pt x="14654" y="18489"/>
                  </a:lnTo>
                  <a:lnTo>
                    <a:pt x="14801" y="18416"/>
                  </a:lnTo>
                  <a:lnTo>
                    <a:pt x="14923" y="18318"/>
                  </a:lnTo>
                  <a:lnTo>
                    <a:pt x="15021" y="18196"/>
                  </a:lnTo>
                  <a:lnTo>
                    <a:pt x="15070" y="18049"/>
                  </a:lnTo>
                  <a:lnTo>
                    <a:pt x="15118" y="17903"/>
                  </a:lnTo>
                  <a:lnTo>
                    <a:pt x="15143" y="17756"/>
                  </a:lnTo>
                  <a:lnTo>
                    <a:pt x="15143" y="16608"/>
                  </a:lnTo>
                  <a:lnTo>
                    <a:pt x="2736" y="16608"/>
                  </a:lnTo>
                  <a:lnTo>
                    <a:pt x="2589" y="16584"/>
                  </a:lnTo>
                  <a:lnTo>
                    <a:pt x="2443" y="16535"/>
                  </a:lnTo>
                  <a:lnTo>
                    <a:pt x="2296" y="16462"/>
                  </a:lnTo>
                  <a:lnTo>
                    <a:pt x="2174" y="16364"/>
                  </a:lnTo>
                  <a:lnTo>
                    <a:pt x="2077" y="16242"/>
                  </a:lnTo>
                  <a:lnTo>
                    <a:pt x="2028" y="16096"/>
                  </a:lnTo>
                  <a:lnTo>
                    <a:pt x="1979" y="15949"/>
                  </a:lnTo>
                  <a:lnTo>
                    <a:pt x="1954" y="15802"/>
                  </a:lnTo>
                  <a:lnTo>
                    <a:pt x="1954" y="1"/>
                  </a:lnTo>
                  <a:close/>
                </a:path>
              </a:pathLst>
            </a:custGeom>
            <a:grpFill/>
            <a:ln>
              <a:noFill/>
            </a:ln>
          </p:spPr>
          <p:txBody>
            <a:bodyPr spcFirstLastPara="1" wrap="square" lIns="121900" tIns="121900" rIns="121900" bIns="121900" anchor="ctr" anchorCtr="0">
              <a:noAutofit/>
            </a:bodyPr>
            <a:lstStyle/>
            <a:p>
              <a:endParaRPr sz="2400"/>
            </a:p>
          </p:txBody>
        </p:sp>
        <p:sp>
          <p:nvSpPr>
            <p:cNvPr id="376" name="Google Shape;376;p39"/>
            <p:cNvSpPr/>
            <p:nvPr/>
          </p:nvSpPr>
          <p:spPr>
            <a:xfrm>
              <a:off x="1307825" y="910975"/>
              <a:ext cx="378600" cy="464050"/>
            </a:xfrm>
            <a:custGeom>
              <a:avLst/>
              <a:gdLst/>
              <a:ahLst/>
              <a:cxnLst/>
              <a:rect l="l" t="t" r="r" b="b"/>
              <a:pathLst>
                <a:path w="15144" h="18562" extrusionOk="0">
                  <a:moveTo>
                    <a:pt x="782" y="0"/>
                  </a:moveTo>
                  <a:lnTo>
                    <a:pt x="636" y="25"/>
                  </a:lnTo>
                  <a:lnTo>
                    <a:pt x="489" y="74"/>
                  </a:lnTo>
                  <a:lnTo>
                    <a:pt x="343" y="147"/>
                  </a:lnTo>
                  <a:lnTo>
                    <a:pt x="221" y="244"/>
                  </a:lnTo>
                  <a:lnTo>
                    <a:pt x="123" y="342"/>
                  </a:lnTo>
                  <a:lnTo>
                    <a:pt x="74" y="489"/>
                  </a:lnTo>
                  <a:lnTo>
                    <a:pt x="25" y="635"/>
                  </a:lnTo>
                  <a:lnTo>
                    <a:pt x="1" y="782"/>
                  </a:lnTo>
                  <a:lnTo>
                    <a:pt x="1" y="17780"/>
                  </a:lnTo>
                  <a:lnTo>
                    <a:pt x="25" y="17951"/>
                  </a:lnTo>
                  <a:lnTo>
                    <a:pt x="74" y="18098"/>
                  </a:lnTo>
                  <a:lnTo>
                    <a:pt x="123" y="18220"/>
                  </a:lnTo>
                  <a:lnTo>
                    <a:pt x="221" y="18342"/>
                  </a:lnTo>
                  <a:lnTo>
                    <a:pt x="343" y="18440"/>
                  </a:lnTo>
                  <a:lnTo>
                    <a:pt x="489" y="18513"/>
                  </a:lnTo>
                  <a:lnTo>
                    <a:pt x="636" y="18562"/>
                  </a:lnTo>
                  <a:lnTo>
                    <a:pt x="14508" y="18562"/>
                  </a:lnTo>
                  <a:lnTo>
                    <a:pt x="14655" y="18513"/>
                  </a:lnTo>
                  <a:lnTo>
                    <a:pt x="14801" y="18440"/>
                  </a:lnTo>
                  <a:lnTo>
                    <a:pt x="14923" y="18342"/>
                  </a:lnTo>
                  <a:lnTo>
                    <a:pt x="15021" y="18220"/>
                  </a:lnTo>
                  <a:lnTo>
                    <a:pt x="15070" y="18098"/>
                  </a:lnTo>
                  <a:lnTo>
                    <a:pt x="15119" y="17951"/>
                  </a:lnTo>
                  <a:lnTo>
                    <a:pt x="15143" y="17780"/>
                  </a:lnTo>
                  <a:lnTo>
                    <a:pt x="15143" y="3859"/>
                  </a:lnTo>
                  <a:lnTo>
                    <a:pt x="12554" y="3859"/>
                  </a:lnTo>
                  <a:lnTo>
                    <a:pt x="12286" y="3835"/>
                  </a:lnTo>
                  <a:lnTo>
                    <a:pt x="12066" y="3761"/>
                  </a:lnTo>
                  <a:lnTo>
                    <a:pt x="11846" y="3664"/>
                  </a:lnTo>
                  <a:lnTo>
                    <a:pt x="11651" y="3493"/>
                  </a:lnTo>
                  <a:lnTo>
                    <a:pt x="11504" y="3297"/>
                  </a:lnTo>
                  <a:lnTo>
                    <a:pt x="11382" y="3102"/>
                  </a:lnTo>
                  <a:lnTo>
                    <a:pt x="11309" y="2858"/>
                  </a:lnTo>
                  <a:lnTo>
                    <a:pt x="11284" y="2589"/>
                  </a:lnTo>
                  <a:lnTo>
                    <a:pt x="11284" y="0"/>
                  </a:lnTo>
                  <a:close/>
                </a:path>
              </a:pathLst>
            </a:custGeom>
            <a:grpFill/>
            <a:ln>
              <a:noFill/>
            </a:ln>
          </p:spPr>
          <p:txBody>
            <a:bodyPr spcFirstLastPara="1" wrap="square" lIns="121900" tIns="121900" rIns="121900" bIns="121900" anchor="ctr" anchorCtr="0">
              <a:noAutofit/>
            </a:bodyPr>
            <a:lstStyle/>
            <a:p>
              <a:endParaRPr sz="2400"/>
            </a:p>
          </p:txBody>
        </p:sp>
        <p:sp>
          <p:nvSpPr>
            <p:cNvPr id="377" name="Google Shape;377;p39"/>
            <p:cNvSpPr/>
            <p:nvPr/>
          </p:nvSpPr>
          <p:spPr>
            <a:xfrm>
              <a:off x="1602125" y="910975"/>
              <a:ext cx="84300" cy="84275"/>
            </a:xfrm>
            <a:custGeom>
              <a:avLst/>
              <a:gdLst/>
              <a:ahLst/>
              <a:cxnLst/>
              <a:rect l="l" t="t" r="r" b="b"/>
              <a:pathLst>
                <a:path w="3372" h="3371" extrusionOk="0">
                  <a:moveTo>
                    <a:pt x="1" y="0"/>
                  </a:moveTo>
                  <a:lnTo>
                    <a:pt x="1" y="2589"/>
                  </a:lnTo>
                  <a:lnTo>
                    <a:pt x="1" y="2760"/>
                  </a:lnTo>
                  <a:lnTo>
                    <a:pt x="50" y="2907"/>
                  </a:lnTo>
                  <a:lnTo>
                    <a:pt x="123" y="3029"/>
                  </a:lnTo>
                  <a:lnTo>
                    <a:pt x="221" y="3151"/>
                  </a:lnTo>
                  <a:lnTo>
                    <a:pt x="343" y="3249"/>
                  </a:lnTo>
                  <a:lnTo>
                    <a:pt x="465" y="3322"/>
                  </a:lnTo>
                  <a:lnTo>
                    <a:pt x="611" y="3371"/>
                  </a:lnTo>
                  <a:lnTo>
                    <a:pt x="3371" y="3371"/>
                  </a:lnTo>
                  <a:lnTo>
                    <a:pt x="1" y="0"/>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378" name="Google Shape;378;p39"/>
          <p:cNvGrpSpPr/>
          <p:nvPr/>
        </p:nvGrpSpPr>
        <p:grpSpPr>
          <a:xfrm>
            <a:off x="2437468" y="1910583"/>
            <a:ext cx="372297" cy="300115"/>
            <a:chOff x="1926350" y="995225"/>
            <a:chExt cx="428650" cy="356600"/>
          </a:xfrm>
          <a:solidFill>
            <a:srgbClr val="00B0F0"/>
          </a:solidFill>
        </p:grpSpPr>
        <p:sp>
          <p:nvSpPr>
            <p:cNvPr id="379" name="Google Shape;379;p39"/>
            <p:cNvSpPr/>
            <p:nvPr/>
          </p:nvSpPr>
          <p:spPr>
            <a:xfrm>
              <a:off x="1926350" y="1298075"/>
              <a:ext cx="208225" cy="53750"/>
            </a:xfrm>
            <a:custGeom>
              <a:avLst/>
              <a:gdLst/>
              <a:ahLst/>
              <a:cxnLst/>
              <a:rect l="l" t="t" r="r" b="b"/>
              <a:pathLst>
                <a:path w="8329" h="2150" extrusionOk="0">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grpFill/>
            <a:ln>
              <a:noFill/>
            </a:ln>
          </p:spPr>
          <p:txBody>
            <a:bodyPr spcFirstLastPara="1" wrap="square" lIns="121900" tIns="121900" rIns="121900" bIns="121900" anchor="ctr" anchorCtr="0">
              <a:noAutofit/>
            </a:bodyPr>
            <a:lstStyle/>
            <a:p>
              <a:endParaRPr sz="2400"/>
            </a:p>
          </p:txBody>
        </p:sp>
        <p:sp>
          <p:nvSpPr>
            <p:cNvPr id="380" name="Google Shape;380;p39"/>
            <p:cNvSpPr/>
            <p:nvPr/>
          </p:nvSpPr>
          <p:spPr>
            <a:xfrm>
              <a:off x="2146775" y="1298075"/>
              <a:ext cx="208225" cy="53750"/>
            </a:xfrm>
            <a:custGeom>
              <a:avLst/>
              <a:gdLst/>
              <a:ahLst/>
              <a:cxnLst/>
              <a:rect l="l" t="t" r="r" b="b"/>
              <a:pathLst>
                <a:path w="8329" h="2150" extrusionOk="0">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grpFill/>
            <a:ln>
              <a:noFill/>
            </a:ln>
          </p:spPr>
          <p:txBody>
            <a:bodyPr spcFirstLastPara="1" wrap="square" lIns="121900" tIns="121900" rIns="121900" bIns="121900" anchor="ctr" anchorCtr="0">
              <a:noAutofit/>
            </a:bodyPr>
            <a:lstStyle/>
            <a:p>
              <a:endParaRPr sz="2400"/>
            </a:p>
          </p:txBody>
        </p:sp>
        <p:sp>
          <p:nvSpPr>
            <p:cNvPr id="381" name="Google Shape;381;p39"/>
            <p:cNvSpPr/>
            <p:nvPr/>
          </p:nvSpPr>
          <p:spPr>
            <a:xfrm>
              <a:off x="1926350" y="995225"/>
              <a:ext cx="208225" cy="332175"/>
            </a:xfrm>
            <a:custGeom>
              <a:avLst/>
              <a:gdLst/>
              <a:ahLst/>
              <a:cxnLst/>
              <a:rect l="l" t="t" r="r" b="b"/>
              <a:pathLst>
                <a:path w="8329" h="13287" extrusionOk="0">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grpFill/>
            <a:ln>
              <a:noFill/>
            </a:ln>
          </p:spPr>
          <p:txBody>
            <a:bodyPr spcFirstLastPara="1" wrap="square" lIns="121900" tIns="121900" rIns="121900" bIns="121900" anchor="ctr" anchorCtr="0">
              <a:noAutofit/>
            </a:bodyPr>
            <a:lstStyle/>
            <a:p>
              <a:endParaRPr sz="2400"/>
            </a:p>
          </p:txBody>
        </p:sp>
        <p:sp>
          <p:nvSpPr>
            <p:cNvPr id="382" name="Google Shape;382;p39"/>
            <p:cNvSpPr/>
            <p:nvPr/>
          </p:nvSpPr>
          <p:spPr>
            <a:xfrm>
              <a:off x="2146775" y="995225"/>
              <a:ext cx="208225" cy="332175"/>
            </a:xfrm>
            <a:custGeom>
              <a:avLst/>
              <a:gdLst/>
              <a:ahLst/>
              <a:cxnLst/>
              <a:rect l="l" t="t" r="r" b="b"/>
              <a:pathLst>
                <a:path w="8329" h="13287" extrusionOk="0">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grpFill/>
            <a:ln>
              <a:noFill/>
            </a:ln>
          </p:spPr>
          <p:txBody>
            <a:bodyPr spcFirstLastPara="1" wrap="square" lIns="121900" tIns="121900" rIns="121900" bIns="121900" anchor="ctr" anchorCtr="0">
              <a:noAutofit/>
            </a:bodyPr>
            <a:lstStyle/>
            <a:p>
              <a:endParaRPr sz="2400"/>
            </a:p>
          </p:txBody>
        </p:sp>
      </p:grpSp>
      <p:sp>
        <p:nvSpPr>
          <p:cNvPr id="383" name="Google Shape;383;p39"/>
          <p:cNvSpPr/>
          <p:nvPr/>
        </p:nvSpPr>
        <p:spPr>
          <a:xfrm>
            <a:off x="3027261" y="1885399"/>
            <a:ext cx="363828" cy="350484"/>
          </a:xfrm>
          <a:custGeom>
            <a:avLst/>
            <a:gdLst/>
            <a:ahLst/>
            <a:cxnLst/>
            <a:rect l="l" t="t" r="r" b="b"/>
            <a:pathLst>
              <a:path w="16756" h="16658" extrusionOk="0">
                <a:moveTo>
                  <a:pt x="13287" y="2565"/>
                </a:moveTo>
                <a:lnTo>
                  <a:pt x="13482" y="2590"/>
                </a:lnTo>
                <a:lnTo>
                  <a:pt x="13653" y="2663"/>
                </a:lnTo>
                <a:lnTo>
                  <a:pt x="13800" y="2736"/>
                </a:lnTo>
                <a:lnTo>
                  <a:pt x="13922" y="2858"/>
                </a:lnTo>
                <a:lnTo>
                  <a:pt x="14069" y="3005"/>
                </a:lnTo>
                <a:lnTo>
                  <a:pt x="14142" y="3176"/>
                </a:lnTo>
                <a:lnTo>
                  <a:pt x="14191" y="3371"/>
                </a:lnTo>
                <a:lnTo>
                  <a:pt x="14215" y="3567"/>
                </a:lnTo>
                <a:lnTo>
                  <a:pt x="14191" y="3738"/>
                </a:lnTo>
                <a:lnTo>
                  <a:pt x="14142" y="3884"/>
                </a:lnTo>
                <a:lnTo>
                  <a:pt x="14069" y="4055"/>
                </a:lnTo>
                <a:lnTo>
                  <a:pt x="13922" y="4202"/>
                </a:lnTo>
                <a:lnTo>
                  <a:pt x="13800" y="4348"/>
                </a:lnTo>
                <a:lnTo>
                  <a:pt x="13653" y="4446"/>
                </a:lnTo>
                <a:lnTo>
                  <a:pt x="13482" y="4495"/>
                </a:lnTo>
                <a:lnTo>
                  <a:pt x="13067" y="4495"/>
                </a:lnTo>
                <a:lnTo>
                  <a:pt x="12896" y="4446"/>
                </a:lnTo>
                <a:lnTo>
                  <a:pt x="12725" y="4348"/>
                </a:lnTo>
                <a:lnTo>
                  <a:pt x="12554" y="4202"/>
                </a:lnTo>
                <a:lnTo>
                  <a:pt x="12481" y="4055"/>
                </a:lnTo>
                <a:lnTo>
                  <a:pt x="12408" y="3884"/>
                </a:lnTo>
                <a:lnTo>
                  <a:pt x="12359" y="3738"/>
                </a:lnTo>
                <a:lnTo>
                  <a:pt x="12359" y="3567"/>
                </a:lnTo>
                <a:lnTo>
                  <a:pt x="12359" y="3371"/>
                </a:lnTo>
                <a:lnTo>
                  <a:pt x="12408" y="3176"/>
                </a:lnTo>
                <a:lnTo>
                  <a:pt x="12481" y="3005"/>
                </a:lnTo>
                <a:lnTo>
                  <a:pt x="12554" y="2858"/>
                </a:lnTo>
                <a:lnTo>
                  <a:pt x="12725" y="2736"/>
                </a:lnTo>
                <a:lnTo>
                  <a:pt x="12896" y="2663"/>
                </a:lnTo>
                <a:lnTo>
                  <a:pt x="13067" y="2590"/>
                </a:lnTo>
                <a:lnTo>
                  <a:pt x="13287" y="2565"/>
                </a:lnTo>
                <a:close/>
                <a:moveTo>
                  <a:pt x="10845" y="1"/>
                </a:moveTo>
                <a:lnTo>
                  <a:pt x="10527" y="25"/>
                </a:lnTo>
                <a:lnTo>
                  <a:pt x="10210" y="74"/>
                </a:lnTo>
                <a:lnTo>
                  <a:pt x="9868" y="172"/>
                </a:lnTo>
                <a:lnTo>
                  <a:pt x="9477" y="318"/>
                </a:lnTo>
                <a:lnTo>
                  <a:pt x="9184" y="489"/>
                </a:lnTo>
                <a:lnTo>
                  <a:pt x="8891" y="660"/>
                </a:lnTo>
                <a:lnTo>
                  <a:pt x="8622" y="831"/>
                </a:lnTo>
                <a:lnTo>
                  <a:pt x="8525" y="953"/>
                </a:lnTo>
                <a:lnTo>
                  <a:pt x="8427" y="1051"/>
                </a:lnTo>
                <a:lnTo>
                  <a:pt x="416" y="8866"/>
                </a:lnTo>
                <a:lnTo>
                  <a:pt x="270" y="9086"/>
                </a:lnTo>
                <a:lnTo>
                  <a:pt x="123" y="9355"/>
                </a:lnTo>
                <a:lnTo>
                  <a:pt x="25" y="9624"/>
                </a:lnTo>
                <a:lnTo>
                  <a:pt x="1" y="9746"/>
                </a:lnTo>
                <a:lnTo>
                  <a:pt x="1" y="9917"/>
                </a:lnTo>
                <a:lnTo>
                  <a:pt x="1" y="10039"/>
                </a:lnTo>
                <a:lnTo>
                  <a:pt x="25" y="10136"/>
                </a:lnTo>
                <a:lnTo>
                  <a:pt x="123" y="10381"/>
                </a:lnTo>
                <a:lnTo>
                  <a:pt x="270" y="10625"/>
                </a:lnTo>
                <a:lnTo>
                  <a:pt x="416" y="10869"/>
                </a:lnTo>
                <a:lnTo>
                  <a:pt x="5911" y="16242"/>
                </a:lnTo>
                <a:lnTo>
                  <a:pt x="6009" y="16340"/>
                </a:lnTo>
                <a:lnTo>
                  <a:pt x="6131" y="16438"/>
                </a:lnTo>
                <a:lnTo>
                  <a:pt x="6253" y="16511"/>
                </a:lnTo>
                <a:lnTo>
                  <a:pt x="6400" y="16560"/>
                </a:lnTo>
                <a:lnTo>
                  <a:pt x="6522" y="16609"/>
                </a:lnTo>
                <a:lnTo>
                  <a:pt x="6668" y="16633"/>
                </a:lnTo>
                <a:lnTo>
                  <a:pt x="6961" y="16657"/>
                </a:lnTo>
                <a:lnTo>
                  <a:pt x="7206" y="16633"/>
                </a:lnTo>
                <a:lnTo>
                  <a:pt x="7474" y="16560"/>
                </a:lnTo>
                <a:lnTo>
                  <a:pt x="7596" y="16511"/>
                </a:lnTo>
                <a:lnTo>
                  <a:pt x="7719" y="16438"/>
                </a:lnTo>
                <a:lnTo>
                  <a:pt x="7816" y="16340"/>
                </a:lnTo>
                <a:lnTo>
                  <a:pt x="7914" y="16242"/>
                </a:lnTo>
                <a:lnTo>
                  <a:pt x="15803" y="8427"/>
                </a:lnTo>
                <a:lnTo>
                  <a:pt x="15974" y="8183"/>
                </a:lnTo>
                <a:lnTo>
                  <a:pt x="16169" y="7938"/>
                </a:lnTo>
                <a:lnTo>
                  <a:pt x="16242" y="7792"/>
                </a:lnTo>
                <a:lnTo>
                  <a:pt x="16340" y="7645"/>
                </a:lnTo>
                <a:lnTo>
                  <a:pt x="16389" y="7474"/>
                </a:lnTo>
                <a:lnTo>
                  <a:pt x="16438" y="7279"/>
                </a:lnTo>
                <a:lnTo>
                  <a:pt x="16584" y="6961"/>
                </a:lnTo>
                <a:lnTo>
                  <a:pt x="16682" y="6644"/>
                </a:lnTo>
                <a:lnTo>
                  <a:pt x="16731" y="6326"/>
                </a:lnTo>
                <a:lnTo>
                  <a:pt x="16755" y="6009"/>
                </a:lnTo>
                <a:lnTo>
                  <a:pt x="16755" y="1491"/>
                </a:lnTo>
                <a:lnTo>
                  <a:pt x="16731" y="1173"/>
                </a:lnTo>
                <a:lnTo>
                  <a:pt x="16706" y="1051"/>
                </a:lnTo>
                <a:lnTo>
                  <a:pt x="16657" y="905"/>
                </a:lnTo>
                <a:lnTo>
                  <a:pt x="16609" y="782"/>
                </a:lnTo>
                <a:lnTo>
                  <a:pt x="16535" y="660"/>
                </a:lnTo>
                <a:lnTo>
                  <a:pt x="16438" y="538"/>
                </a:lnTo>
                <a:lnTo>
                  <a:pt x="16340" y="416"/>
                </a:lnTo>
                <a:lnTo>
                  <a:pt x="16144" y="270"/>
                </a:lnTo>
                <a:lnTo>
                  <a:pt x="15900" y="123"/>
                </a:lnTo>
                <a:lnTo>
                  <a:pt x="15632" y="50"/>
                </a:lnTo>
                <a:lnTo>
                  <a:pt x="15509" y="1"/>
                </a:lnTo>
                <a:close/>
              </a:path>
            </a:pathLst>
          </a:custGeom>
          <a:solidFill>
            <a:srgbClr val="00B0F0"/>
          </a:solidFill>
          <a:ln>
            <a:noFill/>
          </a:ln>
        </p:spPr>
        <p:txBody>
          <a:bodyPr spcFirstLastPara="1" wrap="square" lIns="121900" tIns="121900" rIns="121900" bIns="121900" anchor="ctr" anchorCtr="0">
            <a:noAutofit/>
          </a:bodyPr>
          <a:lstStyle/>
          <a:p>
            <a:endParaRPr sz="2400"/>
          </a:p>
        </p:txBody>
      </p:sp>
      <p:sp>
        <p:nvSpPr>
          <p:cNvPr id="384" name="Google Shape;384;p39"/>
          <p:cNvSpPr/>
          <p:nvPr/>
        </p:nvSpPr>
        <p:spPr>
          <a:xfrm>
            <a:off x="3613287" y="1902884"/>
            <a:ext cx="362743" cy="315537"/>
          </a:xfrm>
          <a:custGeom>
            <a:avLst/>
            <a:gdLst/>
            <a:ahLst/>
            <a:cxnLst/>
            <a:rect l="l" t="t" r="r" b="b"/>
            <a:pathLst>
              <a:path w="16706" h="14997" extrusionOk="0">
                <a:moveTo>
                  <a:pt x="4299" y="0"/>
                </a:moveTo>
                <a:lnTo>
                  <a:pt x="3859" y="25"/>
                </a:lnTo>
                <a:lnTo>
                  <a:pt x="3444" y="74"/>
                </a:lnTo>
                <a:lnTo>
                  <a:pt x="3029" y="196"/>
                </a:lnTo>
                <a:lnTo>
                  <a:pt x="2614" y="342"/>
                </a:lnTo>
                <a:lnTo>
                  <a:pt x="2247" y="513"/>
                </a:lnTo>
                <a:lnTo>
                  <a:pt x="1905" y="733"/>
                </a:lnTo>
                <a:lnTo>
                  <a:pt x="1563" y="977"/>
                </a:lnTo>
                <a:lnTo>
                  <a:pt x="1270" y="1246"/>
                </a:lnTo>
                <a:lnTo>
                  <a:pt x="977" y="1563"/>
                </a:lnTo>
                <a:lnTo>
                  <a:pt x="733" y="1881"/>
                </a:lnTo>
                <a:lnTo>
                  <a:pt x="513" y="2247"/>
                </a:lnTo>
                <a:lnTo>
                  <a:pt x="342" y="2614"/>
                </a:lnTo>
                <a:lnTo>
                  <a:pt x="196" y="3004"/>
                </a:lnTo>
                <a:lnTo>
                  <a:pt x="98" y="3420"/>
                </a:lnTo>
                <a:lnTo>
                  <a:pt x="25" y="3859"/>
                </a:lnTo>
                <a:lnTo>
                  <a:pt x="0" y="4299"/>
                </a:lnTo>
                <a:lnTo>
                  <a:pt x="0" y="4592"/>
                </a:lnTo>
                <a:lnTo>
                  <a:pt x="25" y="4885"/>
                </a:lnTo>
                <a:lnTo>
                  <a:pt x="122" y="5447"/>
                </a:lnTo>
                <a:lnTo>
                  <a:pt x="245" y="6008"/>
                </a:lnTo>
                <a:lnTo>
                  <a:pt x="440" y="6546"/>
                </a:lnTo>
                <a:lnTo>
                  <a:pt x="660" y="7059"/>
                </a:lnTo>
                <a:lnTo>
                  <a:pt x="928" y="7547"/>
                </a:lnTo>
                <a:lnTo>
                  <a:pt x="1197" y="8011"/>
                </a:lnTo>
                <a:lnTo>
                  <a:pt x="1515" y="8475"/>
                </a:lnTo>
                <a:lnTo>
                  <a:pt x="1856" y="8915"/>
                </a:lnTo>
                <a:lnTo>
                  <a:pt x="2198" y="9330"/>
                </a:lnTo>
                <a:lnTo>
                  <a:pt x="2565" y="9745"/>
                </a:lnTo>
                <a:lnTo>
                  <a:pt x="2931" y="10136"/>
                </a:lnTo>
                <a:lnTo>
                  <a:pt x="3639" y="10869"/>
                </a:lnTo>
                <a:lnTo>
                  <a:pt x="4299" y="11528"/>
                </a:lnTo>
                <a:lnTo>
                  <a:pt x="4861" y="12065"/>
                </a:lnTo>
                <a:lnTo>
                  <a:pt x="5496" y="12627"/>
                </a:lnTo>
                <a:lnTo>
                  <a:pt x="6839" y="13775"/>
                </a:lnTo>
                <a:lnTo>
                  <a:pt x="7913" y="14654"/>
                </a:lnTo>
                <a:lnTo>
                  <a:pt x="8353" y="14996"/>
                </a:lnTo>
                <a:lnTo>
                  <a:pt x="8793" y="14654"/>
                </a:lnTo>
                <a:lnTo>
                  <a:pt x="9843" y="13799"/>
                </a:lnTo>
                <a:lnTo>
                  <a:pt x="11186" y="12651"/>
                </a:lnTo>
                <a:lnTo>
                  <a:pt x="11821" y="12090"/>
                </a:lnTo>
                <a:lnTo>
                  <a:pt x="12407" y="11528"/>
                </a:lnTo>
                <a:lnTo>
                  <a:pt x="13067" y="10869"/>
                </a:lnTo>
                <a:lnTo>
                  <a:pt x="13775" y="10136"/>
                </a:lnTo>
                <a:lnTo>
                  <a:pt x="14141" y="9745"/>
                </a:lnTo>
                <a:lnTo>
                  <a:pt x="14508" y="9330"/>
                </a:lnTo>
                <a:lnTo>
                  <a:pt x="14850" y="8915"/>
                </a:lnTo>
                <a:lnTo>
                  <a:pt x="15191" y="8475"/>
                </a:lnTo>
                <a:lnTo>
                  <a:pt x="15509" y="8011"/>
                </a:lnTo>
                <a:lnTo>
                  <a:pt x="15778" y="7547"/>
                </a:lnTo>
                <a:lnTo>
                  <a:pt x="16046" y="7059"/>
                </a:lnTo>
                <a:lnTo>
                  <a:pt x="16266" y="6546"/>
                </a:lnTo>
                <a:lnTo>
                  <a:pt x="16461" y="6008"/>
                </a:lnTo>
                <a:lnTo>
                  <a:pt x="16584" y="5447"/>
                </a:lnTo>
                <a:lnTo>
                  <a:pt x="16681" y="4885"/>
                </a:lnTo>
                <a:lnTo>
                  <a:pt x="16706" y="4592"/>
                </a:lnTo>
                <a:lnTo>
                  <a:pt x="16706" y="4299"/>
                </a:lnTo>
                <a:lnTo>
                  <a:pt x="16681" y="3859"/>
                </a:lnTo>
                <a:lnTo>
                  <a:pt x="16608" y="3420"/>
                </a:lnTo>
                <a:lnTo>
                  <a:pt x="16510" y="3004"/>
                </a:lnTo>
                <a:lnTo>
                  <a:pt x="16364" y="2614"/>
                </a:lnTo>
                <a:lnTo>
                  <a:pt x="16193" y="2247"/>
                </a:lnTo>
                <a:lnTo>
                  <a:pt x="15973" y="1881"/>
                </a:lnTo>
                <a:lnTo>
                  <a:pt x="15729" y="1563"/>
                </a:lnTo>
                <a:lnTo>
                  <a:pt x="15436" y="1246"/>
                </a:lnTo>
                <a:lnTo>
                  <a:pt x="15143" y="977"/>
                </a:lnTo>
                <a:lnTo>
                  <a:pt x="14801" y="733"/>
                </a:lnTo>
                <a:lnTo>
                  <a:pt x="14459" y="513"/>
                </a:lnTo>
                <a:lnTo>
                  <a:pt x="14092" y="342"/>
                </a:lnTo>
                <a:lnTo>
                  <a:pt x="13677" y="196"/>
                </a:lnTo>
                <a:lnTo>
                  <a:pt x="13262" y="74"/>
                </a:lnTo>
                <a:lnTo>
                  <a:pt x="12847" y="25"/>
                </a:lnTo>
                <a:lnTo>
                  <a:pt x="12407" y="0"/>
                </a:lnTo>
                <a:lnTo>
                  <a:pt x="12065" y="0"/>
                </a:lnTo>
                <a:lnTo>
                  <a:pt x="11723" y="49"/>
                </a:lnTo>
                <a:lnTo>
                  <a:pt x="11381" y="122"/>
                </a:lnTo>
                <a:lnTo>
                  <a:pt x="11064" y="196"/>
                </a:lnTo>
                <a:lnTo>
                  <a:pt x="10746" y="318"/>
                </a:lnTo>
                <a:lnTo>
                  <a:pt x="10453" y="464"/>
                </a:lnTo>
                <a:lnTo>
                  <a:pt x="10160" y="611"/>
                </a:lnTo>
                <a:lnTo>
                  <a:pt x="9892" y="806"/>
                </a:lnTo>
                <a:lnTo>
                  <a:pt x="9647" y="1002"/>
                </a:lnTo>
                <a:lnTo>
                  <a:pt x="9403" y="1221"/>
                </a:lnTo>
                <a:lnTo>
                  <a:pt x="9183" y="1466"/>
                </a:lnTo>
                <a:lnTo>
                  <a:pt x="8964" y="1710"/>
                </a:lnTo>
                <a:lnTo>
                  <a:pt x="8793" y="1979"/>
                </a:lnTo>
                <a:lnTo>
                  <a:pt x="8622" y="2272"/>
                </a:lnTo>
                <a:lnTo>
                  <a:pt x="8475" y="2565"/>
                </a:lnTo>
                <a:lnTo>
                  <a:pt x="8353" y="2858"/>
                </a:lnTo>
                <a:lnTo>
                  <a:pt x="8231" y="2565"/>
                </a:lnTo>
                <a:lnTo>
                  <a:pt x="8084" y="2272"/>
                </a:lnTo>
                <a:lnTo>
                  <a:pt x="7913" y="1979"/>
                </a:lnTo>
                <a:lnTo>
                  <a:pt x="7742" y="1710"/>
                </a:lnTo>
                <a:lnTo>
                  <a:pt x="7523" y="1466"/>
                </a:lnTo>
                <a:lnTo>
                  <a:pt x="7303" y="1221"/>
                </a:lnTo>
                <a:lnTo>
                  <a:pt x="7059" y="1002"/>
                </a:lnTo>
                <a:lnTo>
                  <a:pt x="6814" y="806"/>
                </a:lnTo>
                <a:lnTo>
                  <a:pt x="6546" y="611"/>
                </a:lnTo>
                <a:lnTo>
                  <a:pt x="6253" y="464"/>
                </a:lnTo>
                <a:lnTo>
                  <a:pt x="5960" y="318"/>
                </a:lnTo>
                <a:lnTo>
                  <a:pt x="5642" y="196"/>
                </a:lnTo>
                <a:lnTo>
                  <a:pt x="5325" y="122"/>
                </a:lnTo>
                <a:lnTo>
                  <a:pt x="4983" y="49"/>
                </a:lnTo>
                <a:lnTo>
                  <a:pt x="4641" y="0"/>
                </a:lnTo>
                <a:close/>
              </a:path>
            </a:pathLst>
          </a:custGeom>
          <a:solidFill>
            <a:srgbClr val="00B0F0"/>
          </a:solidFill>
          <a:ln>
            <a:noFill/>
          </a:ln>
        </p:spPr>
        <p:txBody>
          <a:bodyPr spcFirstLastPara="1" wrap="square" lIns="121900" tIns="121900" rIns="121900" bIns="121900" anchor="ctr" anchorCtr="0">
            <a:noAutofit/>
          </a:bodyPr>
          <a:lstStyle/>
          <a:p>
            <a:endParaRPr sz="2400"/>
          </a:p>
        </p:txBody>
      </p:sp>
      <p:sp>
        <p:nvSpPr>
          <p:cNvPr id="385" name="Google Shape;385;p39"/>
          <p:cNvSpPr/>
          <p:nvPr/>
        </p:nvSpPr>
        <p:spPr>
          <a:xfrm>
            <a:off x="4204068" y="1905450"/>
            <a:ext cx="352147" cy="310383"/>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0B0F0"/>
          </a:solidFill>
          <a:ln>
            <a:noFill/>
          </a:ln>
        </p:spPr>
        <p:txBody>
          <a:bodyPr spcFirstLastPara="1" wrap="square" lIns="121900" tIns="121900" rIns="121900" bIns="121900" anchor="ctr" anchorCtr="0">
            <a:noAutofit/>
          </a:bodyPr>
          <a:lstStyle/>
          <a:p>
            <a:endParaRPr sz="2400"/>
          </a:p>
        </p:txBody>
      </p:sp>
      <p:sp>
        <p:nvSpPr>
          <p:cNvPr id="386" name="Google Shape;386;p39"/>
          <p:cNvSpPr/>
          <p:nvPr/>
        </p:nvSpPr>
        <p:spPr>
          <a:xfrm>
            <a:off x="4801212" y="1908522"/>
            <a:ext cx="328827" cy="304239"/>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B0F0"/>
          </a:solidFill>
          <a:ln>
            <a:noFill/>
          </a:ln>
        </p:spPr>
        <p:txBody>
          <a:bodyPr spcFirstLastPara="1" wrap="square" lIns="121900" tIns="121900" rIns="121900" bIns="121900" anchor="ctr" anchorCtr="0">
            <a:noAutofit/>
          </a:bodyPr>
          <a:lstStyle/>
          <a:p>
            <a:endParaRPr sz="2400"/>
          </a:p>
        </p:txBody>
      </p:sp>
      <p:grpSp>
        <p:nvGrpSpPr>
          <p:cNvPr id="387" name="Google Shape;387;p39"/>
          <p:cNvGrpSpPr/>
          <p:nvPr/>
        </p:nvGrpSpPr>
        <p:grpSpPr>
          <a:xfrm>
            <a:off x="5369527" y="1887986"/>
            <a:ext cx="362743" cy="351999"/>
            <a:chOff x="5302225" y="968375"/>
            <a:chExt cx="417650" cy="418250"/>
          </a:xfrm>
          <a:solidFill>
            <a:srgbClr val="00B0F0"/>
          </a:solidFill>
        </p:grpSpPr>
        <p:sp>
          <p:nvSpPr>
            <p:cNvPr id="388" name="Google Shape;388;p39"/>
            <p:cNvSpPr/>
            <p:nvPr/>
          </p:nvSpPr>
          <p:spPr>
            <a:xfrm>
              <a:off x="5333350" y="991575"/>
              <a:ext cx="152075" cy="155100"/>
            </a:xfrm>
            <a:custGeom>
              <a:avLst/>
              <a:gdLst/>
              <a:ahLst/>
              <a:cxnLst/>
              <a:rect l="l" t="t" r="r" b="b"/>
              <a:pathLst>
                <a:path w="6083" h="6204" extrusionOk="0">
                  <a:moveTo>
                    <a:pt x="2541" y="0"/>
                  </a:moveTo>
                  <a:lnTo>
                    <a:pt x="2468" y="25"/>
                  </a:lnTo>
                  <a:lnTo>
                    <a:pt x="2443" y="147"/>
                  </a:lnTo>
                  <a:lnTo>
                    <a:pt x="2101" y="1807"/>
                  </a:lnTo>
                  <a:lnTo>
                    <a:pt x="2052" y="1930"/>
                  </a:lnTo>
                  <a:lnTo>
                    <a:pt x="1979" y="2052"/>
                  </a:lnTo>
                  <a:lnTo>
                    <a:pt x="1857" y="2174"/>
                  </a:lnTo>
                  <a:lnTo>
                    <a:pt x="1735" y="2223"/>
                  </a:lnTo>
                  <a:lnTo>
                    <a:pt x="123" y="2760"/>
                  </a:lnTo>
                  <a:lnTo>
                    <a:pt x="25" y="2833"/>
                  </a:lnTo>
                  <a:lnTo>
                    <a:pt x="1" y="2882"/>
                  </a:lnTo>
                  <a:lnTo>
                    <a:pt x="25" y="2955"/>
                  </a:lnTo>
                  <a:lnTo>
                    <a:pt x="99" y="3029"/>
                  </a:lnTo>
                  <a:lnTo>
                    <a:pt x="1588" y="3859"/>
                  </a:lnTo>
                  <a:lnTo>
                    <a:pt x="1711" y="3932"/>
                  </a:lnTo>
                  <a:lnTo>
                    <a:pt x="1808" y="4054"/>
                  </a:lnTo>
                  <a:lnTo>
                    <a:pt x="1857" y="4201"/>
                  </a:lnTo>
                  <a:lnTo>
                    <a:pt x="1882" y="4323"/>
                  </a:lnTo>
                  <a:lnTo>
                    <a:pt x="1906" y="6033"/>
                  </a:lnTo>
                  <a:lnTo>
                    <a:pt x="1930" y="6130"/>
                  </a:lnTo>
                  <a:lnTo>
                    <a:pt x="1979" y="6204"/>
                  </a:lnTo>
                  <a:lnTo>
                    <a:pt x="2052" y="6204"/>
                  </a:lnTo>
                  <a:lnTo>
                    <a:pt x="2126" y="6130"/>
                  </a:lnTo>
                  <a:lnTo>
                    <a:pt x="3371" y="4982"/>
                  </a:lnTo>
                  <a:lnTo>
                    <a:pt x="3493" y="4885"/>
                  </a:lnTo>
                  <a:lnTo>
                    <a:pt x="3640" y="4836"/>
                  </a:lnTo>
                  <a:lnTo>
                    <a:pt x="3787" y="4836"/>
                  </a:lnTo>
                  <a:lnTo>
                    <a:pt x="3933" y="4860"/>
                  </a:lnTo>
                  <a:lnTo>
                    <a:pt x="5545" y="5349"/>
                  </a:lnTo>
                  <a:lnTo>
                    <a:pt x="5667" y="5373"/>
                  </a:lnTo>
                  <a:lnTo>
                    <a:pt x="5716" y="5349"/>
                  </a:lnTo>
                  <a:lnTo>
                    <a:pt x="5740" y="5275"/>
                  </a:lnTo>
                  <a:lnTo>
                    <a:pt x="5716" y="5178"/>
                  </a:lnTo>
                  <a:lnTo>
                    <a:pt x="5008" y="3615"/>
                  </a:lnTo>
                  <a:lnTo>
                    <a:pt x="4959" y="3493"/>
                  </a:lnTo>
                  <a:lnTo>
                    <a:pt x="4959" y="3346"/>
                  </a:lnTo>
                  <a:lnTo>
                    <a:pt x="4983" y="3200"/>
                  </a:lnTo>
                  <a:lnTo>
                    <a:pt x="5057" y="3077"/>
                  </a:lnTo>
                  <a:lnTo>
                    <a:pt x="6033" y="1685"/>
                  </a:lnTo>
                  <a:lnTo>
                    <a:pt x="6082" y="1588"/>
                  </a:lnTo>
                  <a:lnTo>
                    <a:pt x="6082" y="1514"/>
                  </a:lnTo>
                  <a:lnTo>
                    <a:pt x="6009" y="1465"/>
                  </a:lnTo>
                  <a:lnTo>
                    <a:pt x="5911" y="1465"/>
                  </a:lnTo>
                  <a:lnTo>
                    <a:pt x="4202" y="1661"/>
                  </a:lnTo>
                  <a:lnTo>
                    <a:pt x="4080" y="1661"/>
                  </a:lnTo>
                  <a:lnTo>
                    <a:pt x="3933" y="1612"/>
                  </a:lnTo>
                  <a:lnTo>
                    <a:pt x="3811" y="1539"/>
                  </a:lnTo>
                  <a:lnTo>
                    <a:pt x="3713" y="1441"/>
                  </a:lnTo>
                  <a:lnTo>
                    <a:pt x="2687" y="73"/>
                  </a:lnTo>
                  <a:lnTo>
                    <a:pt x="2614" y="0"/>
                  </a:lnTo>
                  <a:close/>
                </a:path>
              </a:pathLst>
            </a:custGeom>
            <a:grpFill/>
            <a:ln>
              <a:noFill/>
            </a:ln>
          </p:spPr>
          <p:txBody>
            <a:bodyPr spcFirstLastPara="1" wrap="square" lIns="121900" tIns="121900" rIns="121900" bIns="121900" anchor="ctr" anchorCtr="0">
              <a:noAutofit/>
            </a:bodyPr>
            <a:lstStyle/>
            <a:p>
              <a:endParaRPr sz="2400"/>
            </a:p>
          </p:txBody>
        </p:sp>
        <p:sp>
          <p:nvSpPr>
            <p:cNvPr id="389" name="Google Shape;389;p39"/>
            <p:cNvSpPr/>
            <p:nvPr/>
          </p:nvSpPr>
          <p:spPr>
            <a:xfrm>
              <a:off x="5302225" y="968375"/>
              <a:ext cx="417650" cy="418250"/>
            </a:xfrm>
            <a:custGeom>
              <a:avLst/>
              <a:gdLst/>
              <a:ahLst/>
              <a:cxnLst/>
              <a:rect l="l" t="t" r="r" b="b"/>
              <a:pathLst>
                <a:path w="16706" h="16730" extrusionOk="0">
                  <a:moveTo>
                    <a:pt x="10331" y="0"/>
                  </a:moveTo>
                  <a:lnTo>
                    <a:pt x="10747" y="513"/>
                  </a:lnTo>
                  <a:lnTo>
                    <a:pt x="10942" y="782"/>
                  </a:lnTo>
                  <a:lnTo>
                    <a:pt x="11137" y="1050"/>
                  </a:lnTo>
                  <a:lnTo>
                    <a:pt x="11284" y="1343"/>
                  </a:lnTo>
                  <a:lnTo>
                    <a:pt x="11455" y="1636"/>
                  </a:lnTo>
                  <a:lnTo>
                    <a:pt x="11577" y="1929"/>
                  </a:lnTo>
                  <a:lnTo>
                    <a:pt x="11723" y="2223"/>
                  </a:lnTo>
                  <a:lnTo>
                    <a:pt x="11821" y="2540"/>
                  </a:lnTo>
                  <a:lnTo>
                    <a:pt x="11919" y="2858"/>
                  </a:lnTo>
                  <a:lnTo>
                    <a:pt x="12017" y="3199"/>
                  </a:lnTo>
                  <a:lnTo>
                    <a:pt x="12090" y="3517"/>
                  </a:lnTo>
                  <a:lnTo>
                    <a:pt x="12139" y="3859"/>
                  </a:lnTo>
                  <a:lnTo>
                    <a:pt x="12187" y="4201"/>
                  </a:lnTo>
                  <a:lnTo>
                    <a:pt x="12212" y="4543"/>
                  </a:lnTo>
                  <a:lnTo>
                    <a:pt x="12212" y="4909"/>
                  </a:lnTo>
                  <a:lnTo>
                    <a:pt x="12212" y="5275"/>
                  </a:lnTo>
                  <a:lnTo>
                    <a:pt x="12187" y="5642"/>
                  </a:lnTo>
                  <a:lnTo>
                    <a:pt x="12139" y="6008"/>
                  </a:lnTo>
                  <a:lnTo>
                    <a:pt x="12065" y="6374"/>
                  </a:lnTo>
                  <a:lnTo>
                    <a:pt x="11992" y="6741"/>
                  </a:lnTo>
                  <a:lnTo>
                    <a:pt x="11894" y="7083"/>
                  </a:lnTo>
                  <a:lnTo>
                    <a:pt x="11772" y="7425"/>
                  </a:lnTo>
                  <a:lnTo>
                    <a:pt x="11650" y="7742"/>
                  </a:lnTo>
                  <a:lnTo>
                    <a:pt x="11504" y="8084"/>
                  </a:lnTo>
                  <a:lnTo>
                    <a:pt x="11333" y="8402"/>
                  </a:lnTo>
                  <a:lnTo>
                    <a:pt x="11162" y="8695"/>
                  </a:lnTo>
                  <a:lnTo>
                    <a:pt x="10966" y="8988"/>
                  </a:lnTo>
                  <a:lnTo>
                    <a:pt x="10771" y="9281"/>
                  </a:lnTo>
                  <a:lnTo>
                    <a:pt x="10551" y="9549"/>
                  </a:lnTo>
                  <a:lnTo>
                    <a:pt x="10307" y="9818"/>
                  </a:lnTo>
                  <a:lnTo>
                    <a:pt x="10063" y="10087"/>
                  </a:lnTo>
                  <a:lnTo>
                    <a:pt x="9818" y="10331"/>
                  </a:lnTo>
                  <a:lnTo>
                    <a:pt x="9550" y="10551"/>
                  </a:lnTo>
                  <a:lnTo>
                    <a:pt x="9281" y="10771"/>
                  </a:lnTo>
                  <a:lnTo>
                    <a:pt x="8988" y="10966"/>
                  </a:lnTo>
                  <a:lnTo>
                    <a:pt x="8695" y="11161"/>
                  </a:lnTo>
                  <a:lnTo>
                    <a:pt x="8377" y="11332"/>
                  </a:lnTo>
                  <a:lnTo>
                    <a:pt x="8060" y="11503"/>
                  </a:lnTo>
                  <a:lnTo>
                    <a:pt x="7742" y="11650"/>
                  </a:lnTo>
                  <a:lnTo>
                    <a:pt x="7401" y="11772"/>
                  </a:lnTo>
                  <a:lnTo>
                    <a:pt x="7059" y="11894"/>
                  </a:lnTo>
                  <a:lnTo>
                    <a:pt x="6717" y="11992"/>
                  </a:lnTo>
                  <a:lnTo>
                    <a:pt x="6375" y="12065"/>
                  </a:lnTo>
                  <a:lnTo>
                    <a:pt x="6008" y="12138"/>
                  </a:lnTo>
                  <a:lnTo>
                    <a:pt x="5642" y="12187"/>
                  </a:lnTo>
                  <a:lnTo>
                    <a:pt x="5276" y="12212"/>
                  </a:lnTo>
                  <a:lnTo>
                    <a:pt x="4885" y="12236"/>
                  </a:lnTo>
                  <a:lnTo>
                    <a:pt x="4543" y="12212"/>
                  </a:lnTo>
                  <a:lnTo>
                    <a:pt x="4201" y="12187"/>
                  </a:lnTo>
                  <a:lnTo>
                    <a:pt x="3859" y="12163"/>
                  </a:lnTo>
                  <a:lnTo>
                    <a:pt x="3517" y="12089"/>
                  </a:lnTo>
                  <a:lnTo>
                    <a:pt x="3175" y="12016"/>
                  </a:lnTo>
                  <a:lnTo>
                    <a:pt x="2858" y="11943"/>
                  </a:lnTo>
                  <a:lnTo>
                    <a:pt x="2540" y="11845"/>
                  </a:lnTo>
                  <a:lnTo>
                    <a:pt x="2223" y="11723"/>
                  </a:lnTo>
                  <a:lnTo>
                    <a:pt x="1905" y="11601"/>
                  </a:lnTo>
                  <a:lnTo>
                    <a:pt x="1612" y="11454"/>
                  </a:lnTo>
                  <a:lnTo>
                    <a:pt x="1319" y="11308"/>
                  </a:lnTo>
                  <a:lnTo>
                    <a:pt x="1051" y="11137"/>
                  </a:lnTo>
                  <a:lnTo>
                    <a:pt x="757" y="10966"/>
                  </a:lnTo>
                  <a:lnTo>
                    <a:pt x="489" y="10771"/>
                  </a:lnTo>
                  <a:lnTo>
                    <a:pt x="0" y="10355"/>
                  </a:lnTo>
                  <a:lnTo>
                    <a:pt x="98" y="10697"/>
                  </a:lnTo>
                  <a:lnTo>
                    <a:pt x="196" y="11015"/>
                  </a:lnTo>
                  <a:lnTo>
                    <a:pt x="464" y="11674"/>
                  </a:lnTo>
                  <a:lnTo>
                    <a:pt x="757" y="12309"/>
                  </a:lnTo>
                  <a:lnTo>
                    <a:pt x="1124" y="12895"/>
                  </a:lnTo>
                  <a:lnTo>
                    <a:pt x="1515" y="13457"/>
                  </a:lnTo>
                  <a:lnTo>
                    <a:pt x="1979" y="13970"/>
                  </a:lnTo>
                  <a:lnTo>
                    <a:pt x="2443" y="14458"/>
                  </a:lnTo>
                  <a:lnTo>
                    <a:pt x="2980" y="14898"/>
                  </a:lnTo>
                  <a:lnTo>
                    <a:pt x="3542" y="15313"/>
                  </a:lnTo>
                  <a:lnTo>
                    <a:pt x="4128" y="15680"/>
                  </a:lnTo>
                  <a:lnTo>
                    <a:pt x="4738" y="15973"/>
                  </a:lnTo>
                  <a:lnTo>
                    <a:pt x="5398" y="16241"/>
                  </a:lnTo>
                  <a:lnTo>
                    <a:pt x="5740" y="16339"/>
                  </a:lnTo>
                  <a:lnTo>
                    <a:pt x="6082" y="16437"/>
                  </a:lnTo>
                  <a:lnTo>
                    <a:pt x="6424" y="16534"/>
                  </a:lnTo>
                  <a:lnTo>
                    <a:pt x="6766" y="16608"/>
                  </a:lnTo>
                  <a:lnTo>
                    <a:pt x="7132" y="16657"/>
                  </a:lnTo>
                  <a:lnTo>
                    <a:pt x="7474" y="16681"/>
                  </a:lnTo>
                  <a:lnTo>
                    <a:pt x="7840" y="16705"/>
                  </a:lnTo>
                  <a:lnTo>
                    <a:pt x="8231" y="16730"/>
                  </a:lnTo>
                  <a:lnTo>
                    <a:pt x="8646" y="16705"/>
                  </a:lnTo>
                  <a:lnTo>
                    <a:pt x="9086" y="16681"/>
                  </a:lnTo>
                  <a:lnTo>
                    <a:pt x="9501" y="16632"/>
                  </a:lnTo>
                  <a:lnTo>
                    <a:pt x="9941" y="16559"/>
                  </a:lnTo>
                  <a:lnTo>
                    <a:pt x="10331" y="16461"/>
                  </a:lnTo>
                  <a:lnTo>
                    <a:pt x="10747" y="16339"/>
                  </a:lnTo>
                  <a:lnTo>
                    <a:pt x="11137" y="16217"/>
                  </a:lnTo>
                  <a:lnTo>
                    <a:pt x="11528" y="16046"/>
                  </a:lnTo>
                  <a:lnTo>
                    <a:pt x="11894" y="15875"/>
                  </a:lnTo>
                  <a:lnTo>
                    <a:pt x="12261" y="15704"/>
                  </a:lnTo>
                  <a:lnTo>
                    <a:pt x="12627" y="15484"/>
                  </a:lnTo>
                  <a:lnTo>
                    <a:pt x="12969" y="15264"/>
                  </a:lnTo>
                  <a:lnTo>
                    <a:pt x="13311" y="15045"/>
                  </a:lnTo>
                  <a:lnTo>
                    <a:pt x="13628" y="14776"/>
                  </a:lnTo>
                  <a:lnTo>
                    <a:pt x="13922" y="14507"/>
                  </a:lnTo>
                  <a:lnTo>
                    <a:pt x="14215" y="14239"/>
                  </a:lnTo>
                  <a:lnTo>
                    <a:pt x="14508" y="13946"/>
                  </a:lnTo>
                  <a:lnTo>
                    <a:pt x="14776" y="13628"/>
                  </a:lnTo>
                  <a:lnTo>
                    <a:pt x="15021" y="13311"/>
                  </a:lnTo>
                  <a:lnTo>
                    <a:pt x="15265" y="12969"/>
                  </a:lnTo>
                  <a:lnTo>
                    <a:pt x="15485" y="12627"/>
                  </a:lnTo>
                  <a:lnTo>
                    <a:pt x="15680" y="12285"/>
                  </a:lnTo>
                  <a:lnTo>
                    <a:pt x="15875" y="11918"/>
                  </a:lnTo>
                  <a:lnTo>
                    <a:pt x="16046" y="11528"/>
                  </a:lnTo>
                  <a:lnTo>
                    <a:pt x="16193" y="11161"/>
                  </a:lnTo>
                  <a:lnTo>
                    <a:pt x="16339" y="10746"/>
                  </a:lnTo>
                  <a:lnTo>
                    <a:pt x="16437" y="10355"/>
                  </a:lnTo>
                  <a:lnTo>
                    <a:pt x="16535" y="9940"/>
                  </a:lnTo>
                  <a:lnTo>
                    <a:pt x="16608" y="9525"/>
                  </a:lnTo>
                  <a:lnTo>
                    <a:pt x="16657" y="9085"/>
                  </a:lnTo>
                  <a:lnTo>
                    <a:pt x="16706" y="8670"/>
                  </a:lnTo>
                  <a:lnTo>
                    <a:pt x="16706" y="8231"/>
                  </a:lnTo>
                  <a:lnTo>
                    <a:pt x="16706" y="7864"/>
                  </a:lnTo>
                  <a:lnTo>
                    <a:pt x="16681" y="7498"/>
                  </a:lnTo>
                  <a:lnTo>
                    <a:pt x="16632" y="7132"/>
                  </a:lnTo>
                  <a:lnTo>
                    <a:pt x="16584" y="6790"/>
                  </a:lnTo>
                  <a:lnTo>
                    <a:pt x="16510" y="6423"/>
                  </a:lnTo>
                  <a:lnTo>
                    <a:pt x="16437" y="6081"/>
                  </a:lnTo>
                  <a:lnTo>
                    <a:pt x="16339" y="5739"/>
                  </a:lnTo>
                  <a:lnTo>
                    <a:pt x="16242" y="5398"/>
                  </a:lnTo>
                  <a:lnTo>
                    <a:pt x="15973" y="4763"/>
                  </a:lnTo>
                  <a:lnTo>
                    <a:pt x="15656" y="4128"/>
                  </a:lnTo>
                  <a:lnTo>
                    <a:pt x="15314" y="3541"/>
                  </a:lnTo>
                  <a:lnTo>
                    <a:pt x="14898" y="2980"/>
                  </a:lnTo>
                  <a:lnTo>
                    <a:pt x="14459" y="2467"/>
                  </a:lnTo>
                  <a:lnTo>
                    <a:pt x="13970" y="1978"/>
                  </a:lnTo>
                  <a:lnTo>
                    <a:pt x="13433" y="1539"/>
                  </a:lnTo>
                  <a:lnTo>
                    <a:pt x="12871" y="1123"/>
                  </a:lnTo>
                  <a:lnTo>
                    <a:pt x="12285" y="782"/>
                  </a:lnTo>
                  <a:lnTo>
                    <a:pt x="11675" y="464"/>
                  </a:lnTo>
                  <a:lnTo>
                    <a:pt x="11015" y="220"/>
                  </a:lnTo>
                  <a:lnTo>
                    <a:pt x="10673" y="98"/>
                  </a:lnTo>
                  <a:lnTo>
                    <a:pt x="10331" y="0"/>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390" name="Google Shape;390;p39"/>
          <p:cNvGrpSpPr/>
          <p:nvPr/>
        </p:nvGrpSpPr>
        <p:grpSpPr>
          <a:xfrm>
            <a:off x="5911493" y="1848410"/>
            <a:ext cx="449727" cy="424461"/>
            <a:chOff x="5926225" y="921350"/>
            <a:chExt cx="517800" cy="504350"/>
          </a:xfrm>
          <a:solidFill>
            <a:srgbClr val="00B0F0"/>
          </a:solidFill>
        </p:grpSpPr>
        <p:sp>
          <p:nvSpPr>
            <p:cNvPr id="391" name="Google Shape;391;p39"/>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grpFill/>
            <a:ln>
              <a:noFill/>
            </a:ln>
          </p:spPr>
          <p:txBody>
            <a:bodyPr spcFirstLastPara="1" wrap="square" lIns="121900" tIns="121900" rIns="121900" bIns="121900" anchor="ctr" anchorCtr="0">
              <a:noAutofit/>
            </a:bodyPr>
            <a:lstStyle/>
            <a:p>
              <a:endParaRPr sz="2400"/>
            </a:p>
          </p:txBody>
        </p:sp>
        <p:sp>
          <p:nvSpPr>
            <p:cNvPr id="392" name="Google Shape;392;p39"/>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393" name="Google Shape;393;p39"/>
          <p:cNvGrpSpPr/>
          <p:nvPr/>
        </p:nvGrpSpPr>
        <p:grpSpPr>
          <a:xfrm>
            <a:off x="6511801" y="1856636"/>
            <a:ext cx="420023" cy="408029"/>
            <a:chOff x="6617400" y="931125"/>
            <a:chExt cx="483600" cy="484825"/>
          </a:xfrm>
          <a:solidFill>
            <a:srgbClr val="00B0F0"/>
          </a:solidFill>
        </p:grpSpPr>
        <p:sp>
          <p:nvSpPr>
            <p:cNvPr id="394" name="Google Shape;394;p39"/>
            <p:cNvSpPr/>
            <p:nvPr/>
          </p:nvSpPr>
          <p:spPr>
            <a:xfrm>
              <a:off x="6843925" y="1183900"/>
              <a:ext cx="121525" cy="232050"/>
            </a:xfrm>
            <a:custGeom>
              <a:avLst/>
              <a:gdLst/>
              <a:ahLst/>
              <a:cxnLst/>
              <a:rect l="l" t="t" r="r" b="b"/>
              <a:pathLst>
                <a:path w="4861" h="9282" extrusionOk="0">
                  <a:moveTo>
                    <a:pt x="1" y="0"/>
                  </a:moveTo>
                  <a:lnTo>
                    <a:pt x="1" y="6863"/>
                  </a:lnTo>
                  <a:lnTo>
                    <a:pt x="25" y="7107"/>
                  </a:lnTo>
                  <a:lnTo>
                    <a:pt x="49" y="7327"/>
                  </a:lnTo>
                  <a:lnTo>
                    <a:pt x="123" y="7572"/>
                  </a:lnTo>
                  <a:lnTo>
                    <a:pt x="196" y="7791"/>
                  </a:lnTo>
                  <a:lnTo>
                    <a:pt x="294" y="8011"/>
                  </a:lnTo>
                  <a:lnTo>
                    <a:pt x="416" y="8207"/>
                  </a:lnTo>
                  <a:lnTo>
                    <a:pt x="562" y="8402"/>
                  </a:lnTo>
                  <a:lnTo>
                    <a:pt x="709" y="8573"/>
                  </a:lnTo>
                  <a:lnTo>
                    <a:pt x="880" y="8719"/>
                  </a:lnTo>
                  <a:lnTo>
                    <a:pt x="1075" y="8866"/>
                  </a:lnTo>
                  <a:lnTo>
                    <a:pt x="1271" y="8988"/>
                  </a:lnTo>
                  <a:lnTo>
                    <a:pt x="1490" y="9086"/>
                  </a:lnTo>
                  <a:lnTo>
                    <a:pt x="1710" y="9159"/>
                  </a:lnTo>
                  <a:lnTo>
                    <a:pt x="1930" y="9232"/>
                  </a:lnTo>
                  <a:lnTo>
                    <a:pt x="2174" y="9257"/>
                  </a:lnTo>
                  <a:lnTo>
                    <a:pt x="2418" y="9281"/>
                  </a:lnTo>
                  <a:lnTo>
                    <a:pt x="2663" y="9257"/>
                  </a:lnTo>
                  <a:lnTo>
                    <a:pt x="2907" y="9232"/>
                  </a:lnTo>
                  <a:lnTo>
                    <a:pt x="3151" y="9159"/>
                  </a:lnTo>
                  <a:lnTo>
                    <a:pt x="3371" y="9086"/>
                  </a:lnTo>
                  <a:lnTo>
                    <a:pt x="3591" y="8988"/>
                  </a:lnTo>
                  <a:lnTo>
                    <a:pt x="3786" y="8866"/>
                  </a:lnTo>
                  <a:lnTo>
                    <a:pt x="3957" y="8719"/>
                  </a:lnTo>
                  <a:lnTo>
                    <a:pt x="4128" y="8573"/>
                  </a:lnTo>
                  <a:lnTo>
                    <a:pt x="4299" y="8402"/>
                  </a:lnTo>
                  <a:lnTo>
                    <a:pt x="4446" y="8207"/>
                  </a:lnTo>
                  <a:lnTo>
                    <a:pt x="4568" y="8011"/>
                  </a:lnTo>
                  <a:lnTo>
                    <a:pt x="4665" y="7791"/>
                  </a:lnTo>
                  <a:lnTo>
                    <a:pt x="4739" y="7572"/>
                  </a:lnTo>
                  <a:lnTo>
                    <a:pt x="4812" y="7327"/>
                  </a:lnTo>
                  <a:lnTo>
                    <a:pt x="4836" y="7107"/>
                  </a:lnTo>
                  <a:lnTo>
                    <a:pt x="4861" y="6863"/>
                  </a:lnTo>
                  <a:lnTo>
                    <a:pt x="4836" y="6717"/>
                  </a:lnTo>
                  <a:lnTo>
                    <a:pt x="4812" y="6619"/>
                  </a:lnTo>
                  <a:lnTo>
                    <a:pt x="4739" y="6521"/>
                  </a:lnTo>
                  <a:lnTo>
                    <a:pt x="4665" y="6424"/>
                  </a:lnTo>
                  <a:lnTo>
                    <a:pt x="4592" y="6350"/>
                  </a:lnTo>
                  <a:lnTo>
                    <a:pt x="4470" y="6302"/>
                  </a:lnTo>
                  <a:lnTo>
                    <a:pt x="4372" y="6253"/>
                  </a:lnTo>
                  <a:lnTo>
                    <a:pt x="4128" y="6253"/>
                  </a:lnTo>
                  <a:lnTo>
                    <a:pt x="4006" y="6302"/>
                  </a:lnTo>
                  <a:lnTo>
                    <a:pt x="3908" y="6350"/>
                  </a:lnTo>
                  <a:lnTo>
                    <a:pt x="3811" y="6424"/>
                  </a:lnTo>
                  <a:lnTo>
                    <a:pt x="3737" y="6521"/>
                  </a:lnTo>
                  <a:lnTo>
                    <a:pt x="3688" y="6619"/>
                  </a:lnTo>
                  <a:lnTo>
                    <a:pt x="3640" y="6717"/>
                  </a:lnTo>
                  <a:lnTo>
                    <a:pt x="3640" y="6863"/>
                  </a:lnTo>
                  <a:lnTo>
                    <a:pt x="3615" y="7083"/>
                  </a:lnTo>
                  <a:lnTo>
                    <a:pt x="3542" y="7327"/>
                  </a:lnTo>
                  <a:lnTo>
                    <a:pt x="3420" y="7523"/>
                  </a:lnTo>
                  <a:lnTo>
                    <a:pt x="3273" y="7718"/>
                  </a:lnTo>
                  <a:lnTo>
                    <a:pt x="3102" y="7865"/>
                  </a:lnTo>
                  <a:lnTo>
                    <a:pt x="2907" y="7962"/>
                  </a:lnTo>
                  <a:lnTo>
                    <a:pt x="2663" y="8036"/>
                  </a:lnTo>
                  <a:lnTo>
                    <a:pt x="2418" y="8060"/>
                  </a:lnTo>
                  <a:lnTo>
                    <a:pt x="2174" y="8036"/>
                  </a:lnTo>
                  <a:lnTo>
                    <a:pt x="1954" y="7962"/>
                  </a:lnTo>
                  <a:lnTo>
                    <a:pt x="1759" y="7865"/>
                  </a:lnTo>
                  <a:lnTo>
                    <a:pt x="1564" y="7718"/>
                  </a:lnTo>
                  <a:lnTo>
                    <a:pt x="1417" y="7523"/>
                  </a:lnTo>
                  <a:lnTo>
                    <a:pt x="1319" y="7327"/>
                  </a:lnTo>
                  <a:lnTo>
                    <a:pt x="1246" y="7083"/>
                  </a:lnTo>
                  <a:lnTo>
                    <a:pt x="1222" y="6863"/>
                  </a:lnTo>
                  <a:lnTo>
                    <a:pt x="1222" y="0"/>
                  </a:lnTo>
                  <a:lnTo>
                    <a:pt x="953" y="220"/>
                  </a:lnTo>
                  <a:lnTo>
                    <a:pt x="880" y="293"/>
                  </a:lnTo>
                  <a:lnTo>
                    <a:pt x="806" y="342"/>
                  </a:lnTo>
                  <a:lnTo>
                    <a:pt x="709" y="367"/>
                  </a:lnTo>
                  <a:lnTo>
                    <a:pt x="513" y="367"/>
                  </a:lnTo>
                  <a:lnTo>
                    <a:pt x="416" y="342"/>
                  </a:lnTo>
                  <a:lnTo>
                    <a:pt x="342" y="293"/>
                  </a:lnTo>
                  <a:lnTo>
                    <a:pt x="269" y="220"/>
                  </a:lnTo>
                  <a:lnTo>
                    <a:pt x="1" y="0"/>
                  </a:lnTo>
                  <a:close/>
                </a:path>
              </a:pathLst>
            </a:custGeom>
            <a:grpFill/>
            <a:ln>
              <a:noFill/>
            </a:ln>
          </p:spPr>
          <p:txBody>
            <a:bodyPr spcFirstLastPara="1" wrap="square" lIns="121900" tIns="121900" rIns="121900" bIns="121900" anchor="ctr" anchorCtr="0">
              <a:noAutofit/>
            </a:bodyPr>
            <a:lstStyle/>
            <a:p>
              <a:endParaRPr sz="2400"/>
            </a:p>
          </p:txBody>
        </p:sp>
        <p:sp>
          <p:nvSpPr>
            <p:cNvPr id="395" name="Google Shape;395;p39"/>
            <p:cNvSpPr/>
            <p:nvPr/>
          </p:nvSpPr>
          <p:spPr>
            <a:xfrm>
              <a:off x="6617400" y="931125"/>
              <a:ext cx="483600" cy="259500"/>
            </a:xfrm>
            <a:custGeom>
              <a:avLst/>
              <a:gdLst/>
              <a:ahLst/>
              <a:cxnLst/>
              <a:rect l="l" t="t" r="r" b="b"/>
              <a:pathLst>
                <a:path w="19344" h="10380" extrusionOk="0">
                  <a:moveTo>
                    <a:pt x="5252" y="9769"/>
                  </a:moveTo>
                  <a:lnTo>
                    <a:pt x="5252" y="9769"/>
                  </a:lnTo>
                  <a:lnTo>
                    <a:pt x="5252" y="9769"/>
                  </a:lnTo>
                  <a:close/>
                  <a:moveTo>
                    <a:pt x="9672" y="0"/>
                  </a:moveTo>
                  <a:lnTo>
                    <a:pt x="9550" y="25"/>
                  </a:lnTo>
                  <a:lnTo>
                    <a:pt x="9428" y="49"/>
                  </a:lnTo>
                  <a:lnTo>
                    <a:pt x="9330" y="122"/>
                  </a:lnTo>
                  <a:lnTo>
                    <a:pt x="9232" y="196"/>
                  </a:lnTo>
                  <a:lnTo>
                    <a:pt x="9159" y="269"/>
                  </a:lnTo>
                  <a:lnTo>
                    <a:pt x="9110" y="367"/>
                  </a:lnTo>
                  <a:lnTo>
                    <a:pt x="9086" y="489"/>
                  </a:lnTo>
                  <a:lnTo>
                    <a:pt x="9062" y="611"/>
                  </a:lnTo>
                  <a:lnTo>
                    <a:pt x="9062" y="1246"/>
                  </a:lnTo>
                  <a:lnTo>
                    <a:pt x="8622" y="1270"/>
                  </a:lnTo>
                  <a:lnTo>
                    <a:pt x="8182" y="1343"/>
                  </a:lnTo>
                  <a:lnTo>
                    <a:pt x="7767" y="1417"/>
                  </a:lnTo>
                  <a:lnTo>
                    <a:pt x="7328" y="1514"/>
                  </a:lnTo>
                  <a:lnTo>
                    <a:pt x="6912" y="1612"/>
                  </a:lnTo>
                  <a:lnTo>
                    <a:pt x="6497" y="1759"/>
                  </a:lnTo>
                  <a:lnTo>
                    <a:pt x="6082" y="1905"/>
                  </a:lnTo>
                  <a:lnTo>
                    <a:pt x="5691" y="2076"/>
                  </a:lnTo>
                  <a:lnTo>
                    <a:pt x="5300" y="2247"/>
                  </a:lnTo>
                  <a:lnTo>
                    <a:pt x="4910" y="2467"/>
                  </a:lnTo>
                  <a:lnTo>
                    <a:pt x="4543" y="2687"/>
                  </a:lnTo>
                  <a:lnTo>
                    <a:pt x="4177" y="2931"/>
                  </a:lnTo>
                  <a:lnTo>
                    <a:pt x="3811" y="3175"/>
                  </a:lnTo>
                  <a:lnTo>
                    <a:pt x="3469" y="3468"/>
                  </a:lnTo>
                  <a:lnTo>
                    <a:pt x="3151" y="3761"/>
                  </a:lnTo>
                  <a:lnTo>
                    <a:pt x="2834" y="4054"/>
                  </a:lnTo>
                  <a:lnTo>
                    <a:pt x="2516" y="4372"/>
                  </a:lnTo>
                  <a:lnTo>
                    <a:pt x="2223" y="4714"/>
                  </a:lnTo>
                  <a:lnTo>
                    <a:pt x="1930" y="5080"/>
                  </a:lnTo>
                  <a:lnTo>
                    <a:pt x="1686" y="5422"/>
                  </a:lnTo>
                  <a:lnTo>
                    <a:pt x="1442" y="5788"/>
                  </a:lnTo>
                  <a:lnTo>
                    <a:pt x="1222" y="6179"/>
                  </a:lnTo>
                  <a:lnTo>
                    <a:pt x="1002" y="6570"/>
                  </a:lnTo>
                  <a:lnTo>
                    <a:pt x="807" y="6961"/>
                  </a:lnTo>
                  <a:lnTo>
                    <a:pt x="660" y="7376"/>
                  </a:lnTo>
                  <a:lnTo>
                    <a:pt x="489" y="7791"/>
                  </a:lnTo>
                  <a:lnTo>
                    <a:pt x="367" y="8206"/>
                  </a:lnTo>
                  <a:lnTo>
                    <a:pt x="245" y="8622"/>
                  </a:lnTo>
                  <a:lnTo>
                    <a:pt x="172" y="9061"/>
                  </a:lnTo>
                  <a:lnTo>
                    <a:pt x="98" y="9501"/>
                  </a:lnTo>
                  <a:lnTo>
                    <a:pt x="25" y="9940"/>
                  </a:lnTo>
                  <a:lnTo>
                    <a:pt x="1" y="10380"/>
                  </a:lnTo>
                  <a:lnTo>
                    <a:pt x="196" y="10111"/>
                  </a:lnTo>
                  <a:lnTo>
                    <a:pt x="465" y="9867"/>
                  </a:lnTo>
                  <a:lnTo>
                    <a:pt x="758" y="9647"/>
                  </a:lnTo>
                  <a:lnTo>
                    <a:pt x="1075" y="9452"/>
                  </a:lnTo>
                  <a:lnTo>
                    <a:pt x="1442" y="9305"/>
                  </a:lnTo>
                  <a:lnTo>
                    <a:pt x="1808" y="9183"/>
                  </a:lnTo>
                  <a:lnTo>
                    <a:pt x="2223" y="9110"/>
                  </a:lnTo>
                  <a:lnTo>
                    <a:pt x="2638" y="9086"/>
                  </a:lnTo>
                  <a:lnTo>
                    <a:pt x="2956" y="9110"/>
                  </a:lnTo>
                  <a:lnTo>
                    <a:pt x="3249" y="9134"/>
                  </a:lnTo>
                  <a:lnTo>
                    <a:pt x="3542" y="9208"/>
                  </a:lnTo>
                  <a:lnTo>
                    <a:pt x="3811" y="9281"/>
                  </a:lnTo>
                  <a:lnTo>
                    <a:pt x="4079" y="9379"/>
                  </a:lnTo>
                  <a:lnTo>
                    <a:pt x="4323" y="9501"/>
                  </a:lnTo>
                  <a:lnTo>
                    <a:pt x="4543" y="9647"/>
                  </a:lnTo>
                  <a:lnTo>
                    <a:pt x="4763" y="9794"/>
                  </a:lnTo>
                  <a:lnTo>
                    <a:pt x="4812" y="9305"/>
                  </a:lnTo>
                  <a:lnTo>
                    <a:pt x="4934" y="8573"/>
                  </a:lnTo>
                  <a:lnTo>
                    <a:pt x="5007" y="8109"/>
                  </a:lnTo>
                  <a:lnTo>
                    <a:pt x="5129" y="7620"/>
                  </a:lnTo>
                  <a:lnTo>
                    <a:pt x="5276" y="7107"/>
                  </a:lnTo>
                  <a:lnTo>
                    <a:pt x="5447" y="6546"/>
                  </a:lnTo>
                  <a:lnTo>
                    <a:pt x="5642" y="5984"/>
                  </a:lnTo>
                  <a:lnTo>
                    <a:pt x="5887" y="5373"/>
                  </a:lnTo>
                  <a:lnTo>
                    <a:pt x="6180" y="4763"/>
                  </a:lnTo>
                  <a:lnTo>
                    <a:pt x="6522" y="4152"/>
                  </a:lnTo>
                  <a:lnTo>
                    <a:pt x="6888" y="3542"/>
                  </a:lnTo>
                  <a:lnTo>
                    <a:pt x="7303" y="2931"/>
                  </a:lnTo>
                  <a:lnTo>
                    <a:pt x="7792" y="2345"/>
                  </a:lnTo>
                  <a:lnTo>
                    <a:pt x="8329" y="1783"/>
                  </a:lnTo>
                  <a:lnTo>
                    <a:pt x="8402" y="1710"/>
                  </a:lnTo>
                  <a:lnTo>
                    <a:pt x="8597" y="1710"/>
                  </a:lnTo>
                  <a:lnTo>
                    <a:pt x="8671" y="1783"/>
                  </a:lnTo>
                  <a:lnTo>
                    <a:pt x="8720" y="1856"/>
                  </a:lnTo>
                  <a:lnTo>
                    <a:pt x="8744" y="1954"/>
                  </a:lnTo>
                  <a:lnTo>
                    <a:pt x="8720" y="2027"/>
                  </a:lnTo>
                  <a:lnTo>
                    <a:pt x="8671" y="2125"/>
                  </a:lnTo>
                  <a:lnTo>
                    <a:pt x="8182" y="2662"/>
                  </a:lnTo>
                  <a:lnTo>
                    <a:pt x="7718" y="3200"/>
                  </a:lnTo>
                  <a:lnTo>
                    <a:pt x="7328" y="3786"/>
                  </a:lnTo>
                  <a:lnTo>
                    <a:pt x="6961" y="4348"/>
                  </a:lnTo>
                  <a:lnTo>
                    <a:pt x="6668" y="4934"/>
                  </a:lnTo>
                  <a:lnTo>
                    <a:pt x="6375" y="5495"/>
                  </a:lnTo>
                  <a:lnTo>
                    <a:pt x="6155" y="6082"/>
                  </a:lnTo>
                  <a:lnTo>
                    <a:pt x="5960" y="6619"/>
                  </a:lnTo>
                  <a:lnTo>
                    <a:pt x="5789" y="7156"/>
                  </a:lnTo>
                  <a:lnTo>
                    <a:pt x="5642" y="7645"/>
                  </a:lnTo>
                  <a:lnTo>
                    <a:pt x="5520" y="8109"/>
                  </a:lnTo>
                  <a:lnTo>
                    <a:pt x="5423" y="8548"/>
                  </a:lnTo>
                  <a:lnTo>
                    <a:pt x="5300" y="9257"/>
                  </a:lnTo>
                  <a:lnTo>
                    <a:pt x="5252" y="9769"/>
                  </a:lnTo>
                  <a:lnTo>
                    <a:pt x="5471" y="9623"/>
                  </a:lnTo>
                  <a:lnTo>
                    <a:pt x="5691" y="9476"/>
                  </a:lnTo>
                  <a:lnTo>
                    <a:pt x="5935" y="9379"/>
                  </a:lnTo>
                  <a:lnTo>
                    <a:pt x="6180" y="9281"/>
                  </a:lnTo>
                  <a:lnTo>
                    <a:pt x="6448" y="9208"/>
                  </a:lnTo>
                  <a:lnTo>
                    <a:pt x="6741" y="9134"/>
                  </a:lnTo>
                  <a:lnTo>
                    <a:pt x="7034" y="9110"/>
                  </a:lnTo>
                  <a:lnTo>
                    <a:pt x="7328" y="9086"/>
                  </a:lnTo>
                  <a:lnTo>
                    <a:pt x="7645" y="9110"/>
                  </a:lnTo>
                  <a:lnTo>
                    <a:pt x="7938" y="9134"/>
                  </a:lnTo>
                  <a:lnTo>
                    <a:pt x="8207" y="9208"/>
                  </a:lnTo>
                  <a:lnTo>
                    <a:pt x="8475" y="9281"/>
                  </a:lnTo>
                  <a:lnTo>
                    <a:pt x="8744" y="9379"/>
                  </a:lnTo>
                  <a:lnTo>
                    <a:pt x="8988" y="9501"/>
                  </a:lnTo>
                  <a:lnTo>
                    <a:pt x="9208" y="9623"/>
                  </a:lnTo>
                  <a:lnTo>
                    <a:pt x="9428" y="9794"/>
                  </a:lnTo>
                  <a:lnTo>
                    <a:pt x="9428" y="1954"/>
                  </a:lnTo>
                  <a:lnTo>
                    <a:pt x="9452" y="1856"/>
                  </a:lnTo>
                  <a:lnTo>
                    <a:pt x="9501" y="1783"/>
                  </a:lnTo>
                  <a:lnTo>
                    <a:pt x="9574" y="1710"/>
                  </a:lnTo>
                  <a:lnTo>
                    <a:pt x="9770" y="1710"/>
                  </a:lnTo>
                  <a:lnTo>
                    <a:pt x="9843" y="1783"/>
                  </a:lnTo>
                  <a:lnTo>
                    <a:pt x="9892" y="1856"/>
                  </a:lnTo>
                  <a:lnTo>
                    <a:pt x="9916" y="1954"/>
                  </a:lnTo>
                  <a:lnTo>
                    <a:pt x="9916" y="9794"/>
                  </a:lnTo>
                  <a:lnTo>
                    <a:pt x="10136" y="9623"/>
                  </a:lnTo>
                  <a:lnTo>
                    <a:pt x="10356" y="9501"/>
                  </a:lnTo>
                  <a:lnTo>
                    <a:pt x="10600" y="9379"/>
                  </a:lnTo>
                  <a:lnTo>
                    <a:pt x="10869" y="9281"/>
                  </a:lnTo>
                  <a:lnTo>
                    <a:pt x="11137" y="9208"/>
                  </a:lnTo>
                  <a:lnTo>
                    <a:pt x="11406" y="9134"/>
                  </a:lnTo>
                  <a:lnTo>
                    <a:pt x="11699" y="9110"/>
                  </a:lnTo>
                  <a:lnTo>
                    <a:pt x="12017" y="9086"/>
                  </a:lnTo>
                  <a:lnTo>
                    <a:pt x="12310" y="9110"/>
                  </a:lnTo>
                  <a:lnTo>
                    <a:pt x="12603" y="9134"/>
                  </a:lnTo>
                  <a:lnTo>
                    <a:pt x="12896" y="9208"/>
                  </a:lnTo>
                  <a:lnTo>
                    <a:pt x="13165" y="9281"/>
                  </a:lnTo>
                  <a:lnTo>
                    <a:pt x="13409" y="9379"/>
                  </a:lnTo>
                  <a:lnTo>
                    <a:pt x="13653" y="9476"/>
                  </a:lnTo>
                  <a:lnTo>
                    <a:pt x="13873" y="9623"/>
                  </a:lnTo>
                  <a:lnTo>
                    <a:pt x="14093" y="9769"/>
                  </a:lnTo>
                  <a:lnTo>
                    <a:pt x="14019" y="9257"/>
                  </a:lnTo>
                  <a:lnTo>
                    <a:pt x="13897" y="8548"/>
                  </a:lnTo>
                  <a:lnTo>
                    <a:pt x="13824" y="8109"/>
                  </a:lnTo>
                  <a:lnTo>
                    <a:pt x="13702" y="7645"/>
                  </a:lnTo>
                  <a:lnTo>
                    <a:pt x="13555" y="7132"/>
                  </a:lnTo>
                  <a:lnTo>
                    <a:pt x="13384" y="6619"/>
                  </a:lnTo>
                  <a:lnTo>
                    <a:pt x="13189" y="6057"/>
                  </a:lnTo>
                  <a:lnTo>
                    <a:pt x="12945" y="5495"/>
                  </a:lnTo>
                  <a:lnTo>
                    <a:pt x="12676" y="4934"/>
                  </a:lnTo>
                  <a:lnTo>
                    <a:pt x="12359" y="4348"/>
                  </a:lnTo>
                  <a:lnTo>
                    <a:pt x="12017" y="3786"/>
                  </a:lnTo>
                  <a:lnTo>
                    <a:pt x="11626" y="3200"/>
                  </a:lnTo>
                  <a:lnTo>
                    <a:pt x="11162" y="2662"/>
                  </a:lnTo>
                  <a:lnTo>
                    <a:pt x="10673" y="2125"/>
                  </a:lnTo>
                  <a:lnTo>
                    <a:pt x="10625" y="2027"/>
                  </a:lnTo>
                  <a:lnTo>
                    <a:pt x="10600" y="1954"/>
                  </a:lnTo>
                  <a:lnTo>
                    <a:pt x="10625" y="1856"/>
                  </a:lnTo>
                  <a:lnTo>
                    <a:pt x="10673" y="1783"/>
                  </a:lnTo>
                  <a:lnTo>
                    <a:pt x="10747" y="1710"/>
                  </a:lnTo>
                  <a:lnTo>
                    <a:pt x="10942" y="1710"/>
                  </a:lnTo>
                  <a:lnTo>
                    <a:pt x="11015" y="1783"/>
                  </a:lnTo>
                  <a:lnTo>
                    <a:pt x="11553" y="2345"/>
                  </a:lnTo>
                  <a:lnTo>
                    <a:pt x="12017" y="2931"/>
                  </a:lnTo>
                  <a:lnTo>
                    <a:pt x="12456" y="3542"/>
                  </a:lnTo>
                  <a:lnTo>
                    <a:pt x="12823" y="4152"/>
                  </a:lnTo>
                  <a:lnTo>
                    <a:pt x="13165" y="4787"/>
                  </a:lnTo>
                  <a:lnTo>
                    <a:pt x="13458" y="5373"/>
                  </a:lnTo>
                  <a:lnTo>
                    <a:pt x="13702" y="5984"/>
                  </a:lnTo>
                  <a:lnTo>
                    <a:pt x="13897" y="6546"/>
                  </a:lnTo>
                  <a:lnTo>
                    <a:pt x="14068" y="7107"/>
                  </a:lnTo>
                  <a:lnTo>
                    <a:pt x="14215" y="7620"/>
                  </a:lnTo>
                  <a:lnTo>
                    <a:pt x="14337" y="8109"/>
                  </a:lnTo>
                  <a:lnTo>
                    <a:pt x="14410" y="8573"/>
                  </a:lnTo>
                  <a:lnTo>
                    <a:pt x="14532" y="9305"/>
                  </a:lnTo>
                  <a:lnTo>
                    <a:pt x="14581" y="9794"/>
                  </a:lnTo>
                  <a:lnTo>
                    <a:pt x="14801" y="9647"/>
                  </a:lnTo>
                  <a:lnTo>
                    <a:pt x="15021" y="9501"/>
                  </a:lnTo>
                  <a:lnTo>
                    <a:pt x="15265" y="9379"/>
                  </a:lnTo>
                  <a:lnTo>
                    <a:pt x="15534" y="9281"/>
                  </a:lnTo>
                  <a:lnTo>
                    <a:pt x="15802" y="9208"/>
                  </a:lnTo>
                  <a:lnTo>
                    <a:pt x="16095" y="9134"/>
                  </a:lnTo>
                  <a:lnTo>
                    <a:pt x="16388" y="9110"/>
                  </a:lnTo>
                  <a:lnTo>
                    <a:pt x="16706" y="9086"/>
                  </a:lnTo>
                  <a:lnTo>
                    <a:pt x="17121" y="9110"/>
                  </a:lnTo>
                  <a:lnTo>
                    <a:pt x="17536" y="9183"/>
                  </a:lnTo>
                  <a:lnTo>
                    <a:pt x="17903" y="9305"/>
                  </a:lnTo>
                  <a:lnTo>
                    <a:pt x="18269" y="9452"/>
                  </a:lnTo>
                  <a:lnTo>
                    <a:pt x="18587" y="9647"/>
                  </a:lnTo>
                  <a:lnTo>
                    <a:pt x="18880" y="9867"/>
                  </a:lnTo>
                  <a:lnTo>
                    <a:pt x="19148" y="10111"/>
                  </a:lnTo>
                  <a:lnTo>
                    <a:pt x="19344" y="10380"/>
                  </a:lnTo>
                  <a:lnTo>
                    <a:pt x="19319" y="9940"/>
                  </a:lnTo>
                  <a:lnTo>
                    <a:pt x="19246" y="9501"/>
                  </a:lnTo>
                  <a:lnTo>
                    <a:pt x="19173" y="9061"/>
                  </a:lnTo>
                  <a:lnTo>
                    <a:pt x="19099" y="8622"/>
                  </a:lnTo>
                  <a:lnTo>
                    <a:pt x="18977" y="8206"/>
                  </a:lnTo>
                  <a:lnTo>
                    <a:pt x="18855" y="7791"/>
                  </a:lnTo>
                  <a:lnTo>
                    <a:pt x="18684" y="7376"/>
                  </a:lnTo>
                  <a:lnTo>
                    <a:pt x="18538" y="6961"/>
                  </a:lnTo>
                  <a:lnTo>
                    <a:pt x="18342" y="6570"/>
                  </a:lnTo>
                  <a:lnTo>
                    <a:pt x="18122" y="6179"/>
                  </a:lnTo>
                  <a:lnTo>
                    <a:pt x="17903" y="5788"/>
                  </a:lnTo>
                  <a:lnTo>
                    <a:pt x="17658" y="5422"/>
                  </a:lnTo>
                  <a:lnTo>
                    <a:pt x="17414" y="5080"/>
                  </a:lnTo>
                  <a:lnTo>
                    <a:pt x="17121" y="4714"/>
                  </a:lnTo>
                  <a:lnTo>
                    <a:pt x="16828" y="4372"/>
                  </a:lnTo>
                  <a:lnTo>
                    <a:pt x="16511" y="4054"/>
                  </a:lnTo>
                  <a:lnTo>
                    <a:pt x="16193" y="3761"/>
                  </a:lnTo>
                  <a:lnTo>
                    <a:pt x="15876" y="3468"/>
                  </a:lnTo>
                  <a:lnTo>
                    <a:pt x="15534" y="3175"/>
                  </a:lnTo>
                  <a:lnTo>
                    <a:pt x="15167" y="2931"/>
                  </a:lnTo>
                  <a:lnTo>
                    <a:pt x="14801" y="2687"/>
                  </a:lnTo>
                  <a:lnTo>
                    <a:pt x="14435" y="2467"/>
                  </a:lnTo>
                  <a:lnTo>
                    <a:pt x="14044" y="2247"/>
                  </a:lnTo>
                  <a:lnTo>
                    <a:pt x="13653" y="2076"/>
                  </a:lnTo>
                  <a:lnTo>
                    <a:pt x="13262" y="1905"/>
                  </a:lnTo>
                  <a:lnTo>
                    <a:pt x="12847" y="1759"/>
                  </a:lnTo>
                  <a:lnTo>
                    <a:pt x="12432" y="1612"/>
                  </a:lnTo>
                  <a:lnTo>
                    <a:pt x="12017" y="1514"/>
                  </a:lnTo>
                  <a:lnTo>
                    <a:pt x="11577" y="1417"/>
                  </a:lnTo>
                  <a:lnTo>
                    <a:pt x="11162" y="1343"/>
                  </a:lnTo>
                  <a:lnTo>
                    <a:pt x="10722" y="1270"/>
                  </a:lnTo>
                  <a:lnTo>
                    <a:pt x="10283" y="1246"/>
                  </a:lnTo>
                  <a:lnTo>
                    <a:pt x="10283" y="611"/>
                  </a:lnTo>
                  <a:lnTo>
                    <a:pt x="10258" y="489"/>
                  </a:lnTo>
                  <a:lnTo>
                    <a:pt x="10234" y="367"/>
                  </a:lnTo>
                  <a:lnTo>
                    <a:pt x="10185" y="269"/>
                  </a:lnTo>
                  <a:lnTo>
                    <a:pt x="10112" y="196"/>
                  </a:lnTo>
                  <a:lnTo>
                    <a:pt x="10014" y="122"/>
                  </a:lnTo>
                  <a:lnTo>
                    <a:pt x="9916" y="49"/>
                  </a:lnTo>
                  <a:lnTo>
                    <a:pt x="9794" y="25"/>
                  </a:lnTo>
                  <a:lnTo>
                    <a:pt x="9672" y="0"/>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396" name="Google Shape;396;p39"/>
          <p:cNvGrpSpPr/>
          <p:nvPr/>
        </p:nvGrpSpPr>
        <p:grpSpPr>
          <a:xfrm>
            <a:off x="1250117" y="2490213"/>
            <a:ext cx="405171" cy="275456"/>
            <a:chOff x="559275" y="1683950"/>
            <a:chExt cx="466500" cy="327300"/>
          </a:xfrm>
          <a:solidFill>
            <a:srgbClr val="00B0F0"/>
          </a:solidFill>
        </p:grpSpPr>
        <p:sp>
          <p:nvSpPr>
            <p:cNvPr id="397" name="Google Shape;397;p39"/>
            <p:cNvSpPr/>
            <p:nvPr/>
          </p:nvSpPr>
          <p:spPr>
            <a:xfrm>
              <a:off x="559275" y="1683950"/>
              <a:ext cx="466500" cy="197850"/>
            </a:xfrm>
            <a:custGeom>
              <a:avLst/>
              <a:gdLst/>
              <a:ahLst/>
              <a:cxnLst/>
              <a:rect l="l" t="t" r="r" b="b"/>
              <a:pathLst>
                <a:path w="18660" h="7914" extrusionOk="0">
                  <a:moveTo>
                    <a:pt x="391" y="1"/>
                  </a:moveTo>
                  <a:lnTo>
                    <a:pt x="293" y="50"/>
                  </a:lnTo>
                  <a:lnTo>
                    <a:pt x="220" y="74"/>
                  </a:lnTo>
                  <a:lnTo>
                    <a:pt x="147" y="147"/>
                  </a:lnTo>
                  <a:lnTo>
                    <a:pt x="74" y="221"/>
                  </a:lnTo>
                  <a:lnTo>
                    <a:pt x="49" y="294"/>
                  </a:lnTo>
                  <a:lnTo>
                    <a:pt x="0" y="392"/>
                  </a:lnTo>
                  <a:lnTo>
                    <a:pt x="0" y="489"/>
                  </a:lnTo>
                  <a:lnTo>
                    <a:pt x="0" y="1173"/>
                  </a:lnTo>
                  <a:lnTo>
                    <a:pt x="9330" y="7914"/>
                  </a:lnTo>
                  <a:lnTo>
                    <a:pt x="18659" y="1173"/>
                  </a:lnTo>
                  <a:lnTo>
                    <a:pt x="18659" y="489"/>
                  </a:lnTo>
                  <a:lnTo>
                    <a:pt x="18659" y="392"/>
                  </a:lnTo>
                  <a:lnTo>
                    <a:pt x="18611" y="294"/>
                  </a:lnTo>
                  <a:lnTo>
                    <a:pt x="18586" y="221"/>
                  </a:lnTo>
                  <a:lnTo>
                    <a:pt x="18513" y="147"/>
                  </a:lnTo>
                  <a:lnTo>
                    <a:pt x="18440" y="74"/>
                  </a:lnTo>
                  <a:lnTo>
                    <a:pt x="18366" y="50"/>
                  </a:lnTo>
                  <a:lnTo>
                    <a:pt x="18269" y="1"/>
                  </a:lnTo>
                  <a:close/>
                </a:path>
              </a:pathLst>
            </a:custGeom>
            <a:grpFill/>
            <a:ln>
              <a:noFill/>
            </a:ln>
          </p:spPr>
          <p:txBody>
            <a:bodyPr spcFirstLastPara="1" wrap="square" lIns="121900" tIns="121900" rIns="121900" bIns="121900" anchor="ctr" anchorCtr="0">
              <a:noAutofit/>
            </a:bodyPr>
            <a:lstStyle/>
            <a:p>
              <a:endParaRPr sz="2400"/>
            </a:p>
          </p:txBody>
        </p:sp>
        <p:sp>
          <p:nvSpPr>
            <p:cNvPr id="398" name="Google Shape;398;p39"/>
            <p:cNvSpPr/>
            <p:nvPr/>
          </p:nvSpPr>
          <p:spPr>
            <a:xfrm>
              <a:off x="559275" y="1727925"/>
              <a:ext cx="466500" cy="283325"/>
            </a:xfrm>
            <a:custGeom>
              <a:avLst/>
              <a:gdLst/>
              <a:ahLst/>
              <a:cxnLst/>
              <a:rect l="l" t="t" r="r" b="b"/>
              <a:pathLst>
                <a:path w="18660" h="11333" extrusionOk="0">
                  <a:moveTo>
                    <a:pt x="0" y="0"/>
                  </a:moveTo>
                  <a:lnTo>
                    <a:pt x="0" y="10844"/>
                  </a:lnTo>
                  <a:lnTo>
                    <a:pt x="0" y="10917"/>
                  </a:lnTo>
                  <a:lnTo>
                    <a:pt x="5129" y="7230"/>
                  </a:lnTo>
                  <a:lnTo>
                    <a:pt x="5227" y="7181"/>
                  </a:lnTo>
                  <a:lnTo>
                    <a:pt x="5325" y="7181"/>
                  </a:lnTo>
                  <a:lnTo>
                    <a:pt x="5398" y="7205"/>
                  </a:lnTo>
                  <a:lnTo>
                    <a:pt x="5471" y="7278"/>
                  </a:lnTo>
                  <a:lnTo>
                    <a:pt x="5520" y="7376"/>
                  </a:lnTo>
                  <a:lnTo>
                    <a:pt x="5520" y="7474"/>
                  </a:lnTo>
                  <a:lnTo>
                    <a:pt x="5471" y="7547"/>
                  </a:lnTo>
                  <a:lnTo>
                    <a:pt x="5422" y="7620"/>
                  </a:lnTo>
                  <a:lnTo>
                    <a:pt x="318" y="11308"/>
                  </a:lnTo>
                  <a:lnTo>
                    <a:pt x="415" y="11333"/>
                  </a:lnTo>
                  <a:lnTo>
                    <a:pt x="18244" y="11333"/>
                  </a:lnTo>
                  <a:lnTo>
                    <a:pt x="18342" y="11308"/>
                  </a:lnTo>
                  <a:lnTo>
                    <a:pt x="13238" y="7620"/>
                  </a:lnTo>
                  <a:lnTo>
                    <a:pt x="13189" y="7547"/>
                  </a:lnTo>
                  <a:lnTo>
                    <a:pt x="13140" y="7474"/>
                  </a:lnTo>
                  <a:lnTo>
                    <a:pt x="13140" y="7376"/>
                  </a:lnTo>
                  <a:lnTo>
                    <a:pt x="13189" y="7278"/>
                  </a:lnTo>
                  <a:lnTo>
                    <a:pt x="13262" y="7205"/>
                  </a:lnTo>
                  <a:lnTo>
                    <a:pt x="13335" y="7181"/>
                  </a:lnTo>
                  <a:lnTo>
                    <a:pt x="13433" y="7181"/>
                  </a:lnTo>
                  <a:lnTo>
                    <a:pt x="13531" y="7230"/>
                  </a:lnTo>
                  <a:lnTo>
                    <a:pt x="18659" y="10917"/>
                  </a:lnTo>
                  <a:lnTo>
                    <a:pt x="18659" y="10844"/>
                  </a:lnTo>
                  <a:lnTo>
                    <a:pt x="18659" y="0"/>
                  </a:lnTo>
                  <a:lnTo>
                    <a:pt x="9476" y="6643"/>
                  </a:lnTo>
                  <a:lnTo>
                    <a:pt x="9403" y="6692"/>
                  </a:lnTo>
                  <a:lnTo>
                    <a:pt x="9257" y="6692"/>
                  </a:lnTo>
                  <a:lnTo>
                    <a:pt x="9183" y="6643"/>
                  </a:lnTo>
                  <a:lnTo>
                    <a:pt x="0" y="0"/>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399" name="Google Shape;399;p39"/>
          <p:cNvGrpSpPr/>
          <p:nvPr/>
        </p:nvGrpSpPr>
        <p:grpSpPr>
          <a:xfrm>
            <a:off x="1835573" y="2435762"/>
            <a:ext cx="405171" cy="384380"/>
            <a:chOff x="1233350" y="1619250"/>
            <a:chExt cx="466500" cy="456725"/>
          </a:xfrm>
          <a:solidFill>
            <a:srgbClr val="00B0F0"/>
          </a:solidFill>
        </p:grpSpPr>
        <p:sp>
          <p:nvSpPr>
            <p:cNvPr id="400" name="Google Shape;400;p39"/>
            <p:cNvSpPr/>
            <p:nvPr/>
          </p:nvSpPr>
          <p:spPr>
            <a:xfrm>
              <a:off x="1233350" y="1619250"/>
              <a:ext cx="466500" cy="456725"/>
            </a:xfrm>
            <a:custGeom>
              <a:avLst/>
              <a:gdLst/>
              <a:ahLst/>
              <a:cxnLst/>
              <a:rect l="l" t="t" r="r" b="b"/>
              <a:pathLst>
                <a:path w="18660" h="18269" extrusionOk="0">
                  <a:moveTo>
                    <a:pt x="14923" y="5080"/>
                  </a:moveTo>
                  <a:lnTo>
                    <a:pt x="14923" y="9037"/>
                  </a:lnTo>
                  <a:lnTo>
                    <a:pt x="17316" y="7913"/>
                  </a:lnTo>
                  <a:lnTo>
                    <a:pt x="9476" y="13579"/>
                  </a:lnTo>
                  <a:lnTo>
                    <a:pt x="9403" y="13604"/>
                  </a:lnTo>
                  <a:lnTo>
                    <a:pt x="9330" y="13628"/>
                  </a:lnTo>
                  <a:lnTo>
                    <a:pt x="9257" y="13604"/>
                  </a:lnTo>
                  <a:lnTo>
                    <a:pt x="9183" y="13579"/>
                  </a:lnTo>
                  <a:lnTo>
                    <a:pt x="1344" y="7913"/>
                  </a:lnTo>
                  <a:lnTo>
                    <a:pt x="3737" y="9037"/>
                  </a:lnTo>
                  <a:lnTo>
                    <a:pt x="3737" y="5080"/>
                  </a:lnTo>
                  <a:close/>
                  <a:moveTo>
                    <a:pt x="9330" y="0"/>
                  </a:moveTo>
                  <a:lnTo>
                    <a:pt x="0" y="6741"/>
                  </a:lnTo>
                  <a:lnTo>
                    <a:pt x="0" y="17780"/>
                  </a:lnTo>
                  <a:lnTo>
                    <a:pt x="0" y="17853"/>
                  </a:lnTo>
                  <a:lnTo>
                    <a:pt x="5129" y="14165"/>
                  </a:lnTo>
                  <a:lnTo>
                    <a:pt x="5227" y="14117"/>
                  </a:lnTo>
                  <a:lnTo>
                    <a:pt x="5325" y="14117"/>
                  </a:lnTo>
                  <a:lnTo>
                    <a:pt x="5398" y="14141"/>
                  </a:lnTo>
                  <a:lnTo>
                    <a:pt x="5471" y="14214"/>
                  </a:lnTo>
                  <a:lnTo>
                    <a:pt x="5520" y="14312"/>
                  </a:lnTo>
                  <a:lnTo>
                    <a:pt x="5520" y="14385"/>
                  </a:lnTo>
                  <a:lnTo>
                    <a:pt x="5471" y="14483"/>
                  </a:lnTo>
                  <a:lnTo>
                    <a:pt x="5422" y="14556"/>
                  </a:lnTo>
                  <a:lnTo>
                    <a:pt x="318" y="18244"/>
                  </a:lnTo>
                  <a:lnTo>
                    <a:pt x="416" y="18244"/>
                  </a:lnTo>
                  <a:lnTo>
                    <a:pt x="489" y="18268"/>
                  </a:lnTo>
                  <a:lnTo>
                    <a:pt x="18171" y="18268"/>
                  </a:lnTo>
                  <a:lnTo>
                    <a:pt x="18244" y="18244"/>
                  </a:lnTo>
                  <a:lnTo>
                    <a:pt x="18342" y="18244"/>
                  </a:lnTo>
                  <a:lnTo>
                    <a:pt x="13238" y="14556"/>
                  </a:lnTo>
                  <a:lnTo>
                    <a:pt x="13189" y="14483"/>
                  </a:lnTo>
                  <a:lnTo>
                    <a:pt x="13140" y="14385"/>
                  </a:lnTo>
                  <a:lnTo>
                    <a:pt x="13140" y="14312"/>
                  </a:lnTo>
                  <a:lnTo>
                    <a:pt x="13189" y="14214"/>
                  </a:lnTo>
                  <a:lnTo>
                    <a:pt x="13262" y="14141"/>
                  </a:lnTo>
                  <a:lnTo>
                    <a:pt x="13335" y="14117"/>
                  </a:lnTo>
                  <a:lnTo>
                    <a:pt x="13433" y="14117"/>
                  </a:lnTo>
                  <a:lnTo>
                    <a:pt x="13531" y="14165"/>
                  </a:lnTo>
                  <a:lnTo>
                    <a:pt x="18660" y="17853"/>
                  </a:lnTo>
                  <a:lnTo>
                    <a:pt x="18660" y="17780"/>
                  </a:lnTo>
                  <a:lnTo>
                    <a:pt x="18660" y="6741"/>
                  </a:lnTo>
                  <a:lnTo>
                    <a:pt x="9330" y="0"/>
                  </a:lnTo>
                  <a:close/>
                </a:path>
              </a:pathLst>
            </a:custGeom>
            <a:grpFill/>
            <a:ln>
              <a:noFill/>
            </a:ln>
          </p:spPr>
          <p:txBody>
            <a:bodyPr spcFirstLastPara="1" wrap="square" lIns="121900" tIns="121900" rIns="121900" bIns="121900" anchor="ctr" anchorCtr="0">
              <a:noAutofit/>
            </a:bodyPr>
            <a:lstStyle/>
            <a:p>
              <a:endParaRPr sz="2400"/>
            </a:p>
          </p:txBody>
        </p:sp>
        <p:sp>
          <p:nvSpPr>
            <p:cNvPr id="401" name="Google Shape;401;p39"/>
            <p:cNvSpPr/>
            <p:nvPr/>
          </p:nvSpPr>
          <p:spPr>
            <a:xfrm>
              <a:off x="1382325" y="1792025"/>
              <a:ext cx="168550" cy="12250"/>
            </a:xfrm>
            <a:custGeom>
              <a:avLst/>
              <a:gdLst/>
              <a:ahLst/>
              <a:cxnLst/>
              <a:rect l="l" t="t" r="r" b="b"/>
              <a:pathLst>
                <a:path w="6742" h="490" extrusionOk="0">
                  <a:moveTo>
                    <a:pt x="147" y="1"/>
                  </a:moveTo>
                  <a:lnTo>
                    <a:pt x="74" y="74"/>
                  </a:lnTo>
                  <a:lnTo>
                    <a:pt x="25" y="147"/>
                  </a:lnTo>
                  <a:lnTo>
                    <a:pt x="1" y="245"/>
                  </a:lnTo>
                  <a:lnTo>
                    <a:pt x="25" y="343"/>
                  </a:lnTo>
                  <a:lnTo>
                    <a:pt x="74" y="416"/>
                  </a:lnTo>
                  <a:lnTo>
                    <a:pt x="147" y="465"/>
                  </a:lnTo>
                  <a:lnTo>
                    <a:pt x="245" y="489"/>
                  </a:lnTo>
                  <a:lnTo>
                    <a:pt x="6497" y="489"/>
                  </a:lnTo>
                  <a:lnTo>
                    <a:pt x="6595" y="465"/>
                  </a:lnTo>
                  <a:lnTo>
                    <a:pt x="6668" y="416"/>
                  </a:lnTo>
                  <a:lnTo>
                    <a:pt x="6717" y="343"/>
                  </a:lnTo>
                  <a:lnTo>
                    <a:pt x="6741" y="245"/>
                  </a:lnTo>
                  <a:lnTo>
                    <a:pt x="6717" y="147"/>
                  </a:lnTo>
                  <a:lnTo>
                    <a:pt x="6668" y="74"/>
                  </a:lnTo>
                  <a:lnTo>
                    <a:pt x="6595" y="1"/>
                  </a:lnTo>
                  <a:close/>
                </a:path>
              </a:pathLst>
            </a:custGeom>
            <a:grpFill/>
            <a:ln>
              <a:noFill/>
            </a:ln>
          </p:spPr>
          <p:txBody>
            <a:bodyPr spcFirstLastPara="1" wrap="square" lIns="121900" tIns="121900" rIns="121900" bIns="121900" anchor="ctr" anchorCtr="0">
              <a:noAutofit/>
            </a:bodyPr>
            <a:lstStyle/>
            <a:p>
              <a:endParaRPr sz="2400"/>
            </a:p>
          </p:txBody>
        </p:sp>
        <p:sp>
          <p:nvSpPr>
            <p:cNvPr id="402" name="Google Shape;402;p39"/>
            <p:cNvSpPr/>
            <p:nvPr/>
          </p:nvSpPr>
          <p:spPr>
            <a:xfrm>
              <a:off x="1382325" y="1825000"/>
              <a:ext cx="168550" cy="12250"/>
            </a:xfrm>
            <a:custGeom>
              <a:avLst/>
              <a:gdLst/>
              <a:ahLst/>
              <a:cxnLst/>
              <a:rect l="l" t="t" r="r" b="b"/>
              <a:pathLst>
                <a:path w="6742" h="490" extrusionOk="0">
                  <a:moveTo>
                    <a:pt x="245" y="1"/>
                  </a:moveTo>
                  <a:lnTo>
                    <a:pt x="147" y="25"/>
                  </a:lnTo>
                  <a:lnTo>
                    <a:pt x="74" y="74"/>
                  </a:lnTo>
                  <a:lnTo>
                    <a:pt x="25" y="147"/>
                  </a:lnTo>
                  <a:lnTo>
                    <a:pt x="1" y="245"/>
                  </a:lnTo>
                  <a:lnTo>
                    <a:pt x="25" y="343"/>
                  </a:lnTo>
                  <a:lnTo>
                    <a:pt x="74" y="416"/>
                  </a:lnTo>
                  <a:lnTo>
                    <a:pt x="147" y="465"/>
                  </a:lnTo>
                  <a:lnTo>
                    <a:pt x="245" y="489"/>
                  </a:lnTo>
                  <a:lnTo>
                    <a:pt x="6497" y="489"/>
                  </a:lnTo>
                  <a:lnTo>
                    <a:pt x="6595" y="465"/>
                  </a:lnTo>
                  <a:lnTo>
                    <a:pt x="6668" y="416"/>
                  </a:lnTo>
                  <a:lnTo>
                    <a:pt x="6717" y="343"/>
                  </a:lnTo>
                  <a:lnTo>
                    <a:pt x="6741" y="245"/>
                  </a:lnTo>
                  <a:lnTo>
                    <a:pt x="6717" y="147"/>
                  </a:lnTo>
                  <a:lnTo>
                    <a:pt x="6668" y="74"/>
                  </a:lnTo>
                  <a:lnTo>
                    <a:pt x="6595" y="25"/>
                  </a:lnTo>
                  <a:lnTo>
                    <a:pt x="6497" y="1"/>
                  </a:lnTo>
                  <a:close/>
                </a:path>
              </a:pathLst>
            </a:custGeom>
            <a:grpFill/>
            <a:ln>
              <a:noFill/>
            </a:ln>
          </p:spPr>
          <p:txBody>
            <a:bodyPr spcFirstLastPara="1" wrap="square" lIns="121900" tIns="121900" rIns="121900" bIns="121900" anchor="ctr" anchorCtr="0">
              <a:noAutofit/>
            </a:bodyPr>
            <a:lstStyle/>
            <a:p>
              <a:endParaRPr sz="2400"/>
            </a:p>
          </p:txBody>
        </p:sp>
        <p:sp>
          <p:nvSpPr>
            <p:cNvPr id="403" name="Google Shape;403;p39"/>
            <p:cNvSpPr/>
            <p:nvPr/>
          </p:nvSpPr>
          <p:spPr>
            <a:xfrm>
              <a:off x="1382325" y="1858575"/>
              <a:ext cx="70850" cy="12250"/>
            </a:xfrm>
            <a:custGeom>
              <a:avLst/>
              <a:gdLst/>
              <a:ahLst/>
              <a:cxnLst/>
              <a:rect l="l" t="t" r="r" b="b"/>
              <a:pathLst>
                <a:path w="2834" h="490" extrusionOk="0">
                  <a:moveTo>
                    <a:pt x="245" y="1"/>
                  </a:moveTo>
                  <a:lnTo>
                    <a:pt x="147" y="25"/>
                  </a:lnTo>
                  <a:lnTo>
                    <a:pt x="74" y="74"/>
                  </a:lnTo>
                  <a:lnTo>
                    <a:pt x="25" y="147"/>
                  </a:lnTo>
                  <a:lnTo>
                    <a:pt x="1" y="245"/>
                  </a:lnTo>
                  <a:lnTo>
                    <a:pt x="25" y="343"/>
                  </a:lnTo>
                  <a:lnTo>
                    <a:pt x="74" y="416"/>
                  </a:lnTo>
                  <a:lnTo>
                    <a:pt x="147" y="465"/>
                  </a:lnTo>
                  <a:lnTo>
                    <a:pt x="245" y="489"/>
                  </a:lnTo>
                  <a:lnTo>
                    <a:pt x="2589" y="489"/>
                  </a:lnTo>
                  <a:lnTo>
                    <a:pt x="2687" y="465"/>
                  </a:lnTo>
                  <a:lnTo>
                    <a:pt x="2760" y="416"/>
                  </a:lnTo>
                  <a:lnTo>
                    <a:pt x="2809" y="343"/>
                  </a:lnTo>
                  <a:lnTo>
                    <a:pt x="2834" y="245"/>
                  </a:lnTo>
                  <a:lnTo>
                    <a:pt x="2809" y="147"/>
                  </a:lnTo>
                  <a:lnTo>
                    <a:pt x="2760" y="74"/>
                  </a:lnTo>
                  <a:lnTo>
                    <a:pt x="2687" y="25"/>
                  </a:lnTo>
                  <a:lnTo>
                    <a:pt x="2589" y="1"/>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404" name="Google Shape;404;p39"/>
          <p:cNvGrpSpPr/>
          <p:nvPr/>
        </p:nvGrpSpPr>
        <p:grpSpPr>
          <a:xfrm>
            <a:off x="2433755" y="2443967"/>
            <a:ext cx="379723" cy="367948"/>
            <a:chOff x="1922075" y="1629000"/>
            <a:chExt cx="437200" cy="437200"/>
          </a:xfrm>
          <a:solidFill>
            <a:srgbClr val="00B0F0"/>
          </a:solidFill>
        </p:grpSpPr>
        <p:sp>
          <p:nvSpPr>
            <p:cNvPr id="405" name="Google Shape;405;p39"/>
            <p:cNvSpPr/>
            <p:nvPr/>
          </p:nvSpPr>
          <p:spPr>
            <a:xfrm>
              <a:off x="2208425" y="1629000"/>
              <a:ext cx="150850" cy="150850"/>
            </a:xfrm>
            <a:custGeom>
              <a:avLst/>
              <a:gdLst/>
              <a:ahLst/>
              <a:cxnLst/>
              <a:rect l="l" t="t" r="r" b="b"/>
              <a:pathLst>
                <a:path w="6034" h="6034" extrusionOk="0">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grpFill/>
            <a:ln>
              <a:noFill/>
            </a:ln>
          </p:spPr>
          <p:txBody>
            <a:bodyPr spcFirstLastPara="1" wrap="square" lIns="121900" tIns="121900" rIns="121900" bIns="121900" anchor="ctr" anchorCtr="0">
              <a:noAutofit/>
            </a:bodyPr>
            <a:lstStyle/>
            <a:p>
              <a:endParaRPr sz="2400"/>
            </a:p>
          </p:txBody>
        </p:sp>
        <p:sp>
          <p:nvSpPr>
            <p:cNvPr id="406" name="Google Shape;406;p39"/>
            <p:cNvSpPr/>
            <p:nvPr/>
          </p:nvSpPr>
          <p:spPr>
            <a:xfrm>
              <a:off x="1922075" y="1686400"/>
              <a:ext cx="379800" cy="379800"/>
            </a:xfrm>
            <a:custGeom>
              <a:avLst/>
              <a:gdLst/>
              <a:ahLst/>
              <a:cxnLst/>
              <a:rect l="l" t="t" r="r" b="b"/>
              <a:pathLst>
                <a:path w="15192" h="15192" extrusionOk="0">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407" name="Google Shape;407;p39"/>
          <p:cNvGrpSpPr/>
          <p:nvPr/>
        </p:nvGrpSpPr>
        <p:grpSpPr>
          <a:xfrm>
            <a:off x="3017626" y="2442431"/>
            <a:ext cx="382893" cy="371020"/>
            <a:chOff x="2594325" y="1627175"/>
            <a:chExt cx="440850" cy="440850"/>
          </a:xfrm>
          <a:solidFill>
            <a:srgbClr val="00B0F0"/>
          </a:solidFill>
        </p:grpSpPr>
        <p:sp>
          <p:nvSpPr>
            <p:cNvPr id="408" name="Google Shape;408;p39"/>
            <p:cNvSpPr/>
            <p:nvPr/>
          </p:nvSpPr>
          <p:spPr>
            <a:xfrm>
              <a:off x="2594325" y="1890950"/>
              <a:ext cx="177075" cy="177075"/>
            </a:xfrm>
            <a:custGeom>
              <a:avLst/>
              <a:gdLst/>
              <a:ahLst/>
              <a:cxnLst/>
              <a:rect l="l" t="t" r="r" b="b"/>
              <a:pathLst>
                <a:path w="7083" h="7083" extrusionOk="0">
                  <a:moveTo>
                    <a:pt x="5544" y="0"/>
                  </a:moveTo>
                  <a:lnTo>
                    <a:pt x="538" y="5984"/>
                  </a:lnTo>
                  <a:lnTo>
                    <a:pt x="0" y="7083"/>
                  </a:lnTo>
                  <a:lnTo>
                    <a:pt x="1099" y="6546"/>
                  </a:lnTo>
                  <a:lnTo>
                    <a:pt x="7083" y="1539"/>
                  </a:lnTo>
                  <a:lnTo>
                    <a:pt x="5544" y="0"/>
                  </a:lnTo>
                  <a:close/>
                </a:path>
              </a:pathLst>
            </a:custGeom>
            <a:grpFill/>
            <a:ln>
              <a:noFill/>
            </a:ln>
          </p:spPr>
          <p:txBody>
            <a:bodyPr spcFirstLastPara="1" wrap="square" lIns="121900" tIns="121900" rIns="121900" bIns="121900" anchor="ctr" anchorCtr="0">
              <a:noAutofit/>
            </a:bodyPr>
            <a:lstStyle/>
            <a:p>
              <a:endParaRPr sz="2400"/>
            </a:p>
          </p:txBody>
        </p:sp>
        <p:sp>
          <p:nvSpPr>
            <p:cNvPr id="409" name="Google Shape;409;p39"/>
            <p:cNvSpPr/>
            <p:nvPr/>
          </p:nvSpPr>
          <p:spPr>
            <a:xfrm>
              <a:off x="2858700" y="1627175"/>
              <a:ext cx="176475" cy="176475"/>
            </a:xfrm>
            <a:custGeom>
              <a:avLst/>
              <a:gdLst/>
              <a:ahLst/>
              <a:cxnLst/>
              <a:rect l="l" t="t" r="r" b="b"/>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grpFill/>
            <a:ln>
              <a:noFill/>
            </a:ln>
          </p:spPr>
          <p:txBody>
            <a:bodyPr spcFirstLastPara="1" wrap="square" lIns="121900" tIns="121900" rIns="121900" bIns="121900" anchor="ctr" anchorCtr="0">
              <a:noAutofit/>
            </a:bodyPr>
            <a:lstStyle/>
            <a:p>
              <a:endParaRPr sz="2400"/>
            </a:p>
          </p:txBody>
        </p:sp>
        <p:sp>
          <p:nvSpPr>
            <p:cNvPr id="410" name="Google Shape;410;p39"/>
            <p:cNvSpPr/>
            <p:nvPr/>
          </p:nvSpPr>
          <p:spPr>
            <a:xfrm>
              <a:off x="2663325" y="1702275"/>
              <a:ext cx="296750" cy="296775"/>
            </a:xfrm>
            <a:custGeom>
              <a:avLst/>
              <a:gdLst/>
              <a:ahLst/>
              <a:cxnLst/>
              <a:rect l="l" t="t" r="r" b="b"/>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grpFill/>
            <a:ln>
              <a:noFill/>
            </a:ln>
          </p:spPr>
          <p:txBody>
            <a:bodyPr spcFirstLastPara="1" wrap="square" lIns="121900" tIns="121900" rIns="121900" bIns="121900" anchor="ctr" anchorCtr="0">
              <a:noAutofit/>
            </a:bodyPr>
            <a:lstStyle/>
            <a:p>
              <a:endParaRPr sz="2400"/>
            </a:p>
          </p:txBody>
        </p:sp>
      </p:grpSp>
      <p:sp>
        <p:nvSpPr>
          <p:cNvPr id="411" name="Google Shape;411;p39"/>
          <p:cNvSpPr/>
          <p:nvPr/>
        </p:nvSpPr>
        <p:spPr>
          <a:xfrm>
            <a:off x="3620170" y="2458887"/>
            <a:ext cx="348977" cy="338133"/>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rgbClr val="00B0F0"/>
          </a:solidFill>
          <a:ln>
            <a:noFill/>
          </a:ln>
        </p:spPr>
        <p:txBody>
          <a:bodyPr spcFirstLastPara="1" wrap="square" lIns="121900" tIns="121900" rIns="121900" bIns="121900" anchor="ctr" anchorCtr="0">
            <a:noAutofit/>
          </a:bodyPr>
          <a:lstStyle/>
          <a:p>
            <a:endParaRPr sz="2400"/>
          </a:p>
        </p:txBody>
      </p:sp>
      <p:grpSp>
        <p:nvGrpSpPr>
          <p:cNvPr id="412" name="Google Shape;412;p39"/>
          <p:cNvGrpSpPr/>
          <p:nvPr/>
        </p:nvGrpSpPr>
        <p:grpSpPr>
          <a:xfrm>
            <a:off x="4224606" y="2414680"/>
            <a:ext cx="310761" cy="426523"/>
            <a:chOff x="3984000" y="1594200"/>
            <a:chExt cx="357800" cy="506800"/>
          </a:xfrm>
          <a:solidFill>
            <a:srgbClr val="00B0F0"/>
          </a:solidFill>
        </p:grpSpPr>
        <p:sp>
          <p:nvSpPr>
            <p:cNvPr id="413" name="Google Shape;413;p39"/>
            <p:cNvSpPr/>
            <p:nvPr/>
          </p:nvSpPr>
          <p:spPr>
            <a:xfrm>
              <a:off x="3984000" y="1597875"/>
              <a:ext cx="44575" cy="503125"/>
            </a:xfrm>
            <a:custGeom>
              <a:avLst/>
              <a:gdLst/>
              <a:ahLst/>
              <a:cxnLst/>
              <a:rect l="l" t="t" r="r" b="b"/>
              <a:pathLst>
                <a:path w="1783" h="20125" extrusionOk="0">
                  <a:moveTo>
                    <a:pt x="391" y="0"/>
                  </a:moveTo>
                  <a:lnTo>
                    <a:pt x="293" y="25"/>
                  </a:lnTo>
                  <a:lnTo>
                    <a:pt x="220" y="73"/>
                  </a:lnTo>
                  <a:lnTo>
                    <a:pt x="147" y="147"/>
                  </a:lnTo>
                  <a:lnTo>
                    <a:pt x="98" y="220"/>
                  </a:lnTo>
                  <a:lnTo>
                    <a:pt x="49" y="293"/>
                  </a:lnTo>
                  <a:lnTo>
                    <a:pt x="24" y="391"/>
                  </a:lnTo>
                  <a:lnTo>
                    <a:pt x="0" y="489"/>
                  </a:lnTo>
                  <a:lnTo>
                    <a:pt x="0" y="20125"/>
                  </a:lnTo>
                  <a:lnTo>
                    <a:pt x="1783" y="20125"/>
                  </a:lnTo>
                  <a:lnTo>
                    <a:pt x="1783" y="489"/>
                  </a:lnTo>
                  <a:lnTo>
                    <a:pt x="1783" y="391"/>
                  </a:lnTo>
                  <a:lnTo>
                    <a:pt x="1734" y="293"/>
                  </a:lnTo>
                  <a:lnTo>
                    <a:pt x="1710" y="220"/>
                  </a:lnTo>
                  <a:lnTo>
                    <a:pt x="1636" y="147"/>
                  </a:lnTo>
                  <a:lnTo>
                    <a:pt x="1563" y="73"/>
                  </a:lnTo>
                  <a:lnTo>
                    <a:pt x="1490" y="25"/>
                  </a:lnTo>
                  <a:lnTo>
                    <a:pt x="1392" y="0"/>
                  </a:lnTo>
                  <a:close/>
                </a:path>
              </a:pathLst>
            </a:custGeom>
            <a:grpFill/>
            <a:ln>
              <a:noFill/>
            </a:ln>
          </p:spPr>
          <p:txBody>
            <a:bodyPr spcFirstLastPara="1" wrap="square" lIns="121900" tIns="121900" rIns="121900" bIns="121900" anchor="ctr" anchorCtr="0">
              <a:noAutofit/>
            </a:bodyPr>
            <a:lstStyle/>
            <a:p>
              <a:endParaRPr sz="2400"/>
            </a:p>
          </p:txBody>
        </p:sp>
        <p:sp>
          <p:nvSpPr>
            <p:cNvPr id="414" name="Google Shape;414;p39"/>
            <p:cNvSpPr/>
            <p:nvPr/>
          </p:nvSpPr>
          <p:spPr>
            <a:xfrm>
              <a:off x="4041375" y="1594200"/>
              <a:ext cx="300425" cy="229600"/>
            </a:xfrm>
            <a:custGeom>
              <a:avLst/>
              <a:gdLst/>
              <a:ahLst/>
              <a:cxnLst/>
              <a:rect l="l" t="t" r="r" b="b"/>
              <a:pathLst>
                <a:path w="12017" h="9184" extrusionOk="0">
                  <a:moveTo>
                    <a:pt x="2541" y="1"/>
                  </a:moveTo>
                  <a:lnTo>
                    <a:pt x="2174" y="25"/>
                  </a:lnTo>
                  <a:lnTo>
                    <a:pt x="1808" y="74"/>
                  </a:lnTo>
                  <a:lnTo>
                    <a:pt x="1442" y="123"/>
                  </a:lnTo>
                  <a:lnTo>
                    <a:pt x="1100" y="245"/>
                  </a:lnTo>
                  <a:lnTo>
                    <a:pt x="734" y="367"/>
                  </a:lnTo>
                  <a:lnTo>
                    <a:pt x="367" y="538"/>
                  </a:lnTo>
                  <a:lnTo>
                    <a:pt x="1" y="758"/>
                  </a:lnTo>
                  <a:lnTo>
                    <a:pt x="1" y="8427"/>
                  </a:lnTo>
                  <a:lnTo>
                    <a:pt x="367" y="8207"/>
                  </a:lnTo>
                  <a:lnTo>
                    <a:pt x="734" y="8036"/>
                  </a:lnTo>
                  <a:lnTo>
                    <a:pt x="1100" y="7889"/>
                  </a:lnTo>
                  <a:lnTo>
                    <a:pt x="1442" y="7792"/>
                  </a:lnTo>
                  <a:lnTo>
                    <a:pt x="1808" y="7718"/>
                  </a:lnTo>
                  <a:lnTo>
                    <a:pt x="2174" y="7694"/>
                  </a:lnTo>
                  <a:lnTo>
                    <a:pt x="2541" y="7670"/>
                  </a:lnTo>
                  <a:lnTo>
                    <a:pt x="2883" y="7694"/>
                  </a:lnTo>
                  <a:lnTo>
                    <a:pt x="3249" y="7718"/>
                  </a:lnTo>
                  <a:lnTo>
                    <a:pt x="3615" y="7767"/>
                  </a:lnTo>
                  <a:lnTo>
                    <a:pt x="3982" y="7840"/>
                  </a:lnTo>
                  <a:lnTo>
                    <a:pt x="4324" y="7914"/>
                  </a:lnTo>
                  <a:lnTo>
                    <a:pt x="5056" y="8134"/>
                  </a:lnTo>
                  <a:lnTo>
                    <a:pt x="5765" y="8353"/>
                  </a:lnTo>
                  <a:lnTo>
                    <a:pt x="6497" y="8573"/>
                  </a:lnTo>
                  <a:lnTo>
                    <a:pt x="7206" y="8793"/>
                  </a:lnTo>
                  <a:lnTo>
                    <a:pt x="7938" y="8988"/>
                  </a:lnTo>
                  <a:lnTo>
                    <a:pt x="8305" y="9062"/>
                  </a:lnTo>
                  <a:lnTo>
                    <a:pt x="8647" y="9110"/>
                  </a:lnTo>
                  <a:lnTo>
                    <a:pt x="9013" y="9159"/>
                  </a:lnTo>
                  <a:lnTo>
                    <a:pt x="9379" y="9184"/>
                  </a:lnTo>
                  <a:lnTo>
                    <a:pt x="9746" y="9159"/>
                  </a:lnTo>
                  <a:lnTo>
                    <a:pt x="10088" y="9135"/>
                  </a:lnTo>
                  <a:lnTo>
                    <a:pt x="10454" y="9086"/>
                  </a:lnTo>
                  <a:lnTo>
                    <a:pt x="10820" y="8988"/>
                  </a:lnTo>
                  <a:lnTo>
                    <a:pt x="11187" y="8866"/>
                  </a:lnTo>
                  <a:lnTo>
                    <a:pt x="11529" y="8695"/>
                  </a:lnTo>
                  <a:lnTo>
                    <a:pt x="11699" y="8598"/>
                  </a:lnTo>
                  <a:lnTo>
                    <a:pt x="11822" y="8500"/>
                  </a:lnTo>
                  <a:lnTo>
                    <a:pt x="11895" y="8378"/>
                  </a:lnTo>
                  <a:lnTo>
                    <a:pt x="11968" y="8256"/>
                  </a:lnTo>
                  <a:lnTo>
                    <a:pt x="12017" y="8134"/>
                  </a:lnTo>
                  <a:lnTo>
                    <a:pt x="12017" y="8011"/>
                  </a:lnTo>
                  <a:lnTo>
                    <a:pt x="11968" y="7914"/>
                  </a:lnTo>
                  <a:lnTo>
                    <a:pt x="11919" y="7816"/>
                  </a:lnTo>
                  <a:lnTo>
                    <a:pt x="11529" y="7425"/>
                  </a:lnTo>
                  <a:lnTo>
                    <a:pt x="11138" y="6961"/>
                  </a:lnTo>
                  <a:lnTo>
                    <a:pt x="10771" y="6473"/>
                  </a:lnTo>
                  <a:lnTo>
                    <a:pt x="10381" y="5960"/>
                  </a:lnTo>
                  <a:lnTo>
                    <a:pt x="10307" y="5813"/>
                  </a:lnTo>
                  <a:lnTo>
                    <a:pt x="10259" y="5667"/>
                  </a:lnTo>
                  <a:lnTo>
                    <a:pt x="10234" y="5496"/>
                  </a:lnTo>
                  <a:lnTo>
                    <a:pt x="10210" y="5300"/>
                  </a:lnTo>
                  <a:lnTo>
                    <a:pt x="10234" y="5130"/>
                  </a:lnTo>
                  <a:lnTo>
                    <a:pt x="10259" y="4959"/>
                  </a:lnTo>
                  <a:lnTo>
                    <a:pt x="10307" y="4788"/>
                  </a:lnTo>
                  <a:lnTo>
                    <a:pt x="10381" y="4617"/>
                  </a:lnTo>
                  <a:lnTo>
                    <a:pt x="10771" y="3884"/>
                  </a:lnTo>
                  <a:lnTo>
                    <a:pt x="11138" y="3127"/>
                  </a:lnTo>
                  <a:lnTo>
                    <a:pt x="11529" y="2345"/>
                  </a:lnTo>
                  <a:lnTo>
                    <a:pt x="11919" y="1490"/>
                  </a:lnTo>
                  <a:lnTo>
                    <a:pt x="11993" y="1320"/>
                  </a:lnTo>
                  <a:lnTo>
                    <a:pt x="12017" y="1173"/>
                  </a:lnTo>
                  <a:lnTo>
                    <a:pt x="12017" y="1051"/>
                  </a:lnTo>
                  <a:lnTo>
                    <a:pt x="11968" y="978"/>
                  </a:lnTo>
                  <a:lnTo>
                    <a:pt x="11895" y="953"/>
                  </a:lnTo>
                  <a:lnTo>
                    <a:pt x="11822" y="929"/>
                  </a:lnTo>
                  <a:lnTo>
                    <a:pt x="11699" y="978"/>
                  </a:lnTo>
                  <a:lnTo>
                    <a:pt x="11529" y="1026"/>
                  </a:lnTo>
                  <a:lnTo>
                    <a:pt x="11187" y="1197"/>
                  </a:lnTo>
                  <a:lnTo>
                    <a:pt x="10820" y="1320"/>
                  </a:lnTo>
                  <a:lnTo>
                    <a:pt x="10454" y="1417"/>
                  </a:lnTo>
                  <a:lnTo>
                    <a:pt x="10088" y="1466"/>
                  </a:lnTo>
                  <a:lnTo>
                    <a:pt x="9746" y="1515"/>
                  </a:lnTo>
                  <a:lnTo>
                    <a:pt x="9379" y="1515"/>
                  </a:lnTo>
                  <a:lnTo>
                    <a:pt x="9013" y="1490"/>
                  </a:lnTo>
                  <a:lnTo>
                    <a:pt x="8647" y="1466"/>
                  </a:lnTo>
                  <a:lnTo>
                    <a:pt x="8305" y="1393"/>
                  </a:lnTo>
                  <a:lnTo>
                    <a:pt x="7938" y="1320"/>
                  </a:lnTo>
                  <a:lnTo>
                    <a:pt x="7206" y="1149"/>
                  </a:lnTo>
                  <a:lnTo>
                    <a:pt x="6497" y="929"/>
                  </a:lnTo>
                  <a:lnTo>
                    <a:pt x="5765" y="685"/>
                  </a:lnTo>
                  <a:lnTo>
                    <a:pt x="5056" y="465"/>
                  </a:lnTo>
                  <a:lnTo>
                    <a:pt x="4324" y="269"/>
                  </a:lnTo>
                  <a:lnTo>
                    <a:pt x="3982" y="172"/>
                  </a:lnTo>
                  <a:lnTo>
                    <a:pt x="3615" y="98"/>
                  </a:lnTo>
                  <a:lnTo>
                    <a:pt x="3249" y="50"/>
                  </a:lnTo>
                  <a:lnTo>
                    <a:pt x="2883" y="25"/>
                  </a:lnTo>
                  <a:lnTo>
                    <a:pt x="2541" y="1"/>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415" name="Google Shape;415;p39"/>
          <p:cNvGrpSpPr/>
          <p:nvPr/>
        </p:nvGrpSpPr>
        <p:grpSpPr>
          <a:xfrm>
            <a:off x="4760728" y="2506141"/>
            <a:ext cx="409427" cy="243601"/>
            <a:chOff x="4601275" y="1702875"/>
            <a:chExt cx="471400" cy="289450"/>
          </a:xfrm>
          <a:solidFill>
            <a:srgbClr val="00B0F0"/>
          </a:solidFill>
        </p:grpSpPr>
        <p:sp>
          <p:nvSpPr>
            <p:cNvPr id="416" name="Google Shape;416;p39"/>
            <p:cNvSpPr/>
            <p:nvPr/>
          </p:nvSpPr>
          <p:spPr>
            <a:xfrm>
              <a:off x="4816200" y="1702875"/>
              <a:ext cx="41550" cy="41550"/>
            </a:xfrm>
            <a:custGeom>
              <a:avLst/>
              <a:gdLst/>
              <a:ahLst/>
              <a:cxnLst/>
              <a:rect l="l" t="t" r="r" b="b"/>
              <a:pathLst>
                <a:path w="1662" h="1662" extrusionOk="0">
                  <a:moveTo>
                    <a:pt x="831" y="1"/>
                  </a:moveTo>
                  <a:lnTo>
                    <a:pt x="660" y="25"/>
                  </a:lnTo>
                  <a:lnTo>
                    <a:pt x="514" y="74"/>
                  </a:lnTo>
                  <a:lnTo>
                    <a:pt x="367" y="148"/>
                  </a:lnTo>
                  <a:lnTo>
                    <a:pt x="245" y="245"/>
                  </a:lnTo>
                  <a:lnTo>
                    <a:pt x="147" y="367"/>
                  </a:lnTo>
                  <a:lnTo>
                    <a:pt x="74" y="514"/>
                  </a:lnTo>
                  <a:lnTo>
                    <a:pt x="25" y="660"/>
                  </a:lnTo>
                  <a:lnTo>
                    <a:pt x="1" y="831"/>
                  </a:lnTo>
                  <a:lnTo>
                    <a:pt x="25" y="1002"/>
                  </a:lnTo>
                  <a:lnTo>
                    <a:pt x="74" y="1173"/>
                  </a:lnTo>
                  <a:lnTo>
                    <a:pt x="147" y="1295"/>
                  </a:lnTo>
                  <a:lnTo>
                    <a:pt x="245" y="1418"/>
                  </a:lnTo>
                  <a:lnTo>
                    <a:pt x="367" y="1540"/>
                  </a:lnTo>
                  <a:lnTo>
                    <a:pt x="514" y="1613"/>
                  </a:lnTo>
                  <a:lnTo>
                    <a:pt x="660" y="1662"/>
                  </a:lnTo>
                  <a:lnTo>
                    <a:pt x="1002" y="1662"/>
                  </a:lnTo>
                  <a:lnTo>
                    <a:pt x="1149" y="1613"/>
                  </a:lnTo>
                  <a:lnTo>
                    <a:pt x="1295" y="1540"/>
                  </a:lnTo>
                  <a:lnTo>
                    <a:pt x="1417" y="1418"/>
                  </a:lnTo>
                  <a:lnTo>
                    <a:pt x="1515" y="1295"/>
                  </a:lnTo>
                  <a:lnTo>
                    <a:pt x="1588" y="1173"/>
                  </a:lnTo>
                  <a:lnTo>
                    <a:pt x="1637" y="1002"/>
                  </a:lnTo>
                  <a:lnTo>
                    <a:pt x="1661" y="831"/>
                  </a:lnTo>
                  <a:lnTo>
                    <a:pt x="1637" y="660"/>
                  </a:lnTo>
                  <a:lnTo>
                    <a:pt x="1588" y="514"/>
                  </a:lnTo>
                  <a:lnTo>
                    <a:pt x="1515" y="367"/>
                  </a:lnTo>
                  <a:lnTo>
                    <a:pt x="1417" y="245"/>
                  </a:lnTo>
                  <a:lnTo>
                    <a:pt x="1295" y="148"/>
                  </a:lnTo>
                  <a:lnTo>
                    <a:pt x="1149" y="74"/>
                  </a:lnTo>
                  <a:lnTo>
                    <a:pt x="1002" y="25"/>
                  </a:lnTo>
                  <a:lnTo>
                    <a:pt x="831" y="1"/>
                  </a:lnTo>
                  <a:close/>
                </a:path>
              </a:pathLst>
            </a:custGeom>
            <a:grpFill/>
            <a:ln>
              <a:noFill/>
            </a:ln>
          </p:spPr>
          <p:txBody>
            <a:bodyPr spcFirstLastPara="1" wrap="square" lIns="121900" tIns="121900" rIns="121900" bIns="121900" anchor="ctr" anchorCtr="0">
              <a:noAutofit/>
            </a:bodyPr>
            <a:lstStyle/>
            <a:p>
              <a:endParaRPr sz="2400"/>
            </a:p>
          </p:txBody>
        </p:sp>
        <p:sp>
          <p:nvSpPr>
            <p:cNvPr id="417" name="Google Shape;417;p39"/>
            <p:cNvSpPr/>
            <p:nvPr/>
          </p:nvSpPr>
          <p:spPr>
            <a:xfrm>
              <a:off x="5031125" y="1757225"/>
              <a:ext cx="41550" cy="41550"/>
            </a:xfrm>
            <a:custGeom>
              <a:avLst/>
              <a:gdLst/>
              <a:ahLst/>
              <a:cxnLst/>
              <a:rect l="l" t="t" r="r" b="b"/>
              <a:pathLst>
                <a:path w="1662" h="1662" extrusionOk="0">
                  <a:moveTo>
                    <a:pt x="831" y="1"/>
                  </a:moveTo>
                  <a:lnTo>
                    <a:pt x="660" y="25"/>
                  </a:lnTo>
                  <a:lnTo>
                    <a:pt x="513" y="74"/>
                  </a:lnTo>
                  <a:lnTo>
                    <a:pt x="367" y="147"/>
                  </a:lnTo>
                  <a:lnTo>
                    <a:pt x="245" y="245"/>
                  </a:lnTo>
                  <a:lnTo>
                    <a:pt x="147" y="367"/>
                  </a:lnTo>
                  <a:lnTo>
                    <a:pt x="74" y="514"/>
                  </a:lnTo>
                  <a:lnTo>
                    <a:pt x="25" y="684"/>
                  </a:lnTo>
                  <a:lnTo>
                    <a:pt x="1" y="831"/>
                  </a:lnTo>
                  <a:lnTo>
                    <a:pt x="25" y="1002"/>
                  </a:lnTo>
                  <a:lnTo>
                    <a:pt x="74" y="1173"/>
                  </a:lnTo>
                  <a:lnTo>
                    <a:pt x="147" y="1295"/>
                  </a:lnTo>
                  <a:lnTo>
                    <a:pt x="245" y="1417"/>
                  </a:lnTo>
                  <a:lnTo>
                    <a:pt x="367" y="1539"/>
                  </a:lnTo>
                  <a:lnTo>
                    <a:pt x="513" y="1613"/>
                  </a:lnTo>
                  <a:lnTo>
                    <a:pt x="660" y="1661"/>
                  </a:lnTo>
                  <a:lnTo>
                    <a:pt x="1002" y="1661"/>
                  </a:lnTo>
                  <a:lnTo>
                    <a:pt x="1148" y="1613"/>
                  </a:lnTo>
                  <a:lnTo>
                    <a:pt x="1295" y="1539"/>
                  </a:lnTo>
                  <a:lnTo>
                    <a:pt x="1417" y="1417"/>
                  </a:lnTo>
                  <a:lnTo>
                    <a:pt x="1515" y="1295"/>
                  </a:lnTo>
                  <a:lnTo>
                    <a:pt x="1588" y="1173"/>
                  </a:lnTo>
                  <a:lnTo>
                    <a:pt x="1637" y="1002"/>
                  </a:lnTo>
                  <a:lnTo>
                    <a:pt x="1661" y="831"/>
                  </a:lnTo>
                  <a:lnTo>
                    <a:pt x="1637" y="684"/>
                  </a:lnTo>
                  <a:lnTo>
                    <a:pt x="1588" y="514"/>
                  </a:lnTo>
                  <a:lnTo>
                    <a:pt x="1515" y="367"/>
                  </a:lnTo>
                  <a:lnTo>
                    <a:pt x="1417" y="245"/>
                  </a:lnTo>
                  <a:lnTo>
                    <a:pt x="1295" y="147"/>
                  </a:lnTo>
                  <a:lnTo>
                    <a:pt x="1148" y="74"/>
                  </a:lnTo>
                  <a:lnTo>
                    <a:pt x="1002" y="25"/>
                  </a:lnTo>
                  <a:lnTo>
                    <a:pt x="831" y="1"/>
                  </a:lnTo>
                  <a:close/>
                </a:path>
              </a:pathLst>
            </a:custGeom>
            <a:grpFill/>
            <a:ln>
              <a:noFill/>
            </a:ln>
          </p:spPr>
          <p:txBody>
            <a:bodyPr spcFirstLastPara="1" wrap="square" lIns="121900" tIns="121900" rIns="121900" bIns="121900" anchor="ctr" anchorCtr="0">
              <a:noAutofit/>
            </a:bodyPr>
            <a:lstStyle/>
            <a:p>
              <a:endParaRPr sz="2400"/>
            </a:p>
          </p:txBody>
        </p:sp>
        <p:sp>
          <p:nvSpPr>
            <p:cNvPr id="418" name="Google Shape;418;p39"/>
            <p:cNvSpPr/>
            <p:nvPr/>
          </p:nvSpPr>
          <p:spPr>
            <a:xfrm>
              <a:off x="4634875" y="1756000"/>
              <a:ext cx="404225" cy="178325"/>
            </a:xfrm>
            <a:custGeom>
              <a:avLst/>
              <a:gdLst/>
              <a:ahLst/>
              <a:cxnLst/>
              <a:rect l="l" t="t" r="r" b="b"/>
              <a:pathLst>
                <a:path w="16169" h="7133" extrusionOk="0">
                  <a:moveTo>
                    <a:pt x="7742" y="1"/>
                  </a:moveTo>
                  <a:lnTo>
                    <a:pt x="5007" y="3444"/>
                  </a:lnTo>
                  <a:lnTo>
                    <a:pt x="464" y="1784"/>
                  </a:lnTo>
                  <a:lnTo>
                    <a:pt x="366" y="1881"/>
                  </a:lnTo>
                  <a:lnTo>
                    <a:pt x="244" y="1979"/>
                  </a:lnTo>
                  <a:lnTo>
                    <a:pt x="122" y="2052"/>
                  </a:lnTo>
                  <a:lnTo>
                    <a:pt x="0" y="2101"/>
                  </a:lnTo>
                  <a:lnTo>
                    <a:pt x="1465" y="7132"/>
                  </a:lnTo>
                  <a:lnTo>
                    <a:pt x="14703" y="7132"/>
                  </a:lnTo>
                  <a:lnTo>
                    <a:pt x="16168" y="2101"/>
                  </a:lnTo>
                  <a:lnTo>
                    <a:pt x="16046" y="2052"/>
                  </a:lnTo>
                  <a:lnTo>
                    <a:pt x="15924" y="1979"/>
                  </a:lnTo>
                  <a:lnTo>
                    <a:pt x="15802" y="1881"/>
                  </a:lnTo>
                  <a:lnTo>
                    <a:pt x="15704" y="1784"/>
                  </a:lnTo>
                  <a:lnTo>
                    <a:pt x="11161" y="3444"/>
                  </a:lnTo>
                  <a:lnTo>
                    <a:pt x="8426" y="1"/>
                  </a:lnTo>
                  <a:lnTo>
                    <a:pt x="8255" y="25"/>
                  </a:lnTo>
                  <a:lnTo>
                    <a:pt x="7913" y="25"/>
                  </a:lnTo>
                  <a:lnTo>
                    <a:pt x="7742" y="1"/>
                  </a:lnTo>
                  <a:close/>
                </a:path>
              </a:pathLst>
            </a:custGeom>
            <a:grpFill/>
            <a:ln>
              <a:noFill/>
            </a:ln>
          </p:spPr>
          <p:txBody>
            <a:bodyPr spcFirstLastPara="1" wrap="square" lIns="121900" tIns="121900" rIns="121900" bIns="121900" anchor="ctr" anchorCtr="0">
              <a:noAutofit/>
            </a:bodyPr>
            <a:lstStyle/>
            <a:p>
              <a:endParaRPr sz="2400"/>
            </a:p>
          </p:txBody>
        </p:sp>
        <p:sp>
          <p:nvSpPr>
            <p:cNvPr id="419" name="Google Shape;419;p39"/>
            <p:cNvSpPr/>
            <p:nvPr/>
          </p:nvSpPr>
          <p:spPr>
            <a:xfrm>
              <a:off x="4601275" y="1757225"/>
              <a:ext cx="41550" cy="41550"/>
            </a:xfrm>
            <a:custGeom>
              <a:avLst/>
              <a:gdLst/>
              <a:ahLst/>
              <a:cxnLst/>
              <a:rect l="l" t="t" r="r" b="b"/>
              <a:pathLst>
                <a:path w="1662" h="1662" extrusionOk="0">
                  <a:moveTo>
                    <a:pt x="831" y="1"/>
                  </a:moveTo>
                  <a:lnTo>
                    <a:pt x="660" y="25"/>
                  </a:lnTo>
                  <a:lnTo>
                    <a:pt x="514" y="74"/>
                  </a:lnTo>
                  <a:lnTo>
                    <a:pt x="367" y="147"/>
                  </a:lnTo>
                  <a:lnTo>
                    <a:pt x="245" y="245"/>
                  </a:lnTo>
                  <a:lnTo>
                    <a:pt x="147" y="367"/>
                  </a:lnTo>
                  <a:lnTo>
                    <a:pt x="74" y="514"/>
                  </a:lnTo>
                  <a:lnTo>
                    <a:pt x="25" y="684"/>
                  </a:lnTo>
                  <a:lnTo>
                    <a:pt x="1" y="831"/>
                  </a:lnTo>
                  <a:lnTo>
                    <a:pt x="25" y="1002"/>
                  </a:lnTo>
                  <a:lnTo>
                    <a:pt x="74" y="1173"/>
                  </a:lnTo>
                  <a:lnTo>
                    <a:pt x="147" y="1295"/>
                  </a:lnTo>
                  <a:lnTo>
                    <a:pt x="245" y="1417"/>
                  </a:lnTo>
                  <a:lnTo>
                    <a:pt x="367" y="1539"/>
                  </a:lnTo>
                  <a:lnTo>
                    <a:pt x="514" y="1613"/>
                  </a:lnTo>
                  <a:lnTo>
                    <a:pt x="660" y="1661"/>
                  </a:lnTo>
                  <a:lnTo>
                    <a:pt x="1002" y="1661"/>
                  </a:lnTo>
                  <a:lnTo>
                    <a:pt x="1149" y="1613"/>
                  </a:lnTo>
                  <a:lnTo>
                    <a:pt x="1295" y="1539"/>
                  </a:lnTo>
                  <a:lnTo>
                    <a:pt x="1417" y="1417"/>
                  </a:lnTo>
                  <a:lnTo>
                    <a:pt x="1515" y="1295"/>
                  </a:lnTo>
                  <a:lnTo>
                    <a:pt x="1588" y="1173"/>
                  </a:lnTo>
                  <a:lnTo>
                    <a:pt x="1637" y="1002"/>
                  </a:lnTo>
                  <a:lnTo>
                    <a:pt x="1662" y="831"/>
                  </a:lnTo>
                  <a:lnTo>
                    <a:pt x="1637" y="684"/>
                  </a:lnTo>
                  <a:lnTo>
                    <a:pt x="1588" y="514"/>
                  </a:lnTo>
                  <a:lnTo>
                    <a:pt x="1515" y="367"/>
                  </a:lnTo>
                  <a:lnTo>
                    <a:pt x="1417" y="245"/>
                  </a:lnTo>
                  <a:lnTo>
                    <a:pt x="1295" y="147"/>
                  </a:lnTo>
                  <a:lnTo>
                    <a:pt x="1149" y="74"/>
                  </a:lnTo>
                  <a:lnTo>
                    <a:pt x="1002" y="25"/>
                  </a:lnTo>
                  <a:lnTo>
                    <a:pt x="831" y="1"/>
                  </a:lnTo>
                  <a:close/>
                </a:path>
              </a:pathLst>
            </a:custGeom>
            <a:grpFill/>
            <a:ln>
              <a:noFill/>
            </a:ln>
          </p:spPr>
          <p:txBody>
            <a:bodyPr spcFirstLastPara="1" wrap="square" lIns="121900" tIns="121900" rIns="121900" bIns="121900" anchor="ctr" anchorCtr="0">
              <a:noAutofit/>
            </a:bodyPr>
            <a:lstStyle/>
            <a:p>
              <a:endParaRPr sz="2400"/>
            </a:p>
          </p:txBody>
        </p:sp>
        <p:sp>
          <p:nvSpPr>
            <p:cNvPr id="420" name="Google Shape;420;p39"/>
            <p:cNvSpPr/>
            <p:nvPr/>
          </p:nvSpPr>
          <p:spPr>
            <a:xfrm>
              <a:off x="4673325" y="1947725"/>
              <a:ext cx="327300" cy="44600"/>
            </a:xfrm>
            <a:custGeom>
              <a:avLst/>
              <a:gdLst/>
              <a:ahLst/>
              <a:cxnLst/>
              <a:rect l="l" t="t" r="r" b="b"/>
              <a:pathLst>
                <a:path w="13092" h="1784" extrusionOk="0">
                  <a:moveTo>
                    <a:pt x="1" y="1"/>
                  </a:moveTo>
                  <a:lnTo>
                    <a:pt x="514" y="1784"/>
                  </a:lnTo>
                  <a:lnTo>
                    <a:pt x="1808" y="1686"/>
                  </a:lnTo>
                  <a:lnTo>
                    <a:pt x="3249" y="1588"/>
                  </a:lnTo>
                  <a:lnTo>
                    <a:pt x="4836" y="1539"/>
                  </a:lnTo>
                  <a:lnTo>
                    <a:pt x="8256" y="1539"/>
                  </a:lnTo>
                  <a:lnTo>
                    <a:pt x="9843" y="1588"/>
                  </a:lnTo>
                  <a:lnTo>
                    <a:pt x="11284" y="1661"/>
                  </a:lnTo>
                  <a:lnTo>
                    <a:pt x="12579" y="1784"/>
                  </a:lnTo>
                  <a:lnTo>
                    <a:pt x="13091" y="1"/>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421" name="Google Shape;421;p39"/>
          <p:cNvGrpSpPr/>
          <p:nvPr/>
        </p:nvGrpSpPr>
        <p:grpSpPr>
          <a:xfrm>
            <a:off x="5365816" y="2446535"/>
            <a:ext cx="370169" cy="362813"/>
            <a:chOff x="5297950" y="1632050"/>
            <a:chExt cx="426200" cy="431100"/>
          </a:xfrm>
          <a:solidFill>
            <a:srgbClr val="00B0F0"/>
          </a:solidFill>
        </p:grpSpPr>
        <p:sp>
          <p:nvSpPr>
            <p:cNvPr id="422" name="Google Shape;422;p39"/>
            <p:cNvSpPr/>
            <p:nvPr/>
          </p:nvSpPr>
          <p:spPr>
            <a:xfrm>
              <a:off x="5404800" y="1936125"/>
              <a:ext cx="212500" cy="127025"/>
            </a:xfrm>
            <a:custGeom>
              <a:avLst/>
              <a:gdLst/>
              <a:ahLst/>
              <a:cxnLst/>
              <a:rect l="l" t="t" r="r" b="b"/>
              <a:pathLst>
                <a:path w="8500" h="5081" extrusionOk="0">
                  <a:moveTo>
                    <a:pt x="3175" y="1"/>
                  </a:moveTo>
                  <a:lnTo>
                    <a:pt x="3175" y="2834"/>
                  </a:lnTo>
                  <a:lnTo>
                    <a:pt x="2614" y="2956"/>
                  </a:lnTo>
                  <a:lnTo>
                    <a:pt x="2076" y="3102"/>
                  </a:lnTo>
                  <a:lnTo>
                    <a:pt x="1588" y="3298"/>
                  </a:lnTo>
                  <a:lnTo>
                    <a:pt x="1148" y="3493"/>
                  </a:lnTo>
                  <a:lnTo>
                    <a:pt x="782" y="3713"/>
                  </a:lnTo>
                  <a:lnTo>
                    <a:pt x="611" y="3859"/>
                  </a:lnTo>
                  <a:lnTo>
                    <a:pt x="464" y="3982"/>
                  </a:lnTo>
                  <a:lnTo>
                    <a:pt x="318" y="4128"/>
                  </a:lnTo>
                  <a:lnTo>
                    <a:pt x="196" y="4275"/>
                  </a:lnTo>
                  <a:lnTo>
                    <a:pt x="74" y="4421"/>
                  </a:lnTo>
                  <a:lnTo>
                    <a:pt x="0" y="4592"/>
                  </a:lnTo>
                  <a:lnTo>
                    <a:pt x="171" y="4665"/>
                  </a:lnTo>
                  <a:lnTo>
                    <a:pt x="416" y="4739"/>
                  </a:lnTo>
                  <a:lnTo>
                    <a:pt x="782" y="4836"/>
                  </a:lnTo>
                  <a:lnTo>
                    <a:pt x="1344" y="4910"/>
                  </a:lnTo>
                  <a:lnTo>
                    <a:pt x="2101" y="5007"/>
                  </a:lnTo>
                  <a:lnTo>
                    <a:pt x="3053" y="5056"/>
                  </a:lnTo>
                  <a:lnTo>
                    <a:pt x="4250" y="5081"/>
                  </a:lnTo>
                  <a:lnTo>
                    <a:pt x="5447" y="5056"/>
                  </a:lnTo>
                  <a:lnTo>
                    <a:pt x="6399" y="5007"/>
                  </a:lnTo>
                  <a:lnTo>
                    <a:pt x="7156" y="4910"/>
                  </a:lnTo>
                  <a:lnTo>
                    <a:pt x="7718" y="4836"/>
                  </a:lnTo>
                  <a:lnTo>
                    <a:pt x="8084" y="4739"/>
                  </a:lnTo>
                  <a:lnTo>
                    <a:pt x="8329" y="4665"/>
                  </a:lnTo>
                  <a:lnTo>
                    <a:pt x="8500" y="4592"/>
                  </a:lnTo>
                  <a:lnTo>
                    <a:pt x="8426" y="4421"/>
                  </a:lnTo>
                  <a:lnTo>
                    <a:pt x="8304" y="4275"/>
                  </a:lnTo>
                  <a:lnTo>
                    <a:pt x="8182" y="4128"/>
                  </a:lnTo>
                  <a:lnTo>
                    <a:pt x="8036" y="3982"/>
                  </a:lnTo>
                  <a:lnTo>
                    <a:pt x="7889" y="3859"/>
                  </a:lnTo>
                  <a:lnTo>
                    <a:pt x="7718" y="3713"/>
                  </a:lnTo>
                  <a:lnTo>
                    <a:pt x="7352" y="3493"/>
                  </a:lnTo>
                  <a:lnTo>
                    <a:pt x="6912" y="3298"/>
                  </a:lnTo>
                  <a:lnTo>
                    <a:pt x="6424" y="3102"/>
                  </a:lnTo>
                  <a:lnTo>
                    <a:pt x="5886" y="2956"/>
                  </a:lnTo>
                  <a:lnTo>
                    <a:pt x="5325" y="2834"/>
                  </a:lnTo>
                  <a:lnTo>
                    <a:pt x="5325" y="1"/>
                  </a:lnTo>
                  <a:lnTo>
                    <a:pt x="5032" y="49"/>
                  </a:lnTo>
                  <a:lnTo>
                    <a:pt x="4763" y="98"/>
                  </a:lnTo>
                  <a:lnTo>
                    <a:pt x="4250" y="123"/>
                  </a:lnTo>
                  <a:lnTo>
                    <a:pt x="3737" y="98"/>
                  </a:lnTo>
                  <a:lnTo>
                    <a:pt x="3469" y="49"/>
                  </a:lnTo>
                  <a:lnTo>
                    <a:pt x="3175" y="1"/>
                  </a:lnTo>
                  <a:close/>
                </a:path>
              </a:pathLst>
            </a:custGeom>
            <a:grpFill/>
            <a:ln>
              <a:noFill/>
            </a:ln>
          </p:spPr>
          <p:txBody>
            <a:bodyPr spcFirstLastPara="1" wrap="square" lIns="121900" tIns="121900" rIns="121900" bIns="121900" anchor="ctr" anchorCtr="0">
              <a:noAutofit/>
            </a:bodyPr>
            <a:lstStyle/>
            <a:p>
              <a:endParaRPr sz="2400"/>
            </a:p>
          </p:txBody>
        </p:sp>
        <p:sp>
          <p:nvSpPr>
            <p:cNvPr id="423" name="Google Shape;423;p39"/>
            <p:cNvSpPr/>
            <p:nvPr/>
          </p:nvSpPr>
          <p:spPr>
            <a:xfrm>
              <a:off x="5297950" y="1632050"/>
              <a:ext cx="426200" cy="294950"/>
            </a:xfrm>
            <a:custGeom>
              <a:avLst/>
              <a:gdLst/>
              <a:ahLst/>
              <a:cxnLst/>
              <a:rect l="l" t="t" r="r" b="b"/>
              <a:pathLst>
                <a:path w="17048" h="11798" extrusionOk="0">
                  <a:moveTo>
                    <a:pt x="8524" y="2956"/>
                  </a:moveTo>
                  <a:lnTo>
                    <a:pt x="8573" y="2981"/>
                  </a:lnTo>
                  <a:lnTo>
                    <a:pt x="8622" y="3054"/>
                  </a:lnTo>
                  <a:lnTo>
                    <a:pt x="9086" y="4128"/>
                  </a:lnTo>
                  <a:lnTo>
                    <a:pt x="9135" y="4202"/>
                  </a:lnTo>
                  <a:lnTo>
                    <a:pt x="9208" y="4275"/>
                  </a:lnTo>
                  <a:lnTo>
                    <a:pt x="9306" y="4324"/>
                  </a:lnTo>
                  <a:lnTo>
                    <a:pt x="9403" y="4348"/>
                  </a:lnTo>
                  <a:lnTo>
                    <a:pt x="10576" y="4470"/>
                  </a:lnTo>
                  <a:lnTo>
                    <a:pt x="10649" y="4495"/>
                  </a:lnTo>
                  <a:lnTo>
                    <a:pt x="10698" y="4519"/>
                  </a:lnTo>
                  <a:lnTo>
                    <a:pt x="10673" y="4592"/>
                  </a:lnTo>
                  <a:lnTo>
                    <a:pt x="10624" y="4641"/>
                  </a:lnTo>
                  <a:lnTo>
                    <a:pt x="9745" y="5423"/>
                  </a:lnTo>
                  <a:lnTo>
                    <a:pt x="9696" y="5496"/>
                  </a:lnTo>
                  <a:lnTo>
                    <a:pt x="9648" y="5594"/>
                  </a:lnTo>
                  <a:lnTo>
                    <a:pt x="9623" y="5691"/>
                  </a:lnTo>
                  <a:lnTo>
                    <a:pt x="9623" y="5789"/>
                  </a:lnTo>
                  <a:lnTo>
                    <a:pt x="9892" y="6961"/>
                  </a:lnTo>
                  <a:lnTo>
                    <a:pt x="9892" y="7035"/>
                  </a:lnTo>
                  <a:lnTo>
                    <a:pt x="9867" y="7084"/>
                  </a:lnTo>
                  <a:lnTo>
                    <a:pt x="9818" y="7084"/>
                  </a:lnTo>
                  <a:lnTo>
                    <a:pt x="9745" y="7059"/>
                  </a:lnTo>
                  <a:lnTo>
                    <a:pt x="8719" y="6473"/>
                  </a:lnTo>
                  <a:lnTo>
                    <a:pt x="8622" y="6424"/>
                  </a:lnTo>
                  <a:lnTo>
                    <a:pt x="8426" y="6424"/>
                  </a:lnTo>
                  <a:lnTo>
                    <a:pt x="8329" y="6473"/>
                  </a:lnTo>
                  <a:lnTo>
                    <a:pt x="7303" y="7059"/>
                  </a:lnTo>
                  <a:lnTo>
                    <a:pt x="7230" y="7084"/>
                  </a:lnTo>
                  <a:lnTo>
                    <a:pt x="7181" y="7084"/>
                  </a:lnTo>
                  <a:lnTo>
                    <a:pt x="7156" y="7035"/>
                  </a:lnTo>
                  <a:lnTo>
                    <a:pt x="7156" y="6961"/>
                  </a:lnTo>
                  <a:lnTo>
                    <a:pt x="7425" y="5789"/>
                  </a:lnTo>
                  <a:lnTo>
                    <a:pt x="7425" y="5691"/>
                  </a:lnTo>
                  <a:lnTo>
                    <a:pt x="7401" y="5594"/>
                  </a:lnTo>
                  <a:lnTo>
                    <a:pt x="7352" y="5496"/>
                  </a:lnTo>
                  <a:lnTo>
                    <a:pt x="7303" y="5423"/>
                  </a:lnTo>
                  <a:lnTo>
                    <a:pt x="6424" y="4641"/>
                  </a:lnTo>
                  <a:lnTo>
                    <a:pt x="6375" y="4592"/>
                  </a:lnTo>
                  <a:lnTo>
                    <a:pt x="6350" y="4519"/>
                  </a:lnTo>
                  <a:lnTo>
                    <a:pt x="6399" y="4495"/>
                  </a:lnTo>
                  <a:lnTo>
                    <a:pt x="6473" y="4470"/>
                  </a:lnTo>
                  <a:lnTo>
                    <a:pt x="7645" y="4348"/>
                  </a:lnTo>
                  <a:lnTo>
                    <a:pt x="7743" y="4324"/>
                  </a:lnTo>
                  <a:lnTo>
                    <a:pt x="7840" y="4275"/>
                  </a:lnTo>
                  <a:lnTo>
                    <a:pt x="7913" y="4202"/>
                  </a:lnTo>
                  <a:lnTo>
                    <a:pt x="7962" y="4128"/>
                  </a:lnTo>
                  <a:lnTo>
                    <a:pt x="8426" y="3054"/>
                  </a:lnTo>
                  <a:lnTo>
                    <a:pt x="8475" y="2981"/>
                  </a:lnTo>
                  <a:lnTo>
                    <a:pt x="8524" y="2956"/>
                  </a:lnTo>
                  <a:close/>
                  <a:moveTo>
                    <a:pt x="15973" y="2150"/>
                  </a:moveTo>
                  <a:lnTo>
                    <a:pt x="15973" y="2516"/>
                  </a:lnTo>
                  <a:lnTo>
                    <a:pt x="15924" y="2932"/>
                  </a:lnTo>
                  <a:lnTo>
                    <a:pt x="15875" y="3371"/>
                  </a:lnTo>
                  <a:lnTo>
                    <a:pt x="15802" y="3835"/>
                  </a:lnTo>
                  <a:lnTo>
                    <a:pt x="15704" y="4299"/>
                  </a:lnTo>
                  <a:lnTo>
                    <a:pt x="15558" y="4788"/>
                  </a:lnTo>
                  <a:lnTo>
                    <a:pt x="15411" y="5252"/>
                  </a:lnTo>
                  <a:lnTo>
                    <a:pt x="15216" y="5740"/>
                  </a:lnTo>
                  <a:lnTo>
                    <a:pt x="14996" y="6204"/>
                  </a:lnTo>
                  <a:lnTo>
                    <a:pt x="14752" y="6620"/>
                  </a:lnTo>
                  <a:lnTo>
                    <a:pt x="14459" y="7035"/>
                  </a:lnTo>
                  <a:lnTo>
                    <a:pt x="14141" y="7426"/>
                  </a:lnTo>
                  <a:lnTo>
                    <a:pt x="13799" y="7767"/>
                  </a:lnTo>
                  <a:lnTo>
                    <a:pt x="13604" y="7914"/>
                  </a:lnTo>
                  <a:lnTo>
                    <a:pt x="13409" y="8061"/>
                  </a:lnTo>
                  <a:lnTo>
                    <a:pt x="13213" y="8183"/>
                  </a:lnTo>
                  <a:lnTo>
                    <a:pt x="12993" y="8305"/>
                  </a:lnTo>
                  <a:lnTo>
                    <a:pt x="12774" y="8402"/>
                  </a:lnTo>
                  <a:lnTo>
                    <a:pt x="12529" y="8476"/>
                  </a:lnTo>
                  <a:lnTo>
                    <a:pt x="12529" y="8476"/>
                  </a:lnTo>
                  <a:lnTo>
                    <a:pt x="12823" y="7767"/>
                  </a:lnTo>
                  <a:lnTo>
                    <a:pt x="13042" y="7059"/>
                  </a:lnTo>
                  <a:lnTo>
                    <a:pt x="13262" y="6351"/>
                  </a:lnTo>
                  <a:lnTo>
                    <a:pt x="13433" y="5618"/>
                  </a:lnTo>
                  <a:lnTo>
                    <a:pt x="13555" y="4837"/>
                  </a:lnTo>
                  <a:lnTo>
                    <a:pt x="13677" y="4031"/>
                  </a:lnTo>
                  <a:lnTo>
                    <a:pt x="13751" y="3127"/>
                  </a:lnTo>
                  <a:lnTo>
                    <a:pt x="13799" y="2150"/>
                  </a:lnTo>
                  <a:close/>
                  <a:moveTo>
                    <a:pt x="3249" y="2150"/>
                  </a:moveTo>
                  <a:lnTo>
                    <a:pt x="3298" y="3127"/>
                  </a:lnTo>
                  <a:lnTo>
                    <a:pt x="3371" y="4031"/>
                  </a:lnTo>
                  <a:lnTo>
                    <a:pt x="3493" y="4837"/>
                  </a:lnTo>
                  <a:lnTo>
                    <a:pt x="3615" y="5618"/>
                  </a:lnTo>
                  <a:lnTo>
                    <a:pt x="3786" y="6351"/>
                  </a:lnTo>
                  <a:lnTo>
                    <a:pt x="4006" y="7059"/>
                  </a:lnTo>
                  <a:lnTo>
                    <a:pt x="4226" y="7767"/>
                  </a:lnTo>
                  <a:lnTo>
                    <a:pt x="4519" y="8476"/>
                  </a:lnTo>
                  <a:lnTo>
                    <a:pt x="4274" y="8402"/>
                  </a:lnTo>
                  <a:lnTo>
                    <a:pt x="4055" y="8305"/>
                  </a:lnTo>
                  <a:lnTo>
                    <a:pt x="3835" y="8183"/>
                  </a:lnTo>
                  <a:lnTo>
                    <a:pt x="3639" y="8061"/>
                  </a:lnTo>
                  <a:lnTo>
                    <a:pt x="3444" y="7914"/>
                  </a:lnTo>
                  <a:lnTo>
                    <a:pt x="3249" y="7767"/>
                  </a:lnTo>
                  <a:lnTo>
                    <a:pt x="2907" y="7426"/>
                  </a:lnTo>
                  <a:lnTo>
                    <a:pt x="2589" y="7035"/>
                  </a:lnTo>
                  <a:lnTo>
                    <a:pt x="2296" y="6620"/>
                  </a:lnTo>
                  <a:lnTo>
                    <a:pt x="2052" y="6204"/>
                  </a:lnTo>
                  <a:lnTo>
                    <a:pt x="1832" y="5740"/>
                  </a:lnTo>
                  <a:lnTo>
                    <a:pt x="1637" y="5252"/>
                  </a:lnTo>
                  <a:lnTo>
                    <a:pt x="1490" y="4788"/>
                  </a:lnTo>
                  <a:lnTo>
                    <a:pt x="1344" y="4299"/>
                  </a:lnTo>
                  <a:lnTo>
                    <a:pt x="1246" y="3835"/>
                  </a:lnTo>
                  <a:lnTo>
                    <a:pt x="1173" y="3371"/>
                  </a:lnTo>
                  <a:lnTo>
                    <a:pt x="1124" y="2932"/>
                  </a:lnTo>
                  <a:lnTo>
                    <a:pt x="1075" y="2516"/>
                  </a:lnTo>
                  <a:lnTo>
                    <a:pt x="1075" y="2150"/>
                  </a:lnTo>
                  <a:close/>
                  <a:moveTo>
                    <a:pt x="3737" y="1"/>
                  </a:moveTo>
                  <a:lnTo>
                    <a:pt x="3639" y="25"/>
                  </a:lnTo>
                  <a:lnTo>
                    <a:pt x="3542" y="50"/>
                  </a:lnTo>
                  <a:lnTo>
                    <a:pt x="3444" y="99"/>
                  </a:lnTo>
                  <a:lnTo>
                    <a:pt x="3371" y="147"/>
                  </a:lnTo>
                  <a:lnTo>
                    <a:pt x="3322" y="221"/>
                  </a:lnTo>
                  <a:lnTo>
                    <a:pt x="3249" y="294"/>
                  </a:lnTo>
                  <a:lnTo>
                    <a:pt x="3224" y="392"/>
                  </a:lnTo>
                  <a:lnTo>
                    <a:pt x="3200" y="489"/>
                  </a:lnTo>
                  <a:lnTo>
                    <a:pt x="3224" y="1076"/>
                  </a:lnTo>
                  <a:lnTo>
                    <a:pt x="1075" y="1076"/>
                  </a:lnTo>
                  <a:lnTo>
                    <a:pt x="855" y="1100"/>
                  </a:lnTo>
                  <a:lnTo>
                    <a:pt x="660" y="1149"/>
                  </a:lnTo>
                  <a:lnTo>
                    <a:pt x="489" y="1246"/>
                  </a:lnTo>
                  <a:lnTo>
                    <a:pt x="318" y="1393"/>
                  </a:lnTo>
                  <a:lnTo>
                    <a:pt x="196" y="1540"/>
                  </a:lnTo>
                  <a:lnTo>
                    <a:pt x="98" y="1735"/>
                  </a:lnTo>
                  <a:lnTo>
                    <a:pt x="25" y="1930"/>
                  </a:lnTo>
                  <a:lnTo>
                    <a:pt x="0" y="2150"/>
                  </a:lnTo>
                  <a:lnTo>
                    <a:pt x="25" y="2614"/>
                  </a:lnTo>
                  <a:lnTo>
                    <a:pt x="49" y="3078"/>
                  </a:lnTo>
                  <a:lnTo>
                    <a:pt x="98" y="3518"/>
                  </a:lnTo>
                  <a:lnTo>
                    <a:pt x="171" y="3957"/>
                  </a:lnTo>
                  <a:lnTo>
                    <a:pt x="269" y="4348"/>
                  </a:lnTo>
                  <a:lnTo>
                    <a:pt x="367" y="4739"/>
                  </a:lnTo>
                  <a:lnTo>
                    <a:pt x="489" y="5130"/>
                  </a:lnTo>
                  <a:lnTo>
                    <a:pt x="635" y="5496"/>
                  </a:lnTo>
                  <a:lnTo>
                    <a:pt x="782" y="5838"/>
                  </a:lnTo>
                  <a:lnTo>
                    <a:pt x="928" y="6156"/>
                  </a:lnTo>
                  <a:lnTo>
                    <a:pt x="1099" y="6473"/>
                  </a:lnTo>
                  <a:lnTo>
                    <a:pt x="1295" y="6766"/>
                  </a:lnTo>
                  <a:lnTo>
                    <a:pt x="1466" y="7059"/>
                  </a:lnTo>
                  <a:lnTo>
                    <a:pt x="1661" y="7328"/>
                  </a:lnTo>
                  <a:lnTo>
                    <a:pt x="2076" y="7816"/>
                  </a:lnTo>
                  <a:lnTo>
                    <a:pt x="2516" y="8256"/>
                  </a:lnTo>
                  <a:lnTo>
                    <a:pt x="2931" y="8622"/>
                  </a:lnTo>
                  <a:lnTo>
                    <a:pt x="3346" y="8940"/>
                  </a:lnTo>
                  <a:lnTo>
                    <a:pt x="3762" y="9184"/>
                  </a:lnTo>
                  <a:lnTo>
                    <a:pt x="4152" y="9379"/>
                  </a:lnTo>
                  <a:lnTo>
                    <a:pt x="4519" y="9526"/>
                  </a:lnTo>
                  <a:lnTo>
                    <a:pt x="4836" y="9624"/>
                  </a:lnTo>
                  <a:lnTo>
                    <a:pt x="5105" y="9672"/>
                  </a:lnTo>
                  <a:lnTo>
                    <a:pt x="5422" y="10136"/>
                  </a:lnTo>
                  <a:lnTo>
                    <a:pt x="5764" y="10576"/>
                  </a:lnTo>
                  <a:lnTo>
                    <a:pt x="5935" y="10747"/>
                  </a:lnTo>
                  <a:lnTo>
                    <a:pt x="6131" y="10918"/>
                  </a:lnTo>
                  <a:lnTo>
                    <a:pt x="6326" y="11089"/>
                  </a:lnTo>
                  <a:lnTo>
                    <a:pt x="6546" y="11236"/>
                  </a:lnTo>
                  <a:lnTo>
                    <a:pt x="6766" y="11358"/>
                  </a:lnTo>
                  <a:lnTo>
                    <a:pt x="6985" y="11480"/>
                  </a:lnTo>
                  <a:lnTo>
                    <a:pt x="7230" y="11577"/>
                  </a:lnTo>
                  <a:lnTo>
                    <a:pt x="7474" y="11651"/>
                  </a:lnTo>
                  <a:lnTo>
                    <a:pt x="7718" y="11724"/>
                  </a:lnTo>
                  <a:lnTo>
                    <a:pt x="7987" y="11773"/>
                  </a:lnTo>
                  <a:lnTo>
                    <a:pt x="8255" y="11797"/>
                  </a:lnTo>
                  <a:lnTo>
                    <a:pt x="8793" y="11797"/>
                  </a:lnTo>
                  <a:lnTo>
                    <a:pt x="9061" y="11773"/>
                  </a:lnTo>
                  <a:lnTo>
                    <a:pt x="9330" y="11724"/>
                  </a:lnTo>
                  <a:lnTo>
                    <a:pt x="9574" y="11651"/>
                  </a:lnTo>
                  <a:lnTo>
                    <a:pt x="9818" y="11577"/>
                  </a:lnTo>
                  <a:lnTo>
                    <a:pt x="10063" y="11480"/>
                  </a:lnTo>
                  <a:lnTo>
                    <a:pt x="10283" y="11358"/>
                  </a:lnTo>
                  <a:lnTo>
                    <a:pt x="10502" y="11236"/>
                  </a:lnTo>
                  <a:lnTo>
                    <a:pt x="10722" y="11089"/>
                  </a:lnTo>
                  <a:lnTo>
                    <a:pt x="10918" y="10918"/>
                  </a:lnTo>
                  <a:lnTo>
                    <a:pt x="11113" y="10747"/>
                  </a:lnTo>
                  <a:lnTo>
                    <a:pt x="11284" y="10576"/>
                  </a:lnTo>
                  <a:lnTo>
                    <a:pt x="11626" y="10136"/>
                  </a:lnTo>
                  <a:lnTo>
                    <a:pt x="11943" y="9672"/>
                  </a:lnTo>
                  <a:lnTo>
                    <a:pt x="12212" y="9624"/>
                  </a:lnTo>
                  <a:lnTo>
                    <a:pt x="12529" y="9550"/>
                  </a:lnTo>
                  <a:lnTo>
                    <a:pt x="12896" y="9404"/>
                  </a:lnTo>
                  <a:lnTo>
                    <a:pt x="13287" y="9208"/>
                  </a:lnTo>
                  <a:lnTo>
                    <a:pt x="13702" y="8964"/>
                  </a:lnTo>
                  <a:lnTo>
                    <a:pt x="14117" y="8647"/>
                  </a:lnTo>
                  <a:lnTo>
                    <a:pt x="14557" y="8280"/>
                  </a:lnTo>
                  <a:lnTo>
                    <a:pt x="14972" y="7865"/>
                  </a:lnTo>
                  <a:lnTo>
                    <a:pt x="15387" y="7377"/>
                  </a:lnTo>
                  <a:lnTo>
                    <a:pt x="15582" y="7108"/>
                  </a:lnTo>
                  <a:lnTo>
                    <a:pt x="15753" y="6815"/>
                  </a:lnTo>
                  <a:lnTo>
                    <a:pt x="15949" y="6522"/>
                  </a:lnTo>
                  <a:lnTo>
                    <a:pt x="16120" y="6204"/>
                  </a:lnTo>
                  <a:lnTo>
                    <a:pt x="16266" y="5887"/>
                  </a:lnTo>
                  <a:lnTo>
                    <a:pt x="16413" y="5521"/>
                  </a:lnTo>
                  <a:lnTo>
                    <a:pt x="16559" y="5179"/>
                  </a:lnTo>
                  <a:lnTo>
                    <a:pt x="16681" y="4788"/>
                  </a:lnTo>
                  <a:lnTo>
                    <a:pt x="16779" y="4397"/>
                  </a:lnTo>
                  <a:lnTo>
                    <a:pt x="16877" y="3982"/>
                  </a:lnTo>
                  <a:lnTo>
                    <a:pt x="16950" y="3542"/>
                  </a:lnTo>
                  <a:lnTo>
                    <a:pt x="16999" y="3103"/>
                  </a:lnTo>
                  <a:lnTo>
                    <a:pt x="17023" y="2614"/>
                  </a:lnTo>
                  <a:lnTo>
                    <a:pt x="17048" y="2150"/>
                  </a:lnTo>
                  <a:lnTo>
                    <a:pt x="17023" y="1930"/>
                  </a:lnTo>
                  <a:lnTo>
                    <a:pt x="16950" y="1735"/>
                  </a:lnTo>
                  <a:lnTo>
                    <a:pt x="16852" y="1540"/>
                  </a:lnTo>
                  <a:lnTo>
                    <a:pt x="16730" y="1393"/>
                  </a:lnTo>
                  <a:lnTo>
                    <a:pt x="16559" y="1246"/>
                  </a:lnTo>
                  <a:lnTo>
                    <a:pt x="16388" y="1149"/>
                  </a:lnTo>
                  <a:lnTo>
                    <a:pt x="16193" y="1100"/>
                  </a:lnTo>
                  <a:lnTo>
                    <a:pt x="15973" y="1076"/>
                  </a:lnTo>
                  <a:lnTo>
                    <a:pt x="13824" y="1076"/>
                  </a:lnTo>
                  <a:lnTo>
                    <a:pt x="13848" y="489"/>
                  </a:lnTo>
                  <a:lnTo>
                    <a:pt x="13824" y="392"/>
                  </a:lnTo>
                  <a:lnTo>
                    <a:pt x="13799" y="294"/>
                  </a:lnTo>
                  <a:lnTo>
                    <a:pt x="13726" y="221"/>
                  </a:lnTo>
                  <a:lnTo>
                    <a:pt x="13677" y="147"/>
                  </a:lnTo>
                  <a:lnTo>
                    <a:pt x="13604" y="99"/>
                  </a:lnTo>
                  <a:lnTo>
                    <a:pt x="13506" y="50"/>
                  </a:lnTo>
                  <a:lnTo>
                    <a:pt x="13409" y="25"/>
                  </a:lnTo>
                  <a:lnTo>
                    <a:pt x="13311" y="1"/>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424" name="Google Shape;424;p39"/>
          <p:cNvGrpSpPr/>
          <p:nvPr/>
        </p:nvGrpSpPr>
        <p:grpSpPr>
          <a:xfrm>
            <a:off x="5950208" y="2435762"/>
            <a:ext cx="372297" cy="384380"/>
            <a:chOff x="5970800" y="1619250"/>
            <a:chExt cx="428650" cy="456725"/>
          </a:xfrm>
          <a:solidFill>
            <a:srgbClr val="00B0F0"/>
          </a:solidFill>
        </p:grpSpPr>
        <p:sp>
          <p:nvSpPr>
            <p:cNvPr id="425" name="Google Shape;425;p39"/>
            <p:cNvSpPr/>
            <p:nvPr/>
          </p:nvSpPr>
          <p:spPr>
            <a:xfrm>
              <a:off x="5970800" y="1674200"/>
              <a:ext cx="377975" cy="377950"/>
            </a:xfrm>
            <a:custGeom>
              <a:avLst/>
              <a:gdLst/>
              <a:ahLst/>
              <a:cxnLst/>
              <a:rect l="l" t="t" r="r" b="b"/>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grpFill/>
            <a:ln>
              <a:noFill/>
            </a:ln>
          </p:spPr>
          <p:txBody>
            <a:bodyPr spcFirstLastPara="1" wrap="square" lIns="121900" tIns="121900" rIns="121900" bIns="121900" anchor="ctr" anchorCtr="0">
              <a:noAutofit/>
            </a:bodyPr>
            <a:lstStyle/>
            <a:p>
              <a:endParaRPr sz="2400"/>
            </a:p>
          </p:txBody>
        </p:sp>
        <p:sp>
          <p:nvSpPr>
            <p:cNvPr id="426" name="Google Shape;426;p39"/>
            <p:cNvSpPr/>
            <p:nvPr/>
          </p:nvSpPr>
          <p:spPr>
            <a:xfrm>
              <a:off x="6068500" y="1771875"/>
              <a:ext cx="182575" cy="182600"/>
            </a:xfrm>
            <a:custGeom>
              <a:avLst/>
              <a:gdLst/>
              <a:ahLst/>
              <a:cxnLst/>
              <a:rect l="l" t="t" r="r" b="b"/>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grpFill/>
            <a:ln>
              <a:noFill/>
            </a:ln>
          </p:spPr>
          <p:txBody>
            <a:bodyPr spcFirstLastPara="1" wrap="square" lIns="121900" tIns="121900" rIns="121900" bIns="121900" anchor="ctr" anchorCtr="0">
              <a:noAutofit/>
            </a:bodyPr>
            <a:lstStyle/>
            <a:p>
              <a:endParaRPr sz="2400"/>
            </a:p>
          </p:txBody>
        </p:sp>
        <p:sp>
          <p:nvSpPr>
            <p:cNvPr id="427" name="Google Shape;427;p39"/>
            <p:cNvSpPr/>
            <p:nvPr/>
          </p:nvSpPr>
          <p:spPr>
            <a:xfrm>
              <a:off x="5981175" y="2005125"/>
              <a:ext cx="75125" cy="70850"/>
            </a:xfrm>
            <a:custGeom>
              <a:avLst/>
              <a:gdLst/>
              <a:ahLst/>
              <a:cxnLst/>
              <a:rect l="l" t="t" r="r" b="b"/>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grpFill/>
            <a:ln>
              <a:noFill/>
            </a:ln>
          </p:spPr>
          <p:txBody>
            <a:bodyPr spcFirstLastPara="1" wrap="square" lIns="121900" tIns="121900" rIns="121900" bIns="121900" anchor="ctr" anchorCtr="0">
              <a:noAutofit/>
            </a:bodyPr>
            <a:lstStyle/>
            <a:p>
              <a:endParaRPr sz="2400"/>
            </a:p>
          </p:txBody>
        </p:sp>
        <p:sp>
          <p:nvSpPr>
            <p:cNvPr id="428" name="Google Shape;428;p39"/>
            <p:cNvSpPr/>
            <p:nvPr/>
          </p:nvSpPr>
          <p:spPr>
            <a:xfrm>
              <a:off x="6263875" y="2005125"/>
              <a:ext cx="74525" cy="70850"/>
            </a:xfrm>
            <a:custGeom>
              <a:avLst/>
              <a:gdLst/>
              <a:ahLst/>
              <a:cxnLst/>
              <a:rect l="l" t="t" r="r" b="b"/>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grpFill/>
            <a:ln>
              <a:noFill/>
            </a:ln>
          </p:spPr>
          <p:txBody>
            <a:bodyPr spcFirstLastPara="1" wrap="square" lIns="121900" tIns="121900" rIns="121900" bIns="121900" anchor="ctr" anchorCtr="0">
              <a:noAutofit/>
            </a:bodyPr>
            <a:lstStyle/>
            <a:p>
              <a:endParaRPr sz="2400"/>
            </a:p>
          </p:txBody>
        </p:sp>
        <p:sp>
          <p:nvSpPr>
            <p:cNvPr id="429" name="Google Shape;429;p39"/>
            <p:cNvSpPr/>
            <p:nvPr/>
          </p:nvSpPr>
          <p:spPr>
            <a:xfrm>
              <a:off x="6147875" y="1619250"/>
              <a:ext cx="251575" cy="255850"/>
            </a:xfrm>
            <a:custGeom>
              <a:avLst/>
              <a:gdLst/>
              <a:ahLst/>
              <a:cxnLst/>
              <a:rect l="l" t="t" r="r" b="b"/>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430" name="Google Shape;430;p39"/>
          <p:cNvGrpSpPr/>
          <p:nvPr/>
        </p:nvGrpSpPr>
        <p:grpSpPr>
          <a:xfrm>
            <a:off x="6518705" y="2431134"/>
            <a:ext cx="417352" cy="368957"/>
            <a:chOff x="6625350" y="1613750"/>
            <a:chExt cx="480525" cy="438400"/>
          </a:xfrm>
          <a:solidFill>
            <a:srgbClr val="00B0F0"/>
          </a:solidFill>
        </p:grpSpPr>
        <p:sp>
          <p:nvSpPr>
            <p:cNvPr id="431" name="Google Shape;431;p39"/>
            <p:cNvSpPr/>
            <p:nvPr/>
          </p:nvSpPr>
          <p:spPr>
            <a:xfrm>
              <a:off x="6670525" y="1887275"/>
              <a:ext cx="117875" cy="164875"/>
            </a:xfrm>
            <a:custGeom>
              <a:avLst/>
              <a:gdLst/>
              <a:ahLst/>
              <a:cxnLst/>
              <a:rect l="l" t="t" r="r" b="b"/>
              <a:pathLst>
                <a:path w="4715" h="6595" extrusionOk="0">
                  <a:moveTo>
                    <a:pt x="0" y="1"/>
                  </a:moveTo>
                  <a:lnTo>
                    <a:pt x="538" y="6058"/>
                  </a:lnTo>
                  <a:lnTo>
                    <a:pt x="562" y="6180"/>
                  </a:lnTo>
                  <a:lnTo>
                    <a:pt x="587" y="6277"/>
                  </a:lnTo>
                  <a:lnTo>
                    <a:pt x="660" y="6351"/>
                  </a:lnTo>
                  <a:lnTo>
                    <a:pt x="733" y="6448"/>
                  </a:lnTo>
                  <a:lnTo>
                    <a:pt x="806" y="6497"/>
                  </a:lnTo>
                  <a:lnTo>
                    <a:pt x="904" y="6546"/>
                  </a:lnTo>
                  <a:lnTo>
                    <a:pt x="1002" y="6571"/>
                  </a:lnTo>
                  <a:lnTo>
                    <a:pt x="1124" y="6595"/>
                  </a:lnTo>
                  <a:lnTo>
                    <a:pt x="4128" y="6595"/>
                  </a:lnTo>
                  <a:lnTo>
                    <a:pt x="4274" y="6571"/>
                  </a:lnTo>
                  <a:lnTo>
                    <a:pt x="4397" y="6522"/>
                  </a:lnTo>
                  <a:lnTo>
                    <a:pt x="4494" y="6473"/>
                  </a:lnTo>
                  <a:lnTo>
                    <a:pt x="4592" y="6375"/>
                  </a:lnTo>
                  <a:lnTo>
                    <a:pt x="4665" y="6253"/>
                  </a:lnTo>
                  <a:lnTo>
                    <a:pt x="4714" y="6155"/>
                  </a:lnTo>
                  <a:lnTo>
                    <a:pt x="4714" y="6009"/>
                  </a:lnTo>
                  <a:lnTo>
                    <a:pt x="4714" y="5887"/>
                  </a:lnTo>
                  <a:lnTo>
                    <a:pt x="3713" y="123"/>
                  </a:lnTo>
                  <a:lnTo>
                    <a:pt x="2589" y="50"/>
                  </a:lnTo>
                  <a:lnTo>
                    <a:pt x="1637" y="25"/>
                  </a:lnTo>
                  <a:lnTo>
                    <a:pt x="0" y="1"/>
                  </a:lnTo>
                  <a:close/>
                </a:path>
              </a:pathLst>
            </a:custGeom>
            <a:grpFill/>
            <a:ln>
              <a:noFill/>
            </a:ln>
          </p:spPr>
          <p:txBody>
            <a:bodyPr spcFirstLastPara="1" wrap="square" lIns="121900" tIns="121900" rIns="121900" bIns="121900" anchor="ctr" anchorCtr="0">
              <a:noAutofit/>
            </a:bodyPr>
            <a:lstStyle/>
            <a:p>
              <a:endParaRPr sz="2400"/>
            </a:p>
          </p:txBody>
        </p:sp>
        <p:sp>
          <p:nvSpPr>
            <p:cNvPr id="432" name="Google Shape;432;p39"/>
            <p:cNvSpPr/>
            <p:nvPr/>
          </p:nvSpPr>
          <p:spPr>
            <a:xfrm>
              <a:off x="7075950" y="1754175"/>
              <a:ext cx="29925" cy="99550"/>
            </a:xfrm>
            <a:custGeom>
              <a:avLst/>
              <a:gdLst/>
              <a:ahLst/>
              <a:cxnLst/>
              <a:rect l="l" t="t" r="r" b="b"/>
              <a:pathLst>
                <a:path w="1197" h="3982" extrusionOk="0">
                  <a:moveTo>
                    <a:pt x="0" y="1"/>
                  </a:moveTo>
                  <a:lnTo>
                    <a:pt x="0" y="3981"/>
                  </a:lnTo>
                  <a:lnTo>
                    <a:pt x="269" y="3811"/>
                  </a:lnTo>
                  <a:lnTo>
                    <a:pt x="489" y="3615"/>
                  </a:lnTo>
                  <a:lnTo>
                    <a:pt x="684" y="3420"/>
                  </a:lnTo>
                  <a:lnTo>
                    <a:pt x="855" y="3176"/>
                  </a:lnTo>
                  <a:lnTo>
                    <a:pt x="1002" y="2907"/>
                  </a:lnTo>
                  <a:lnTo>
                    <a:pt x="1099" y="2614"/>
                  </a:lnTo>
                  <a:lnTo>
                    <a:pt x="1173" y="2296"/>
                  </a:lnTo>
                  <a:lnTo>
                    <a:pt x="1197" y="1979"/>
                  </a:lnTo>
                  <a:lnTo>
                    <a:pt x="1173" y="1661"/>
                  </a:lnTo>
                  <a:lnTo>
                    <a:pt x="1099" y="1368"/>
                  </a:lnTo>
                  <a:lnTo>
                    <a:pt x="1002" y="1075"/>
                  </a:lnTo>
                  <a:lnTo>
                    <a:pt x="855" y="806"/>
                  </a:lnTo>
                  <a:lnTo>
                    <a:pt x="684" y="562"/>
                  </a:lnTo>
                  <a:lnTo>
                    <a:pt x="489" y="342"/>
                  </a:lnTo>
                  <a:lnTo>
                    <a:pt x="269" y="171"/>
                  </a:lnTo>
                  <a:lnTo>
                    <a:pt x="0" y="1"/>
                  </a:lnTo>
                  <a:close/>
                </a:path>
              </a:pathLst>
            </a:custGeom>
            <a:grpFill/>
            <a:ln>
              <a:noFill/>
            </a:ln>
          </p:spPr>
          <p:txBody>
            <a:bodyPr spcFirstLastPara="1" wrap="square" lIns="121900" tIns="121900" rIns="121900" bIns="121900" anchor="ctr" anchorCtr="0">
              <a:noAutofit/>
            </a:bodyPr>
            <a:lstStyle/>
            <a:p>
              <a:endParaRPr sz="2400"/>
            </a:p>
          </p:txBody>
        </p:sp>
        <p:sp>
          <p:nvSpPr>
            <p:cNvPr id="433" name="Google Shape;433;p39"/>
            <p:cNvSpPr/>
            <p:nvPr/>
          </p:nvSpPr>
          <p:spPr>
            <a:xfrm>
              <a:off x="6625350" y="1729750"/>
              <a:ext cx="97700" cy="147175"/>
            </a:xfrm>
            <a:custGeom>
              <a:avLst/>
              <a:gdLst/>
              <a:ahLst/>
              <a:cxnLst/>
              <a:rect l="l" t="t" r="r" b="b"/>
              <a:pathLst>
                <a:path w="3908" h="5887" extrusionOk="0">
                  <a:moveTo>
                    <a:pt x="3908" y="1"/>
                  </a:moveTo>
                  <a:lnTo>
                    <a:pt x="2711" y="25"/>
                  </a:lnTo>
                  <a:lnTo>
                    <a:pt x="1759" y="25"/>
                  </a:lnTo>
                  <a:lnTo>
                    <a:pt x="1588" y="49"/>
                  </a:lnTo>
                  <a:lnTo>
                    <a:pt x="1417" y="74"/>
                  </a:lnTo>
                  <a:lnTo>
                    <a:pt x="1246" y="123"/>
                  </a:lnTo>
                  <a:lnTo>
                    <a:pt x="1099" y="172"/>
                  </a:lnTo>
                  <a:lnTo>
                    <a:pt x="953" y="245"/>
                  </a:lnTo>
                  <a:lnTo>
                    <a:pt x="806" y="343"/>
                  </a:lnTo>
                  <a:lnTo>
                    <a:pt x="660" y="440"/>
                  </a:lnTo>
                  <a:lnTo>
                    <a:pt x="537" y="562"/>
                  </a:lnTo>
                  <a:lnTo>
                    <a:pt x="415" y="684"/>
                  </a:lnTo>
                  <a:lnTo>
                    <a:pt x="318" y="831"/>
                  </a:lnTo>
                  <a:lnTo>
                    <a:pt x="220" y="978"/>
                  </a:lnTo>
                  <a:lnTo>
                    <a:pt x="147" y="1124"/>
                  </a:lnTo>
                  <a:lnTo>
                    <a:pt x="73" y="1295"/>
                  </a:lnTo>
                  <a:lnTo>
                    <a:pt x="49" y="1442"/>
                  </a:lnTo>
                  <a:lnTo>
                    <a:pt x="0" y="1613"/>
                  </a:lnTo>
                  <a:lnTo>
                    <a:pt x="0" y="1783"/>
                  </a:lnTo>
                  <a:lnTo>
                    <a:pt x="0" y="4128"/>
                  </a:lnTo>
                  <a:lnTo>
                    <a:pt x="0" y="4299"/>
                  </a:lnTo>
                  <a:lnTo>
                    <a:pt x="49" y="4446"/>
                  </a:lnTo>
                  <a:lnTo>
                    <a:pt x="73" y="4617"/>
                  </a:lnTo>
                  <a:lnTo>
                    <a:pt x="147" y="4763"/>
                  </a:lnTo>
                  <a:lnTo>
                    <a:pt x="220" y="4934"/>
                  </a:lnTo>
                  <a:lnTo>
                    <a:pt x="318" y="5081"/>
                  </a:lnTo>
                  <a:lnTo>
                    <a:pt x="415" y="5203"/>
                  </a:lnTo>
                  <a:lnTo>
                    <a:pt x="537" y="5325"/>
                  </a:lnTo>
                  <a:lnTo>
                    <a:pt x="660" y="5447"/>
                  </a:lnTo>
                  <a:lnTo>
                    <a:pt x="806" y="5545"/>
                  </a:lnTo>
                  <a:lnTo>
                    <a:pt x="953" y="5642"/>
                  </a:lnTo>
                  <a:lnTo>
                    <a:pt x="1099" y="5716"/>
                  </a:lnTo>
                  <a:lnTo>
                    <a:pt x="1246" y="5789"/>
                  </a:lnTo>
                  <a:lnTo>
                    <a:pt x="1417" y="5838"/>
                  </a:lnTo>
                  <a:lnTo>
                    <a:pt x="1588" y="5862"/>
                  </a:lnTo>
                  <a:lnTo>
                    <a:pt x="1759" y="5862"/>
                  </a:lnTo>
                  <a:lnTo>
                    <a:pt x="2711" y="5887"/>
                  </a:lnTo>
                  <a:lnTo>
                    <a:pt x="3908" y="5887"/>
                  </a:lnTo>
                  <a:lnTo>
                    <a:pt x="3908" y="1"/>
                  </a:lnTo>
                  <a:close/>
                </a:path>
              </a:pathLst>
            </a:custGeom>
            <a:grpFill/>
            <a:ln>
              <a:noFill/>
            </a:ln>
          </p:spPr>
          <p:txBody>
            <a:bodyPr spcFirstLastPara="1" wrap="square" lIns="121900" tIns="121900" rIns="121900" bIns="121900" anchor="ctr" anchorCtr="0">
              <a:noAutofit/>
            </a:bodyPr>
            <a:lstStyle/>
            <a:p>
              <a:endParaRPr sz="2400"/>
            </a:p>
          </p:txBody>
        </p:sp>
        <p:sp>
          <p:nvSpPr>
            <p:cNvPr id="434" name="Google Shape;434;p39"/>
            <p:cNvSpPr/>
            <p:nvPr/>
          </p:nvSpPr>
          <p:spPr>
            <a:xfrm>
              <a:off x="6736475" y="1638175"/>
              <a:ext cx="279650" cy="330325"/>
            </a:xfrm>
            <a:custGeom>
              <a:avLst/>
              <a:gdLst/>
              <a:ahLst/>
              <a:cxnLst/>
              <a:rect l="l" t="t" r="r" b="b"/>
              <a:pathLst>
                <a:path w="11186" h="13213" extrusionOk="0">
                  <a:moveTo>
                    <a:pt x="11186" y="0"/>
                  </a:moveTo>
                  <a:lnTo>
                    <a:pt x="10771" y="342"/>
                  </a:lnTo>
                  <a:lnTo>
                    <a:pt x="10380" y="635"/>
                  </a:lnTo>
                  <a:lnTo>
                    <a:pt x="9940" y="904"/>
                  </a:lnTo>
                  <a:lnTo>
                    <a:pt x="9525" y="1172"/>
                  </a:lnTo>
                  <a:lnTo>
                    <a:pt x="9110" y="1417"/>
                  </a:lnTo>
                  <a:lnTo>
                    <a:pt x="8695" y="1661"/>
                  </a:lnTo>
                  <a:lnTo>
                    <a:pt x="7840" y="2052"/>
                  </a:lnTo>
                  <a:lnTo>
                    <a:pt x="7034" y="2418"/>
                  </a:lnTo>
                  <a:lnTo>
                    <a:pt x="6228" y="2687"/>
                  </a:lnTo>
                  <a:lnTo>
                    <a:pt x="5471" y="2931"/>
                  </a:lnTo>
                  <a:lnTo>
                    <a:pt x="4763" y="3126"/>
                  </a:lnTo>
                  <a:lnTo>
                    <a:pt x="4225" y="3248"/>
                  </a:lnTo>
                  <a:lnTo>
                    <a:pt x="3664" y="3346"/>
                  </a:lnTo>
                  <a:lnTo>
                    <a:pt x="3077" y="3419"/>
                  </a:lnTo>
                  <a:lnTo>
                    <a:pt x="2467" y="3493"/>
                  </a:lnTo>
                  <a:lnTo>
                    <a:pt x="1221" y="3590"/>
                  </a:lnTo>
                  <a:lnTo>
                    <a:pt x="0" y="3664"/>
                  </a:lnTo>
                  <a:lnTo>
                    <a:pt x="0" y="9574"/>
                  </a:lnTo>
                  <a:lnTo>
                    <a:pt x="1221" y="9623"/>
                  </a:lnTo>
                  <a:lnTo>
                    <a:pt x="2467" y="9721"/>
                  </a:lnTo>
                  <a:lnTo>
                    <a:pt x="3077" y="9794"/>
                  </a:lnTo>
                  <a:lnTo>
                    <a:pt x="3664" y="9891"/>
                  </a:lnTo>
                  <a:lnTo>
                    <a:pt x="4225" y="9989"/>
                  </a:lnTo>
                  <a:lnTo>
                    <a:pt x="4763" y="10111"/>
                  </a:lnTo>
                  <a:lnTo>
                    <a:pt x="5471" y="10307"/>
                  </a:lnTo>
                  <a:lnTo>
                    <a:pt x="6228" y="10526"/>
                  </a:lnTo>
                  <a:lnTo>
                    <a:pt x="7034" y="10820"/>
                  </a:lnTo>
                  <a:lnTo>
                    <a:pt x="7840" y="11161"/>
                  </a:lnTo>
                  <a:lnTo>
                    <a:pt x="8695" y="11577"/>
                  </a:lnTo>
                  <a:lnTo>
                    <a:pt x="9110" y="11796"/>
                  </a:lnTo>
                  <a:lnTo>
                    <a:pt x="9525" y="12041"/>
                  </a:lnTo>
                  <a:lnTo>
                    <a:pt x="9940" y="12309"/>
                  </a:lnTo>
                  <a:lnTo>
                    <a:pt x="10380" y="12602"/>
                  </a:lnTo>
                  <a:lnTo>
                    <a:pt x="10771" y="12896"/>
                  </a:lnTo>
                  <a:lnTo>
                    <a:pt x="11186" y="13213"/>
                  </a:lnTo>
                  <a:lnTo>
                    <a:pt x="11186" y="0"/>
                  </a:lnTo>
                  <a:close/>
                </a:path>
              </a:pathLst>
            </a:custGeom>
            <a:grpFill/>
            <a:ln>
              <a:noFill/>
            </a:ln>
          </p:spPr>
          <p:txBody>
            <a:bodyPr spcFirstLastPara="1" wrap="square" lIns="121900" tIns="121900" rIns="121900" bIns="121900" anchor="ctr" anchorCtr="0">
              <a:noAutofit/>
            </a:bodyPr>
            <a:lstStyle/>
            <a:p>
              <a:endParaRPr sz="2400"/>
            </a:p>
          </p:txBody>
        </p:sp>
        <p:sp>
          <p:nvSpPr>
            <p:cNvPr id="435" name="Google Shape;435;p39"/>
            <p:cNvSpPr/>
            <p:nvPr/>
          </p:nvSpPr>
          <p:spPr>
            <a:xfrm>
              <a:off x="7029550" y="1613750"/>
              <a:ext cx="34200" cy="379800"/>
            </a:xfrm>
            <a:custGeom>
              <a:avLst/>
              <a:gdLst/>
              <a:ahLst/>
              <a:cxnLst/>
              <a:rect l="l" t="t" r="r" b="b"/>
              <a:pathLst>
                <a:path w="1368" h="15192" extrusionOk="0">
                  <a:moveTo>
                    <a:pt x="684" y="0"/>
                  </a:moveTo>
                  <a:lnTo>
                    <a:pt x="562" y="25"/>
                  </a:lnTo>
                  <a:lnTo>
                    <a:pt x="464" y="98"/>
                  </a:lnTo>
                  <a:lnTo>
                    <a:pt x="366" y="171"/>
                  </a:lnTo>
                  <a:lnTo>
                    <a:pt x="0" y="513"/>
                  </a:lnTo>
                  <a:lnTo>
                    <a:pt x="0" y="14654"/>
                  </a:lnTo>
                  <a:lnTo>
                    <a:pt x="366" y="15020"/>
                  </a:lnTo>
                  <a:lnTo>
                    <a:pt x="464" y="15094"/>
                  </a:lnTo>
                  <a:lnTo>
                    <a:pt x="562" y="15143"/>
                  </a:lnTo>
                  <a:lnTo>
                    <a:pt x="684" y="15191"/>
                  </a:lnTo>
                  <a:lnTo>
                    <a:pt x="904" y="15191"/>
                  </a:lnTo>
                  <a:lnTo>
                    <a:pt x="1001" y="15143"/>
                  </a:lnTo>
                  <a:lnTo>
                    <a:pt x="1148" y="15045"/>
                  </a:lnTo>
                  <a:lnTo>
                    <a:pt x="1270" y="14923"/>
                  </a:lnTo>
                  <a:lnTo>
                    <a:pt x="1343" y="14776"/>
                  </a:lnTo>
                  <a:lnTo>
                    <a:pt x="1368" y="14605"/>
                  </a:lnTo>
                  <a:lnTo>
                    <a:pt x="1368" y="586"/>
                  </a:lnTo>
                  <a:lnTo>
                    <a:pt x="1343" y="415"/>
                  </a:lnTo>
                  <a:lnTo>
                    <a:pt x="1270" y="244"/>
                  </a:lnTo>
                  <a:lnTo>
                    <a:pt x="1148" y="122"/>
                  </a:lnTo>
                  <a:lnTo>
                    <a:pt x="1001" y="25"/>
                  </a:lnTo>
                  <a:lnTo>
                    <a:pt x="904" y="0"/>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436" name="Google Shape;436;p39"/>
          <p:cNvGrpSpPr/>
          <p:nvPr/>
        </p:nvGrpSpPr>
        <p:grpSpPr>
          <a:xfrm>
            <a:off x="1295194" y="3031320"/>
            <a:ext cx="315017" cy="327867"/>
            <a:chOff x="611175" y="2326900"/>
            <a:chExt cx="362700" cy="389575"/>
          </a:xfrm>
          <a:solidFill>
            <a:srgbClr val="00B0F0"/>
          </a:solidFill>
        </p:grpSpPr>
        <p:sp>
          <p:nvSpPr>
            <p:cNvPr id="437" name="Google Shape;437;p39"/>
            <p:cNvSpPr/>
            <p:nvPr/>
          </p:nvSpPr>
          <p:spPr>
            <a:xfrm>
              <a:off x="611175" y="2326900"/>
              <a:ext cx="362700" cy="389575"/>
            </a:xfrm>
            <a:custGeom>
              <a:avLst/>
              <a:gdLst/>
              <a:ahLst/>
              <a:cxnLst/>
              <a:rect l="l" t="t" r="r" b="b"/>
              <a:pathLst>
                <a:path w="14508" h="15583" extrusionOk="0">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grpFill/>
            <a:ln>
              <a:noFill/>
            </a:ln>
          </p:spPr>
          <p:txBody>
            <a:bodyPr spcFirstLastPara="1" wrap="square" lIns="121900" tIns="121900" rIns="121900" bIns="121900" anchor="ctr" anchorCtr="0">
              <a:noAutofit/>
            </a:bodyPr>
            <a:lstStyle/>
            <a:p>
              <a:endParaRPr sz="2400"/>
            </a:p>
          </p:txBody>
        </p:sp>
        <p:sp>
          <p:nvSpPr>
            <p:cNvPr id="438" name="Google Shape;438;p39"/>
            <p:cNvSpPr/>
            <p:nvPr/>
          </p:nvSpPr>
          <p:spPr>
            <a:xfrm>
              <a:off x="794950" y="2500900"/>
              <a:ext cx="24450" cy="23850"/>
            </a:xfrm>
            <a:custGeom>
              <a:avLst/>
              <a:gdLst/>
              <a:ahLst/>
              <a:cxnLst/>
              <a:rect l="l" t="t" r="r" b="b"/>
              <a:pathLst>
                <a:path w="978" h="954" extrusionOk="0">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grpFill/>
            <a:ln>
              <a:noFill/>
            </a:ln>
          </p:spPr>
          <p:txBody>
            <a:bodyPr spcFirstLastPara="1" wrap="square" lIns="121900" tIns="121900" rIns="121900" bIns="121900" anchor="ctr" anchorCtr="0">
              <a:noAutofit/>
            </a:bodyPr>
            <a:lstStyle/>
            <a:p>
              <a:endParaRPr sz="2400"/>
            </a:p>
          </p:txBody>
        </p:sp>
        <p:sp>
          <p:nvSpPr>
            <p:cNvPr id="439" name="Google Shape;439;p39"/>
            <p:cNvSpPr/>
            <p:nvPr/>
          </p:nvSpPr>
          <p:spPr>
            <a:xfrm>
              <a:off x="754650" y="2381250"/>
              <a:ext cx="75750" cy="14050"/>
            </a:xfrm>
            <a:custGeom>
              <a:avLst/>
              <a:gdLst/>
              <a:ahLst/>
              <a:cxnLst/>
              <a:rect l="l" t="t" r="r" b="b"/>
              <a:pathLst>
                <a:path w="3030" h="562" extrusionOk="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grpFill/>
            <a:ln>
              <a:noFill/>
            </a:ln>
          </p:spPr>
          <p:txBody>
            <a:bodyPr spcFirstLastPara="1" wrap="square" lIns="121900" tIns="121900" rIns="121900" bIns="121900" anchor="ctr" anchorCtr="0">
              <a:noAutofit/>
            </a:bodyPr>
            <a:lstStyle/>
            <a:p>
              <a:endParaRPr sz="2400"/>
            </a:p>
          </p:txBody>
        </p:sp>
        <p:sp>
          <p:nvSpPr>
            <p:cNvPr id="440" name="Google Shape;440;p39"/>
            <p:cNvSpPr/>
            <p:nvPr/>
          </p:nvSpPr>
          <p:spPr>
            <a:xfrm>
              <a:off x="765025" y="2453900"/>
              <a:ext cx="31175" cy="31150"/>
            </a:xfrm>
            <a:custGeom>
              <a:avLst/>
              <a:gdLst/>
              <a:ahLst/>
              <a:cxnLst/>
              <a:rect l="l" t="t" r="r" b="b"/>
              <a:pathLst>
                <a:path w="1247" h="1246" extrusionOk="0">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grpFill/>
            <a:ln>
              <a:noFill/>
            </a:ln>
          </p:spPr>
          <p:txBody>
            <a:bodyPr spcFirstLastPara="1" wrap="square" lIns="121900" tIns="121900" rIns="121900" bIns="121900" anchor="ctr" anchorCtr="0">
              <a:noAutofit/>
            </a:bodyPr>
            <a:lstStyle/>
            <a:p>
              <a:endParaRPr sz="2400"/>
            </a:p>
          </p:txBody>
        </p:sp>
      </p:grpSp>
      <p:sp>
        <p:nvSpPr>
          <p:cNvPr id="441" name="Google Shape;441;p39"/>
          <p:cNvSpPr/>
          <p:nvPr/>
        </p:nvSpPr>
        <p:spPr>
          <a:xfrm>
            <a:off x="1872211" y="3034395"/>
            <a:ext cx="331997" cy="321701"/>
          </a:xfrm>
          <a:custGeom>
            <a:avLst/>
            <a:gdLst/>
            <a:ahLst/>
            <a:cxnLst/>
            <a:rect l="l" t="t" r="r" b="b"/>
            <a:pathLst>
              <a:path w="15290" h="15290" extrusionOk="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308" y="10210"/>
                </a:moveTo>
                <a:lnTo>
                  <a:pt x="11406" y="10234"/>
                </a:lnTo>
                <a:lnTo>
                  <a:pt x="11479" y="10259"/>
                </a:lnTo>
                <a:lnTo>
                  <a:pt x="11577" y="10307"/>
                </a:lnTo>
                <a:lnTo>
                  <a:pt x="11650" y="10356"/>
                </a:lnTo>
                <a:lnTo>
                  <a:pt x="11699" y="10430"/>
                </a:lnTo>
                <a:lnTo>
                  <a:pt x="11748" y="10527"/>
                </a:lnTo>
                <a:lnTo>
                  <a:pt x="11772" y="10625"/>
                </a:lnTo>
                <a:lnTo>
                  <a:pt x="11797" y="10698"/>
                </a:lnTo>
                <a:lnTo>
                  <a:pt x="11772" y="10796"/>
                </a:lnTo>
                <a:lnTo>
                  <a:pt x="11748" y="10894"/>
                </a:lnTo>
                <a:lnTo>
                  <a:pt x="11699" y="10967"/>
                </a:lnTo>
                <a:lnTo>
                  <a:pt x="11650" y="11065"/>
                </a:lnTo>
                <a:lnTo>
                  <a:pt x="11235" y="11431"/>
                </a:lnTo>
                <a:lnTo>
                  <a:pt x="10795" y="11773"/>
                </a:lnTo>
                <a:lnTo>
                  <a:pt x="10307" y="12041"/>
                </a:lnTo>
                <a:lnTo>
                  <a:pt x="9819" y="12286"/>
                </a:lnTo>
                <a:lnTo>
                  <a:pt x="9281" y="12457"/>
                </a:lnTo>
                <a:lnTo>
                  <a:pt x="8768" y="12603"/>
                </a:lnTo>
                <a:lnTo>
                  <a:pt x="8207" y="12676"/>
                </a:lnTo>
                <a:lnTo>
                  <a:pt x="7645" y="12701"/>
                </a:lnTo>
                <a:lnTo>
                  <a:pt x="7083" y="12676"/>
                </a:lnTo>
                <a:lnTo>
                  <a:pt x="6521" y="12603"/>
                </a:lnTo>
                <a:lnTo>
                  <a:pt x="6009" y="12457"/>
                </a:lnTo>
                <a:lnTo>
                  <a:pt x="5471" y="12286"/>
                </a:lnTo>
                <a:lnTo>
                  <a:pt x="4983" y="12041"/>
                </a:lnTo>
                <a:lnTo>
                  <a:pt x="4494" y="11773"/>
                </a:lnTo>
                <a:lnTo>
                  <a:pt x="4055" y="11431"/>
                </a:lnTo>
                <a:lnTo>
                  <a:pt x="3640" y="11065"/>
                </a:lnTo>
                <a:lnTo>
                  <a:pt x="3591" y="10967"/>
                </a:lnTo>
                <a:lnTo>
                  <a:pt x="3542" y="10894"/>
                </a:lnTo>
                <a:lnTo>
                  <a:pt x="3517" y="10796"/>
                </a:lnTo>
                <a:lnTo>
                  <a:pt x="3493" y="10698"/>
                </a:lnTo>
                <a:lnTo>
                  <a:pt x="3517" y="10625"/>
                </a:lnTo>
                <a:lnTo>
                  <a:pt x="3542" y="10527"/>
                </a:lnTo>
                <a:lnTo>
                  <a:pt x="3591" y="10430"/>
                </a:lnTo>
                <a:lnTo>
                  <a:pt x="3640" y="10356"/>
                </a:lnTo>
                <a:lnTo>
                  <a:pt x="3713" y="10307"/>
                </a:lnTo>
                <a:lnTo>
                  <a:pt x="3811" y="10259"/>
                </a:lnTo>
                <a:lnTo>
                  <a:pt x="3884" y="10234"/>
                </a:lnTo>
                <a:lnTo>
                  <a:pt x="3981" y="10210"/>
                </a:lnTo>
                <a:lnTo>
                  <a:pt x="4079" y="10234"/>
                </a:lnTo>
                <a:lnTo>
                  <a:pt x="4177" y="10259"/>
                </a:lnTo>
                <a:lnTo>
                  <a:pt x="4250" y="10307"/>
                </a:lnTo>
                <a:lnTo>
                  <a:pt x="4323" y="10356"/>
                </a:lnTo>
                <a:lnTo>
                  <a:pt x="4690" y="10674"/>
                </a:lnTo>
                <a:lnTo>
                  <a:pt x="5056" y="10942"/>
                </a:lnTo>
                <a:lnTo>
                  <a:pt x="5447" y="11187"/>
                </a:lnTo>
                <a:lnTo>
                  <a:pt x="5862" y="11382"/>
                </a:lnTo>
                <a:lnTo>
                  <a:pt x="6277" y="11529"/>
                </a:lnTo>
                <a:lnTo>
                  <a:pt x="6717" y="11651"/>
                </a:lnTo>
                <a:lnTo>
                  <a:pt x="7181" y="11700"/>
                </a:lnTo>
                <a:lnTo>
                  <a:pt x="7645" y="11724"/>
                </a:lnTo>
                <a:lnTo>
                  <a:pt x="8109" y="11700"/>
                </a:lnTo>
                <a:lnTo>
                  <a:pt x="8573" y="11651"/>
                </a:lnTo>
                <a:lnTo>
                  <a:pt x="9013" y="11529"/>
                </a:lnTo>
                <a:lnTo>
                  <a:pt x="9428" y="11382"/>
                </a:lnTo>
                <a:lnTo>
                  <a:pt x="9843" y="11187"/>
                </a:lnTo>
                <a:lnTo>
                  <a:pt x="10234" y="10942"/>
                </a:lnTo>
                <a:lnTo>
                  <a:pt x="10600" y="10674"/>
                </a:lnTo>
                <a:lnTo>
                  <a:pt x="10966" y="10356"/>
                </a:lnTo>
                <a:lnTo>
                  <a:pt x="11040" y="10307"/>
                </a:lnTo>
                <a:lnTo>
                  <a:pt x="11113" y="10259"/>
                </a:lnTo>
                <a:lnTo>
                  <a:pt x="11211" y="10234"/>
                </a:lnTo>
                <a:lnTo>
                  <a:pt x="11308" y="10210"/>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0" y="8427"/>
                </a:lnTo>
                <a:lnTo>
                  <a:pt x="15289" y="8036"/>
                </a:lnTo>
                <a:lnTo>
                  <a:pt x="15289" y="7645"/>
                </a:lnTo>
                <a:lnTo>
                  <a:pt x="15289" y="7255"/>
                </a:lnTo>
                <a:lnTo>
                  <a:pt x="15240"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rgbClr val="00B0F0"/>
          </a:solidFill>
          <a:ln>
            <a:noFill/>
          </a:ln>
        </p:spPr>
        <p:txBody>
          <a:bodyPr spcFirstLastPara="1" wrap="square" lIns="121900" tIns="121900" rIns="121900" bIns="121900" anchor="ctr" anchorCtr="0">
            <a:noAutofit/>
          </a:bodyPr>
          <a:lstStyle/>
          <a:p>
            <a:endParaRPr sz="2400"/>
          </a:p>
        </p:txBody>
      </p:sp>
      <p:sp>
        <p:nvSpPr>
          <p:cNvPr id="442" name="Google Shape;442;p39"/>
          <p:cNvSpPr/>
          <p:nvPr/>
        </p:nvSpPr>
        <p:spPr>
          <a:xfrm>
            <a:off x="2457694" y="3034395"/>
            <a:ext cx="331997" cy="321701"/>
          </a:xfrm>
          <a:custGeom>
            <a:avLst/>
            <a:gdLst/>
            <a:ahLst/>
            <a:cxnLst/>
            <a:rect l="l" t="t" r="r" b="b"/>
            <a:pathLst>
              <a:path w="15290" h="15290" extrusionOk="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7645" y="10063"/>
                </a:moveTo>
                <a:lnTo>
                  <a:pt x="8207" y="10112"/>
                </a:lnTo>
                <a:lnTo>
                  <a:pt x="8768" y="10185"/>
                </a:lnTo>
                <a:lnTo>
                  <a:pt x="9281" y="10307"/>
                </a:lnTo>
                <a:lnTo>
                  <a:pt x="9819" y="10503"/>
                </a:lnTo>
                <a:lnTo>
                  <a:pt x="10307" y="10747"/>
                </a:lnTo>
                <a:lnTo>
                  <a:pt x="10796" y="11016"/>
                </a:lnTo>
                <a:lnTo>
                  <a:pt x="11235" y="11358"/>
                </a:lnTo>
                <a:lnTo>
                  <a:pt x="11650" y="11724"/>
                </a:lnTo>
                <a:lnTo>
                  <a:pt x="11699" y="11797"/>
                </a:lnTo>
                <a:lnTo>
                  <a:pt x="11748" y="11895"/>
                </a:lnTo>
                <a:lnTo>
                  <a:pt x="11772" y="11993"/>
                </a:lnTo>
                <a:lnTo>
                  <a:pt x="11797" y="12066"/>
                </a:lnTo>
                <a:lnTo>
                  <a:pt x="11772" y="12164"/>
                </a:lnTo>
                <a:lnTo>
                  <a:pt x="11748" y="12261"/>
                </a:lnTo>
                <a:lnTo>
                  <a:pt x="11699" y="12335"/>
                </a:lnTo>
                <a:lnTo>
                  <a:pt x="11650" y="12432"/>
                </a:lnTo>
                <a:lnTo>
                  <a:pt x="11577" y="12481"/>
                </a:lnTo>
                <a:lnTo>
                  <a:pt x="11479" y="12530"/>
                </a:lnTo>
                <a:lnTo>
                  <a:pt x="11406" y="12554"/>
                </a:lnTo>
                <a:lnTo>
                  <a:pt x="11211" y="12554"/>
                </a:lnTo>
                <a:lnTo>
                  <a:pt x="11113" y="12530"/>
                </a:lnTo>
                <a:lnTo>
                  <a:pt x="11040" y="12481"/>
                </a:lnTo>
                <a:lnTo>
                  <a:pt x="10966" y="12432"/>
                </a:lnTo>
                <a:lnTo>
                  <a:pt x="10600" y="12115"/>
                </a:lnTo>
                <a:lnTo>
                  <a:pt x="10234" y="11846"/>
                </a:lnTo>
                <a:lnTo>
                  <a:pt x="9843" y="11602"/>
                </a:lnTo>
                <a:lnTo>
                  <a:pt x="9428" y="11406"/>
                </a:lnTo>
                <a:lnTo>
                  <a:pt x="9013" y="11260"/>
                </a:lnTo>
                <a:lnTo>
                  <a:pt x="8573" y="11138"/>
                </a:lnTo>
                <a:lnTo>
                  <a:pt x="8109" y="11065"/>
                </a:lnTo>
                <a:lnTo>
                  <a:pt x="7645" y="11040"/>
                </a:lnTo>
                <a:lnTo>
                  <a:pt x="7181" y="11065"/>
                </a:lnTo>
                <a:lnTo>
                  <a:pt x="6717" y="11138"/>
                </a:lnTo>
                <a:lnTo>
                  <a:pt x="6277" y="11260"/>
                </a:lnTo>
                <a:lnTo>
                  <a:pt x="5862" y="11406"/>
                </a:lnTo>
                <a:lnTo>
                  <a:pt x="5447" y="11602"/>
                </a:lnTo>
                <a:lnTo>
                  <a:pt x="5056" y="11846"/>
                </a:lnTo>
                <a:lnTo>
                  <a:pt x="4690" y="12115"/>
                </a:lnTo>
                <a:lnTo>
                  <a:pt x="4323" y="12432"/>
                </a:lnTo>
                <a:lnTo>
                  <a:pt x="4250" y="12481"/>
                </a:lnTo>
                <a:lnTo>
                  <a:pt x="4177" y="12530"/>
                </a:lnTo>
                <a:lnTo>
                  <a:pt x="4079" y="12554"/>
                </a:lnTo>
                <a:lnTo>
                  <a:pt x="3884" y="12554"/>
                </a:lnTo>
                <a:lnTo>
                  <a:pt x="3811" y="12530"/>
                </a:lnTo>
                <a:lnTo>
                  <a:pt x="3713" y="12481"/>
                </a:lnTo>
                <a:lnTo>
                  <a:pt x="3640" y="12432"/>
                </a:lnTo>
                <a:lnTo>
                  <a:pt x="3591" y="12335"/>
                </a:lnTo>
                <a:lnTo>
                  <a:pt x="3542" y="12261"/>
                </a:lnTo>
                <a:lnTo>
                  <a:pt x="3517" y="12164"/>
                </a:lnTo>
                <a:lnTo>
                  <a:pt x="3493" y="12066"/>
                </a:lnTo>
                <a:lnTo>
                  <a:pt x="3517" y="11993"/>
                </a:lnTo>
                <a:lnTo>
                  <a:pt x="3542" y="11895"/>
                </a:lnTo>
                <a:lnTo>
                  <a:pt x="3591" y="11797"/>
                </a:lnTo>
                <a:lnTo>
                  <a:pt x="3640" y="11724"/>
                </a:lnTo>
                <a:lnTo>
                  <a:pt x="4055" y="11358"/>
                </a:lnTo>
                <a:lnTo>
                  <a:pt x="4494" y="11016"/>
                </a:lnTo>
                <a:lnTo>
                  <a:pt x="4983" y="10747"/>
                </a:lnTo>
                <a:lnTo>
                  <a:pt x="5471" y="10503"/>
                </a:lnTo>
                <a:lnTo>
                  <a:pt x="6009" y="10307"/>
                </a:lnTo>
                <a:lnTo>
                  <a:pt x="6521" y="10185"/>
                </a:lnTo>
                <a:lnTo>
                  <a:pt x="7083" y="10112"/>
                </a:lnTo>
                <a:lnTo>
                  <a:pt x="7645" y="10063"/>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1" y="8427"/>
                </a:lnTo>
                <a:lnTo>
                  <a:pt x="15289" y="8036"/>
                </a:lnTo>
                <a:lnTo>
                  <a:pt x="15289" y="7645"/>
                </a:lnTo>
                <a:lnTo>
                  <a:pt x="15289" y="7255"/>
                </a:lnTo>
                <a:lnTo>
                  <a:pt x="15241"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rgbClr val="00B0F0"/>
          </a:solidFill>
          <a:ln>
            <a:noFill/>
          </a:ln>
        </p:spPr>
        <p:txBody>
          <a:bodyPr spcFirstLastPara="1" wrap="square" lIns="121900" tIns="121900" rIns="121900" bIns="121900" anchor="ctr" anchorCtr="0">
            <a:noAutofit/>
          </a:bodyPr>
          <a:lstStyle/>
          <a:p>
            <a:endParaRPr sz="2400"/>
          </a:p>
        </p:txBody>
      </p:sp>
      <p:sp>
        <p:nvSpPr>
          <p:cNvPr id="443" name="Google Shape;443;p39"/>
          <p:cNvSpPr/>
          <p:nvPr/>
        </p:nvSpPr>
        <p:spPr>
          <a:xfrm>
            <a:off x="3043178" y="3034395"/>
            <a:ext cx="331997" cy="321701"/>
          </a:xfrm>
          <a:custGeom>
            <a:avLst/>
            <a:gdLst/>
            <a:ahLst/>
            <a:cxnLst/>
            <a:rect l="l" t="t" r="r" b="b"/>
            <a:pathLst>
              <a:path w="15290" h="15290" extrusionOk="0">
                <a:moveTo>
                  <a:pt x="4519" y="6815"/>
                </a:moveTo>
                <a:lnTo>
                  <a:pt x="4690" y="6839"/>
                </a:lnTo>
                <a:lnTo>
                  <a:pt x="4861" y="6888"/>
                </a:lnTo>
                <a:lnTo>
                  <a:pt x="5007" y="6986"/>
                </a:lnTo>
                <a:lnTo>
                  <a:pt x="5154" y="7084"/>
                </a:lnTo>
                <a:lnTo>
                  <a:pt x="5252" y="7230"/>
                </a:lnTo>
                <a:lnTo>
                  <a:pt x="5325" y="7401"/>
                </a:lnTo>
                <a:lnTo>
                  <a:pt x="5374" y="7572"/>
                </a:lnTo>
                <a:lnTo>
                  <a:pt x="5398" y="7767"/>
                </a:lnTo>
                <a:lnTo>
                  <a:pt x="5374" y="7963"/>
                </a:lnTo>
                <a:lnTo>
                  <a:pt x="5325" y="8134"/>
                </a:lnTo>
                <a:lnTo>
                  <a:pt x="5252"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699" y="10503"/>
                </a:moveTo>
                <a:lnTo>
                  <a:pt x="11797" y="10527"/>
                </a:lnTo>
                <a:lnTo>
                  <a:pt x="11895" y="10576"/>
                </a:lnTo>
                <a:lnTo>
                  <a:pt x="11968" y="10625"/>
                </a:lnTo>
                <a:lnTo>
                  <a:pt x="12041" y="10674"/>
                </a:lnTo>
                <a:lnTo>
                  <a:pt x="12090" y="10771"/>
                </a:lnTo>
                <a:lnTo>
                  <a:pt x="12114" y="10845"/>
                </a:lnTo>
                <a:lnTo>
                  <a:pt x="12139" y="10942"/>
                </a:lnTo>
                <a:lnTo>
                  <a:pt x="12139" y="11040"/>
                </a:lnTo>
                <a:lnTo>
                  <a:pt x="12114" y="11138"/>
                </a:lnTo>
                <a:lnTo>
                  <a:pt x="12090" y="11236"/>
                </a:lnTo>
                <a:lnTo>
                  <a:pt x="12041" y="11309"/>
                </a:lnTo>
                <a:lnTo>
                  <a:pt x="11968" y="11382"/>
                </a:lnTo>
                <a:lnTo>
                  <a:pt x="11895" y="11431"/>
                </a:lnTo>
                <a:lnTo>
                  <a:pt x="11797" y="11455"/>
                </a:lnTo>
                <a:lnTo>
                  <a:pt x="7792" y="12701"/>
                </a:lnTo>
                <a:lnTo>
                  <a:pt x="7645" y="12725"/>
                </a:lnTo>
                <a:lnTo>
                  <a:pt x="7498" y="12701"/>
                </a:lnTo>
                <a:lnTo>
                  <a:pt x="7352" y="12628"/>
                </a:lnTo>
                <a:lnTo>
                  <a:pt x="7254" y="12530"/>
                </a:lnTo>
                <a:lnTo>
                  <a:pt x="7181" y="12383"/>
                </a:lnTo>
                <a:lnTo>
                  <a:pt x="7157" y="12286"/>
                </a:lnTo>
                <a:lnTo>
                  <a:pt x="7157" y="12188"/>
                </a:lnTo>
                <a:lnTo>
                  <a:pt x="7181" y="12090"/>
                </a:lnTo>
                <a:lnTo>
                  <a:pt x="7205" y="12017"/>
                </a:lnTo>
                <a:lnTo>
                  <a:pt x="7254" y="11919"/>
                </a:lnTo>
                <a:lnTo>
                  <a:pt x="7327" y="11871"/>
                </a:lnTo>
                <a:lnTo>
                  <a:pt x="7401" y="11797"/>
                </a:lnTo>
                <a:lnTo>
                  <a:pt x="7498" y="11773"/>
                </a:lnTo>
                <a:lnTo>
                  <a:pt x="11504" y="10527"/>
                </a:lnTo>
                <a:lnTo>
                  <a:pt x="11602" y="10503"/>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7" y="15241"/>
                </a:lnTo>
                <a:lnTo>
                  <a:pt x="8817" y="15192"/>
                </a:lnTo>
                <a:lnTo>
                  <a:pt x="9184" y="15143"/>
                </a:lnTo>
                <a:lnTo>
                  <a:pt x="9550" y="15046"/>
                </a:lnTo>
                <a:lnTo>
                  <a:pt x="9916" y="14948"/>
                </a:lnTo>
                <a:lnTo>
                  <a:pt x="10283" y="14826"/>
                </a:lnTo>
                <a:lnTo>
                  <a:pt x="10625" y="14679"/>
                </a:lnTo>
                <a:lnTo>
                  <a:pt x="10967" y="14533"/>
                </a:lnTo>
                <a:lnTo>
                  <a:pt x="11284" y="14362"/>
                </a:lnTo>
                <a:lnTo>
                  <a:pt x="11602"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1" y="8427"/>
                </a:lnTo>
                <a:lnTo>
                  <a:pt x="15289" y="8036"/>
                </a:lnTo>
                <a:lnTo>
                  <a:pt x="15289" y="7645"/>
                </a:lnTo>
                <a:lnTo>
                  <a:pt x="15289" y="7255"/>
                </a:lnTo>
                <a:lnTo>
                  <a:pt x="15241"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2" y="1100"/>
                </a:lnTo>
                <a:lnTo>
                  <a:pt x="11284" y="929"/>
                </a:lnTo>
                <a:lnTo>
                  <a:pt x="10967" y="758"/>
                </a:lnTo>
                <a:lnTo>
                  <a:pt x="10625" y="611"/>
                </a:lnTo>
                <a:lnTo>
                  <a:pt x="10283" y="465"/>
                </a:lnTo>
                <a:lnTo>
                  <a:pt x="9916" y="343"/>
                </a:lnTo>
                <a:lnTo>
                  <a:pt x="9550" y="245"/>
                </a:lnTo>
                <a:lnTo>
                  <a:pt x="9184" y="147"/>
                </a:lnTo>
                <a:lnTo>
                  <a:pt x="8817" y="99"/>
                </a:lnTo>
                <a:lnTo>
                  <a:pt x="8427" y="50"/>
                </a:lnTo>
                <a:lnTo>
                  <a:pt x="8036" y="1"/>
                </a:lnTo>
                <a:close/>
              </a:path>
            </a:pathLst>
          </a:custGeom>
          <a:solidFill>
            <a:srgbClr val="00B0F0"/>
          </a:solidFill>
          <a:ln>
            <a:noFill/>
          </a:ln>
        </p:spPr>
        <p:txBody>
          <a:bodyPr spcFirstLastPara="1" wrap="square" lIns="121900" tIns="121900" rIns="121900" bIns="121900" anchor="ctr" anchorCtr="0">
            <a:noAutofit/>
          </a:bodyPr>
          <a:lstStyle/>
          <a:p>
            <a:endParaRPr sz="2400"/>
          </a:p>
        </p:txBody>
      </p:sp>
      <p:grpSp>
        <p:nvGrpSpPr>
          <p:cNvPr id="444" name="Google Shape;444;p39"/>
          <p:cNvGrpSpPr/>
          <p:nvPr/>
        </p:nvGrpSpPr>
        <p:grpSpPr>
          <a:xfrm>
            <a:off x="3705961" y="2978910"/>
            <a:ext cx="177137" cy="428585"/>
            <a:chOff x="3386850" y="2264625"/>
            <a:chExt cx="203950" cy="509250"/>
          </a:xfrm>
          <a:solidFill>
            <a:srgbClr val="00B0F0"/>
          </a:solidFill>
        </p:grpSpPr>
        <p:sp>
          <p:nvSpPr>
            <p:cNvPr id="445" name="Google Shape;445;p39"/>
            <p:cNvSpPr/>
            <p:nvPr/>
          </p:nvSpPr>
          <p:spPr>
            <a:xfrm>
              <a:off x="3386850" y="2370850"/>
              <a:ext cx="203950" cy="403025"/>
            </a:xfrm>
            <a:custGeom>
              <a:avLst/>
              <a:gdLst/>
              <a:ahLst/>
              <a:cxnLst/>
              <a:rect l="l" t="t" r="r" b="b"/>
              <a:pathLst>
                <a:path w="8158" h="16121" extrusionOk="0">
                  <a:moveTo>
                    <a:pt x="3249" y="1"/>
                  </a:moveTo>
                  <a:lnTo>
                    <a:pt x="3004" y="50"/>
                  </a:lnTo>
                  <a:lnTo>
                    <a:pt x="2785" y="99"/>
                  </a:lnTo>
                  <a:lnTo>
                    <a:pt x="2565" y="172"/>
                  </a:lnTo>
                  <a:lnTo>
                    <a:pt x="2369" y="269"/>
                  </a:lnTo>
                  <a:lnTo>
                    <a:pt x="2174" y="367"/>
                  </a:lnTo>
                  <a:lnTo>
                    <a:pt x="1979" y="465"/>
                  </a:lnTo>
                  <a:lnTo>
                    <a:pt x="1808" y="587"/>
                  </a:lnTo>
                  <a:lnTo>
                    <a:pt x="1637" y="734"/>
                  </a:lnTo>
                  <a:lnTo>
                    <a:pt x="1490" y="880"/>
                  </a:lnTo>
                  <a:lnTo>
                    <a:pt x="1344" y="1027"/>
                  </a:lnTo>
                  <a:lnTo>
                    <a:pt x="1075" y="1369"/>
                  </a:lnTo>
                  <a:lnTo>
                    <a:pt x="855" y="1784"/>
                  </a:lnTo>
                  <a:lnTo>
                    <a:pt x="660" y="2199"/>
                  </a:lnTo>
                  <a:lnTo>
                    <a:pt x="489" y="2687"/>
                  </a:lnTo>
                  <a:lnTo>
                    <a:pt x="342" y="3176"/>
                  </a:lnTo>
                  <a:lnTo>
                    <a:pt x="245" y="3738"/>
                  </a:lnTo>
                  <a:lnTo>
                    <a:pt x="147" y="4299"/>
                  </a:lnTo>
                  <a:lnTo>
                    <a:pt x="74" y="4910"/>
                  </a:lnTo>
                  <a:lnTo>
                    <a:pt x="49" y="5545"/>
                  </a:lnTo>
                  <a:lnTo>
                    <a:pt x="25" y="6204"/>
                  </a:lnTo>
                  <a:lnTo>
                    <a:pt x="0" y="6888"/>
                  </a:lnTo>
                  <a:lnTo>
                    <a:pt x="25" y="7035"/>
                  </a:lnTo>
                  <a:lnTo>
                    <a:pt x="49" y="7181"/>
                  </a:lnTo>
                  <a:lnTo>
                    <a:pt x="98" y="7328"/>
                  </a:lnTo>
                  <a:lnTo>
                    <a:pt x="171" y="7425"/>
                  </a:lnTo>
                  <a:lnTo>
                    <a:pt x="269" y="7523"/>
                  </a:lnTo>
                  <a:lnTo>
                    <a:pt x="391" y="7596"/>
                  </a:lnTo>
                  <a:lnTo>
                    <a:pt x="513" y="7645"/>
                  </a:lnTo>
                  <a:lnTo>
                    <a:pt x="660" y="7670"/>
                  </a:lnTo>
                  <a:lnTo>
                    <a:pt x="806" y="7645"/>
                  </a:lnTo>
                  <a:lnTo>
                    <a:pt x="928" y="7596"/>
                  </a:lnTo>
                  <a:lnTo>
                    <a:pt x="1051" y="7523"/>
                  </a:lnTo>
                  <a:lnTo>
                    <a:pt x="1148" y="7425"/>
                  </a:lnTo>
                  <a:lnTo>
                    <a:pt x="1222" y="7328"/>
                  </a:lnTo>
                  <a:lnTo>
                    <a:pt x="1270" y="7181"/>
                  </a:lnTo>
                  <a:lnTo>
                    <a:pt x="1295" y="7035"/>
                  </a:lnTo>
                  <a:lnTo>
                    <a:pt x="1319" y="6888"/>
                  </a:lnTo>
                  <a:lnTo>
                    <a:pt x="1344" y="6278"/>
                  </a:lnTo>
                  <a:lnTo>
                    <a:pt x="1417" y="5569"/>
                  </a:lnTo>
                  <a:lnTo>
                    <a:pt x="1515" y="4861"/>
                  </a:lnTo>
                  <a:lnTo>
                    <a:pt x="1637" y="4153"/>
                  </a:lnTo>
                  <a:lnTo>
                    <a:pt x="1759" y="3542"/>
                  </a:lnTo>
                  <a:lnTo>
                    <a:pt x="1881" y="3029"/>
                  </a:lnTo>
                  <a:lnTo>
                    <a:pt x="2003" y="2687"/>
                  </a:lnTo>
                  <a:lnTo>
                    <a:pt x="2052" y="2614"/>
                  </a:lnTo>
                  <a:lnTo>
                    <a:pt x="2101" y="2590"/>
                  </a:lnTo>
                  <a:lnTo>
                    <a:pt x="2101" y="2639"/>
                  </a:lnTo>
                  <a:lnTo>
                    <a:pt x="2125" y="2736"/>
                  </a:lnTo>
                  <a:lnTo>
                    <a:pt x="2125" y="3151"/>
                  </a:lnTo>
                  <a:lnTo>
                    <a:pt x="2076" y="4568"/>
                  </a:lnTo>
                  <a:lnTo>
                    <a:pt x="1954" y="6595"/>
                  </a:lnTo>
                  <a:lnTo>
                    <a:pt x="1832" y="8866"/>
                  </a:lnTo>
                  <a:lnTo>
                    <a:pt x="1539" y="13165"/>
                  </a:lnTo>
                  <a:lnTo>
                    <a:pt x="1392" y="15119"/>
                  </a:lnTo>
                  <a:lnTo>
                    <a:pt x="1392" y="15290"/>
                  </a:lnTo>
                  <a:lnTo>
                    <a:pt x="1417" y="15461"/>
                  </a:lnTo>
                  <a:lnTo>
                    <a:pt x="1466" y="15607"/>
                  </a:lnTo>
                  <a:lnTo>
                    <a:pt x="1563" y="15754"/>
                  </a:lnTo>
                  <a:lnTo>
                    <a:pt x="1661" y="15900"/>
                  </a:lnTo>
                  <a:lnTo>
                    <a:pt x="1783" y="15998"/>
                  </a:lnTo>
                  <a:lnTo>
                    <a:pt x="1930" y="16071"/>
                  </a:lnTo>
                  <a:lnTo>
                    <a:pt x="2101" y="16120"/>
                  </a:lnTo>
                  <a:lnTo>
                    <a:pt x="2394" y="16120"/>
                  </a:lnTo>
                  <a:lnTo>
                    <a:pt x="2516" y="16071"/>
                  </a:lnTo>
                  <a:lnTo>
                    <a:pt x="2662" y="15998"/>
                  </a:lnTo>
                  <a:lnTo>
                    <a:pt x="2785" y="15925"/>
                  </a:lnTo>
                  <a:lnTo>
                    <a:pt x="2882" y="15803"/>
                  </a:lnTo>
                  <a:lnTo>
                    <a:pt x="2956" y="15680"/>
                  </a:lnTo>
                  <a:lnTo>
                    <a:pt x="3029" y="15534"/>
                  </a:lnTo>
                  <a:lnTo>
                    <a:pt x="3053" y="15387"/>
                  </a:lnTo>
                  <a:lnTo>
                    <a:pt x="3713" y="8549"/>
                  </a:lnTo>
                  <a:lnTo>
                    <a:pt x="3737" y="8476"/>
                  </a:lnTo>
                  <a:lnTo>
                    <a:pt x="3786" y="8354"/>
                  </a:lnTo>
                  <a:lnTo>
                    <a:pt x="3835" y="8305"/>
                  </a:lnTo>
                  <a:lnTo>
                    <a:pt x="3884" y="8231"/>
                  </a:lnTo>
                  <a:lnTo>
                    <a:pt x="3981" y="8207"/>
                  </a:lnTo>
                  <a:lnTo>
                    <a:pt x="4079" y="8183"/>
                  </a:lnTo>
                  <a:lnTo>
                    <a:pt x="4177" y="8207"/>
                  </a:lnTo>
                  <a:lnTo>
                    <a:pt x="4274" y="8231"/>
                  </a:lnTo>
                  <a:lnTo>
                    <a:pt x="4323" y="8305"/>
                  </a:lnTo>
                  <a:lnTo>
                    <a:pt x="4372" y="8354"/>
                  </a:lnTo>
                  <a:lnTo>
                    <a:pt x="4421" y="8476"/>
                  </a:lnTo>
                  <a:lnTo>
                    <a:pt x="4445" y="8549"/>
                  </a:lnTo>
                  <a:lnTo>
                    <a:pt x="5105" y="15387"/>
                  </a:lnTo>
                  <a:lnTo>
                    <a:pt x="5129" y="15534"/>
                  </a:lnTo>
                  <a:lnTo>
                    <a:pt x="5202" y="15680"/>
                  </a:lnTo>
                  <a:lnTo>
                    <a:pt x="5276" y="15803"/>
                  </a:lnTo>
                  <a:lnTo>
                    <a:pt x="5373" y="15925"/>
                  </a:lnTo>
                  <a:lnTo>
                    <a:pt x="5496" y="15998"/>
                  </a:lnTo>
                  <a:lnTo>
                    <a:pt x="5642" y="16071"/>
                  </a:lnTo>
                  <a:lnTo>
                    <a:pt x="5764" y="16120"/>
                  </a:lnTo>
                  <a:lnTo>
                    <a:pt x="6057" y="16120"/>
                  </a:lnTo>
                  <a:lnTo>
                    <a:pt x="6228" y="16071"/>
                  </a:lnTo>
                  <a:lnTo>
                    <a:pt x="6375" y="15998"/>
                  </a:lnTo>
                  <a:lnTo>
                    <a:pt x="6497" y="15900"/>
                  </a:lnTo>
                  <a:lnTo>
                    <a:pt x="6595" y="15754"/>
                  </a:lnTo>
                  <a:lnTo>
                    <a:pt x="6692" y="15607"/>
                  </a:lnTo>
                  <a:lnTo>
                    <a:pt x="6741" y="15461"/>
                  </a:lnTo>
                  <a:lnTo>
                    <a:pt x="6766" y="15290"/>
                  </a:lnTo>
                  <a:lnTo>
                    <a:pt x="6766" y="15119"/>
                  </a:lnTo>
                  <a:lnTo>
                    <a:pt x="6619" y="13165"/>
                  </a:lnTo>
                  <a:lnTo>
                    <a:pt x="6350" y="8915"/>
                  </a:lnTo>
                  <a:lnTo>
                    <a:pt x="6204" y="6619"/>
                  </a:lnTo>
                  <a:lnTo>
                    <a:pt x="6106" y="4617"/>
                  </a:lnTo>
                  <a:lnTo>
                    <a:pt x="6057" y="3176"/>
                  </a:lnTo>
                  <a:lnTo>
                    <a:pt x="6057" y="2761"/>
                  </a:lnTo>
                  <a:lnTo>
                    <a:pt x="6057" y="2590"/>
                  </a:lnTo>
                  <a:lnTo>
                    <a:pt x="6106" y="2590"/>
                  </a:lnTo>
                  <a:lnTo>
                    <a:pt x="6155" y="2687"/>
                  </a:lnTo>
                  <a:lnTo>
                    <a:pt x="6253" y="3005"/>
                  </a:lnTo>
                  <a:lnTo>
                    <a:pt x="6399" y="3493"/>
                  </a:lnTo>
                  <a:lnTo>
                    <a:pt x="6521" y="4128"/>
                  </a:lnTo>
                  <a:lnTo>
                    <a:pt x="6643" y="4837"/>
                  </a:lnTo>
                  <a:lnTo>
                    <a:pt x="6741" y="5569"/>
                  </a:lnTo>
                  <a:lnTo>
                    <a:pt x="6814" y="6278"/>
                  </a:lnTo>
                  <a:lnTo>
                    <a:pt x="6839" y="6888"/>
                  </a:lnTo>
                  <a:lnTo>
                    <a:pt x="6863" y="7035"/>
                  </a:lnTo>
                  <a:lnTo>
                    <a:pt x="6888" y="7181"/>
                  </a:lnTo>
                  <a:lnTo>
                    <a:pt x="6936" y="7328"/>
                  </a:lnTo>
                  <a:lnTo>
                    <a:pt x="7010" y="7425"/>
                  </a:lnTo>
                  <a:lnTo>
                    <a:pt x="7107" y="7523"/>
                  </a:lnTo>
                  <a:lnTo>
                    <a:pt x="7230" y="7596"/>
                  </a:lnTo>
                  <a:lnTo>
                    <a:pt x="7352" y="7645"/>
                  </a:lnTo>
                  <a:lnTo>
                    <a:pt x="7498" y="7670"/>
                  </a:lnTo>
                  <a:lnTo>
                    <a:pt x="7645" y="7645"/>
                  </a:lnTo>
                  <a:lnTo>
                    <a:pt x="7767" y="7596"/>
                  </a:lnTo>
                  <a:lnTo>
                    <a:pt x="7889" y="7523"/>
                  </a:lnTo>
                  <a:lnTo>
                    <a:pt x="7987" y="7425"/>
                  </a:lnTo>
                  <a:lnTo>
                    <a:pt x="8060" y="7328"/>
                  </a:lnTo>
                  <a:lnTo>
                    <a:pt x="8109" y="7181"/>
                  </a:lnTo>
                  <a:lnTo>
                    <a:pt x="8133" y="7035"/>
                  </a:lnTo>
                  <a:lnTo>
                    <a:pt x="8158" y="6888"/>
                  </a:lnTo>
                  <a:lnTo>
                    <a:pt x="8133" y="5520"/>
                  </a:lnTo>
                  <a:lnTo>
                    <a:pt x="8109" y="4885"/>
                  </a:lnTo>
                  <a:lnTo>
                    <a:pt x="8060" y="4299"/>
                  </a:lnTo>
                  <a:lnTo>
                    <a:pt x="7987" y="3713"/>
                  </a:lnTo>
                  <a:lnTo>
                    <a:pt x="7889" y="3176"/>
                  </a:lnTo>
                  <a:lnTo>
                    <a:pt x="7767" y="2663"/>
                  </a:lnTo>
                  <a:lnTo>
                    <a:pt x="7620" y="2174"/>
                  </a:lnTo>
                  <a:lnTo>
                    <a:pt x="7425" y="1759"/>
                  </a:lnTo>
                  <a:lnTo>
                    <a:pt x="7205" y="1369"/>
                  </a:lnTo>
                  <a:lnTo>
                    <a:pt x="7083" y="1173"/>
                  </a:lnTo>
                  <a:lnTo>
                    <a:pt x="6936" y="1002"/>
                  </a:lnTo>
                  <a:lnTo>
                    <a:pt x="6790" y="856"/>
                  </a:lnTo>
                  <a:lnTo>
                    <a:pt x="6643" y="709"/>
                  </a:lnTo>
                  <a:lnTo>
                    <a:pt x="6472" y="563"/>
                  </a:lnTo>
                  <a:lnTo>
                    <a:pt x="6277" y="440"/>
                  </a:lnTo>
                  <a:lnTo>
                    <a:pt x="6082" y="343"/>
                  </a:lnTo>
                  <a:lnTo>
                    <a:pt x="5886" y="245"/>
                  </a:lnTo>
                  <a:lnTo>
                    <a:pt x="5666" y="172"/>
                  </a:lnTo>
                  <a:lnTo>
                    <a:pt x="5422" y="99"/>
                  </a:lnTo>
                  <a:lnTo>
                    <a:pt x="5178" y="50"/>
                  </a:lnTo>
                  <a:lnTo>
                    <a:pt x="4909" y="1"/>
                  </a:lnTo>
                  <a:lnTo>
                    <a:pt x="4714" y="74"/>
                  </a:lnTo>
                  <a:lnTo>
                    <a:pt x="4519" y="147"/>
                  </a:lnTo>
                  <a:lnTo>
                    <a:pt x="4299" y="196"/>
                  </a:lnTo>
                  <a:lnTo>
                    <a:pt x="3859" y="196"/>
                  </a:lnTo>
                  <a:lnTo>
                    <a:pt x="3664" y="147"/>
                  </a:lnTo>
                  <a:lnTo>
                    <a:pt x="3444" y="99"/>
                  </a:lnTo>
                  <a:lnTo>
                    <a:pt x="3249" y="1"/>
                  </a:lnTo>
                  <a:close/>
                </a:path>
              </a:pathLst>
            </a:custGeom>
            <a:grpFill/>
            <a:ln>
              <a:noFill/>
            </a:ln>
          </p:spPr>
          <p:txBody>
            <a:bodyPr spcFirstLastPara="1" wrap="square" lIns="121900" tIns="121900" rIns="121900" bIns="121900" anchor="ctr" anchorCtr="0">
              <a:noAutofit/>
            </a:bodyPr>
            <a:lstStyle/>
            <a:p>
              <a:endParaRPr sz="2400"/>
            </a:p>
          </p:txBody>
        </p:sp>
        <p:sp>
          <p:nvSpPr>
            <p:cNvPr id="446" name="Google Shape;446;p39"/>
            <p:cNvSpPr/>
            <p:nvPr/>
          </p:nvSpPr>
          <p:spPr>
            <a:xfrm>
              <a:off x="3446075" y="2264625"/>
              <a:ext cx="85500" cy="94050"/>
            </a:xfrm>
            <a:custGeom>
              <a:avLst/>
              <a:gdLst/>
              <a:ahLst/>
              <a:cxnLst/>
              <a:rect l="l" t="t" r="r" b="b"/>
              <a:pathLst>
                <a:path w="3420" h="3762" extrusionOk="0">
                  <a:moveTo>
                    <a:pt x="1539" y="0"/>
                  </a:moveTo>
                  <a:lnTo>
                    <a:pt x="1368" y="25"/>
                  </a:lnTo>
                  <a:lnTo>
                    <a:pt x="1197" y="49"/>
                  </a:lnTo>
                  <a:lnTo>
                    <a:pt x="1051" y="122"/>
                  </a:lnTo>
                  <a:lnTo>
                    <a:pt x="904" y="171"/>
                  </a:lnTo>
                  <a:lnTo>
                    <a:pt x="757" y="269"/>
                  </a:lnTo>
                  <a:lnTo>
                    <a:pt x="611" y="342"/>
                  </a:lnTo>
                  <a:lnTo>
                    <a:pt x="489" y="464"/>
                  </a:lnTo>
                  <a:lnTo>
                    <a:pt x="391" y="586"/>
                  </a:lnTo>
                  <a:lnTo>
                    <a:pt x="293" y="708"/>
                  </a:lnTo>
                  <a:lnTo>
                    <a:pt x="196" y="855"/>
                  </a:lnTo>
                  <a:lnTo>
                    <a:pt x="122" y="1002"/>
                  </a:lnTo>
                  <a:lnTo>
                    <a:pt x="74" y="1148"/>
                  </a:lnTo>
                  <a:lnTo>
                    <a:pt x="25" y="1319"/>
                  </a:lnTo>
                  <a:lnTo>
                    <a:pt x="0" y="1514"/>
                  </a:lnTo>
                  <a:lnTo>
                    <a:pt x="0" y="1710"/>
                  </a:lnTo>
                  <a:lnTo>
                    <a:pt x="0" y="1905"/>
                  </a:lnTo>
                  <a:lnTo>
                    <a:pt x="25" y="2101"/>
                  </a:lnTo>
                  <a:lnTo>
                    <a:pt x="74" y="2272"/>
                  </a:lnTo>
                  <a:lnTo>
                    <a:pt x="122" y="2467"/>
                  </a:lnTo>
                  <a:lnTo>
                    <a:pt x="196" y="2638"/>
                  </a:lnTo>
                  <a:lnTo>
                    <a:pt x="293" y="2809"/>
                  </a:lnTo>
                  <a:lnTo>
                    <a:pt x="391" y="2980"/>
                  </a:lnTo>
                  <a:lnTo>
                    <a:pt x="489" y="3126"/>
                  </a:lnTo>
                  <a:lnTo>
                    <a:pt x="611" y="3273"/>
                  </a:lnTo>
                  <a:lnTo>
                    <a:pt x="757" y="3395"/>
                  </a:lnTo>
                  <a:lnTo>
                    <a:pt x="904" y="3493"/>
                  </a:lnTo>
                  <a:lnTo>
                    <a:pt x="1051" y="3590"/>
                  </a:lnTo>
                  <a:lnTo>
                    <a:pt x="1197" y="3664"/>
                  </a:lnTo>
                  <a:lnTo>
                    <a:pt x="1368" y="3713"/>
                  </a:lnTo>
                  <a:lnTo>
                    <a:pt x="1539" y="3761"/>
                  </a:lnTo>
                  <a:lnTo>
                    <a:pt x="1881" y="3761"/>
                  </a:lnTo>
                  <a:lnTo>
                    <a:pt x="2052" y="3713"/>
                  </a:lnTo>
                  <a:lnTo>
                    <a:pt x="2223" y="3664"/>
                  </a:lnTo>
                  <a:lnTo>
                    <a:pt x="2369" y="3590"/>
                  </a:lnTo>
                  <a:lnTo>
                    <a:pt x="2516" y="3493"/>
                  </a:lnTo>
                  <a:lnTo>
                    <a:pt x="2662" y="3395"/>
                  </a:lnTo>
                  <a:lnTo>
                    <a:pt x="2809" y="3273"/>
                  </a:lnTo>
                  <a:lnTo>
                    <a:pt x="2931" y="3126"/>
                  </a:lnTo>
                  <a:lnTo>
                    <a:pt x="3029" y="2980"/>
                  </a:lnTo>
                  <a:lnTo>
                    <a:pt x="3127" y="2809"/>
                  </a:lnTo>
                  <a:lnTo>
                    <a:pt x="3224" y="2638"/>
                  </a:lnTo>
                  <a:lnTo>
                    <a:pt x="3297" y="2467"/>
                  </a:lnTo>
                  <a:lnTo>
                    <a:pt x="3346" y="2272"/>
                  </a:lnTo>
                  <a:lnTo>
                    <a:pt x="3395" y="2101"/>
                  </a:lnTo>
                  <a:lnTo>
                    <a:pt x="3420" y="1905"/>
                  </a:lnTo>
                  <a:lnTo>
                    <a:pt x="3420" y="1710"/>
                  </a:lnTo>
                  <a:lnTo>
                    <a:pt x="3420" y="1514"/>
                  </a:lnTo>
                  <a:lnTo>
                    <a:pt x="3395" y="1319"/>
                  </a:lnTo>
                  <a:lnTo>
                    <a:pt x="3346" y="1148"/>
                  </a:lnTo>
                  <a:lnTo>
                    <a:pt x="3297" y="1002"/>
                  </a:lnTo>
                  <a:lnTo>
                    <a:pt x="3224" y="855"/>
                  </a:lnTo>
                  <a:lnTo>
                    <a:pt x="3127" y="708"/>
                  </a:lnTo>
                  <a:lnTo>
                    <a:pt x="3029" y="586"/>
                  </a:lnTo>
                  <a:lnTo>
                    <a:pt x="2931" y="464"/>
                  </a:lnTo>
                  <a:lnTo>
                    <a:pt x="2809" y="342"/>
                  </a:lnTo>
                  <a:lnTo>
                    <a:pt x="2662" y="269"/>
                  </a:lnTo>
                  <a:lnTo>
                    <a:pt x="2516" y="171"/>
                  </a:lnTo>
                  <a:lnTo>
                    <a:pt x="2369" y="122"/>
                  </a:lnTo>
                  <a:lnTo>
                    <a:pt x="2223" y="49"/>
                  </a:lnTo>
                  <a:lnTo>
                    <a:pt x="2052" y="25"/>
                  </a:lnTo>
                  <a:lnTo>
                    <a:pt x="1881" y="0"/>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447" name="Google Shape;447;p39"/>
          <p:cNvGrpSpPr/>
          <p:nvPr/>
        </p:nvGrpSpPr>
        <p:grpSpPr>
          <a:xfrm>
            <a:off x="4892790" y="3033381"/>
            <a:ext cx="145305" cy="319640"/>
            <a:chOff x="4753325" y="2329350"/>
            <a:chExt cx="167300" cy="379800"/>
          </a:xfrm>
          <a:solidFill>
            <a:srgbClr val="00B0F0"/>
          </a:solidFill>
        </p:grpSpPr>
        <p:sp>
          <p:nvSpPr>
            <p:cNvPr id="448" name="Google Shape;448;p39"/>
            <p:cNvSpPr/>
            <p:nvPr/>
          </p:nvSpPr>
          <p:spPr>
            <a:xfrm>
              <a:off x="4753325" y="2424600"/>
              <a:ext cx="167300" cy="284550"/>
            </a:xfrm>
            <a:custGeom>
              <a:avLst/>
              <a:gdLst/>
              <a:ahLst/>
              <a:cxnLst/>
              <a:rect l="l" t="t" r="r" b="b"/>
              <a:pathLst>
                <a:path w="6692" h="11382" extrusionOk="0">
                  <a:moveTo>
                    <a:pt x="4030" y="0"/>
                  </a:moveTo>
                  <a:lnTo>
                    <a:pt x="3883" y="73"/>
                  </a:lnTo>
                  <a:lnTo>
                    <a:pt x="3712" y="122"/>
                  </a:lnTo>
                  <a:lnTo>
                    <a:pt x="3517" y="171"/>
                  </a:lnTo>
                  <a:lnTo>
                    <a:pt x="3175" y="171"/>
                  </a:lnTo>
                  <a:lnTo>
                    <a:pt x="3004" y="147"/>
                  </a:lnTo>
                  <a:lnTo>
                    <a:pt x="2833" y="73"/>
                  </a:lnTo>
                  <a:lnTo>
                    <a:pt x="2662" y="24"/>
                  </a:lnTo>
                  <a:lnTo>
                    <a:pt x="2418" y="24"/>
                  </a:lnTo>
                  <a:lnTo>
                    <a:pt x="2174" y="98"/>
                  </a:lnTo>
                  <a:lnTo>
                    <a:pt x="1954" y="171"/>
                  </a:lnTo>
                  <a:lnTo>
                    <a:pt x="1710" y="318"/>
                  </a:lnTo>
                  <a:lnTo>
                    <a:pt x="1490" y="489"/>
                  </a:lnTo>
                  <a:lnTo>
                    <a:pt x="1246" y="684"/>
                  </a:lnTo>
                  <a:lnTo>
                    <a:pt x="1050" y="928"/>
                  </a:lnTo>
                  <a:lnTo>
                    <a:pt x="855" y="1197"/>
                  </a:lnTo>
                  <a:lnTo>
                    <a:pt x="660" y="1514"/>
                  </a:lnTo>
                  <a:lnTo>
                    <a:pt x="513" y="1856"/>
                  </a:lnTo>
                  <a:lnTo>
                    <a:pt x="366" y="2223"/>
                  </a:lnTo>
                  <a:lnTo>
                    <a:pt x="244" y="2638"/>
                  </a:lnTo>
                  <a:lnTo>
                    <a:pt x="122" y="3102"/>
                  </a:lnTo>
                  <a:lnTo>
                    <a:pt x="49" y="3590"/>
                  </a:lnTo>
                  <a:lnTo>
                    <a:pt x="0" y="4103"/>
                  </a:lnTo>
                  <a:lnTo>
                    <a:pt x="0" y="4665"/>
                  </a:lnTo>
                  <a:lnTo>
                    <a:pt x="0" y="4787"/>
                  </a:lnTo>
                  <a:lnTo>
                    <a:pt x="25" y="4909"/>
                  </a:lnTo>
                  <a:lnTo>
                    <a:pt x="73" y="5007"/>
                  </a:lnTo>
                  <a:lnTo>
                    <a:pt x="147" y="5104"/>
                  </a:lnTo>
                  <a:lnTo>
                    <a:pt x="220" y="5178"/>
                  </a:lnTo>
                  <a:lnTo>
                    <a:pt x="318" y="5251"/>
                  </a:lnTo>
                  <a:lnTo>
                    <a:pt x="415" y="5275"/>
                  </a:lnTo>
                  <a:lnTo>
                    <a:pt x="537" y="5300"/>
                  </a:lnTo>
                  <a:lnTo>
                    <a:pt x="660" y="5275"/>
                  </a:lnTo>
                  <a:lnTo>
                    <a:pt x="757" y="5251"/>
                  </a:lnTo>
                  <a:lnTo>
                    <a:pt x="855" y="5178"/>
                  </a:lnTo>
                  <a:lnTo>
                    <a:pt x="928" y="5104"/>
                  </a:lnTo>
                  <a:lnTo>
                    <a:pt x="1001" y="5007"/>
                  </a:lnTo>
                  <a:lnTo>
                    <a:pt x="1026" y="4909"/>
                  </a:lnTo>
                  <a:lnTo>
                    <a:pt x="1050" y="4787"/>
                  </a:lnTo>
                  <a:lnTo>
                    <a:pt x="1075" y="4665"/>
                  </a:lnTo>
                  <a:lnTo>
                    <a:pt x="1099" y="4201"/>
                  </a:lnTo>
                  <a:lnTo>
                    <a:pt x="1148" y="3737"/>
                  </a:lnTo>
                  <a:lnTo>
                    <a:pt x="1221" y="3322"/>
                  </a:lnTo>
                  <a:lnTo>
                    <a:pt x="1319" y="2931"/>
                  </a:lnTo>
                  <a:lnTo>
                    <a:pt x="1441" y="2589"/>
                  </a:lnTo>
                  <a:lnTo>
                    <a:pt x="1539" y="2345"/>
                  </a:lnTo>
                  <a:lnTo>
                    <a:pt x="1636" y="2174"/>
                  </a:lnTo>
                  <a:lnTo>
                    <a:pt x="1685" y="2149"/>
                  </a:lnTo>
                  <a:lnTo>
                    <a:pt x="1710" y="2149"/>
                  </a:lnTo>
                  <a:lnTo>
                    <a:pt x="1734" y="2247"/>
                  </a:lnTo>
                  <a:lnTo>
                    <a:pt x="1734" y="2516"/>
                  </a:lnTo>
                  <a:lnTo>
                    <a:pt x="1685" y="3493"/>
                  </a:lnTo>
                  <a:lnTo>
                    <a:pt x="1612" y="4836"/>
                  </a:lnTo>
                  <a:lnTo>
                    <a:pt x="1490" y="6374"/>
                  </a:lnTo>
                  <a:lnTo>
                    <a:pt x="1246" y="9256"/>
                  </a:lnTo>
                  <a:lnTo>
                    <a:pt x="1148" y="10551"/>
                  </a:lnTo>
                  <a:lnTo>
                    <a:pt x="1148" y="10697"/>
                  </a:lnTo>
                  <a:lnTo>
                    <a:pt x="1148" y="10844"/>
                  </a:lnTo>
                  <a:lnTo>
                    <a:pt x="1197" y="10966"/>
                  </a:lnTo>
                  <a:lnTo>
                    <a:pt x="1270" y="11088"/>
                  </a:lnTo>
                  <a:lnTo>
                    <a:pt x="1343" y="11186"/>
                  </a:lnTo>
                  <a:lnTo>
                    <a:pt x="1465" y="11284"/>
                  </a:lnTo>
                  <a:lnTo>
                    <a:pt x="1588" y="11357"/>
                  </a:lnTo>
                  <a:lnTo>
                    <a:pt x="1710" y="11381"/>
                  </a:lnTo>
                  <a:lnTo>
                    <a:pt x="1954" y="11381"/>
                  </a:lnTo>
                  <a:lnTo>
                    <a:pt x="2076" y="11357"/>
                  </a:lnTo>
                  <a:lnTo>
                    <a:pt x="2174" y="11284"/>
                  </a:lnTo>
                  <a:lnTo>
                    <a:pt x="2271" y="11210"/>
                  </a:lnTo>
                  <a:lnTo>
                    <a:pt x="2345" y="11137"/>
                  </a:lnTo>
                  <a:lnTo>
                    <a:pt x="2418" y="11039"/>
                  </a:lnTo>
                  <a:lnTo>
                    <a:pt x="2467" y="10917"/>
                  </a:lnTo>
                  <a:lnTo>
                    <a:pt x="2516" y="10795"/>
                  </a:lnTo>
                  <a:lnTo>
                    <a:pt x="3053" y="7034"/>
                  </a:lnTo>
                  <a:lnTo>
                    <a:pt x="3053" y="6985"/>
                  </a:lnTo>
                  <a:lnTo>
                    <a:pt x="3102" y="6887"/>
                  </a:lnTo>
                  <a:lnTo>
                    <a:pt x="3151" y="6839"/>
                  </a:lnTo>
                  <a:lnTo>
                    <a:pt x="3200" y="6790"/>
                  </a:lnTo>
                  <a:lnTo>
                    <a:pt x="3273" y="6765"/>
                  </a:lnTo>
                  <a:lnTo>
                    <a:pt x="3346" y="6741"/>
                  </a:lnTo>
                  <a:lnTo>
                    <a:pt x="3419" y="6765"/>
                  </a:lnTo>
                  <a:lnTo>
                    <a:pt x="3493" y="6790"/>
                  </a:lnTo>
                  <a:lnTo>
                    <a:pt x="3541" y="6839"/>
                  </a:lnTo>
                  <a:lnTo>
                    <a:pt x="3590" y="6887"/>
                  </a:lnTo>
                  <a:lnTo>
                    <a:pt x="3639" y="6985"/>
                  </a:lnTo>
                  <a:lnTo>
                    <a:pt x="3639" y="7034"/>
                  </a:lnTo>
                  <a:lnTo>
                    <a:pt x="4176" y="10795"/>
                  </a:lnTo>
                  <a:lnTo>
                    <a:pt x="4225" y="10917"/>
                  </a:lnTo>
                  <a:lnTo>
                    <a:pt x="4274" y="11039"/>
                  </a:lnTo>
                  <a:lnTo>
                    <a:pt x="4347" y="11137"/>
                  </a:lnTo>
                  <a:lnTo>
                    <a:pt x="4421" y="11210"/>
                  </a:lnTo>
                  <a:lnTo>
                    <a:pt x="4518" y="11284"/>
                  </a:lnTo>
                  <a:lnTo>
                    <a:pt x="4616" y="11357"/>
                  </a:lnTo>
                  <a:lnTo>
                    <a:pt x="4738" y="11381"/>
                  </a:lnTo>
                  <a:lnTo>
                    <a:pt x="4982" y="11381"/>
                  </a:lnTo>
                  <a:lnTo>
                    <a:pt x="5104" y="11357"/>
                  </a:lnTo>
                  <a:lnTo>
                    <a:pt x="5227" y="11284"/>
                  </a:lnTo>
                  <a:lnTo>
                    <a:pt x="5349" y="11186"/>
                  </a:lnTo>
                  <a:lnTo>
                    <a:pt x="5422" y="11088"/>
                  </a:lnTo>
                  <a:lnTo>
                    <a:pt x="5495" y="10966"/>
                  </a:lnTo>
                  <a:lnTo>
                    <a:pt x="5544" y="10844"/>
                  </a:lnTo>
                  <a:lnTo>
                    <a:pt x="5544" y="10697"/>
                  </a:lnTo>
                  <a:lnTo>
                    <a:pt x="5544" y="10551"/>
                  </a:lnTo>
                  <a:lnTo>
                    <a:pt x="5202" y="6399"/>
                  </a:lnTo>
                  <a:lnTo>
                    <a:pt x="5007" y="3517"/>
                  </a:lnTo>
                  <a:lnTo>
                    <a:pt x="4958" y="2540"/>
                  </a:lnTo>
                  <a:lnTo>
                    <a:pt x="4958" y="2247"/>
                  </a:lnTo>
                  <a:lnTo>
                    <a:pt x="4982" y="2149"/>
                  </a:lnTo>
                  <a:lnTo>
                    <a:pt x="5007" y="2149"/>
                  </a:lnTo>
                  <a:lnTo>
                    <a:pt x="5056" y="2174"/>
                  </a:lnTo>
                  <a:lnTo>
                    <a:pt x="5153" y="2320"/>
                  </a:lnTo>
                  <a:lnTo>
                    <a:pt x="5251" y="2564"/>
                  </a:lnTo>
                  <a:lnTo>
                    <a:pt x="5349" y="2906"/>
                  </a:lnTo>
                  <a:lnTo>
                    <a:pt x="5446" y="3297"/>
                  </a:lnTo>
                  <a:lnTo>
                    <a:pt x="5544" y="3737"/>
                  </a:lnTo>
                  <a:lnTo>
                    <a:pt x="5593" y="4201"/>
                  </a:lnTo>
                  <a:lnTo>
                    <a:pt x="5617" y="4665"/>
                  </a:lnTo>
                  <a:lnTo>
                    <a:pt x="5642" y="4787"/>
                  </a:lnTo>
                  <a:lnTo>
                    <a:pt x="5666" y="4909"/>
                  </a:lnTo>
                  <a:lnTo>
                    <a:pt x="5691" y="5007"/>
                  </a:lnTo>
                  <a:lnTo>
                    <a:pt x="5764" y="5104"/>
                  </a:lnTo>
                  <a:lnTo>
                    <a:pt x="5837" y="5178"/>
                  </a:lnTo>
                  <a:lnTo>
                    <a:pt x="5935" y="5251"/>
                  </a:lnTo>
                  <a:lnTo>
                    <a:pt x="6033" y="5275"/>
                  </a:lnTo>
                  <a:lnTo>
                    <a:pt x="6155" y="5300"/>
                  </a:lnTo>
                  <a:lnTo>
                    <a:pt x="6277" y="5275"/>
                  </a:lnTo>
                  <a:lnTo>
                    <a:pt x="6374" y="5251"/>
                  </a:lnTo>
                  <a:lnTo>
                    <a:pt x="6472" y="5178"/>
                  </a:lnTo>
                  <a:lnTo>
                    <a:pt x="6545" y="5104"/>
                  </a:lnTo>
                  <a:lnTo>
                    <a:pt x="6619" y="5007"/>
                  </a:lnTo>
                  <a:lnTo>
                    <a:pt x="6668" y="4909"/>
                  </a:lnTo>
                  <a:lnTo>
                    <a:pt x="6692" y="4787"/>
                  </a:lnTo>
                  <a:lnTo>
                    <a:pt x="6692" y="4665"/>
                  </a:lnTo>
                  <a:lnTo>
                    <a:pt x="6692" y="4103"/>
                  </a:lnTo>
                  <a:lnTo>
                    <a:pt x="6643" y="3566"/>
                  </a:lnTo>
                  <a:lnTo>
                    <a:pt x="6570" y="3077"/>
                  </a:lnTo>
                  <a:lnTo>
                    <a:pt x="6472" y="2638"/>
                  </a:lnTo>
                  <a:lnTo>
                    <a:pt x="6374" y="2223"/>
                  </a:lnTo>
                  <a:lnTo>
                    <a:pt x="6228" y="1832"/>
                  </a:lnTo>
                  <a:lnTo>
                    <a:pt x="6081" y="1490"/>
                  </a:lnTo>
                  <a:lnTo>
                    <a:pt x="5910" y="1172"/>
                  </a:lnTo>
                  <a:lnTo>
                    <a:pt x="5715" y="904"/>
                  </a:lnTo>
                  <a:lnTo>
                    <a:pt x="5520" y="659"/>
                  </a:lnTo>
                  <a:lnTo>
                    <a:pt x="5300" y="464"/>
                  </a:lnTo>
                  <a:lnTo>
                    <a:pt x="5056" y="293"/>
                  </a:lnTo>
                  <a:lnTo>
                    <a:pt x="4811" y="171"/>
                  </a:lnTo>
                  <a:lnTo>
                    <a:pt x="4567" y="73"/>
                  </a:lnTo>
                  <a:lnTo>
                    <a:pt x="4299" y="24"/>
                  </a:lnTo>
                  <a:lnTo>
                    <a:pt x="4030" y="0"/>
                  </a:lnTo>
                  <a:close/>
                </a:path>
              </a:pathLst>
            </a:custGeom>
            <a:grpFill/>
            <a:ln>
              <a:noFill/>
            </a:ln>
          </p:spPr>
          <p:txBody>
            <a:bodyPr spcFirstLastPara="1" wrap="square" lIns="121900" tIns="121900" rIns="121900" bIns="121900" anchor="ctr" anchorCtr="0">
              <a:noAutofit/>
            </a:bodyPr>
            <a:lstStyle/>
            <a:p>
              <a:endParaRPr sz="2400"/>
            </a:p>
          </p:txBody>
        </p:sp>
        <p:sp>
          <p:nvSpPr>
            <p:cNvPr id="449" name="Google Shape;449;p39"/>
            <p:cNvSpPr/>
            <p:nvPr/>
          </p:nvSpPr>
          <p:spPr>
            <a:xfrm>
              <a:off x="4798500" y="2329350"/>
              <a:ext cx="76950" cy="84275"/>
            </a:xfrm>
            <a:custGeom>
              <a:avLst/>
              <a:gdLst/>
              <a:ahLst/>
              <a:cxnLst/>
              <a:rect l="l" t="t" r="r" b="b"/>
              <a:pathLst>
                <a:path w="3078" h="3371" extrusionOk="0">
                  <a:moveTo>
                    <a:pt x="1539" y="0"/>
                  </a:moveTo>
                  <a:lnTo>
                    <a:pt x="1222" y="24"/>
                  </a:lnTo>
                  <a:lnTo>
                    <a:pt x="953" y="98"/>
                  </a:lnTo>
                  <a:lnTo>
                    <a:pt x="684" y="220"/>
                  </a:lnTo>
                  <a:lnTo>
                    <a:pt x="464" y="415"/>
                  </a:lnTo>
                  <a:lnTo>
                    <a:pt x="367" y="513"/>
                  </a:lnTo>
                  <a:lnTo>
                    <a:pt x="269" y="635"/>
                  </a:lnTo>
                  <a:lnTo>
                    <a:pt x="196" y="757"/>
                  </a:lnTo>
                  <a:lnTo>
                    <a:pt x="123" y="879"/>
                  </a:lnTo>
                  <a:lnTo>
                    <a:pt x="74" y="1026"/>
                  </a:lnTo>
                  <a:lnTo>
                    <a:pt x="49" y="1172"/>
                  </a:lnTo>
                  <a:lnTo>
                    <a:pt x="25" y="1343"/>
                  </a:lnTo>
                  <a:lnTo>
                    <a:pt x="0" y="1514"/>
                  </a:lnTo>
                  <a:lnTo>
                    <a:pt x="25" y="1685"/>
                  </a:lnTo>
                  <a:lnTo>
                    <a:pt x="49" y="1856"/>
                  </a:lnTo>
                  <a:lnTo>
                    <a:pt x="123" y="2198"/>
                  </a:lnTo>
                  <a:lnTo>
                    <a:pt x="269" y="2516"/>
                  </a:lnTo>
                  <a:lnTo>
                    <a:pt x="464" y="2784"/>
                  </a:lnTo>
                  <a:lnTo>
                    <a:pt x="562" y="2906"/>
                  </a:lnTo>
                  <a:lnTo>
                    <a:pt x="684" y="3029"/>
                  </a:lnTo>
                  <a:lnTo>
                    <a:pt x="806" y="3126"/>
                  </a:lnTo>
                  <a:lnTo>
                    <a:pt x="953" y="3199"/>
                  </a:lnTo>
                  <a:lnTo>
                    <a:pt x="1075" y="3273"/>
                  </a:lnTo>
                  <a:lnTo>
                    <a:pt x="1222" y="3322"/>
                  </a:lnTo>
                  <a:lnTo>
                    <a:pt x="1393" y="3346"/>
                  </a:lnTo>
                  <a:lnTo>
                    <a:pt x="1539" y="3370"/>
                  </a:lnTo>
                  <a:lnTo>
                    <a:pt x="1686" y="3346"/>
                  </a:lnTo>
                  <a:lnTo>
                    <a:pt x="1857" y="3322"/>
                  </a:lnTo>
                  <a:lnTo>
                    <a:pt x="2003" y="3273"/>
                  </a:lnTo>
                  <a:lnTo>
                    <a:pt x="2125" y="3199"/>
                  </a:lnTo>
                  <a:lnTo>
                    <a:pt x="2272" y="3126"/>
                  </a:lnTo>
                  <a:lnTo>
                    <a:pt x="2394" y="3029"/>
                  </a:lnTo>
                  <a:lnTo>
                    <a:pt x="2516" y="2906"/>
                  </a:lnTo>
                  <a:lnTo>
                    <a:pt x="2614" y="2784"/>
                  </a:lnTo>
                  <a:lnTo>
                    <a:pt x="2809" y="2516"/>
                  </a:lnTo>
                  <a:lnTo>
                    <a:pt x="2956" y="2198"/>
                  </a:lnTo>
                  <a:lnTo>
                    <a:pt x="3029" y="1856"/>
                  </a:lnTo>
                  <a:lnTo>
                    <a:pt x="3053" y="1685"/>
                  </a:lnTo>
                  <a:lnTo>
                    <a:pt x="3078" y="1514"/>
                  </a:lnTo>
                  <a:lnTo>
                    <a:pt x="3053" y="1343"/>
                  </a:lnTo>
                  <a:lnTo>
                    <a:pt x="3029" y="1172"/>
                  </a:lnTo>
                  <a:lnTo>
                    <a:pt x="3004" y="1026"/>
                  </a:lnTo>
                  <a:lnTo>
                    <a:pt x="2956" y="879"/>
                  </a:lnTo>
                  <a:lnTo>
                    <a:pt x="2882" y="757"/>
                  </a:lnTo>
                  <a:lnTo>
                    <a:pt x="2809" y="635"/>
                  </a:lnTo>
                  <a:lnTo>
                    <a:pt x="2711" y="513"/>
                  </a:lnTo>
                  <a:lnTo>
                    <a:pt x="2614" y="415"/>
                  </a:lnTo>
                  <a:lnTo>
                    <a:pt x="2394" y="220"/>
                  </a:lnTo>
                  <a:lnTo>
                    <a:pt x="2125" y="98"/>
                  </a:lnTo>
                  <a:lnTo>
                    <a:pt x="1857" y="24"/>
                  </a:lnTo>
                  <a:lnTo>
                    <a:pt x="1539" y="0"/>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450" name="Google Shape;450;p39"/>
          <p:cNvGrpSpPr/>
          <p:nvPr/>
        </p:nvGrpSpPr>
        <p:grpSpPr>
          <a:xfrm>
            <a:off x="4304662" y="2980952"/>
            <a:ext cx="150647" cy="424481"/>
            <a:chOff x="4076175" y="2267050"/>
            <a:chExt cx="173450" cy="504375"/>
          </a:xfrm>
          <a:solidFill>
            <a:srgbClr val="00B0F0"/>
          </a:solidFill>
        </p:grpSpPr>
        <p:sp>
          <p:nvSpPr>
            <p:cNvPr id="451" name="Google Shape;451;p39"/>
            <p:cNvSpPr/>
            <p:nvPr/>
          </p:nvSpPr>
          <p:spPr>
            <a:xfrm>
              <a:off x="4122600" y="2267050"/>
              <a:ext cx="80600" cy="91625"/>
            </a:xfrm>
            <a:custGeom>
              <a:avLst/>
              <a:gdLst/>
              <a:ahLst/>
              <a:cxnLst/>
              <a:rect l="l" t="t" r="r" b="b"/>
              <a:pathLst>
                <a:path w="3224" h="3665" extrusionOk="0">
                  <a:moveTo>
                    <a:pt x="1441" y="1"/>
                  </a:moveTo>
                  <a:lnTo>
                    <a:pt x="1295" y="25"/>
                  </a:lnTo>
                  <a:lnTo>
                    <a:pt x="1124" y="74"/>
                  </a:lnTo>
                  <a:lnTo>
                    <a:pt x="977" y="123"/>
                  </a:lnTo>
                  <a:lnTo>
                    <a:pt x="855" y="172"/>
                  </a:lnTo>
                  <a:lnTo>
                    <a:pt x="708" y="245"/>
                  </a:lnTo>
                  <a:lnTo>
                    <a:pt x="586" y="343"/>
                  </a:lnTo>
                  <a:lnTo>
                    <a:pt x="464" y="441"/>
                  </a:lnTo>
                  <a:lnTo>
                    <a:pt x="366" y="563"/>
                  </a:lnTo>
                  <a:lnTo>
                    <a:pt x="269" y="685"/>
                  </a:lnTo>
                  <a:lnTo>
                    <a:pt x="195" y="831"/>
                  </a:lnTo>
                  <a:lnTo>
                    <a:pt x="122" y="978"/>
                  </a:lnTo>
                  <a:lnTo>
                    <a:pt x="73" y="1124"/>
                  </a:lnTo>
                  <a:lnTo>
                    <a:pt x="25" y="1295"/>
                  </a:lnTo>
                  <a:lnTo>
                    <a:pt x="0" y="1466"/>
                  </a:lnTo>
                  <a:lnTo>
                    <a:pt x="0" y="1662"/>
                  </a:lnTo>
                  <a:lnTo>
                    <a:pt x="0" y="1833"/>
                  </a:lnTo>
                  <a:lnTo>
                    <a:pt x="25" y="2028"/>
                  </a:lnTo>
                  <a:lnTo>
                    <a:pt x="73" y="2223"/>
                  </a:lnTo>
                  <a:lnTo>
                    <a:pt x="122" y="2394"/>
                  </a:lnTo>
                  <a:lnTo>
                    <a:pt x="195" y="2565"/>
                  </a:lnTo>
                  <a:lnTo>
                    <a:pt x="269" y="2736"/>
                  </a:lnTo>
                  <a:lnTo>
                    <a:pt x="366" y="2883"/>
                  </a:lnTo>
                  <a:lnTo>
                    <a:pt x="464" y="3029"/>
                  </a:lnTo>
                  <a:lnTo>
                    <a:pt x="586" y="3176"/>
                  </a:lnTo>
                  <a:lnTo>
                    <a:pt x="708" y="3298"/>
                  </a:lnTo>
                  <a:lnTo>
                    <a:pt x="855" y="3396"/>
                  </a:lnTo>
                  <a:lnTo>
                    <a:pt x="977" y="3493"/>
                  </a:lnTo>
                  <a:lnTo>
                    <a:pt x="1124" y="3567"/>
                  </a:lnTo>
                  <a:lnTo>
                    <a:pt x="1295" y="3616"/>
                  </a:lnTo>
                  <a:lnTo>
                    <a:pt x="1441" y="3640"/>
                  </a:lnTo>
                  <a:lnTo>
                    <a:pt x="1612" y="3664"/>
                  </a:lnTo>
                  <a:lnTo>
                    <a:pt x="1783" y="3640"/>
                  </a:lnTo>
                  <a:lnTo>
                    <a:pt x="1930" y="3616"/>
                  </a:lnTo>
                  <a:lnTo>
                    <a:pt x="2100" y="3567"/>
                  </a:lnTo>
                  <a:lnTo>
                    <a:pt x="2247" y="3493"/>
                  </a:lnTo>
                  <a:lnTo>
                    <a:pt x="2369" y="3396"/>
                  </a:lnTo>
                  <a:lnTo>
                    <a:pt x="2516" y="3298"/>
                  </a:lnTo>
                  <a:lnTo>
                    <a:pt x="2638" y="3176"/>
                  </a:lnTo>
                  <a:lnTo>
                    <a:pt x="2760" y="3029"/>
                  </a:lnTo>
                  <a:lnTo>
                    <a:pt x="2858" y="2883"/>
                  </a:lnTo>
                  <a:lnTo>
                    <a:pt x="2955" y="2736"/>
                  </a:lnTo>
                  <a:lnTo>
                    <a:pt x="3029" y="2565"/>
                  </a:lnTo>
                  <a:lnTo>
                    <a:pt x="3102" y="2394"/>
                  </a:lnTo>
                  <a:lnTo>
                    <a:pt x="3151" y="2223"/>
                  </a:lnTo>
                  <a:lnTo>
                    <a:pt x="3200" y="2028"/>
                  </a:lnTo>
                  <a:lnTo>
                    <a:pt x="3224" y="1833"/>
                  </a:lnTo>
                  <a:lnTo>
                    <a:pt x="3224" y="1662"/>
                  </a:lnTo>
                  <a:lnTo>
                    <a:pt x="3224" y="1466"/>
                  </a:lnTo>
                  <a:lnTo>
                    <a:pt x="3200" y="1295"/>
                  </a:lnTo>
                  <a:lnTo>
                    <a:pt x="3151" y="1124"/>
                  </a:lnTo>
                  <a:lnTo>
                    <a:pt x="3102" y="978"/>
                  </a:lnTo>
                  <a:lnTo>
                    <a:pt x="3029" y="831"/>
                  </a:lnTo>
                  <a:lnTo>
                    <a:pt x="2955" y="685"/>
                  </a:lnTo>
                  <a:lnTo>
                    <a:pt x="2858" y="563"/>
                  </a:lnTo>
                  <a:lnTo>
                    <a:pt x="2760" y="441"/>
                  </a:lnTo>
                  <a:lnTo>
                    <a:pt x="2638" y="343"/>
                  </a:lnTo>
                  <a:lnTo>
                    <a:pt x="2516" y="245"/>
                  </a:lnTo>
                  <a:lnTo>
                    <a:pt x="2369" y="172"/>
                  </a:lnTo>
                  <a:lnTo>
                    <a:pt x="2247" y="123"/>
                  </a:lnTo>
                  <a:lnTo>
                    <a:pt x="2100" y="74"/>
                  </a:lnTo>
                  <a:lnTo>
                    <a:pt x="1930" y="25"/>
                  </a:lnTo>
                  <a:lnTo>
                    <a:pt x="1783" y="1"/>
                  </a:lnTo>
                  <a:close/>
                </a:path>
              </a:pathLst>
            </a:custGeom>
            <a:grpFill/>
            <a:ln>
              <a:noFill/>
            </a:ln>
          </p:spPr>
          <p:txBody>
            <a:bodyPr spcFirstLastPara="1" wrap="square" lIns="121900" tIns="121900" rIns="121900" bIns="121900" anchor="ctr" anchorCtr="0">
              <a:noAutofit/>
            </a:bodyPr>
            <a:lstStyle/>
            <a:p>
              <a:endParaRPr sz="2400"/>
            </a:p>
          </p:txBody>
        </p:sp>
        <p:sp>
          <p:nvSpPr>
            <p:cNvPr id="452" name="Google Shape;452;p39"/>
            <p:cNvSpPr/>
            <p:nvPr/>
          </p:nvSpPr>
          <p:spPr>
            <a:xfrm>
              <a:off x="4076175" y="2370250"/>
              <a:ext cx="173450" cy="401175"/>
            </a:xfrm>
            <a:custGeom>
              <a:avLst/>
              <a:gdLst/>
              <a:ahLst/>
              <a:cxnLst/>
              <a:rect l="l" t="t" r="r" b="b"/>
              <a:pathLst>
                <a:path w="6938" h="16047" extrusionOk="0">
                  <a:moveTo>
                    <a:pt x="2736" y="0"/>
                  </a:moveTo>
                  <a:lnTo>
                    <a:pt x="2541" y="49"/>
                  </a:lnTo>
                  <a:lnTo>
                    <a:pt x="2346" y="123"/>
                  </a:lnTo>
                  <a:lnTo>
                    <a:pt x="2175" y="196"/>
                  </a:lnTo>
                  <a:lnTo>
                    <a:pt x="2028" y="293"/>
                  </a:lnTo>
                  <a:lnTo>
                    <a:pt x="1711" y="489"/>
                  </a:lnTo>
                  <a:lnTo>
                    <a:pt x="1442" y="758"/>
                  </a:lnTo>
                  <a:lnTo>
                    <a:pt x="1173" y="1075"/>
                  </a:lnTo>
                  <a:lnTo>
                    <a:pt x="953" y="1417"/>
                  </a:lnTo>
                  <a:lnTo>
                    <a:pt x="758" y="1808"/>
                  </a:lnTo>
                  <a:lnTo>
                    <a:pt x="587" y="2223"/>
                  </a:lnTo>
                  <a:lnTo>
                    <a:pt x="441" y="2711"/>
                  </a:lnTo>
                  <a:lnTo>
                    <a:pt x="318" y="3200"/>
                  </a:lnTo>
                  <a:lnTo>
                    <a:pt x="221" y="3737"/>
                  </a:lnTo>
                  <a:lnTo>
                    <a:pt x="147" y="4323"/>
                  </a:lnTo>
                  <a:lnTo>
                    <a:pt x="74" y="4909"/>
                  </a:lnTo>
                  <a:lnTo>
                    <a:pt x="25" y="5544"/>
                  </a:lnTo>
                  <a:lnTo>
                    <a:pt x="1" y="6204"/>
                  </a:lnTo>
                  <a:lnTo>
                    <a:pt x="1" y="6888"/>
                  </a:lnTo>
                  <a:lnTo>
                    <a:pt x="25" y="7034"/>
                  </a:lnTo>
                  <a:lnTo>
                    <a:pt x="50" y="7181"/>
                  </a:lnTo>
                  <a:lnTo>
                    <a:pt x="99" y="7327"/>
                  </a:lnTo>
                  <a:lnTo>
                    <a:pt x="172" y="7425"/>
                  </a:lnTo>
                  <a:lnTo>
                    <a:pt x="245" y="7523"/>
                  </a:lnTo>
                  <a:lnTo>
                    <a:pt x="318" y="7596"/>
                  </a:lnTo>
                  <a:lnTo>
                    <a:pt x="416" y="7645"/>
                  </a:lnTo>
                  <a:lnTo>
                    <a:pt x="636" y="7645"/>
                  </a:lnTo>
                  <a:lnTo>
                    <a:pt x="734" y="7596"/>
                  </a:lnTo>
                  <a:lnTo>
                    <a:pt x="807" y="7523"/>
                  </a:lnTo>
                  <a:lnTo>
                    <a:pt x="880" y="7425"/>
                  </a:lnTo>
                  <a:lnTo>
                    <a:pt x="929" y="7327"/>
                  </a:lnTo>
                  <a:lnTo>
                    <a:pt x="953" y="7181"/>
                  </a:lnTo>
                  <a:lnTo>
                    <a:pt x="978" y="6888"/>
                  </a:lnTo>
                  <a:lnTo>
                    <a:pt x="1002" y="6521"/>
                  </a:lnTo>
                  <a:lnTo>
                    <a:pt x="1027" y="6106"/>
                  </a:lnTo>
                  <a:lnTo>
                    <a:pt x="1149" y="5105"/>
                  </a:lnTo>
                  <a:lnTo>
                    <a:pt x="1295" y="4103"/>
                  </a:lnTo>
                  <a:lnTo>
                    <a:pt x="1369" y="3664"/>
                  </a:lnTo>
                  <a:lnTo>
                    <a:pt x="1466" y="3298"/>
                  </a:lnTo>
                  <a:lnTo>
                    <a:pt x="1417" y="3102"/>
                  </a:lnTo>
                  <a:lnTo>
                    <a:pt x="1393" y="2907"/>
                  </a:lnTo>
                  <a:lnTo>
                    <a:pt x="1393" y="2711"/>
                  </a:lnTo>
                  <a:lnTo>
                    <a:pt x="1417" y="2540"/>
                  </a:lnTo>
                  <a:lnTo>
                    <a:pt x="1442" y="2394"/>
                  </a:lnTo>
                  <a:lnTo>
                    <a:pt x="1515" y="2247"/>
                  </a:lnTo>
                  <a:lnTo>
                    <a:pt x="1588" y="2125"/>
                  </a:lnTo>
                  <a:lnTo>
                    <a:pt x="1662" y="2052"/>
                  </a:lnTo>
                  <a:lnTo>
                    <a:pt x="1588" y="2150"/>
                  </a:lnTo>
                  <a:lnTo>
                    <a:pt x="1540" y="2296"/>
                  </a:lnTo>
                  <a:lnTo>
                    <a:pt x="1491" y="2492"/>
                  </a:lnTo>
                  <a:lnTo>
                    <a:pt x="1491" y="2687"/>
                  </a:lnTo>
                  <a:lnTo>
                    <a:pt x="1515" y="2882"/>
                  </a:lnTo>
                  <a:lnTo>
                    <a:pt x="1564" y="3078"/>
                  </a:lnTo>
                  <a:lnTo>
                    <a:pt x="1613" y="3175"/>
                  </a:lnTo>
                  <a:lnTo>
                    <a:pt x="1686" y="3273"/>
                  </a:lnTo>
                  <a:lnTo>
                    <a:pt x="1759" y="3346"/>
                  </a:lnTo>
                  <a:lnTo>
                    <a:pt x="1857" y="3420"/>
                  </a:lnTo>
                  <a:lnTo>
                    <a:pt x="1906" y="3786"/>
                  </a:lnTo>
                  <a:lnTo>
                    <a:pt x="1930" y="3981"/>
                  </a:lnTo>
                  <a:lnTo>
                    <a:pt x="1955" y="4201"/>
                  </a:lnTo>
                  <a:lnTo>
                    <a:pt x="1930" y="4445"/>
                  </a:lnTo>
                  <a:lnTo>
                    <a:pt x="1906" y="4738"/>
                  </a:lnTo>
                  <a:lnTo>
                    <a:pt x="1833" y="5032"/>
                  </a:lnTo>
                  <a:lnTo>
                    <a:pt x="1711" y="5398"/>
                  </a:lnTo>
                  <a:lnTo>
                    <a:pt x="1515" y="5911"/>
                  </a:lnTo>
                  <a:lnTo>
                    <a:pt x="1369" y="6399"/>
                  </a:lnTo>
                  <a:lnTo>
                    <a:pt x="1271" y="6839"/>
                  </a:lnTo>
                  <a:lnTo>
                    <a:pt x="1222" y="7230"/>
                  </a:lnTo>
                  <a:lnTo>
                    <a:pt x="1173" y="7620"/>
                  </a:lnTo>
                  <a:lnTo>
                    <a:pt x="1173" y="8011"/>
                  </a:lnTo>
                  <a:lnTo>
                    <a:pt x="1198" y="8817"/>
                  </a:lnTo>
                  <a:lnTo>
                    <a:pt x="1247" y="9989"/>
                  </a:lnTo>
                  <a:lnTo>
                    <a:pt x="1295" y="11162"/>
                  </a:lnTo>
                  <a:lnTo>
                    <a:pt x="1320" y="13238"/>
                  </a:lnTo>
                  <a:lnTo>
                    <a:pt x="1344" y="14728"/>
                  </a:lnTo>
                  <a:lnTo>
                    <a:pt x="1344" y="15314"/>
                  </a:lnTo>
                  <a:lnTo>
                    <a:pt x="1369" y="15533"/>
                  </a:lnTo>
                  <a:lnTo>
                    <a:pt x="1417" y="15704"/>
                  </a:lnTo>
                  <a:lnTo>
                    <a:pt x="1491" y="15827"/>
                  </a:lnTo>
                  <a:lnTo>
                    <a:pt x="1588" y="15924"/>
                  </a:lnTo>
                  <a:lnTo>
                    <a:pt x="1662" y="15998"/>
                  </a:lnTo>
                  <a:lnTo>
                    <a:pt x="1735" y="16022"/>
                  </a:lnTo>
                  <a:lnTo>
                    <a:pt x="1833" y="16046"/>
                  </a:lnTo>
                  <a:lnTo>
                    <a:pt x="1955" y="16046"/>
                  </a:lnTo>
                  <a:lnTo>
                    <a:pt x="2077" y="15998"/>
                  </a:lnTo>
                  <a:lnTo>
                    <a:pt x="2175" y="15949"/>
                  </a:lnTo>
                  <a:lnTo>
                    <a:pt x="2248" y="15875"/>
                  </a:lnTo>
                  <a:lnTo>
                    <a:pt x="2321" y="15802"/>
                  </a:lnTo>
                  <a:lnTo>
                    <a:pt x="2394" y="15680"/>
                  </a:lnTo>
                  <a:lnTo>
                    <a:pt x="2419" y="15533"/>
                  </a:lnTo>
                  <a:lnTo>
                    <a:pt x="2468" y="15387"/>
                  </a:lnTo>
                  <a:lnTo>
                    <a:pt x="3152" y="8548"/>
                  </a:lnTo>
                  <a:lnTo>
                    <a:pt x="3152" y="8451"/>
                  </a:lnTo>
                  <a:lnTo>
                    <a:pt x="3200" y="8280"/>
                  </a:lnTo>
                  <a:lnTo>
                    <a:pt x="3249" y="8182"/>
                  </a:lnTo>
                  <a:lnTo>
                    <a:pt x="3298" y="8084"/>
                  </a:lnTo>
                  <a:lnTo>
                    <a:pt x="3371" y="8011"/>
                  </a:lnTo>
                  <a:lnTo>
                    <a:pt x="3469" y="7987"/>
                  </a:lnTo>
                  <a:lnTo>
                    <a:pt x="3567" y="8011"/>
                  </a:lnTo>
                  <a:lnTo>
                    <a:pt x="3640" y="8084"/>
                  </a:lnTo>
                  <a:lnTo>
                    <a:pt x="3689" y="8182"/>
                  </a:lnTo>
                  <a:lnTo>
                    <a:pt x="3738" y="8280"/>
                  </a:lnTo>
                  <a:lnTo>
                    <a:pt x="3787" y="8451"/>
                  </a:lnTo>
                  <a:lnTo>
                    <a:pt x="3787" y="8548"/>
                  </a:lnTo>
                  <a:lnTo>
                    <a:pt x="4470" y="15387"/>
                  </a:lnTo>
                  <a:lnTo>
                    <a:pt x="4519" y="15533"/>
                  </a:lnTo>
                  <a:lnTo>
                    <a:pt x="4544" y="15680"/>
                  </a:lnTo>
                  <a:lnTo>
                    <a:pt x="4617" y="15802"/>
                  </a:lnTo>
                  <a:lnTo>
                    <a:pt x="4690" y="15875"/>
                  </a:lnTo>
                  <a:lnTo>
                    <a:pt x="4763" y="15949"/>
                  </a:lnTo>
                  <a:lnTo>
                    <a:pt x="4861" y="15998"/>
                  </a:lnTo>
                  <a:lnTo>
                    <a:pt x="4983" y="16046"/>
                  </a:lnTo>
                  <a:lnTo>
                    <a:pt x="5105" y="16046"/>
                  </a:lnTo>
                  <a:lnTo>
                    <a:pt x="5203" y="16022"/>
                  </a:lnTo>
                  <a:lnTo>
                    <a:pt x="5276" y="15998"/>
                  </a:lnTo>
                  <a:lnTo>
                    <a:pt x="5350" y="15924"/>
                  </a:lnTo>
                  <a:lnTo>
                    <a:pt x="5447" y="15827"/>
                  </a:lnTo>
                  <a:lnTo>
                    <a:pt x="5521" y="15704"/>
                  </a:lnTo>
                  <a:lnTo>
                    <a:pt x="5569" y="15533"/>
                  </a:lnTo>
                  <a:lnTo>
                    <a:pt x="5594" y="15314"/>
                  </a:lnTo>
                  <a:lnTo>
                    <a:pt x="5594" y="14728"/>
                  </a:lnTo>
                  <a:lnTo>
                    <a:pt x="5618" y="13238"/>
                  </a:lnTo>
                  <a:lnTo>
                    <a:pt x="5643" y="11162"/>
                  </a:lnTo>
                  <a:lnTo>
                    <a:pt x="5692" y="9989"/>
                  </a:lnTo>
                  <a:lnTo>
                    <a:pt x="5740" y="8817"/>
                  </a:lnTo>
                  <a:lnTo>
                    <a:pt x="5765" y="8011"/>
                  </a:lnTo>
                  <a:lnTo>
                    <a:pt x="5765" y="7620"/>
                  </a:lnTo>
                  <a:lnTo>
                    <a:pt x="5716" y="7230"/>
                  </a:lnTo>
                  <a:lnTo>
                    <a:pt x="5667" y="6839"/>
                  </a:lnTo>
                  <a:lnTo>
                    <a:pt x="5569" y="6399"/>
                  </a:lnTo>
                  <a:lnTo>
                    <a:pt x="5423" y="5911"/>
                  </a:lnTo>
                  <a:lnTo>
                    <a:pt x="5227" y="5398"/>
                  </a:lnTo>
                  <a:lnTo>
                    <a:pt x="5105" y="5032"/>
                  </a:lnTo>
                  <a:lnTo>
                    <a:pt x="5032" y="4738"/>
                  </a:lnTo>
                  <a:lnTo>
                    <a:pt x="5008" y="4445"/>
                  </a:lnTo>
                  <a:lnTo>
                    <a:pt x="4983" y="4201"/>
                  </a:lnTo>
                  <a:lnTo>
                    <a:pt x="5008" y="3981"/>
                  </a:lnTo>
                  <a:lnTo>
                    <a:pt x="5032" y="3786"/>
                  </a:lnTo>
                  <a:lnTo>
                    <a:pt x="5081" y="3420"/>
                  </a:lnTo>
                  <a:lnTo>
                    <a:pt x="5179" y="3346"/>
                  </a:lnTo>
                  <a:lnTo>
                    <a:pt x="5252" y="3273"/>
                  </a:lnTo>
                  <a:lnTo>
                    <a:pt x="5325" y="3175"/>
                  </a:lnTo>
                  <a:lnTo>
                    <a:pt x="5374" y="3078"/>
                  </a:lnTo>
                  <a:lnTo>
                    <a:pt x="5423" y="2882"/>
                  </a:lnTo>
                  <a:lnTo>
                    <a:pt x="5447" y="2687"/>
                  </a:lnTo>
                  <a:lnTo>
                    <a:pt x="5447" y="2492"/>
                  </a:lnTo>
                  <a:lnTo>
                    <a:pt x="5398" y="2296"/>
                  </a:lnTo>
                  <a:lnTo>
                    <a:pt x="5350" y="2150"/>
                  </a:lnTo>
                  <a:lnTo>
                    <a:pt x="5276" y="2052"/>
                  </a:lnTo>
                  <a:lnTo>
                    <a:pt x="5350" y="2125"/>
                  </a:lnTo>
                  <a:lnTo>
                    <a:pt x="5423" y="2247"/>
                  </a:lnTo>
                  <a:lnTo>
                    <a:pt x="5496" y="2394"/>
                  </a:lnTo>
                  <a:lnTo>
                    <a:pt x="5521" y="2540"/>
                  </a:lnTo>
                  <a:lnTo>
                    <a:pt x="5545" y="2711"/>
                  </a:lnTo>
                  <a:lnTo>
                    <a:pt x="5545" y="2907"/>
                  </a:lnTo>
                  <a:lnTo>
                    <a:pt x="5521" y="3102"/>
                  </a:lnTo>
                  <a:lnTo>
                    <a:pt x="5472" y="3298"/>
                  </a:lnTo>
                  <a:lnTo>
                    <a:pt x="5569" y="3664"/>
                  </a:lnTo>
                  <a:lnTo>
                    <a:pt x="5643" y="4103"/>
                  </a:lnTo>
                  <a:lnTo>
                    <a:pt x="5789" y="5105"/>
                  </a:lnTo>
                  <a:lnTo>
                    <a:pt x="5911" y="6106"/>
                  </a:lnTo>
                  <a:lnTo>
                    <a:pt x="5936" y="6521"/>
                  </a:lnTo>
                  <a:lnTo>
                    <a:pt x="5960" y="6888"/>
                  </a:lnTo>
                  <a:lnTo>
                    <a:pt x="5985" y="7181"/>
                  </a:lnTo>
                  <a:lnTo>
                    <a:pt x="6009" y="7327"/>
                  </a:lnTo>
                  <a:lnTo>
                    <a:pt x="6058" y="7425"/>
                  </a:lnTo>
                  <a:lnTo>
                    <a:pt x="6131" y="7523"/>
                  </a:lnTo>
                  <a:lnTo>
                    <a:pt x="6204" y="7596"/>
                  </a:lnTo>
                  <a:lnTo>
                    <a:pt x="6302" y="7645"/>
                  </a:lnTo>
                  <a:lnTo>
                    <a:pt x="6522" y="7645"/>
                  </a:lnTo>
                  <a:lnTo>
                    <a:pt x="6620" y="7596"/>
                  </a:lnTo>
                  <a:lnTo>
                    <a:pt x="6693" y="7523"/>
                  </a:lnTo>
                  <a:lnTo>
                    <a:pt x="6766" y="7425"/>
                  </a:lnTo>
                  <a:lnTo>
                    <a:pt x="6839" y="7327"/>
                  </a:lnTo>
                  <a:lnTo>
                    <a:pt x="6888" y="7181"/>
                  </a:lnTo>
                  <a:lnTo>
                    <a:pt x="6913" y="7034"/>
                  </a:lnTo>
                  <a:lnTo>
                    <a:pt x="6937" y="6888"/>
                  </a:lnTo>
                  <a:lnTo>
                    <a:pt x="6937" y="6204"/>
                  </a:lnTo>
                  <a:lnTo>
                    <a:pt x="6913" y="5544"/>
                  </a:lnTo>
                  <a:lnTo>
                    <a:pt x="6864" y="4909"/>
                  </a:lnTo>
                  <a:lnTo>
                    <a:pt x="6791" y="4323"/>
                  </a:lnTo>
                  <a:lnTo>
                    <a:pt x="6717" y="3737"/>
                  </a:lnTo>
                  <a:lnTo>
                    <a:pt x="6620" y="3200"/>
                  </a:lnTo>
                  <a:lnTo>
                    <a:pt x="6497" y="2711"/>
                  </a:lnTo>
                  <a:lnTo>
                    <a:pt x="6351" y="2223"/>
                  </a:lnTo>
                  <a:lnTo>
                    <a:pt x="6180" y="1808"/>
                  </a:lnTo>
                  <a:lnTo>
                    <a:pt x="5985" y="1417"/>
                  </a:lnTo>
                  <a:lnTo>
                    <a:pt x="5765" y="1075"/>
                  </a:lnTo>
                  <a:lnTo>
                    <a:pt x="5496" y="758"/>
                  </a:lnTo>
                  <a:lnTo>
                    <a:pt x="5227" y="489"/>
                  </a:lnTo>
                  <a:lnTo>
                    <a:pt x="4910" y="293"/>
                  </a:lnTo>
                  <a:lnTo>
                    <a:pt x="4763" y="196"/>
                  </a:lnTo>
                  <a:lnTo>
                    <a:pt x="4592" y="123"/>
                  </a:lnTo>
                  <a:lnTo>
                    <a:pt x="4397" y="49"/>
                  </a:lnTo>
                  <a:lnTo>
                    <a:pt x="4202" y="0"/>
                  </a:lnTo>
                  <a:lnTo>
                    <a:pt x="4031" y="98"/>
                  </a:lnTo>
                  <a:lnTo>
                    <a:pt x="3860" y="147"/>
                  </a:lnTo>
                  <a:lnTo>
                    <a:pt x="3664" y="196"/>
                  </a:lnTo>
                  <a:lnTo>
                    <a:pt x="3469" y="220"/>
                  </a:lnTo>
                  <a:lnTo>
                    <a:pt x="3274" y="196"/>
                  </a:lnTo>
                  <a:lnTo>
                    <a:pt x="3078" y="147"/>
                  </a:lnTo>
                  <a:lnTo>
                    <a:pt x="2907" y="98"/>
                  </a:lnTo>
                  <a:lnTo>
                    <a:pt x="2736" y="0"/>
                  </a:lnTo>
                  <a:close/>
                </a:path>
              </a:pathLst>
            </a:custGeom>
            <a:grpFill/>
            <a:ln>
              <a:noFill/>
            </a:ln>
          </p:spPr>
          <p:txBody>
            <a:bodyPr spcFirstLastPara="1" wrap="square" lIns="121900" tIns="121900" rIns="121900" bIns="121900" anchor="ctr" anchorCtr="0">
              <a:noAutofit/>
            </a:bodyPr>
            <a:lstStyle/>
            <a:p>
              <a:endParaRPr sz="2400"/>
            </a:p>
          </p:txBody>
        </p:sp>
      </p:grpSp>
      <p:sp>
        <p:nvSpPr>
          <p:cNvPr id="453" name="Google Shape;453;p39"/>
          <p:cNvSpPr/>
          <p:nvPr/>
        </p:nvSpPr>
        <p:spPr>
          <a:xfrm>
            <a:off x="5385111" y="3025663"/>
            <a:ext cx="331997" cy="339165"/>
          </a:xfrm>
          <a:custGeom>
            <a:avLst/>
            <a:gdLst/>
            <a:ahLst/>
            <a:cxnLst/>
            <a:rect l="l" t="t" r="r" b="b"/>
            <a:pathLst>
              <a:path w="15290" h="16120" extrusionOk="0">
                <a:moveTo>
                  <a:pt x="7645" y="1"/>
                </a:moveTo>
                <a:lnTo>
                  <a:pt x="7303" y="25"/>
                </a:lnTo>
                <a:lnTo>
                  <a:pt x="7010" y="98"/>
                </a:lnTo>
                <a:lnTo>
                  <a:pt x="6766" y="172"/>
                </a:lnTo>
                <a:lnTo>
                  <a:pt x="6546" y="294"/>
                </a:lnTo>
                <a:lnTo>
                  <a:pt x="6351" y="391"/>
                </a:lnTo>
                <a:lnTo>
                  <a:pt x="6204" y="538"/>
                </a:lnTo>
                <a:lnTo>
                  <a:pt x="6058" y="660"/>
                </a:lnTo>
                <a:lnTo>
                  <a:pt x="5960" y="782"/>
                </a:lnTo>
                <a:lnTo>
                  <a:pt x="5569" y="856"/>
                </a:lnTo>
                <a:lnTo>
                  <a:pt x="5203" y="978"/>
                </a:lnTo>
                <a:lnTo>
                  <a:pt x="4885" y="1149"/>
                </a:lnTo>
                <a:lnTo>
                  <a:pt x="4617" y="1320"/>
                </a:lnTo>
                <a:lnTo>
                  <a:pt x="4372" y="1539"/>
                </a:lnTo>
                <a:lnTo>
                  <a:pt x="4177" y="1759"/>
                </a:lnTo>
                <a:lnTo>
                  <a:pt x="4030" y="2028"/>
                </a:lnTo>
                <a:lnTo>
                  <a:pt x="3908" y="2296"/>
                </a:lnTo>
                <a:lnTo>
                  <a:pt x="3811" y="2565"/>
                </a:lnTo>
                <a:lnTo>
                  <a:pt x="3737" y="2834"/>
                </a:lnTo>
                <a:lnTo>
                  <a:pt x="3689" y="3127"/>
                </a:lnTo>
                <a:lnTo>
                  <a:pt x="3640" y="3420"/>
                </a:lnTo>
                <a:lnTo>
                  <a:pt x="3640" y="3713"/>
                </a:lnTo>
                <a:lnTo>
                  <a:pt x="3640" y="3982"/>
                </a:lnTo>
                <a:lnTo>
                  <a:pt x="3689" y="4495"/>
                </a:lnTo>
                <a:lnTo>
                  <a:pt x="3689" y="4519"/>
                </a:lnTo>
                <a:lnTo>
                  <a:pt x="3566" y="4568"/>
                </a:lnTo>
                <a:lnTo>
                  <a:pt x="3469" y="4666"/>
                </a:lnTo>
                <a:lnTo>
                  <a:pt x="3395" y="4812"/>
                </a:lnTo>
                <a:lnTo>
                  <a:pt x="3322" y="4983"/>
                </a:lnTo>
                <a:lnTo>
                  <a:pt x="3273" y="5178"/>
                </a:lnTo>
                <a:lnTo>
                  <a:pt x="3249" y="5398"/>
                </a:lnTo>
                <a:lnTo>
                  <a:pt x="3224" y="5642"/>
                </a:lnTo>
                <a:lnTo>
                  <a:pt x="3249" y="5887"/>
                </a:lnTo>
                <a:lnTo>
                  <a:pt x="3298" y="6155"/>
                </a:lnTo>
                <a:lnTo>
                  <a:pt x="3347" y="6400"/>
                </a:lnTo>
                <a:lnTo>
                  <a:pt x="3444" y="6619"/>
                </a:lnTo>
                <a:lnTo>
                  <a:pt x="3542" y="6790"/>
                </a:lnTo>
                <a:lnTo>
                  <a:pt x="3640" y="6961"/>
                </a:lnTo>
                <a:lnTo>
                  <a:pt x="3762" y="7059"/>
                </a:lnTo>
                <a:lnTo>
                  <a:pt x="3884" y="7132"/>
                </a:lnTo>
                <a:lnTo>
                  <a:pt x="4030" y="7132"/>
                </a:lnTo>
                <a:lnTo>
                  <a:pt x="4104" y="7108"/>
                </a:lnTo>
                <a:lnTo>
                  <a:pt x="4275" y="7523"/>
                </a:lnTo>
                <a:lnTo>
                  <a:pt x="4494" y="7889"/>
                </a:lnTo>
                <a:lnTo>
                  <a:pt x="4714" y="8256"/>
                </a:lnTo>
                <a:lnTo>
                  <a:pt x="4983" y="8598"/>
                </a:lnTo>
                <a:lnTo>
                  <a:pt x="5252" y="8891"/>
                </a:lnTo>
                <a:lnTo>
                  <a:pt x="5545" y="9159"/>
                </a:lnTo>
                <a:lnTo>
                  <a:pt x="5862" y="9404"/>
                </a:lnTo>
                <a:lnTo>
                  <a:pt x="6180" y="9623"/>
                </a:lnTo>
                <a:lnTo>
                  <a:pt x="6180" y="10698"/>
                </a:lnTo>
                <a:lnTo>
                  <a:pt x="5667" y="10747"/>
                </a:lnTo>
                <a:lnTo>
                  <a:pt x="5081" y="10845"/>
                </a:lnTo>
                <a:lnTo>
                  <a:pt x="4519" y="10967"/>
                </a:lnTo>
                <a:lnTo>
                  <a:pt x="3957" y="11089"/>
                </a:lnTo>
                <a:lnTo>
                  <a:pt x="3420" y="11260"/>
                </a:lnTo>
                <a:lnTo>
                  <a:pt x="2931" y="11455"/>
                </a:lnTo>
                <a:lnTo>
                  <a:pt x="2467" y="11675"/>
                </a:lnTo>
                <a:lnTo>
                  <a:pt x="2028" y="11919"/>
                </a:lnTo>
                <a:lnTo>
                  <a:pt x="1637" y="12188"/>
                </a:lnTo>
                <a:lnTo>
                  <a:pt x="1271" y="12456"/>
                </a:lnTo>
                <a:lnTo>
                  <a:pt x="953" y="12774"/>
                </a:lnTo>
                <a:lnTo>
                  <a:pt x="684" y="13116"/>
                </a:lnTo>
                <a:lnTo>
                  <a:pt x="440" y="13458"/>
                </a:lnTo>
                <a:lnTo>
                  <a:pt x="269" y="13849"/>
                </a:lnTo>
                <a:lnTo>
                  <a:pt x="123" y="14239"/>
                </a:lnTo>
                <a:lnTo>
                  <a:pt x="49" y="14679"/>
                </a:lnTo>
                <a:lnTo>
                  <a:pt x="1" y="15119"/>
                </a:lnTo>
                <a:lnTo>
                  <a:pt x="49" y="15167"/>
                </a:lnTo>
                <a:lnTo>
                  <a:pt x="245" y="15265"/>
                </a:lnTo>
                <a:lnTo>
                  <a:pt x="416" y="15338"/>
                </a:lnTo>
                <a:lnTo>
                  <a:pt x="636" y="15436"/>
                </a:lnTo>
                <a:lnTo>
                  <a:pt x="904" y="15534"/>
                </a:lnTo>
                <a:lnTo>
                  <a:pt x="1271" y="15607"/>
                </a:lnTo>
                <a:lnTo>
                  <a:pt x="1710" y="15705"/>
                </a:lnTo>
                <a:lnTo>
                  <a:pt x="2223" y="15802"/>
                </a:lnTo>
                <a:lnTo>
                  <a:pt x="2834" y="15876"/>
                </a:lnTo>
                <a:lnTo>
                  <a:pt x="3566" y="15973"/>
                </a:lnTo>
                <a:lnTo>
                  <a:pt x="4397" y="16022"/>
                </a:lnTo>
                <a:lnTo>
                  <a:pt x="5325" y="16071"/>
                </a:lnTo>
                <a:lnTo>
                  <a:pt x="6399" y="16096"/>
                </a:lnTo>
                <a:lnTo>
                  <a:pt x="7621" y="16120"/>
                </a:lnTo>
                <a:lnTo>
                  <a:pt x="8817" y="16096"/>
                </a:lnTo>
                <a:lnTo>
                  <a:pt x="9892" y="16071"/>
                </a:lnTo>
                <a:lnTo>
                  <a:pt x="10844" y="16022"/>
                </a:lnTo>
                <a:lnTo>
                  <a:pt x="11675" y="15973"/>
                </a:lnTo>
                <a:lnTo>
                  <a:pt x="12408" y="15876"/>
                </a:lnTo>
                <a:lnTo>
                  <a:pt x="13018" y="15802"/>
                </a:lnTo>
                <a:lnTo>
                  <a:pt x="13555" y="15705"/>
                </a:lnTo>
                <a:lnTo>
                  <a:pt x="13995" y="15607"/>
                </a:lnTo>
                <a:lnTo>
                  <a:pt x="14361" y="15534"/>
                </a:lnTo>
                <a:lnTo>
                  <a:pt x="14654" y="15436"/>
                </a:lnTo>
                <a:lnTo>
                  <a:pt x="14874" y="15338"/>
                </a:lnTo>
                <a:lnTo>
                  <a:pt x="15045" y="15265"/>
                </a:lnTo>
                <a:lnTo>
                  <a:pt x="15216" y="15167"/>
                </a:lnTo>
                <a:lnTo>
                  <a:pt x="15289" y="15119"/>
                </a:lnTo>
                <a:lnTo>
                  <a:pt x="15241" y="14655"/>
                </a:lnTo>
                <a:lnTo>
                  <a:pt x="15167" y="14215"/>
                </a:lnTo>
                <a:lnTo>
                  <a:pt x="15045" y="13800"/>
                </a:lnTo>
                <a:lnTo>
                  <a:pt x="14874" y="13409"/>
                </a:lnTo>
                <a:lnTo>
                  <a:pt x="14630" y="13043"/>
                </a:lnTo>
                <a:lnTo>
                  <a:pt x="14361" y="12701"/>
                </a:lnTo>
                <a:lnTo>
                  <a:pt x="14044" y="12408"/>
                </a:lnTo>
                <a:lnTo>
                  <a:pt x="13678" y="12115"/>
                </a:lnTo>
                <a:lnTo>
                  <a:pt x="13287" y="11846"/>
                </a:lnTo>
                <a:lnTo>
                  <a:pt x="12847" y="11626"/>
                </a:lnTo>
                <a:lnTo>
                  <a:pt x="12359" y="11406"/>
                </a:lnTo>
                <a:lnTo>
                  <a:pt x="11846" y="11235"/>
                </a:lnTo>
                <a:lnTo>
                  <a:pt x="11284" y="11064"/>
                </a:lnTo>
                <a:lnTo>
                  <a:pt x="10698" y="10942"/>
                </a:lnTo>
                <a:lnTo>
                  <a:pt x="10063" y="10820"/>
                </a:lnTo>
                <a:lnTo>
                  <a:pt x="9428" y="10747"/>
                </a:lnTo>
                <a:lnTo>
                  <a:pt x="9110" y="10722"/>
                </a:lnTo>
                <a:lnTo>
                  <a:pt x="9110" y="9623"/>
                </a:lnTo>
                <a:lnTo>
                  <a:pt x="9428" y="9404"/>
                </a:lnTo>
                <a:lnTo>
                  <a:pt x="9745" y="9159"/>
                </a:lnTo>
                <a:lnTo>
                  <a:pt x="10039" y="8891"/>
                </a:lnTo>
                <a:lnTo>
                  <a:pt x="10332" y="8598"/>
                </a:lnTo>
                <a:lnTo>
                  <a:pt x="10576" y="8256"/>
                </a:lnTo>
                <a:lnTo>
                  <a:pt x="10796" y="7889"/>
                </a:lnTo>
                <a:lnTo>
                  <a:pt x="11015" y="7523"/>
                </a:lnTo>
                <a:lnTo>
                  <a:pt x="11186" y="7108"/>
                </a:lnTo>
                <a:lnTo>
                  <a:pt x="11260" y="7132"/>
                </a:lnTo>
                <a:lnTo>
                  <a:pt x="11406" y="7132"/>
                </a:lnTo>
                <a:lnTo>
                  <a:pt x="11528" y="7059"/>
                </a:lnTo>
                <a:lnTo>
                  <a:pt x="11650" y="6961"/>
                </a:lnTo>
                <a:lnTo>
                  <a:pt x="11748" y="6790"/>
                </a:lnTo>
                <a:lnTo>
                  <a:pt x="11846" y="6619"/>
                </a:lnTo>
                <a:lnTo>
                  <a:pt x="11944" y="6400"/>
                </a:lnTo>
                <a:lnTo>
                  <a:pt x="11992" y="6155"/>
                </a:lnTo>
                <a:lnTo>
                  <a:pt x="12041" y="5887"/>
                </a:lnTo>
                <a:lnTo>
                  <a:pt x="12066" y="5642"/>
                </a:lnTo>
                <a:lnTo>
                  <a:pt x="12041" y="5398"/>
                </a:lnTo>
                <a:lnTo>
                  <a:pt x="12017" y="5203"/>
                </a:lnTo>
                <a:lnTo>
                  <a:pt x="11968" y="5007"/>
                </a:lnTo>
                <a:lnTo>
                  <a:pt x="11919" y="4836"/>
                </a:lnTo>
                <a:lnTo>
                  <a:pt x="11846" y="4690"/>
                </a:lnTo>
                <a:lnTo>
                  <a:pt x="11748" y="4592"/>
                </a:lnTo>
                <a:lnTo>
                  <a:pt x="11626" y="4519"/>
                </a:lnTo>
                <a:lnTo>
                  <a:pt x="11699" y="4153"/>
                </a:lnTo>
                <a:lnTo>
                  <a:pt x="11724" y="3811"/>
                </a:lnTo>
                <a:lnTo>
                  <a:pt x="11724" y="3493"/>
                </a:lnTo>
                <a:lnTo>
                  <a:pt x="11724" y="3200"/>
                </a:lnTo>
                <a:lnTo>
                  <a:pt x="11699" y="2907"/>
                </a:lnTo>
                <a:lnTo>
                  <a:pt x="11650" y="2638"/>
                </a:lnTo>
                <a:lnTo>
                  <a:pt x="11577" y="2394"/>
                </a:lnTo>
                <a:lnTo>
                  <a:pt x="11504" y="2150"/>
                </a:lnTo>
                <a:lnTo>
                  <a:pt x="11406" y="1930"/>
                </a:lnTo>
                <a:lnTo>
                  <a:pt x="11309" y="1710"/>
                </a:lnTo>
                <a:lnTo>
                  <a:pt x="11186" y="1515"/>
                </a:lnTo>
                <a:lnTo>
                  <a:pt x="11040" y="1344"/>
                </a:lnTo>
                <a:lnTo>
                  <a:pt x="10893" y="1173"/>
                </a:lnTo>
                <a:lnTo>
                  <a:pt x="10747" y="1026"/>
                </a:lnTo>
                <a:lnTo>
                  <a:pt x="10429" y="758"/>
                </a:lnTo>
                <a:lnTo>
                  <a:pt x="10063" y="562"/>
                </a:lnTo>
                <a:lnTo>
                  <a:pt x="9697" y="367"/>
                </a:lnTo>
                <a:lnTo>
                  <a:pt x="9330" y="245"/>
                </a:lnTo>
                <a:lnTo>
                  <a:pt x="8964" y="147"/>
                </a:lnTo>
                <a:lnTo>
                  <a:pt x="8598" y="74"/>
                </a:lnTo>
                <a:lnTo>
                  <a:pt x="8256" y="25"/>
                </a:lnTo>
                <a:lnTo>
                  <a:pt x="7938" y="1"/>
                </a:lnTo>
                <a:close/>
              </a:path>
            </a:pathLst>
          </a:custGeom>
          <a:solidFill>
            <a:srgbClr val="00B0F0"/>
          </a:solidFill>
          <a:ln>
            <a:noFill/>
          </a:ln>
        </p:spPr>
        <p:txBody>
          <a:bodyPr spcFirstLastPara="1" wrap="square" lIns="121900" tIns="121900" rIns="121900" bIns="121900" anchor="ctr" anchorCtr="0">
            <a:noAutofit/>
          </a:bodyPr>
          <a:lstStyle/>
          <a:p>
            <a:endParaRPr sz="2400"/>
          </a:p>
        </p:txBody>
      </p:sp>
      <p:grpSp>
        <p:nvGrpSpPr>
          <p:cNvPr id="454" name="Google Shape;454;p39"/>
          <p:cNvGrpSpPr/>
          <p:nvPr/>
        </p:nvGrpSpPr>
        <p:grpSpPr>
          <a:xfrm>
            <a:off x="5953921" y="3031826"/>
            <a:ext cx="364871" cy="326836"/>
            <a:chOff x="5975075" y="2327500"/>
            <a:chExt cx="420100" cy="388350"/>
          </a:xfrm>
          <a:solidFill>
            <a:srgbClr val="00B0F0"/>
          </a:solidFill>
        </p:grpSpPr>
        <p:sp>
          <p:nvSpPr>
            <p:cNvPr id="455" name="Google Shape;455;p39"/>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grpFill/>
            <a:ln>
              <a:noFill/>
            </a:ln>
          </p:spPr>
          <p:txBody>
            <a:bodyPr spcFirstLastPara="1" wrap="square" lIns="121900" tIns="121900" rIns="121900" bIns="121900" anchor="ctr" anchorCtr="0">
              <a:noAutofit/>
            </a:bodyPr>
            <a:lstStyle/>
            <a:p>
              <a:endParaRPr sz="2400"/>
            </a:p>
          </p:txBody>
        </p:sp>
        <p:sp>
          <p:nvSpPr>
            <p:cNvPr id="456" name="Google Shape;456;p39"/>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457" name="Google Shape;457;p39"/>
          <p:cNvGrpSpPr/>
          <p:nvPr/>
        </p:nvGrpSpPr>
        <p:grpSpPr>
          <a:xfrm>
            <a:off x="6609902" y="3022063"/>
            <a:ext cx="223821" cy="353556"/>
            <a:chOff x="6730350" y="2315900"/>
            <a:chExt cx="257700" cy="420100"/>
          </a:xfrm>
          <a:solidFill>
            <a:srgbClr val="00B0F0"/>
          </a:solidFill>
        </p:grpSpPr>
        <p:sp>
          <p:nvSpPr>
            <p:cNvPr id="458" name="Google Shape;458;p39"/>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grpFill/>
            <a:ln>
              <a:noFill/>
            </a:ln>
          </p:spPr>
          <p:txBody>
            <a:bodyPr spcFirstLastPara="1" wrap="square" lIns="121900" tIns="121900" rIns="121900" bIns="121900" anchor="ctr" anchorCtr="0">
              <a:noAutofit/>
            </a:bodyPr>
            <a:lstStyle/>
            <a:p>
              <a:endParaRPr sz="2400"/>
            </a:p>
          </p:txBody>
        </p:sp>
        <p:sp>
          <p:nvSpPr>
            <p:cNvPr id="459" name="Google Shape;459;p39"/>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grpFill/>
            <a:ln>
              <a:noFill/>
            </a:ln>
          </p:spPr>
          <p:txBody>
            <a:bodyPr spcFirstLastPara="1" wrap="square" lIns="121900" tIns="121900" rIns="121900" bIns="121900" anchor="ctr" anchorCtr="0">
              <a:noAutofit/>
            </a:bodyPr>
            <a:lstStyle/>
            <a:p>
              <a:endParaRPr sz="2400"/>
            </a:p>
          </p:txBody>
        </p:sp>
        <p:sp>
          <p:nvSpPr>
            <p:cNvPr id="460" name="Google Shape;460;p39"/>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grpFill/>
            <a:ln>
              <a:noFill/>
            </a:ln>
          </p:spPr>
          <p:txBody>
            <a:bodyPr spcFirstLastPara="1" wrap="square" lIns="121900" tIns="121900" rIns="121900" bIns="121900" anchor="ctr" anchorCtr="0">
              <a:noAutofit/>
            </a:bodyPr>
            <a:lstStyle/>
            <a:p>
              <a:endParaRPr sz="2400"/>
            </a:p>
          </p:txBody>
        </p:sp>
        <p:sp>
          <p:nvSpPr>
            <p:cNvPr id="461" name="Google Shape;461;p39"/>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grpFill/>
            <a:ln>
              <a:noFill/>
            </a:ln>
          </p:spPr>
          <p:txBody>
            <a:bodyPr spcFirstLastPara="1" wrap="square" lIns="121900" tIns="121900" rIns="121900" bIns="121900" anchor="ctr" anchorCtr="0">
              <a:noAutofit/>
            </a:bodyPr>
            <a:lstStyle/>
            <a:p>
              <a:endParaRPr sz="2400"/>
            </a:p>
          </p:txBody>
        </p:sp>
        <p:sp>
          <p:nvSpPr>
            <p:cNvPr id="462" name="Google Shape;462;p39"/>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463" name="Google Shape;463;p39"/>
          <p:cNvGrpSpPr/>
          <p:nvPr/>
        </p:nvGrpSpPr>
        <p:grpSpPr>
          <a:xfrm>
            <a:off x="1395944" y="3562140"/>
            <a:ext cx="113517" cy="400833"/>
            <a:chOff x="727175" y="2957625"/>
            <a:chExt cx="130700" cy="476275"/>
          </a:xfrm>
          <a:solidFill>
            <a:srgbClr val="00B0F0"/>
          </a:solidFill>
        </p:grpSpPr>
        <p:sp>
          <p:nvSpPr>
            <p:cNvPr id="464" name="Google Shape;464;p39"/>
            <p:cNvSpPr/>
            <p:nvPr/>
          </p:nvSpPr>
          <p:spPr>
            <a:xfrm>
              <a:off x="727175" y="2957625"/>
              <a:ext cx="130700" cy="476275"/>
            </a:xfrm>
            <a:custGeom>
              <a:avLst/>
              <a:gdLst/>
              <a:ahLst/>
              <a:cxnLst/>
              <a:rect l="l" t="t" r="r" b="b"/>
              <a:pathLst>
                <a:path w="5228" h="19051" extrusionOk="0">
                  <a:moveTo>
                    <a:pt x="2614" y="489"/>
                  </a:moveTo>
                  <a:lnTo>
                    <a:pt x="2858" y="538"/>
                  </a:lnTo>
                  <a:lnTo>
                    <a:pt x="3102" y="611"/>
                  </a:lnTo>
                  <a:lnTo>
                    <a:pt x="3322" y="709"/>
                  </a:lnTo>
                  <a:lnTo>
                    <a:pt x="3493" y="880"/>
                  </a:lnTo>
                  <a:lnTo>
                    <a:pt x="3664" y="1051"/>
                  </a:lnTo>
                  <a:lnTo>
                    <a:pt x="3762" y="1270"/>
                  </a:lnTo>
                  <a:lnTo>
                    <a:pt x="3835" y="1490"/>
                  </a:lnTo>
                  <a:lnTo>
                    <a:pt x="3859" y="1759"/>
                  </a:lnTo>
                  <a:lnTo>
                    <a:pt x="3859" y="14483"/>
                  </a:lnTo>
                  <a:lnTo>
                    <a:pt x="3884" y="14581"/>
                  </a:lnTo>
                  <a:lnTo>
                    <a:pt x="3908" y="14679"/>
                  </a:lnTo>
                  <a:lnTo>
                    <a:pt x="3957" y="14776"/>
                  </a:lnTo>
                  <a:lnTo>
                    <a:pt x="4030" y="14850"/>
                  </a:lnTo>
                  <a:lnTo>
                    <a:pt x="4177" y="14996"/>
                  </a:lnTo>
                  <a:lnTo>
                    <a:pt x="4324" y="15167"/>
                  </a:lnTo>
                  <a:lnTo>
                    <a:pt x="4446" y="15363"/>
                  </a:lnTo>
                  <a:lnTo>
                    <a:pt x="4543" y="15558"/>
                  </a:lnTo>
                  <a:lnTo>
                    <a:pt x="4641" y="15778"/>
                  </a:lnTo>
                  <a:lnTo>
                    <a:pt x="4690" y="15973"/>
                  </a:lnTo>
                  <a:lnTo>
                    <a:pt x="4714" y="16193"/>
                  </a:lnTo>
                  <a:lnTo>
                    <a:pt x="4739" y="16437"/>
                  </a:lnTo>
                  <a:lnTo>
                    <a:pt x="4714" y="16633"/>
                  </a:lnTo>
                  <a:lnTo>
                    <a:pt x="4690" y="16852"/>
                  </a:lnTo>
                  <a:lnTo>
                    <a:pt x="4641" y="17048"/>
                  </a:lnTo>
                  <a:lnTo>
                    <a:pt x="4568" y="17243"/>
                  </a:lnTo>
                  <a:lnTo>
                    <a:pt x="4470" y="17438"/>
                  </a:lnTo>
                  <a:lnTo>
                    <a:pt x="4372" y="17609"/>
                  </a:lnTo>
                  <a:lnTo>
                    <a:pt x="4250" y="17780"/>
                  </a:lnTo>
                  <a:lnTo>
                    <a:pt x="4104" y="17927"/>
                  </a:lnTo>
                  <a:lnTo>
                    <a:pt x="3957" y="18073"/>
                  </a:lnTo>
                  <a:lnTo>
                    <a:pt x="3811" y="18196"/>
                  </a:lnTo>
                  <a:lnTo>
                    <a:pt x="3615" y="18293"/>
                  </a:lnTo>
                  <a:lnTo>
                    <a:pt x="3444" y="18391"/>
                  </a:lnTo>
                  <a:lnTo>
                    <a:pt x="3249" y="18464"/>
                  </a:lnTo>
                  <a:lnTo>
                    <a:pt x="3029" y="18513"/>
                  </a:lnTo>
                  <a:lnTo>
                    <a:pt x="2834" y="18538"/>
                  </a:lnTo>
                  <a:lnTo>
                    <a:pt x="2614" y="18562"/>
                  </a:lnTo>
                  <a:lnTo>
                    <a:pt x="2394" y="18538"/>
                  </a:lnTo>
                  <a:lnTo>
                    <a:pt x="2174" y="18513"/>
                  </a:lnTo>
                  <a:lnTo>
                    <a:pt x="1979" y="18464"/>
                  </a:lnTo>
                  <a:lnTo>
                    <a:pt x="1784" y="18391"/>
                  </a:lnTo>
                  <a:lnTo>
                    <a:pt x="1613" y="18293"/>
                  </a:lnTo>
                  <a:lnTo>
                    <a:pt x="1417" y="18196"/>
                  </a:lnTo>
                  <a:lnTo>
                    <a:pt x="1271" y="18073"/>
                  </a:lnTo>
                  <a:lnTo>
                    <a:pt x="1124" y="17927"/>
                  </a:lnTo>
                  <a:lnTo>
                    <a:pt x="978" y="17780"/>
                  </a:lnTo>
                  <a:lnTo>
                    <a:pt x="855" y="17609"/>
                  </a:lnTo>
                  <a:lnTo>
                    <a:pt x="758" y="17438"/>
                  </a:lnTo>
                  <a:lnTo>
                    <a:pt x="660" y="17243"/>
                  </a:lnTo>
                  <a:lnTo>
                    <a:pt x="587" y="17048"/>
                  </a:lnTo>
                  <a:lnTo>
                    <a:pt x="538" y="16852"/>
                  </a:lnTo>
                  <a:lnTo>
                    <a:pt x="514" y="16633"/>
                  </a:lnTo>
                  <a:lnTo>
                    <a:pt x="489" y="16437"/>
                  </a:lnTo>
                  <a:lnTo>
                    <a:pt x="514" y="16193"/>
                  </a:lnTo>
                  <a:lnTo>
                    <a:pt x="538" y="15973"/>
                  </a:lnTo>
                  <a:lnTo>
                    <a:pt x="587" y="15778"/>
                  </a:lnTo>
                  <a:lnTo>
                    <a:pt x="684" y="15558"/>
                  </a:lnTo>
                  <a:lnTo>
                    <a:pt x="782" y="15363"/>
                  </a:lnTo>
                  <a:lnTo>
                    <a:pt x="904" y="15167"/>
                  </a:lnTo>
                  <a:lnTo>
                    <a:pt x="1051" y="14996"/>
                  </a:lnTo>
                  <a:lnTo>
                    <a:pt x="1197" y="14850"/>
                  </a:lnTo>
                  <a:lnTo>
                    <a:pt x="1271" y="14776"/>
                  </a:lnTo>
                  <a:lnTo>
                    <a:pt x="1319" y="14679"/>
                  </a:lnTo>
                  <a:lnTo>
                    <a:pt x="1344" y="14581"/>
                  </a:lnTo>
                  <a:lnTo>
                    <a:pt x="1368" y="14483"/>
                  </a:lnTo>
                  <a:lnTo>
                    <a:pt x="1368" y="1759"/>
                  </a:lnTo>
                  <a:lnTo>
                    <a:pt x="1393" y="1490"/>
                  </a:lnTo>
                  <a:lnTo>
                    <a:pt x="1466" y="1270"/>
                  </a:lnTo>
                  <a:lnTo>
                    <a:pt x="1564" y="1051"/>
                  </a:lnTo>
                  <a:lnTo>
                    <a:pt x="1735" y="880"/>
                  </a:lnTo>
                  <a:lnTo>
                    <a:pt x="1906" y="709"/>
                  </a:lnTo>
                  <a:lnTo>
                    <a:pt x="2125" y="611"/>
                  </a:lnTo>
                  <a:lnTo>
                    <a:pt x="2370" y="538"/>
                  </a:lnTo>
                  <a:lnTo>
                    <a:pt x="2614" y="489"/>
                  </a:lnTo>
                  <a:close/>
                  <a:moveTo>
                    <a:pt x="2614" y="0"/>
                  </a:moveTo>
                  <a:lnTo>
                    <a:pt x="2443" y="25"/>
                  </a:lnTo>
                  <a:lnTo>
                    <a:pt x="2272" y="49"/>
                  </a:lnTo>
                  <a:lnTo>
                    <a:pt x="2101" y="98"/>
                  </a:lnTo>
                  <a:lnTo>
                    <a:pt x="1930" y="147"/>
                  </a:lnTo>
                  <a:lnTo>
                    <a:pt x="1784" y="220"/>
                  </a:lnTo>
                  <a:lnTo>
                    <a:pt x="1637" y="318"/>
                  </a:lnTo>
                  <a:lnTo>
                    <a:pt x="1515" y="416"/>
                  </a:lnTo>
                  <a:lnTo>
                    <a:pt x="1393" y="513"/>
                  </a:lnTo>
                  <a:lnTo>
                    <a:pt x="1271" y="635"/>
                  </a:lnTo>
                  <a:lnTo>
                    <a:pt x="1173" y="782"/>
                  </a:lnTo>
                  <a:lnTo>
                    <a:pt x="1075" y="928"/>
                  </a:lnTo>
                  <a:lnTo>
                    <a:pt x="1002" y="1075"/>
                  </a:lnTo>
                  <a:lnTo>
                    <a:pt x="953" y="1246"/>
                  </a:lnTo>
                  <a:lnTo>
                    <a:pt x="904" y="1393"/>
                  </a:lnTo>
                  <a:lnTo>
                    <a:pt x="880" y="1588"/>
                  </a:lnTo>
                  <a:lnTo>
                    <a:pt x="880" y="1759"/>
                  </a:lnTo>
                  <a:lnTo>
                    <a:pt x="880" y="14483"/>
                  </a:lnTo>
                  <a:lnTo>
                    <a:pt x="684" y="14679"/>
                  </a:lnTo>
                  <a:lnTo>
                    <a:pt x="514" y="14874"/>
                  </a:lnTo>
                  <a:lnTo>
                    <a:pt x="367" y="15094"/>
                  </a:lnTo>
                  <a:lnTo>
                    <a:pt x="245" y="15338"/>
                  </a:lnTo>
                  <a:lnTo>
                    <a:pt x="147" y="15607"/>
                  </a:lnTo>
                  <a:lnTo>
                    <a:pt x="74" y="15875"/>
                  </a:lnTo>
                  <a:lnTo>
                    <a:pt x="25" y="16144"/>
                  </a:lnTo>
                  <a:lnTo>
                    <a:pt x="1" y="16437"/>
                  </a:lnTo>
                  <a:lnTo>
                    <a:pt x="25" y="16681"/>
                  </a:lnTo>
                  <a:lnTo>
                    <a:pt x="49" y="16950"/>
                  </a:lnTo>
                  <a:lnTo>
                    <a:pt x="123" y="17194"/>
                  </a:lnTo>
                  <a:lnTo>
                    <a:pt x="196" y="17438"/>
                  </a:lnTo>
                  <a:lnTo>
                    <a:pt x="318" y="17683"/>
                  </a:lnTo>
                  <a:lnTo>
                    <a:pt x="440" y="17878"/>
                  </a:lnTo>
                  <a:lnTo>
                    <a:pt x="611" y="18098"/>
                  </a:lnTo>
                  <a:lnTo>
                    <a:pt x="758" y="18269"/>
                  </a:lnTo>
                  <a:lnTo>
                    <a:pt x="953" y="18440"/>
                  </a:lnTo>
                  <a:lnTo>
                    <a:pt x="1149" y="18586"/>
                  </a:lnTo>
                  <a:lnTo>
                    <a:pt x="1368" y="18733"/>
                  </a:lnTo>
                  <a:lnTo>
                    <a:pt x="1588" y="18831"/>
                  </a:lnTo>
                  <a:lnTo>
                    <a:pt x="1832" y="18928"/>
                  </a:lnTo>
                  <a:lnTo>
                    <a:pt x="2077" y="18977"/>
                  </a:lnTo>
                  <a:lnTo>
                    <a:pt x="2345" y="19026"/>
                  </a:lnTo>
                  <a:lnTo>
                    <a:pt x="2614" y="19050"/>
                  </a:lnTo>
                  <a:lnTo>
                    <a:pt x="2883" y="19026"/>
                  </a:lnTo>
                  <a:lnTo>
                    <a:pt x="3151" y="18977"/>
                  </a:lnTo>
                  <a:lnTo>
                    <a:pt x="3395" y="18928"/>
                  </a:lnTo>
                  <a:lnTo>
                    <a:pt x="3640" y="18831"/>
                  </a:lnTo>
                  <a:lnTo>
                    <a:pt x="3859" y="18733"/>
                  </a:lnTo>
                  <a:lnTo>
                    <a:pt x="4079" y="18586"/>
                  </a:lnTo>
                  <a:lnTo>
                    <a:pt x="4275" y="18440"/>
                  </a:lnTo>
                  <a:lnTo>
                    <a:pt x="4470" y="18269"/>
                  </a:lnTo>
                  <a:lnTo>
                    <a:pt x="4617" y="18098"/>
                  </a:lnTo>
                  <a:lnTo>
                    <a:pt x="4788" y="17878"/>
                  </a:lnTo>
                  <a:lnTo>
                    <a:pt x="4910" y="17683"/>
                  </a:lnTo>
                  <a:lnTo>
                    <a:pt x="5032" y="17438"/>
                  </a:lnTo>
                  <a:lnTo>
                    <a:pt x="5105" y="17194"/>
                  </a:lnTo>
                  <a:lnTo>
                    <a:pt x="5178" y="16950"/>
                  </a:lnTo>
                  <a:lnTo>
                    <a:pt x="5203" y="16681"/>
                  </a:lnTo>
                  <a:lnTo>
                    <a:pt x="5227" y="16437"/>
                  </a:lnTo>
                  <a:lnTo>
                    <a:pt x="5203" y="16144"/>
                  </a:lnTo>
                  <a:lnTo>
                    <a:pt x="5154" y="15875"/>
                  </a:lnTo>
                  <a:lnTo>
                    <a:pt x="5081" y="15607"/>
                  </a:lnTo>
                  <a:lnTo>
                    <a:pt x="4983" y="15338"/>
                  </a:lnTo>
                  <a:lnTo>
                    <a:pt x="4861" y="15094"/>
                  </a:lnTo>
                  <a:lnTo>
                    <a:pt x="4714" y="14874"/>
                  </a:lnTo>
                  <a:lnTo>
                    <a:pt x="4543" y="14679"/>
                  </a:lnTo>
                  <a:lnTo>
                    <a:pt x="4348" y="14483"/>
                  </a:lnTo>
                  <a:lnTo>
                    <a:pt x="4348" y="1759"/>
                  </a:lnTo>
                  <a:lnTo>
                    <a:pt x="4348" y="1588"/>
                  </a:lnTo>
                  <a:lnTo>
                    <a:pt x="4324" y="1393"/>
                  </a:lnTo>
                  <a:lnTo>
                    <a:pt x="4275" y="1246"/>
                  </a:lnTo>
                  <a:lnTo>
                    <a:pt x="4226" y="1075"/>
                  </a:lnTo>
                  <a:lnTo>
                    <a:pt x="4153" y="928"/>
                  </a:lnTo>
                  <a:lnTo>
                    <a:pt x="4055" y="782"/>
                  </a:lnTo>
                  <a:lnTo>
                    <a:pt x="3957" y="635"/>
                  </a:lnTo>
                  <a:lnTo>
                    <a:pt x="3835" y="513"/>
                  </a:lnTo>
                  <a:lnTo>
                    <a:pt x="3713" y="416"/>
                  </a:lnTo>
                  <a:lnTo>
                    <a:pt x="3591" y="318"/>
                  </a:lnTo>
                  <a:lnTo>
                    <a:pt x="3444" y="220"/>
                  </a:lnTo>
                  <a:lnTo>
                    <a:pt x="3298" y="147"/>
                  </a:lnTo>
                  <a:lnTo>
                    <a:pt x="3127" y="98"/>
                  </a:lnTo>
                  <a:lnTo>
                    <a:pt x="2956" y="49"/>
                  </a:lnTo>
                  <a:lnTo>
                    <a:pt x="2785" y="25"/>
                  </a:lnTo>
                  <a:lnTo>
                    <a:pt x="2614" y="0"/>
                  </a:lnTo>
                  <a:close/>
                </a:path>
              </a:pathLst>
            </a:custGeom>
            <a:grpFill/>
            <a:ln>
              <a:noFill/>
            </a:ln>
          </p:spPr>
          <p:txBody>
            <a:bodyPr spcFirstLastPara="1" wrap="square" lIns="121900" tIns="121900" rIns="121900" bIns="121900" anchor="ctr" anchorCtr="0">
              <a:noAutofit/>
            </a:bodyPr>
            <a:lstStyle/>
            <a:p>
              <a:endParaRPr sz="2400"/>
            </a:p>
          </p:txBody>
        </p:sp>
        <p:sp>
          <p:nvSpPr>
            <p:cNvPr id="465" name="Google Shape;465;p39"/>
            <p:cNvSpPr/>
            <p:nvPr/>
          </p:nvSpPr>
          <p:spPr>
            <a:xfrm>
              <a:off x="751600" y="3090125"/>
              <a:ext cx="81850" cy="319350"/>
            </a:xfrm>
            <a:custGeom>
              <a:avLst/>
              <a:gdLst/>
              <a:ahLst/>
              <a:cxnLst/>
              <a:rect l="l" t="t" r="r" b="b"/>
              <a:pathLst>
                <a:path w="3274" h="12774" extrusionOk="0">
                  <a:moveTo>
                    <a:pt x="880" y="0"/>
                  </a:moveTo>
                  <a:lnTo>
                    <a:pt x="880" y="9183"/>
                  </a:lnTo>
                  <a:lnTo>
                    <a:pt x="855" y="9379"/>
                  </a:lnTo>
                  <a:lnTo>
                    <a:pt x="782" y="9574"/>
                  </a:lnTo>
                  <a:lnTo>
                    <a:pt x="684" y="9745"/>
                  </a:lnTo>
                  <a:lnTo>
                    <a:pt x="538" y="9916"/>
                  </a:lnTo>
                  <a:lnTo>
                    <a:pt x="416" y="10038"/>
                  </a:lnTo>
                  <a:lnTo>
                    <a:pt x="318" y="10160"/>
                  </a:lnTo>
                  <a:lnTo>
                    <a:pt x="220" y="10307"/>
                  </a:lnTo>
                  <a:lnTo>
                    <a:pt x="147" y="10453"/>
                  </a:lnTo>
                  <a:lnTo>
                    <a:pt x="74" y="10624"/>
                  </a:lnTo>
                  <a:lnTo>
                    <a:pt x="49" y="10795"/>
                  </a:lnTo>
                  <a:lnTo>
                    <a:pt x="1" y="10966"/>
                  </a:lnTo>
                  <a:lnTo>
                    <a:pt x="1" y="11137"/>
                  </a:lnTo>
                  <a:lnTo>
                    <a:pt x="1" y="11284"/>
                  </a:lnTo>
                  <a:lnTo>
                    <a:pt x="25" y="11455"/>
                  </a:lnTo>
                  <a:lnTo>
                    <a:pt x="74" y="11601"/>
                  </a:lnTo>
                  <a:lnTo>
                    <a:pt x="123" y="11772"/>
                  </a:lnTo>
                  <a:lnTo>
                    <a:pt x="196" y="11894"/>
                  </a:lnTo>
                  <a:lnTo>
                    <a:pt x="294" y="12041"/>
                  </a:lnTo>
                  <a:lnTo>
                    <a:pt x="367" y="12163"/>
                  </a:lnTo>
                  <a:lnTo>
                    <a:pt x="489" y="12285"/>
                  </a:lnTo>
                  <a:lnTo>
                    <a:pt x="587" y="12383"/>
                  </a:lnTo>
                  <a:lnTo>
                    <a:pt x="733" y="12480"/>
                  </a:lnTo>
                  <a:lnTo>
                    <a:pt x="855" y="12554"/>
                  </a:lnTo>
                  <a:lnTo>
                    <a:pt x="1002" y="12627"/>
                  </a:lnTo>
                  <a:lnTo>
                    <a:pt x="1148" y="12700"/>
                  </a:lnTo>
                  <a:lnTo>
                    <a:pt x="1319" y="12725"/>
                  </a:lnTo>
                  <a:lnTo>
                    <a:pt x="1466" y="12749"/>
                  </a:lnTo>
                  <a:lnTo>
                    <a:pt x="1637" y="12773"/>
                  </a:lnTo>
                  <a:lnTo>
                    <a:pt x="1808" y="12749"/>
                  </a:lnTo>
                  <a:lnTo>
                    <a:pt x="1954" y="12725"/>
                  </a:lnTo>
                  <a:lnTo>
                    <a:pt x="2125" y="12700"/>
                  </a:lnTo>
                  <a:lnTo>
                    <a:pt x="2272" y="12627"/>
                  </a:lnTo>
                  <a:lnTo>
                    <a:pt x="2418" y="12554"/>
                  </a:lnTo>
                  <a:lnTo>
                    <a:pt x="2541" y="12480"/>
                  </a:lnTo>
                  <a:lnTo>
                    <a:pt x="2687" y="12383"/>
                  </a:lnTo>
                  <a:lnTo>
                    <a:pt x="2785" y="12285"/>
                  </a:lnTo>
                  <a:lnTo>
                    <a:pt x="2907" y="12163"/>
                  </a:lnTo>
                  <a:lnTo>
                    <a:pt x="2980" y="12041"/>
                  </a:lnTo>
                  <a:lnTo>
                    <a:pt x="3078" y="11894"/>
                  </a:lnTo>
                  <a:lnTo>
                    <a:pt x="3151" y="11772"/>
                  </a:lnTo>
                  <a:lnTo>
                    <a:pt x="3200" y="11601"/>
                  </a:lnTo>
                  <a:lnTo>
                    <a:pt x="3249" y="11455"/>
                  </a:lnTo>
                  <a:lnTo>
                    <a:pt x="3273" y="11284"/>
                  </a:lnTo>
                  <a:lnTo>
                    <a:pt x="3273" y="11137"/>
                  </a:lnTo>
                  <a:lnTo>
                    <a:pt x="3273" y="10966"/>
                  </a:lnTo>
                  <a:lnTo>
                    <a:pt x="3224" y="10795"/>
                  </a:lnTo>
                  <a:lnTo>
                    <a:pt x="3200" y="10624"/>
                  </a:lnTo>
                  <a:lnTo>
                    <a:pt x="3127" y="10453"/>
                  </a:lnTo>
                  <a:lnTo>
                    <a:pt x="3053" y="10307"/>
                  </a:lnTo>
                  <a:lnTo>
                    <a:pt x="2956" y="10160"/>
                  </a:lnTo>
                  <a:lnTo>
                    <a:pt x="2858" y="10038"/>
                  </a:lnTo>
                  <a:lnTo>
                    <a:pt x="2736" y="9916"/>
                  </a:lnTo>
                  <a:lnTo>
                    <a:pt x="2589" y="9745"/>
                  </a:lnTo>
                  <a:lnTo>
                    <a:pt x="2492" y="9574"/>
                  </a:lnTo>
                  <a:lnTo>
                    <a:pt x="2418" y="9379"/>
                  </a:lnTo>
                  <a:lnTo>
                    <a:pt x="2394" y="9183"/>
                  </a:lnTo>
                  <a:lnTo>
                    <a:pt x="2394" y="8255"/>
                  </a:lnTo>
                  <a:lnTo>
                    <a:pt x="2052" y="8255"/>
                  </a:lnTo>
                  <a:lnTo>
                    <a:pt x="1954" y="8231"/>
                  </a:lnTo>
                  <a:lnTo>
                    <a:pt x="1881" y="8182"/>
                  </a:lnTo>
                  <a:lnTo>
                    <a:pt x="1832" y="8109"/>
                  </a:lnTo>
                  <a:lnTo>
                    <a:pt x="1808" y="8011"/>
                  </a:lnTo>
                  <a:lnTo>
                    <a:pt x="1832" y="7913"/>
                  </a:lnTo>
                  <a:lnTo>
                    <a:pt x="1881" y="7840"/>
                  </a:lnTo>
                  <a:lnTo>
                    <a:pt x="1954" y="7791"/>
                  </a:lnTo>
                  <a:lnTo>
                    <a:pt x="2052" y="7767"/>
                  </a:lnTo>
                  <a:lnTo>
                    <a:pt x="2394" y="7767"/>
                  </a:lnTo>
                  <a:lnTo>
                    <a:pt x="2394" y="6912"/>
                  </a:lnTo>
                  <a:lnTo>
                    <a:pt x="2052" y="6912"/>
                  </a:lnTo>
                  <a:lnTo>
                    <a:pt x="1954" y="6888"/>
                  </a:lnTo>
                  <a:lnTo>
                    <a:pt x="1881" y="6839"/>
                  </a:lnTo>
                  <a:lnTo>
                    <a:pt x="1832" y="6765"/>
                  </a:lnTo>
                  <a:lnTo>
                    <a:pt x="1808" y="6668"/>
                  </a:lnTo>
                  <a:lnTo>
                    <a:pt x="1832" y="6570"/>
                  </a:lnTo>
                  <a:lnTo>
                    <a:pt x="1881" y="6497"/>
                  </a:lnTo>
                  <a:lnTo>
                    <a:pt x="1954" y="6448"/>
                  </a:lnTo>
                  <a:lnTo>
                    <a:pt x="2052" y="6423"/>
                  </a:lnTo>
                  <a:lnTo>
                    <a:pt x="2394" y="6423"/>
                  </a:lnTo>
                  <a:lnTo>
                    <a:pt x="2394" y="5569"/>
                  </a:lnTo>
                  <a:lnTo>
                    <a:pt x="2052" y="5569"/>
                  </a:lnTo>
                  <a:lnTo>
                    <a:pt x="1954" y="5544"/>
                  </a:lnTo>
                  <a:lnTo>
                    <a:pt x="1881" y="5495"/>
                  </a:lnTo>
                  <a:lnTo>
                    <a:pt x="1832" y="5422"/>
                  </a:lnTo>
                  <a:lnTo>
                    <a:pt x="1808" y="5324"/>
                  </a:lnTo>
                  <a:lnTo>
                    <a:pt x="1832" y="5227"/>
                  </a:lnTo>
                  <a:lnTo>
                    <a:pt x="1881" y="5153"/>
                  </a:lnTo>
                  <a:lnTo>
                    <a:pt x="1954" y="5105"/>
                  </a:lnTo>
                  <a:lnTo>
                    <a:pt x="2052" y="5080"/>
                  </a:lnTo>
                  <a:lnTo>
                    <a:pt x="2394" y="5080"/>
                  </a:lnTo>
                  <a:lnTo>
                    <a:pt x="2394" y="4225"/>
                  </a:lnTo>
                  <a:lnTo>
                    <a:pt x="2052" y="4225"/>
                  </a:lnTo>
                  <a:lnTo>
                    <a:pt x="1954" y="4201"/>
                  </a:lnTo>
                  <a:lnTo>
                    <a:pt x="1881" y="4152"/>
                  </a:lnTo>
                  <a:lnTo>
                    <a:pt x="1832" y="4079"/>
                  </a:lnTo>
                  <a:lnTo>
                    <a:pt x="1808" y="3981"/>
                  </a:lnTo>
                  <a:lnTo>
                    <a:pt x="1832" y="3883"/>
                  </a:lnTo>
                  <a:lnTo>
                    <a:pt x="1881" y="3810"/>
                  </a:lnTo>
                  <a:lnTo>
                    <a:pt x="1954" y="3761"/>
                  </a:lnTo>
                  <a:lnTo>
                    <a:pt x="2052" y="3737"/>
                  </a:lnTo>
                  <a:lnTo>
                    <a:pt x="2394" y="3737"/>
                  </a:lnTo>
                  <a:lnTo>
                    <a:pt x="2394" y="2882"/>
                  </a:lnTo>
                  <a:lnTo>
                    <a:pt x="2052" y="2882"/>
                  </a:lnTo>
                  <a:lnTo>
                    <a:pt x="1954" y="2858"/>
                  </a:lnTo>
                  <a:lnTo>
                    <a:pt x="1881" y="2809"/>
                  </a:lnTo>
                  <a:lnTo>
                    <a:pt x="1832" y="2736"/>
                  </a:lnTo>
                  <a:lnTo>
                    <a:pt x="1808" y="2638"/>
                  </a:lnTo>
                  <a:lnTo>
                    <a:pt x="1832" y="2540"/>
                  </a:lnTo>
                  <a:lnTo>
                    <a:pt x="1881" y="2467"/>
                  </a:lnTo>
                  <a:lnTo>
                    <a:pt x="1954" y="2418"/>
                  </a:lnTo>
                  <a:lnTo>
                    <a:pt x="2052" y="2394"/>
                  </a:lnTo>
                  <a:lnTo>
                    <a:pt x="2394" y="2394"/>
                  </a:lnTo>
                  <a:lnTo>
                    <a:pt x="2394" y="1539"/>
                  </a:lnTo>
                  <a:lnTo>
                    <a:pt x="2052" y="1539"/>
                  </a:lnTo>
                  <a:lnTo>
                    <a:pt x="1954" y="1514"/>
                  </a:lnTo>
                  <a:lnTo>
                    <a:pt x="1881" y="1466"/>
                  </a:lnTo>
                  <a:lnTo>
                    <a:pt x="1832" y="1392"/>
                  </a:lnTo>
                  <a:lnTo>
                    <a:pt x="1808" y="1295"/>
                  </a:lnTo>
                  <a:lnTo>
                    <a:pt x="1832" y="1197"/>
                  </a:lnTo>
                  <a:lnTo>
                    <a:pt x="1881" y="1124"/>
                  </a:lnTo>
                  <a:lnTo>
                    <a:pt x="1954" y="1075"/>
                  </a:lnTo>
                  <a:lnTo>
                    <a:pt x="2052" y="1050"/>
                  </a:lnTo>
                  <a:lnTo>
                    <a:pt x="2394" y="1050"/>
                  </a:lnTo>
                  <a:lnTo>
                    <a:pt x="2394" y="0"/>
                  </a:lnTo>
                  <a:close/>
                </a:path>
              </a:pathLst>
            </a:custGeom>
            <a:grpFill/>
            <a:ln>
              <a:noFill/>
            </a:ln>
          </p:spPr>
          <p:txBody>
            <a:bodyPr spcFirstLastPara="1" wrap="square" lIns="121900" tIns="121900" rIns="121900" bIns="121900" anchor="ctr" anchorCtr="0">
              <a:noAutofit/>
            </a:bodyPr>
            <a:lstStyle/>
            <a:p>
              <a:endParaRPr sz="2400"/>
            </a:p>
          </p:txBody>
        </p:sp>
      </p:grpSp>
      <p:sp>
        <p:nvSpPr>
          <p:cNvPr id="466" name="Google Shape;466;p39"/>
          <p:cNvSpPr/>
          <p:nvPr/>
        </p:nvSpPr>
        <p:spPr>
          <a:xfrm>
            <a:off x="2449747" y="3546215"/>
            <a:ext cx="347891" cy="432688"/>
          </a:xfrm>
          <a:custGeom>
            <a:avLst/>
            <a:gdLst/>
            <a:ahLst/>
            <a:cxnLst/>
            <a:rect l="l" t="t" r="r" b="b"/>
            <a:pathLst>
              <a:path w="16022" h="20565" extrusionOk="0">
                <a:moveTo>
                  <a:pt x="14434" y="1588"/>
                </a:moveTo>
                <a:lnTo>
                  <a:pt x="14434" y="17683"/>
                </a:lnTo>
                <a:lnTo>
                  <a:pt x="1588" y="17683"/>
                </a:lnTo>
                <a:lnTo>
                  <a:pt x="1588" y="1588"/>
                </a:lnTo>
                <a:close/>
                <a:moveTo>
                  <a:pt x="8011" y="18293"/>
                </a:moveTo>
                <a:lnTo>
                  <a:pt x="8182" y="18318"/>
                </a:lnTo>
                <a:lnTo>
                  <a:pt x="8328" y="18366"/>
                </a:lnTo>
                <a:lnTo>
                  <a:pt x="8475" y="18440"/>
                </a:lnTo>
                <a:lnTo>
                  <a:pt x="8597" y="18537"/>
                </a:lnTo>
                <a:lnTo>
                  <a:pt x="8695" y="18660"/>
                </a:lnTo>
                <a:lnTo>
                  <a:pt x="8768" y="18806"/>
                </a:lnTo>
                <a:lnTo>
                  <a:pt x="8817" y="18953"/>
                </a:lnTo>
                <a:lnTo>
                  <a:pt x="8841" y="19124"/>
                </a:lnTo>
                <a:lnTo>
                  <a:pt x="8817" y="19295"/>
                </a:lnTo>
                <a:lnTo>
                  <a:pt x="8768" y="19441"/>
                </a:lnTo>
                <a:lnTo>
                  <a:pt x="8695" y="19588"/>
                </a:lnTo>
                <a:lnTo>
                  <a:pt x="8597" y="19710"/>
                </a:lnTo>
                <a:lnTo>
                  <a:pt x="8475" y="19807"/>
                </a:lnTo>
                <a:lnTo>
                  <a:pt x="8328" y="19881"/>
                </a:lnTo>
                <a:lnTo>
                  <a:pt x="8182" y="19930"/>
                </a:lnTo>
                <a:lnTo>
                  <a:pt x="8011" y="19954"/>
                </a:lnTo>
                <a:lnTo>
                  <a:pt x="7840" y="19930"/>
                </a:lnTo>
                <a:lnTo>
                  <a:pt x="7693" y="19881"/>
                </a:lnTo>
                <a:lnTo>
                  <a:pt x="7547" y="19807"/>
                </a:lnTo>
                <a:lnTo>
                  <a:pt x="7425" y="19710"/>
                </a:lnTo>
                <a:lnTo>
                  <a:pt x="7327" y="19588"/>
                </a:lnTo>
                <a:lnTo>
                  <a:pt x="7254" y="19441"/>
                </a:lnTo>
                <a:lnTo>
                  <a:pt x="7205" y="19295"/>
                </a:lnTo>
                <a:lnTo>
                  <a:pt x="7181" y="19124"/>
                </a:lnTo>
                <a:lnTo>
                  <a:pt x="7205" y="18953"/>
                </a:lnTo>
                <a:lnTo>
                  <a:pt x="7254" y="18806"/>
                </a:lnTo>
                <a:lnTo>
                  <a:pt x="7327" y="18660"/>
                </a:lnTo>
                <a:lnTo>
                  <a:pt x="7425" y="18537"/>
                </a:lnTo>
                <a:lnTo>
                  <a:pt x="7547" y="18440"/>
                </a:lnTo>
                <a:lnTo>
                  <a:pt x="7693" y="18366"/>
                </a:lnTo>
                <a:lnTo>
                  <a:pt x="7840" y="18318"/>
                </a:lnTo>
                <a:lnTo>
                  <a:pt x="8011" y="18293"/>
                </a:lnTo>
                <a:close/>
                <a:moveTo>
                  <a:pt x="1270" y="0"/>
                </a:moveTo>
                <a:lnTo>
                  <a:pt x="1026" y="25"/>
                </a:lnTo>
                <a:lnTo>
                  <a:pt x="782" y="98"/>
                </a:lnTo>
                <a:lnTo>
                  <a:pt x="562" y="220"/>
                </a:lnTo>
                <a:lnTo>
                  <a:pt x="367" y="367"/>
                </a:lnTo>
                <a:lnTo>
                  <a:pt x="220" y="562"/>
                </a:lnTo>
                <a:lnTo>
                  <a:pt x="98" y="782"/>
                </a:lnTo>
                <a:lnTo>
                  <a:pt x="25" y="1026"/>
                </a:lnTo>
                <a:lnTo>
                  <a:pt x="0" y="1295"/>
                </a:lnTo>
                <a:lnTo>
                  <a:pt x="0" y="19270"/>
                </a:lnTo>
                <a:lnTo>
                  <a:pt x="25" y="19539"/>
                </a:lnTo>
                <a:lnTo>
                  <a:pt x="98" y="19783"/>
                </a:lnTo>
                <a:lnTo>
                  <a:pt x="220" y="20003"/>
                </a:lnTo>
                <a:lnTo>
                  <a:pt x="367" y="20198"/>
                </a:lnTo>
                <a:lnTo>
                  <a:pt x="562" y="20345"/>
                </a:lnTo>
                <a:lnTo>
                  <a:pt x="782" y="20467"/>
                </a:lnTo>
                <a:lnTo>
                  <a:pt x="1026" y="20540"/>
                </a:lnTo>
                <a:lnTo>
                  <a:pt x="1270" y="20565"/>
                </a:lnTo>
                <a:lnTo>
                  <a:pt x="14752" y="20565"/>
                </a:lnTo>
                <a:lnTo>
                  <a:pt x="14996" y="20540"/>
                </a:lnTo>
                <a:lnTo>
                  <a:pt x="15240" y="20467"/>
                </a:lnTo>
                <a:lnTo>
                  <a:pt x="15460" y="20345"/>
                </a:lnTo>
                <a:lnTo>
                  <a:pt x="15655" y="20198"/>
                </a:lnTo>
                <a:lnTo>
                  <a:pt x="15802" y="20003"/>
                </a:lnTo>
                <a:lnTo>
                  <a:pt x="15924" y="19783"/>
                </a:lnTo>
                <a:lnTo>
                  <a:pt x="15997" y="19539"/>
                </a:lnTo>
                <a:lnTo>
                  <a:pt x="16022" y="19270"/>
                </a:lnTo>
                <a:lnTo>
                  <a:pt x="16022" y="1295"/>
                </a:lnTo>
                <a:lnTo>
                  <a:pt x="15997" y="1026"/>
                </a:lnTo>
                <a:lnTo>
                  <a:pt x="15924" y="782"/>
                </a:lnTo>
                <a:lnTo>
                  <a:pt x="15802" y="562"/>
                </a:lnTo>
                <a:lnTo>
                  <a:pt x="15655" y="367"/>
                </a:lnTo>
                <a:lnTo>
                  <a:pt x="15460" y="220"/>
                </a:lnTo>
                <a:lnTo>
                  <a:pt x="15240" y="98"/>
                </a:lnTo>
                <a:lnTo>
                  <a:pt x="14996" y="25"/>
                </a:lnTo>
                <a:lnTo>
                  <a:pt x="14752" y="0"/>
                </a:lnTo>
                <a:close/>
              </a:path>
            </a:pathLst>
          </a:custGeom>
          <a:solidFill>
            <a:srgbClr val="00B0F0"/>
          </a:solidFill>
          <a:ln>
            <a:noFill/>
          </a:ln>
        </p:spPr>
        <p:txBody>
          <a:bodyPr spcFirstLastPara="1" wrap="square" lIns="121900" tIns="121900" rIns="121900" bIns="121900" anchor="ctr" anchorCtr="0">
            <a:noAutofit/>
          </a:bodyPr>
          <a:lstStyle/>
          <a:p>
            <a:endParaRPr sz="2400"/>
          </a:p>
        </p:txBody>
      </p:sp>
      <p:sp>
        <p:nvSpPr>
          <p:cNvPr id="467" name="Google Shape;467;p39"/>
          <p:cNvSpPr/>
          <p:nvPr/>
        </p:nvSpPr>
        <p:spPr>
          <a:xfrm>
            <a:off x="1909344" y="3546215"/>
            <a:ext cx="257737" cy="432688"/>
          </a:xfrm>
          <a:custGeom>
            <a:avLst/>
            <a:gdLst/>
            <a:ahLst/>
            <a:cxnLst/>
            <a:rect l="l" t="t" r="r" b="b"/>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00B0F0"/>
          </a:solidFill>
          <a:ln>
            <a:noFill/>
          </a:ln>
        </p:spPr>
        <p:txBody>
          <a:bodyPr spcFirstLastPara="1" wrap="square" lIns="121900" tIns="121900" rIns="121900" bIns="121900" anchor="ctr" anchorCtr="0">
            <a:noAutofit/>
          </a:bodyPr>
          <a:lstStyle/>
          <a:p>
            <a:endParaRPr sz="2400"/>
          </a:p>
        </p:txBody>
      </p:sp>
      <p:grpSp>
        <p:nvGrpSpPr>
          <p:cNvPr id="468" name="Google Shape;468;p39"/>
          <p:cNvGrpSpPr/>
          <p:nvPr/>
        </p:nvGrpSpPr>
        <p:grpSpPr>
          <a:xfrm>
            <a:off x="3008072" y="3574973"/>
            <a:ext cx="402000" cy="375143"/>
            <a:chOff x="2583325" y="2972875"/>
            <a:chExt cx="462850" cy="445750"/>
          </a:xfrm>
          <a:solidFill>
            <a:srgbClr val="00B0F0"/>
          </a:solidFill>
        </p:grpSpPr>
        <p:sp>
          <p:nvSpPr>
            <p:cNvPr id="469" name="Google Shape;469;p39"/>
            <p:cNvSpPr/>
            <p:nvPr/>
          </p:nvSpPr>
          <p:spPr>
            <a:xfrm>
              <a:off x="2701775" y="3323350"/>
              <a:ext cx="225950" cy="95275"/>
            </a:xfrm>
            <a:custGeom>
              <a:avLst/>
              <a:gdLst/>
              <a:ahLst/>
              <a:cxnLst/>
              <a:rect l="l" t="t" r="r" b="b"/>
              <a:pathLst>
                <a:path w="9038" h="3811" extrusionOk="0">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grpFill/>
            <a:ln>
              <a:noFill/>
            </a:ln>
          </p:spPr>
          <p:txBody>
            <a:bodyPr spcFirstLastPara="1" wrap="square" lIns="121900" tIns="121900" rIns="121900" bIns="121900" anchor="ctr" anchorCtr="0">
              <a:noAutofit/>
            </a:bodyPr>
            <a:lstStyle/>
            <a:p>
              <a:endParaRPr sz="2400"/>
            </a:p>
          </p:txBody>
        </p:sp>
        <p:sp>
          <p:nvSpPr>
            <p:cNvPr id="470" name="Google Shape;470;p39"/>
            <p:cNvSpPr/>
            <p:nvPr/>
          </p:nvSpPr>
          <p:spPr>
            <a:xfrm>
              <a:off x="2583325" y="2972875"/>
              <a:ext cx="462850" cy="337075"/>
            </a:xfrm>
            <a:custGeom>
              <a:avLst/>
              <a:gdLst/>
              <a:ahLst/>
              <a:cxnLst/>
              <a:rect l="l" t="t" r="r" b="b"/>
              <a:pathLst>
                <a:path w="18514" h="13483" extrusionOk="0">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471" name="Google Shape;471;p39"/>
          <p:cNvGrpSpPr/>
          <p:nvPr/>
        </p:nvGrpSpPr>
        <p:grpSpPr>
          <a:xfrm>
            <a:off x="3579740" y="3631002"/>
            <a:ext cx="429576" cy="263105"/>
            <a:chOff x="3241525" y="3039450"/>
            <a:chExt cx="494600" cy="312625"/>
          </a:xfrm>
          <a:solidFill>
            <a:srgbClr val="00B0F0"/>
          </a:solidFill>
        </p:grpSpPr>
        <p:sp>
          <p:nvSpPr>
            <p:cNvPr id="472" name="Google Shape;472;p39"/>
            <p:cNvSpPr/>
            <p:nvPr/>
          </p:nvSpPr>
          <p:spPr>
            <a:xfrm>
              <a:off x="3241525" y="3039450"/>
              <a:ext cx="494600" cy="312625"/>
            </a:xfrm>
            <a:custGeom>
              <a:avLst/>
              <a:gdLst/>
              <a:ahLst/>
              <a:cxnLst/>
              <a:rect l="l" t="t" r="r" b="b"/>
              <a:pathLst>
                <a:path w="19784" h="12505" extrusionOk="0">
                  <a:moveTo>
                    <a:pt x="9892" y="977"/>
                  </a:moveTo>
                  <a:lnTo>
                    <a:pt x="10356" y="1001"/>
                  </a:lnTo>
                  <a:lnTo>
                    <a:pt x="10796" y="1050"/>
                  </a:lnTo>
                  <a:lnTo>
                    <a:pt x="11235" y="1124"/>
                  </a:lnTo>
                  <a:lnTo>
                    <a:pt x="11675" y="1221"/>
                  </a:lnTo>
                  <a:lnTo>
                    <a:pt x="12090" y="1343"/>
                  </a:lnTo>
                  <a:lnTo>
                    <a:pt x="12505" y="1490"/>
                  </a:lnTo>
                  <a:lnTo>
                    <a:pt x="12920" y="1661"/>
                  </a:lnTo>
                  <a:lnTo>
                    <a:pt x="13311" y="1832"/>
                  </a:lnTo>
                  <a:lnTo>
                    <a:pt x="13702" y="2027"/>
                  </a:lnTo>
                  <a:lnTo>
                    <a:pt x="14068" y="2223"/>
                  </a:lnTo>
                  <a:lnTo>
                    <a:pt x="14752" y="2662"/>
                  </a:lnTo>
                  <a:lnTo>
                    <a:pt x="15412" y="3126"/>
                  </a:lnTo>
                  <a:lnTo>
                    <a:pt x="15973" y="3590"/>
                  </a:lnTo>
                  <a:lnTo>
                    <a:pt x="16462" y="4005"/>
                  </a:lnTo>
                  <a:lnTo>
                    <a:pt x="16901" y="4421"/>
                  </a:lnTo>
                  <a:lnTo>
                    <a:pt x="17292" y="4811"/>
                  </a:lnTo>
                  <a:lnTo>
                    <a:pt x="17634" y="5178"/>
                  </a:lnTo>
                  <a:lnTo>
                    <a:pt x="18196" y="5813"/>
                  </a:lnTo>
                  <a:lnTo>
                    <a:pt x="18562" y="6252"/>
                  </a:lnTo>
                  <a:lnTo>
                    <a:pt x="18196" y="6692"/>
                  </a:lnTo>
                  <a:lnTo>
                    <a:pt x="17634" y="7327"/>
                  </a:lnTo>
                  <a:lnTo>
                    <a:pt x="17292" y="7693"/>
                  </a:lnTo>
                  <a:lnTo>
                    <a:pt x="16901" y="8084"/>
                  </a:lnTo>
                  <a:lnTo>
                    <a:pt x="16462" y="8499"/>
                  </a:lnTo>
                  <a:lnTo>
                    <a:pt x="15973" y="8915"/>
                  </a:lnTo>
                  <a:lnTo>
                    <a:pt x="15412" y="9379"/>
                  </a:lnTo>
                  <a:lnTo>
                    <a:pt x="14752" y="9843"/>
                  </a:lnTo>
                  <a:lnTo>
                    <a:pt x="14068" y="10282"/>
                  </a:lnTo>
                  <a:lnTo>
                    <a:pt x="13702" y="10478"/>
                  </a:lnTo>
                  <a:lnTo>
                    <a:pt x="13311" y="10673"/>
                  </a:lnTo>
                  <a:lnTo>
                    <a:pt x="12920" y="10844"/>
                  </a:lnTo>
                  <a:lnTo>
                    <a:pt x="12505" y="11015"/>
                  </a:lnTo>
                  <a:lnTo>
                    <a:pt x="12090" y="11161"/>
                  </a:lnTo>
                  <a:lnTo>
                    <a:pt x="11675" y="11284"/>
                  </a:lnTo>
                  <a:lnTo>
                    <a:pt x="11235" y="11381"/>
                  </a:lnTo>
                  <a:lnTo>
                    <a:pt x="10796" y="11455"/>
                  </a:lnTo>
                  <a:lnTo>
                    <a:pt x="10356" y="11503"/>
                  </a:lnTo>
                  <a:lnTo>
                    <a:pt x="9892" y="11528"/>
                  </a:lnTo>
                  <a:lnTo>
                    <a:pt x="9477" y="11528"/>
                  </a:lnTo>
                  <a:lnTo>
                    <a:pt x="9086" y="11479"/>
                  </a:lnTo>
                  <a:lnTo>
                    <a:pt x="8695" y="11430"/>
                  </a:lnTo>
                  <a:lnTo>
                    <a:pt x="8304" y="11332"/>
                  </a:lnTo>
                  <a:lnTo>
                    <a:pt x="7914" y="11235"/>
                  </a:lnTo>
                  <a:lnTo>
                    <a:pt x="7523" y="11113"/>
                  </a:lnTo>
                  <a:lnTo>
                    <a:pt x="7157" y="10990"/>
                  </a:lnTo>
                  <a:lnTo>
                    <a:pt x="6790" y="10844"/>
                  </a:lnTo>
                  <a:lnTo>
                    <a:pt x="6448" y="10673"/>
                  </a:lnTo>
                  <a:lnTo>
                    <a:pt x="6082" y="10502"/>
                  </a:lnTo>
                  <a:lnTo>
                    <a:pt x="5423" y="10111"/>
                  </a:lnTo>
                  <a:lnTo>
                    <a:pt x="4788" y="9696"/>
                  </a:lnTo>
                  <a:lnTo>
                    <a:pt x="4201" y="9232"/>
                  </a:lnTo>
                  <a:lnTo>
                    <a:pt x="3640" y="8792"/>
                  </a:lnTo>
                  <a:lnTo>
                    <a:pt x="3127" y="8328"/>
                  </a:lnTo>
                  <a:lnTo>
                    <a:pt x="2663" y="7889"/>
                  </a:lnTo>
                  <a:lnTo>
                    <a:pt x="2272" y="7474"/>
                  </a:lnTo>
                  <a:lnTo>
                    <a:pt x="1613" y="6741"/>
                  </a:lnTo>
                  <a:lnTo>
                    <a:pt x="1222" y="6252"/>
                  </a:lnTo>
                  <a:lnTo>
                    <a:pt x="1613" y="5764"/>
                  </a:lnTo>
                  <a:lnTo>
                    <a:pt x="2272" y="5031"/>
                  </a:lnTo>
                  <a:lnTo>
                    <a:pt x="2663" y="4616"/>
                  </a:lnTo>
                  <a:lnTo>
                    <a:pt x="3127" y="4176"/>
                  </a:lnTo>
                  <a:lnTo>
                    <a:pt x="3640" y="3712"/>
                  </a:lnTo>
                  <a:lnTo>
                    <a:pt x="4201" y="3273"/>
                  </a:lnTo>
                  <a:lnTo>
                    <a:pt x="4788" y="2833"/>
                  </a:lnTo>
                  <a:lnTo>
                    <a:pt x="5423" y="2394"/>
                  </a:lnTo>
                  <a:lnTo>
                    <a:pt x="6082" y="2003"/>
                  </a:lnTo>
                  <a:lnTo>
                    <a:pt x="6448" y="1832"/>
                  </a:lnTo>
                  <a:lnTo>
                    <a:pt x="6790" y="1661"/>
                  </a:lnTo>
                  <a:lnTo>
                    <a:pt x="7157" y="1514"/>
                  </a:lnTo>
                  <a:lnTo>
                    <a:pt x="7523" y="1392"/>
                  </a:lnTo>
                  <a:lnTo>
                    <a:pt x="7914" y="1270"/>
                  </a:lnTo>
                  <a:lnTo>
                    <a:pt x="8304" y="1172"/>
                  </a:lnTo>
                  <a:lnTo>
                    <a:pt x="8695" y="1075"/>
                  </a:lnTo>
                  <a:lnTo>
                    <a:pt x="9086" y="1026"/>
                  </a:lnTo>
                  <a:lnTo>
                    <a:pt x="9477" y="977"/>
                  </a:lnTo>
                  <a:close/>
                  <a:moveTo>
                    <a:pt x="9892" y="0"/>
                  </a:moveTo>
                  <a:lnTo>
                    <a:pt x="9404" y="25"/>
                  </a:lnTo>
                  <a:lnTo>
                    <a:pt x="8915" y="73"/>
                  </a:lnTo>
                  <a:lnTo>
                    <a:pt x="8451" y="147"/>
                  </a:lnTo>
                  <a:lnTo>
                    <a:pt x="7963" y="244"/>
                  </a:lnTo>
                  <a:lnTo>
                    <a:pt x="7523" y="366"/>
                  </a:lnTo>
                  <a:lnTo>
                    <a:pt x="7059" y="513"/>
                  </a:lnTo>
                  <a:lnTo>
                    <a:pt x="6619" y="684"/>
                  </a:lnTo>
                  <a:lnTo>
                    <a:pt x="6204" y="879"/>
                  </a:lnTo>
                  <a:lnTo>
                    <a:pt x="5765" y="1075"/>
                  </a:lnTo>
                  <a:lnTo>
                    <a:pt x="5374" y="1295"/>
                  </a:lnTo>
                  <a:lnTo>
                    <a:pt x="4959" y="1539"/>
                  </a:lnTo>
                  <a:lnTo>
                    <a:pt x="4592" y="1783"/>
                  </a:lnTo>
                  <a:lnTo>
                    <a:pt x="3860" y="2296"/>
                  </a:lnTo>
                  <a:lnTo>
                    <a:pt x="3176" y="2833"/>
                  </a:lnTo>
                  <a:lnTo>
                    <a:pt x="2565" y="3370"/>
                  </a:lnTo>
                  <a:lnTo>
                    <a:pt x="2028" y="3883"/>
                  </a:lnTo>
                  <a:lnTo>
                    <a:pt x="1539" y="4372"/>
                  </a:lnTo>
                  <a:lnTo>
                    <a:pt x="1149" y="4836"/>
                  </a:lnTo>
                  <a:lnTo>
                    <a:pt x="562" y="5520"/>
                  </a:lnTo>
                  <a:lnTo>
                    <a:pt x="318" y="5837"/>
                  </a:lnTo>
                  <a:lnTo>
                    <a:pt x="1" y="6252"/>
                  </a:lnTo>
                  <a:lnTo>
                    <a:pt x="318" y="6668"/>
                  </a:lnTo>
                  <a:lnTo>
                    <a:pt x="562" y="6985"/>
                  </a:lnTo>
                  <a:lnTo>
                    <a:pt x="1149" y="7669"/>
                  </a:lnTo>
                  <a:lnTo>
                    <a:pt x="1539" y="8133"/>
                  </a:lnTo>
                  <a:lnTo>
                    <a:pt x="2028" y="8621"/>
                  </a:lnTo>
                  <a:lnTo>
                    <a:pt x="2565" y="9134"/>
                  </a:lnTo>
                  <a:lnTo>
                    <a:pt x="3176" y="9672"/>
                  </a:lnTo>
                  <a:lnTo>
                    <a:pt x="3860" y="10209"/>
                  </a:lnTo>
                  <a:lnTo>
                    <a:pt x="4592" y="10722"/>
                  </a:lnTo>
                  <a:lnTo>
                    <a:pt x="4959" y="10966"/>
                  </a:lnTo>
                  <a:lnTo>
                    <a:pt x="5374" y="11210"/>
                  </a:lnTo>
                  <a:lnTo>
                    <a:pt x="5765" y="11430"/>
                  </a:lnTo>
                  <a:lnTo>
                    <a:pt x="6204" y="11625"/>
                  </a:lnTo>
                  <a:lnTo>
                    <a:pt x="6619" y="11821"/>
                  </a:lnTo>
                  <a:lnTo>
                    <a:pt x="7059" y="11992"/>
                  </a:lnTo>
                  <a:lnTo>
                    <a:pt x="7523" y="12138"/>
                  </a:lnTo>
                  <a:lnTo>
                    <a:pt x="7963" y="12260"/>
                  </a:lnTo>
                  <a:lnTo>
                    <a:pt x="8451" y="12358"/>
                  </a:lnTo>
                  <a:lnTo>
                    <a:pt x="8915" y="12431"/>
                  </a:lnTo>
                  <a:lnTo>
                    <a:pt x="9404" y="12480"/>
                  </a:lnTo>
                  <a:lnTo>
                    <a:pt x="9892" y="12505"/>
                  </a:lnTo>
                  <a:lnTo>
                    <a:pt x="10380" y="12480"/>
                  </a:lnTo>
                  <a:lnTo>
                    <a:pt x="10869" y="12431"/>
                  </a:lnTo>
                  <a:lnTo>
                    <a:pt x="11333" y="12358"/>
                  </a:lnTo>
                  <a:lnTo>
                    <a:pt x="11821" y="12260"/>
                  </a:lnTo>
                  <a:lnTo>
                    <a:pt x="12261" y="12138"/>
                  </a:lnTo>
                  <a:lnTo>
                    <a:pt x="12725" y="11992"/>
                  </a:lnTo>
                  <a:lnTo>
                    <a:pt x="13165" y="11821"/>
                  </a:lnTo>
                  <a:lnTo>
                    <a:pt x="13580" y="11625"/>
                  </a:lnTo>
                  <a:lnTo>
                    <a:pt x="14019" y="11430"/>
                  </a:lnTo>
                  <a:lnTo>
                    <a:pt x="14410" y="11210"/>
                  </a:lnTo>
                  <a:lnTo>
                    <a:pt x="14825" y="10966"/>
                  </a:lnTo>
                  <a:lnTo>
                    <a:pt x="15192" y="10722"/>
                  </a:lnTo>
                  <a:lnTo>
                    <a:pt x="15924" y="10209"/>
                  </a:lnTo>
                  <a:lnTo>
                    <a:pt x="16608" y="9672"/>
                  </a:lnTo>
                  <a:lnTo>
                    <a:pt x="17219" y="9134"/>
                  </a:lnTo>
                  <a:lnTo>
                    <a:pt x="17756" y="8621"/>
                  </a:lnTo>
                  <a:lnTo>
                    <a:pt x="18245" y="8133"/>
                  </a:lnTo>
                  <a:lnTo>
                    <a:pt x="18635" y="7669"/>
                  </a:lnTo>
                  <a:lnTo>
                    <a:pt x="19222" y="6985"/>
                  </a:lnTo>
                  <a:lnTo>
                    <a:pt x="19466" y="6668"/>
                  </a:lnTo>
                  <a:lnTo>
                    <a:pt x="19783" y="6252"/>
                  </a:lnTo>
                  <a:lnTo>
                    <a:pt x="19466" y="5837"/>
                  </a:lnTo>
                  <a:lnTo>
                    <a:pt x="19222" y="5520"/>
                  </a:lnTo>
                  <a:lnTo>
                    <a:pt x="18635" y="4836"/>
                  </a:lnTo>
                  <a:lnTo>
                    <a:pt x="18245" y="4372"/>
                  </a:lnTo>
                  <a:lnTo>
                    <a:pt x="17756" y="3883"/>
                  </a:lnTo>
                  <a:lnTo>
                    <a:pt x="17219" y="3370"/>
                  </a:lnTo>
                  <a:lnTo>
                    <a:pt x="16608" y="2833"/>
                  </a:lnTo>
                  <a:lnTo>
                    <a:pt x="15924" y="2296"/>
                  </a:lnTo>
                  <a:lnTo>
                    <a:pt x="15192" y="1783"/>
                  </a:lnTo>
                  <a:lnTo>
                    <a:pt x="14825" y="1539"/>
                  </a:lnTo>
                  <a:lnTo>
                    <a:pt x="14410" y="1295"/>
                  </a:lnTo>
                  <a:lnTo>
                    <a:pt x="14019" y="1075"/>
                  </a:lnTo>
                  <a:lnTo>
                    <a:pt x="13580" y="879"/>
                  </a:lnTo>
                  <a:lnTo>
                    <a:pt x="13165" y="684"/>
                  </a:lnTo>
                  <a:lnTo>
                    <a:pt x="12725" y="513"/>
                  </a:lnTo>
                  <a:lnTo>
                    <a:pt x="12261" y="366"/>
                  </a:lnTo>
                  <a:lnTo>
                    <a:pt x="11821" y="244"/>
                  </a:lnTo>
                  <a:lnTo>
                    <a:pt x="11333" y="147"/>
                  </a:lnTo>
                  <a:lnTo>
                    <a:pt x="10869" y="73"/>
                  </a:lnTo>
                  <a:lnTo>
                    <a:pt x="10380" y="25"/>
                  </a:lnTo>
                  <a:lnTo>
                    <a:pt x="9892" y="0"/>
                  </a:lnTo>
                  <a:close/>
                </a:path>
              </a:pathLst>
            </a:custGeom>
            <a:grpFill/>
            <a:ln>
              <a:noFill/>
            </a:ln>
          </p:spPr>
          <p:txBody>
            <a:bodyPr spcFirstLastPara="1" wrap="square" lIns="121900" tIns="121900" rIns="121900" bIns="121900" anchor="ctr" anchorCtr="0">
              <a:noAutofit/>
            </a:bodyPr>
            <a:lstStyle/>
            <a:p>
              <a:endParaRPr sz="2400"/>
            </a:p>
          </p:txBody>
        </p:sp>
        <p:sp>
          <p:nvSpPr>
            <p:cNvPr id="473" name="Google Shape;473;p39"/>
            <p:cNvSpPr/>
            <p:nvPr/>
          </p:nvSpPr>
          <p:spPr>
            <a:xfrm>
              <a:off x="3384400" y="3091350"/>
              <a:ext cx="208850" cy="208825"/>
            </a:xfrm>
            <a:custGeom>
              <a:avLst/>
              <a:gdLst/>
              <a:ahLst/>
              <a:cxnLst/>
              <a:rect l="l" t="t" r="r" b="b"/>
              <a:pathLst>
                <a:path w="8354" h="8353" extrusionOk="0">
                  <a:moveTo>
                    <a:pt x="4177" y="0"/>
                  </a:moveTo>
                  <a:lnTo>
                    <a:pt x="3762" y="24"/>
                  </a:lnTo>
                  <a:lnTo>
                    <a:pt x="3347" y="73"/>
                  </a:lnTo>
                  <a:lnTo>
                    <a:pt x="2931" y="195"/>
                  </a:lnTo>
                  <a:lnTo>
                    <a:pt x="2541" y="318"/>
                  </a:lnTo>
                  <a:lnTo>
                    <a:pt x="2174" y="513"/>
                  </a:lnTo>
                  <a:lnTo>
                    <a:pt x="1832" y="708"/>
                  </a:lnTo>
                  <a:lnTo>
                    <a:pt x="1515" y="953"/>
                  </a:lnTo>
                  <a:lnTo>
                    <a:pt x="1222" y="1221"/>
                  </a:lnTo>
                  <a:lnTo>
                    <a:pt x="953" y="1514"/>
                  </a:lnTo>
                  <a:lnTo>
                    <a:pt x="709" y="1832"/>
                  </a:lnTo>
                  <a:lnTo>
                    <a:pt x="514" y="2174"/>
                  </a:lnTo>
                  <a:lnTo>
                    <a:pt x="318" y="2540"/>
                  </a:lnTo>
                  <a:lnTo>
                    <a:pt x="196" y="2931"/>
                  </a:lnTo>
                  <a:lnTo>
                    <a:pt x="74" y="3346"/>
                  </a:lnTo>
                  <a:lnTo>
                    <a:pt x="25" y="3761"/>
                  </a:lnTo>
                  <a:lnTo>
                    <a:pt x="1" y="4176"/>
                  </a:lnTo>
                  <a:lnTo>
                    <a:pt x="25" y="4592"/>
                  </a:lnTo>
                  <a:lnTo>
                    <a:pt x="74" y="5007"/>
                  </a:lnTo>
                  <a:lnTo>
                    <a:pt x="196" y="5422"/>
                  </a:lnTo>
                  <a:lnTo>
                    <a:pt x="318" y="5813"/>
                  </a:lnTo>
                  <a:lnTo>
                    <a:pt x="514" y="6179"/>
                  </a:lnTo>
                  <a:lnTo>
                    <a:pt x="709" y="6521"/>
                  </a:lnTo>
                  <a:lnTo>
                    <a:pt x="953" y="6839"/>
                  </a:lnTo>
                  <a:lnTo>
                    <a:pt x="1222" y="7132"/>
                  </a:lnTo>
                  <a:lnTo>
                    <a:pt x="1515" y="7400"/>
                  </a:lnTo>
                  <a:lnTo>
                    <a:pt x="1832" y="7644"/>
                  </a:lnTo>
                  <a:lnTo>
                    <a:pt x="2174" y="7840"/>
                  </a:lnTo>
                  <a:lnTo>
                    <a:pt x="2541" y="8035"/>
                  </a:lnTo>
                  <a:lnTo>
                    <a:pt x="2931" y="8157"/>
                  </a:lnTo>
                  <a:lnTo>
                    <a:pt x="3347" y="8279"/>
                  </a:lnTo>
                  <a:lnTo>
                    <a:pt x="3762" y="8328"/>
                  </a:lnTo>
                  <a:lnTo>
                    <a:pt x="4177" y="8353"/>
                  </a:lnTo>
                  <a:lnTo>
                    <a:pt x="4592" y="8328"/>
                  </a:lnTo>
                  <a:lnTo>
                    <a:pt x="5007" y="8279"/>
                  </a:lnTo>
                  <a:lnTo>
                    <a:pt x="5423" y="8157"/>
                  </a:lnTo>
                  <a:lnTo>
                    <a:pt x="5813" y="8035"/>
                  </a:lnTo>
                  <a:lnTo>
                    <a:pt x="6180" y="7840"/>
                  </a:lnTo>
                  <a:lnTo>
                    <a:pt x="6522" y="7644"/>
                  </a:lnTo>
                  <a:lnTo>
                    <a:pt x="6839" y="7400"/>
                  </a:lnTo>
                  <a:lnTo>
                    <a:pt x="7132" y="7132"/>
                  </a:lnTo>
                  <a:lnTo>
                    <a:pt x="7401" y="6839"/>
                  </a:lnTo>
                  <a:lnTo>
                    <a:pt x="7645" y="6521"/>
                  </a:lnTo>
                  <a:lnTo>
                    <a:pt x="7840" y="6179"/>
                  </a:lnTo>
                  <a:lnTo>
                    <a:pt x="8036" y="5813"/>
                  </a:lnTo>
                  <a:lnTo>
                    <a:pt x="8158" y="5422"/>
                  </a:lnTo>
                  <a:lnTo>
                    <a:pt x="8280" y="5007"/>
                  </a:lnTo>
                  <a:lnTo>
                    <a:pt x="8329" y="4592"/>
                  </a:lnTo>
                  <a:lnTo>
                    <a:pt x="8353" y="4176"/>
                  </a:lnTo>
                  <a:lnTo>
                    <a:pt x="8329" y="3737"/>
                  </a:lnTo>
                  <a:lnTo>
                    <a:pt x="8256" y="3297"/>
                  </a:lnTo>
                  <a:lnTo>
                    <a:pt x="8134" y="3517"/>
                  </a:lnTo>
                  <a:lnTo>
                    <a:pt x="8011" y="3688"/>
                  </a:lnTo>
                  <a:lnTo>
                    <a:pt x="7840" y="3859"/>
                  </a:lnTo>
                  <a:lnTo>
                    <a:pt x="7645" y="4005"/>
                  </a:lnTo>
                  <a:lnTo>
                    <a:pt x="7425" y="4128"/>
                  </a:lnTo>
                  <a:lnTo>
                    <a:pt x="7205" y="4201"/>
                  </a:lnTo>
                  <a:lnTo>
                    <a:pt x="6961" y="4250"/>
                  </a:lnTo>
                  <a:lnTo>
                    <a:pt x="6717" y="4274"/>
                  </a:lnTo>
                  <a:lnTo>
                    <a:pt x="6546" y="4274"/>
                  </a:lnTo>
                  <a:lnTo>
                    <a:pt x="6375" y="4250"/>
                  </a:lnTo>
                  <a:lnTo>
                    <a:pt x="6204" y="4201"/>
                  </a:lnTo>
                  <a:lnTo>
                    <a:pt x="6058" y="4152"/>
                  </a:lnTo>
                  <a:lnTo>
                    <a:pt x="5887" y="4079"/>
                  </a:lnTo>
                  <a:lnTo>
                    <a:pt x="5764" y="3981"/>
                  </a:lnTo>
                  <a:lnTo>
                    <a:pt x="5618" y="3883"/>
                  </a:lnTo>
                  <a:lnTo>
                    <a:pt x="5496" y="3786"/>
                  </a:lnTo>
                  <a:lnTo>
                    <a:pt x="5398" y="3664"/>
                  </a:lnTo>
                  <a:lnTo>
                    <a:pt x="5300" y="3517"/>
                  </a:lnTo>
                  <a:lnTo>
                    <a:pt x="5203" y="3395"/>
                  </a:lnTo>
                  <a:lnTo>
                    <a:pt x="5129" y="3224"/>
                  </a:lnTo>
                  <a:lnTo>
                    <a:pt x="5081" y="3077"/>
                  </a:lnTo>
                  <a:lnTo>
                    <a:pt x="5032" y="2906"/>
                  </a:lnTo>
                  <a:lnTo>
                    <a:pt x="5007" y="2735"/>
                  </a:lnTo>
                  <a:lnTo>
                    <a:pt x="5007" y="2564"/>
                  </a:lnTo>
                  <a:lnTo>
                    <a:pt x="5007" y="2394"/>
                  </a:lnTo>
                  <a:lnTo>
                    <a:pt x="5032" y="2223"/>
                  </a:lnTo>
                  <a:lnTo>
                    <a:pt x="5081" y="2052"/>
                  </a:lnTo>
                  <a:lnTo>
                    <a:pt x="5129" y="1905"/>
                  </a:lnTo>
                  <a:lnTo>
                    <a:pt x="5203" y="1759"/>
                  </a:lnTo>
                  <a:lnTo>
                    <a:pt x="5300" y="1612"/>
                  </a:lnTo>
                  <a:lnTo>
                    <a:pt x="5398" y="1490"/>
                  </a:lnTo>
                  <a:lnTo>
                    <a:pt x="5496" y="1368"/>
                  </a:lnTo>
                  <a:lnTo>
                    <a:pt x="5618" y="1246"/>
                  </a:lnTo>
                  <a:lnTo>
                    <a:pt x="5764" y="1148"/>
                  </a:lnTo>
                  <a:lnTo>
                    <a:pt x="5887" y="1075"/>
                  </a:lnTo>
                  <a:lnTo>
                    <a:pt x="6033" y="1001"/>
                  </a:lnTo>
                  <a:lnTo>
                    <a:pt x="6204" y="928"/>
                  </a:lnTo>
                  <a:lnTo>
                    <a:pt x="6375" y="879"/>
                  </a:lnTo>
                  <a:lnTo>
                    <a:pt x="6522" y="855"/>
                  </a:lnTo>
                  <a:lnTo>
                    <a:pt x="6717" y="855"/>
                  </a:lnTo>
                  <a:lnTo>
                    <a:pt x="6448" y="659"/>
                  </a:lnTo>
                  <a:lnTo>
                    <a:pt x="6155" y="489"/>
                  </a:lnTo>
                  <a:lnTo>
                    <a:pt x="5838" y="342"/>
                  </a:lnTo>
                  <a:lnTo>
                    <a:pt x="5545" y="220"/>
                  </a:lnTo>
                  <a:lnTo>
                    <a:pt x="5203" y="122"/>
                  </a:lnTo>
                  <a:lnTo>
                    <a:pt x="4885" y="49"/>
                  </a:lnTo>
                  <a:lnTo>
                    <a:pt x="4519" y="24"/>
                  </a:lnTo>
                  <a:lnTo>
                    <a:pt x="4177" y="0"/>
                  </a:lnTo>
                  <a:close/>
                </a:path>
              </a:pathLst>
            </a:custGeom>
            <a:grpFill/>
            <a:ln>
              <a:noFill/>
            </a:ln>
          </p:spPr>
          <p:txBody>
            <a:bodyPr spcFirstLastPara="1" wrap="square" lIns="121900" tIns="121900" rIns="121900" bIns="121900" anchor="ctr" anchorCtr="0">
              <a:noAutofit/>
            </a:bodyPr>
            <a:lstStyle/>
            <a:p>
              <a:endParaRPr sz="2400"/>
            </a:p>
          </p:txBody>
        </p:sp>
      </p:grpSp>
      <p:sp>
        <p:nvSpPr>
          <p:cNvPr id="474" name="Google Shape;474;p39"/>
          <p:cNvSpPr/>
          <p:nvPr/>
        </p:nvSpPr>
        <p:spPr>
          <a:xfrm>
            <a:off x="4781062" y="3583728"/>
            <a:ext cx="369127" cy="357659"/>
          </a:xfrm>
          <a:custGeom>
            <a:avLst/>
            <a:gdLst/>
            <a:ahLst/>
            <a:cxnLst/>
            <a:rect l="l" t="t" r="r" b="b"/>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00B0F0"/>
          </a:solidFill>
          <a:ln>
            <a:noFill/>
          </a:ln>
        </p:spPr>
        <p:txBody>
          <a:bodyPr spcFirstLastPara="1" wrap="square" lIns="121900" tIns="121900" rIns="121900" bIns="121900" anchor="ctr" anchorCtr="0">
            <a:noAutofit/>
          </a:bodyPr>
          <a:lstStyle/>
          <a:p>
            <a:endParaRPr sz="2400"/>
          </a:p>
        </p:txBody>
      </p:sp>
      <p:grpSp>
        <p:nvGrpSpPr>
          <p:cNvPr id="475" name="Google Shape;475;p39"/>
          <p:cNvGrpSpPr/>
          <p:nvPr/>
        </p:nvGrpSpPr>
        <p:grpSpPr>
          <a:xfrm>
            <a:off x="5328685" y="3603252"/>
            <a:ext cx="444428" cy="318609"/>
            <a:chOff x="5255200" y="3006475"/>
            <a:chExt cx="511700" cy="378575"/>
          </a:xfrm>
          <a:solidFill>
            <a:srgbClr val="00B0F0"/>
          </a:solidFill>
        </p:grpSpPr>
        <p:sp>
          <p:nvSpPr>
            <p:cNvPr id="476" name="Google Shape;476;p39"/>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grpFill/>
            <a:ln>
              <a:noFill/>
            </a:ln>
          </p:spPr>
          <p:txBody>
            <a:bodyPr spcFirstLastPara="1" wrap="square" lIns="121900" tIns="121900" rIns="121900" bIns="121900" anchor="ctr" anchorCtr="0">
              <a:noAutofit/>
            </a:bodyPr>
            <a:lstStyle/>
            <a:p>
              <a:endParaRPr sz="2400"/>
            </a:p>
          </p:txBody>
        </p:sp>
        <p:sp>
          <p:nvSpPr>
            <p:cNvPr id="477" name="Google Shape;477;p39"/>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478" name="Google Shape;478;p39"/>
          <p:cNvGrpSpPr/>
          <p:nvPr/>
        </p:nvGrpSpPr>
        <p:grpSpPr>
          <a:xfrm>
            <a:off x="4200199" y="3584756"/>
            <a:ext cx="359573" cy="355597"/>
            <a:chOff x="3955900" y="2984500"/>
            <a:chExt cx="414000" cy="422525"/>
          </a:xfrm>
          <a:solidFill>
            <a:srgbClr val="00B0F0"/>
          </a:solidFill>
        </p:grpSpPr>
        <p:sp>
          <p:nvSpPr>
            <p:cNvPr id="479" name="Google Shape;479;p39"/>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noFill/>
            </a:ln>
          </p:spPr>
          <p:txBody>
            <a:bodyPr spcFirstLastPara="1" wrap="square" lIns="121900" tIns="121900" rIns="121900" bIns="121900" anchor="ctr" anchorCtr="0">
              <a:noAutofit/>
            </a:bodyPr>
            <a:lstStyle/>
            <a:p>
              <a:endParaRPr sz="2400"/>
            </a:p>
          </p:txBody>
        </p:sp>
        <p:sp>
          <p:nvSpPr>
            <p:cNvPr id="480" name="Google Shape;480;p39"/>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noFill/>
            </a:ln>
          </p:spPr>
          <p:txBody>
            <a:bodyPr spcFirstLastPara="1" wrap="square" lIns="121900" tIns="121900" rIns="121900" bIns="121900" anchor="ctr" anchorCtr="0">
              <a:noAutofit/>
            </a:bodyPr>
            <a:lstStyle/>
            <a:p>
              <a:endParaRPr sz="2400"/>
            </a:p>
          </p:txBody>
        </p:sp>
        <p:sp>
          <p:nvSpPr>
            <p:cNvPr id="481" name="Google Shape;481;p39"/>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noFill/>
            </a:ln>
          </p:spPr>
          <p:txBody>
            <a:bodyPr spcFirstLastPara="1" wrap="square" lIns="121900" tIns="121900" rIns="121900" bIns="121900" anchor="ctr" anchorCtr="0">
              <a:noAutofit/>
            </a:bodyPr>
            <a:lstStyle/>
            <a:p>
              <a:endParaRPr sz="2400"/>
            </a:p>
          </p:txBody>
        </p:sp>
      </p:grpSp>
      <p:sp>
        <p:nvSpPr>
          <p:cNvPr id="482" name="Google Shape;482;p39"/>
          <p:cNvSpPr/>
          <p:nvPr/>
        </p:nvSpPr>
        <p:spPr>
          <a:xfrm>
            <a:off x="1253852" y="4176721"/>
            <a:ext cx="401979" cy="306279"/>
          </a:xfrm>
          <a:custGeom>
            <a:avLst/>
            <a:gdLst/>
            <a:ahLst/>
            <a:cxnLst/>
            <a:rect l="l" t="t" r="r" b="b"/>
            <a:pathLst>
              <a:path w="18513" h="14557" extrusionOk="0">
                <a:moveTo>
                  <a:pt x="9159" y="2125"/>
                </a:moveTo>
                <a:lnTo>
                  <a:pt x="9403" y="2150"/>
                </a:lnTo>
                <a:lnTo>
                  <a:pt x="9672" y="2198"/>
                </a:lnTo>
                <a:lnTo>
                  <a:pt x="9916" y="2272"/>
                </a:lnTo>
                <a:lnTo>
                  <a:pt x="10160" y="2345"/>
                </a:lnTo>
                <a:lnTo>
                  <a:pt x="10404" y="2443"/>
                </a:lnTo>
                <a:lnTo>
                  <a:pt x="10624" y="2565"/>
                </a:lnTo>
                <a:lnTo>
                  <a:pt x="10820" y="2687"/>
                </a:lnTo>
                <a:lnTo>
                  <a:pt x="10893" y="2760"/>
                </a:lnTo>
                <a:lnTo>
                  <a:pt x="10942" y="2858"/>
                </a:lnTo>
                <a:lnTo>
                  <a:pt x="10942" y="2956"/>
                </a:lnTo>
                <a:lnTo>
                  <a:pt x="10917" y="3078"/>
                </a:lnTo>
                <a:lnTo>
                  <a:pt x="10844" y="3151"/>
                </a:lnTo>
                <a:lnTo>
                  <a:pt x="10771" y="3200"/>
                </a:lnTo>
                <a:lnTo>
                  <a:pt x="10698" y="3224"/>
                </a:lnTo>
                <a:lnTo>
                  <a:pt x="10600" y="3175"/>
                </a:lnTo>
                <a:lnTo>
                  <a:pt x="10404" y="3053"/>
                </a:lnTo>
                <a:lnTo>
                  <a:pt x="10209" y="2956"/>
                </a:lnTo>
                <a:lnTo>
                  <a:pt x="10014" y="2882"/>
                </a:lnTo>
                <a:lnTo>
                  <a:pt x="9794" y="2809"/>
                </a:lnTo>
                <a:lnTo>
                  <a:pt x="9574" y="2760"/>
                </a:lnTo>
                <a:lnTo>
                  <a:pt x="9354" y="2711"/>
                </a:lnTo>
                <a:lnTo>
                  <a:pt x="9110" y="2687"/>
                </a:lnTo>
                <a:lnTo>
                  <a:pt x="8646" y="2687"/>
                </a:lnTo>
                <a:lnTo>
                  <a:pt x="8426" y="2711"/>
                </a:lnTo>
                <a:lnTo>
                  <a:pt x="8206" y="2760"/>
                </a:lnTo>
                <a:lnTo>
                  <a:pt x="7987" y="2809"/>
                </a:lnTo>
                <a:lnTo>
                  <a:pt x="7767" y="2882"/>
                </a:lnTo>
                <a:lnTo>
                  <a:pt x="7547" y="2956"/>
                </a:lnTo>
                <a:lnTo>
                  <a:pt x="7352" y="3053"/>
                </a:lnTo>
                <a:lnTo>
                  <a:pt x="7181" y="3175"/>
                </a:lnTo>
                <a:lnTo>
                  <a:pt x="7107" y="3200"/>
                </a:lnTo>
                <a:lnTo>
                  <a:pt x="7059" y="3224"/>
                </a:lnTo>
                <a:lnTo>
                  <a:pt x="7010" y="3200"/>
                </a:lnTo>
                <a:lnTo>
                  <a:pt x="6936" y="3175"/>
                </a:lnTo>
                <a:lnTo>
                  <a:pt x="6888" y="3127"/>
                </a:lnTo>
                <a:lnTo>
                  <a:pt x="6863" y="3078"/>
                </a:lnTo>
                <a:lnTo>
                  <a:pt x="6839" y="2956"/>
                </a:lnTo>
                <a:lnTo>
                  <a:pt x="6839" y="2858"/>
                </a:lnTo>
                <a:lnTo>
                  <a:pt x="6888" y="2760"/>
                </a:lnTo>
                <a:lnTo>
                  <a:pt x="6936" y="2687"/>
                </a:lnTo>
                <a:lnTo>
                  <a:pt x="7156" y="2565"/>
                </a:lnTo>
                <a:lnTo>
                  <a:pt x="7376" y="2443"/>
                </a:lnTo>
                <a:lnTo>
                  <a:pt x="7620" y="2345"/>
                </a:lnTo>
                <a:lnTo>
                  <a:pt x="7864" y="2272"/>
                </a:lnTo>
                <a:lnTo>
                  <a:pt x="8109" y="2198"/>
                </a:lnTo>
                <a:lnTo>
                  <a:pt x="8377" y="2150"/>
                </a:lnTo>
                <a:lnTo>
                  <a:pt x="8622" y="2125"/>
                </a:lnTo>
                <a:close/>
                <a:moveTo>
                  <a:pt x="3761" y="5373"/>
                </a:moveTo>
                <a:lnTo>
                  <a:pt x="3884" y="5398"/>
                </a:lnTo>
                <a:lnTo>
                  <a:pt x="4030" y="5447"/>
                </a:lnTo>
                <a:lnTo>
                  <a:pt x="4128" y="5496"/>
                </a:lnTo>
                <a:lnTo>
                  <a:pt x="4250" y="5569"/>
                </a:lnTo>
                <a:lnTo>
                  <a:pt x="4323" y="5691"/>
                </a:lnTo>
                <a:lnTo>
                  <a:pt x="4372" y="5789"/>
                </a:lnTo>
                <a:lnTo>
                  <a:pt x="4421" y="5911"/>
                </a:lnTo>
                <a:lnTo>
                  <a:pt x="4445" y="6057"/>
                </a:lnTo>
                <a:lnTo>
                  <a:pt x="4421" y="6204"/>
                </a:lnTo>
                <a:lnTo>
                  <a:pt x="4372" y="6326"/>
                </a:lnTo>
                <a:lnTo>
                  <a:pt x="4323" y="6448"/>
                </a:lnTo>
                <a:lnTo>
                  <a:pt x="4250" y="6546"/>
                </a:lnTo>
                <a:lnTo>
                  <a:pt x="4128" y="6619"/>
                </a:lnTo>
                <a:lnTo>
                  <a:pt x="4030" y="6692"/>
                </a:lnTo>
                <a:lnTo>
                  <a:pt x="3884" y="6717"/>
                </a:lnTo>
                <a:lnTo>
                  <a:pt x="3761" y="6741"/>
                </a:lnTo>
                <a:lnTo>
                  <a:pt x="3615" y="6717"/>
                </a:lnTo>
                <a:lnTo>
                  <a:pt x="3493" y="6692"/>
                </a:lnTo>
                <a:lnTo>
                  <a:pt x="3371" y="6619"/>
                </a:lnTo>
                <a:lnTo>
                  <a:pt x="3273" y="6546"/>
                </a:lnTo>
                <a:lnTo>
                  <a:pt x="3200" y="6448"/>
                </a:lnTo>
                <a:lnTo>
                  <a:pt x="3126" y="6326"/>
                </a:lnTo>
                <a:lnTo>
                  <a:pt x="3102" y="6204"/>
                </a:lnTo>
                <a:lnTo>
                  <a:pt x="3078" y="6057"/>
                </a:lnTo>
                <a:lnTo>
                  <a:pt x="3102" y="5911"/>
                </a:lnTo>
                <a:lnTo>
                  <a:pt x="3126" y="5789"/>
                </a:lnTo>
                <a:lnTo>
                  <a:pt x="3200" y="5691"/>
                </a:lnTo>
                <a:lnTo>
                  <a:pt x="3273" y="5569"/>
                </a:lnTo>
                <a:lnTo>
                  <a:pt x="3371" y="5496"/>
                </a:lnTo>
                <a:lnTo>
                  <a:pt x="3493" y="5447"/>
                </a:lnTo>
                <a:lnTo>
                  <a:pt x="3615" y="5398"/>
                </a:lnTo>
                <a:lnTo>
                  <a:pt x="3761" y="5373"/>
                </a:lnTo>
                <a:close/>
                <a:moveTo>
                  <a:pt x="17609" y="6741"/>
                </a:moveTo>
                <a:lnTo>
                  <a:pt x="17609" y="6790"/>
                </a:lnTo>
                <a:lnTo>
                  <a:pt x="17585" y="6888"/>
                </a:lnTo>
                <a:lnTo>
                  <a:pt x="17560" y="6937"/>
                </a:lnTo>
                <a:lnTo>
                  <a:pt x="17512" y="7010"/>
                </a:lnTo>
                <a:lnTo>
                  <a:pt x="17365" y="7132"/>
                </a:lnTo>
                <a:lnTo>
                  <a:pt x="17365" y="7132"/>
                </a:lnTo>
                <a:lnTo>
                  <a:pt x="17389" y="7010"/>
                </a:lnTo>
                <a:lnTo>
                  <a:pt x="17414" y="6863"/>
                </a:lnTo>
                <a:lnTo>
                  <a:pt x="17463" y="6790"/>
                </a:lnTo>
                <a:lnTo>
                  <a:pt x="17512" y="6766"/>
                </a:lnTo>
                <a:lnTo>
                  <a:pt x="17560" y="6741"/>
                </a:lnTo>
                <a:close/>
                <a:moveTo>
                  <a:pt x="4836" y="0"/>
                </a:moveTo>
                <a:lnTo>
                  <a:pt x="4738" y="196"/>
                </a:lnTo>
                <a:lnTo>
                  <a:pt x="4641" y="391"/>
                </a:lnTo>
                <a:lnTo>
                  <a:pt x="4543" y="684"/>
                </a:lnTo>
                <a:lnTo>
                  <a:pt x="4445" y="1002"/>
                </a:lnTo>
                <a:lnTo>
                  <a:pt x="4396" y="1393"/>
                </a:lnTo>
                <a:lnTo>
                  <a:pt x="4372" y="1783"/>
                </a:lnTo>
                <a:lnTo>
                  <a:pt x="4372" y="2003"/>
                </a:lnTo>
                <a:lnTo>
                  <a:pt x="4421" y="2223"/>
                </a:lnTo>
                <a:lnTo>
                  <a:pt x="4079" y="2443"/>
                </a:lnTo>
                <a:lnTo>
                  <a:pt x="3688" y="2736"/>
                </a:lnTo>
                <a:lnTo>
                  <a:pt x="3273" y="3151"/>
                </a:lnTo>
                <a:lnTo>
                  <a:pt x="2833" y="3615"/>
                </a:lnTo>
                <a:lnTo>
                  <a:pt x="2418" y="4128"/>
                </a:lnTo>
                <a:lnTo>
                  <a:pt x="2027" y="4665"/>
                </a:lnTo>
                <a:lnTo>
                  <a:pt x="1856" y="4958"/>
                </a:lnTo>
                <a:lnTo>
                  <a:pt x="1710" y="5251"/>
                </a:lnTo>
                <a:lnTo>
                  <a:pt x="1563" y="5544"/>
                </a:lnTo>
                <a:lnTo>
                  <a:pt x="1466" y="5813"/>
                </a:lnTo>
                <a:lnTo>
                  <a:pt x="562" y="5813"/>
                </a:lnTo>
                <a:lnTo>
                  <a:pt x="464" y="5838"/>
                </a:lnTo>
                <a:lnTo>
                  <a:pt x="342" y="5862"/>
                </a:lnTo>
                <a:lnTo>
                  <a:pt x="244" y="5911"/>
                </a:lnTo>
                <a:lnTo>
                  <a:pt x="171" y="5984"/>
                </a:lnTo>
                <a:lnTo>
                  <a:pt x="98" y="6057"/>
                </a:lnTo>
                <a:lnTo>
                  <a:pt x="49" y="6155"/>
                </a:lnTo>
                <a:lnTo>
                  <a:pt x="25" y="6277"/>
                </a:lnTo>
                <a:lnTo>
                  <a:pt x="0" y="6375"/>
                </a:lnTo>
                <a:lnTo>
                  <a:pt x="0" y="8622"/>
                </a:lnTo>
                <a:lnTo>
                  <a:pt x="25" y="8744"/>
                </a:lnTo>
                <a:lnTo>
                  <a:pt x="49" y="8842"/>
                </a:lnTo>
                <a:lnTo>
                  <a:pt x="98" y="8939"/>
                </a:lnTo>
                <a:lnTo>
                  <a:pt x="171" y="9013"/>
                </a:lnTo>
                <a:lnTo>
                  <a:pt x="244" y="9086"/>
                </a:lnTo>
                <a:lnTo>
                  <a:pt x="342" y="9135"/>
                </a:lnTo>
                <a:lnTo>
                  <a:pt x="464" y="9183"/>
                </a:lnTo>
                <a:lnTo>
                  <a:pt x="1514" y="9183"/>
                </a:lnTo>
                <a:lnTo>
                  <a:pt x="1588" y="9379"/>
                </a:lnTo>
                <a:lnTo>
                  <a:pt x="1685" y="9599"/>
                </a:lnTo>
                <a:lnTo>
                  <a:pt x="1930" y="10014"/>
                </a:lnTo>
                <a:lnTo>
                  <a:pt x="2223" y="10405"/>
                </a:lnTo>
                <a:lnTo>
                  <a:pt x="2589" y="10795"/>
                </a:lnTo>
                <a:lnTo>
                  <a:pt x="2980" y="11162"/>
                </a:lnTo>
                <a:lnTo>
                  <a:pt x="3419" y="11504"/>
                </a:lnTo>
                <a:lnTo>
                  <a:pt x="3908" y="11821"/>
                </a:lnTo>
                <a:lnTo>
                  <a:pt x="4421" y="12065"/>
                </a:lnTo>
                <a:lnTo>
                  <a:pt x="4421" y="14557"/>
                </a:lnTo>
                <a:lnTo>
                  <a:pt x="5105" y="14557"/>
                </a:lnTo>
                <a:lnTo>
                  <a:pt x="6326" y="12896"/>
                </a:lnTo>
                <a:lnTo>
                  <a:pt x="6936" y="13067"/>
                </a:lnTo>
                <a:lnTo>
                  <a:pt x="7571" y="13164"/>
                </a:lnTo>
                <a:lnTo>
                  <a:pt x="8231" y="13238"/>
                </a:lnTo>
                <a:lnTo>
                  <a:pt x="8890" y="13262"/>
                </a:lnTo>
                <a:lnTo>
                  <a:pt x="9550" y="13238"/>
                </a:lnTo>
                <a:lnTo>
                  <a:pt x="10209" y="13164"/>
                </a:lnTo>
                <a:lnTo>
                  <a:pt x="10844" y="13067"/>
                </a:lnTo>
                <a:lnTo>
                  <a:pt x="11455" y="12896"/>
                </a:lnTo>
                <a:lnTo>
                  <a:pt x="12627" y="14557"/>
                </a:lnTo>
                <a:lnTo>
                  <a:pt x="13384" y="14557"/>
                </a:lnTo>
                <a:lnTo>
                  <a:pt x="13384" y="12065"/>
                </a:lnTo>
                <a:lnTo>
                  <a:pt x="13726" y="11919"/>
                </a:lnTo>
                <a:lnTo>
                  <a:pt x="14044" y="11748"/>
                </a:lnTo>
                <a:lnTo>
                  <a:pt x="14337" y="11577"/>
                </a:lnTo>
                <a:lnTo>
                  <a:pt x="14630" y="11382"/>
                </a:lnTo>
                <a:lnTo>
                  <a:pt x="14898" y="11162"/>
                </a:lnTo>
                <a:lnTo>
                  <a:pt x="15143" y="10942"/>
                </a:lnTo>
                <a:lnTo>
                  <a:pt x="15387" y="10698"/>
                </a:lnTo>
                <a:lnTo>
                  <a:pt x="15607" y="10429"/>
                </a:lnTo>
                <a:lnTo>
                  <a:pt x="15778" y="10160"/>
                </a:lnTo>
                <a:lnTo>
                  <a:pt x="15949" y="9892"/>
                </a:lnTo>
                <a:lnTo>
                  <a:pt x="16119" y="9599"/>
                </a:lnTo>
                <a:lnTo>
                  <a:pt x="16242" y="9281"/>
                </a:lnTo>
                <a:lnTo>
                  <a:pt x="16364" y="8964"/>
                </a:lnTo>
                <a:lnTo>
                  <a:pt x="16437" y="8622"/>
                </a:lnTo>
                <a:lnTo>
                  <a:pt x="16510" y="8280"/>
                </a:lnTo>
                <a:lnTo>
                  <a:pt x="16559" y="7938"/>
                </a:lnTo>
                <a:lnTo>
                  <a:pt x="16974" y="7938"/>
                </a:lnTo>
                <a:lnTo>
                  <a:pt x="17096" y="7913"/>
                </a:lnTo>
                <a:lnTo>
                  <a:pt x="17316" y="8109"/>
                </a:lnTo>
                <a:lnTo>
                  <a:pt x="17536" y="8231"/>
                </a:lnTo>
                <a:lnTo>
                  <a:pt x="17780" y="8329"/>
                </a:lnTo>
                <a:lnTo>
                  <a:pt x="18024" y="8353"/>
                </a:lnTo>
                <a:lnTo>
                  <a:pt x="18171" y="8353"/>
                </a:lnTo>
                <a:lnTo>
                  <a:pt x="18318" y="8304"/>
                </a:lnTo>
                <a:lnTo>
                  <a:pt x="18415" y="8255"/>
                </a:lnTo>
                <a:lnTo>
                  <a:pt x="18464" y="8158"/>
                </a:lnTo>
                <a:lnTo>
                  <a:pt x="18513" y="8060"/>
                </a:lnTo>
                <a:lnTo>
                  <a:pt x="18488" y="7962"/>
                </a:lnTo>
                <a:lnTo>
                  <a:pt x="18440" y="7865"/>
                </a:lnTo>
                <a:lnTo>
                  <a:pt x="18342" y="7791"/>
                </a:lnTo>
                <a:lnTo>
                  <a:pt x="18244" y="7767"/>
                </a:lnTo>
                <a:lnTo>
                  <a:pt x="18147" y="7767"/>
                </a:lnTo>
                <a:lnTo>
                  <a:pt x="18024" y="7791"/>
                </a:lnTo>
                <a:lnTo>
                  <a:pt x="17902" y="7767"/>
                </a:lnTo>
                <a:lnTo>
                  <a:pt x="17756" y="7718"/>
                </a:lnTo>
                <a:lnTo>
                  <a:pt x="17634" y="7645"/>
                </a:lnTo>
                <a:lnTo>
                  <a:pt x="17780" y="7523"/>
                </a:lnTo>
                <a:lnTo>
                  <a:pt x="17927" y="7376"/>
                </a:lnTo>
                <a:lnTo>
                  <a:pt x="18049" y="7230"/>
                </a:lnTo>
                <a:lnTo>
                  <a:pt x="18122" y="7059"/>
                </a:lnTo>
                <a:lnTo>
                  <a:pt x="18171" y="6888"/>
                </a:lnTo>
                <a:lnTo>
                  <a:pt x="18171" y="6717"/>
                </a:lnTo>
                <a:lnTo>
                  <a:pt x="18147" y="6546"/>
                </a:lnTo>
                <a:lnTo>
                  <a:pt x="18073" y="6424"/>
                </a:lnTo>
                <a:lnTo>
                  <a:pt x="18000" y="6326"/>
                </a:lnTo>
                <a:lnTo>
                  <a:pt x="17902" y="6253"/>
                </a:lnTo>
                <a:lnTo>
                  <a:pt x="17805" y="6204"/>
                </a:lnTo>
                <a:lnTo>
                  <a:pt x="17683" y="6179"/>
                </a:lnTo>
                <a:lnTo>
                  <a:pt x="17560" y="6179"/>
                </a:lnTo>
                <a:lnTo>
                  <a:pt x="17438" y="6204"/>
                </a:lnTo>
                <a:lnTo>
                  <a:pt x="17341" y="6228"/>
                </a:lnTo>
                <a:lnTo>
                  <a:pt x="17243" y="6277"/>
                </a:lnTo>
                <a:lnTo>
                  <a:pt x="17145" y="6326"/>
                </a:lnTo>
                <a:lnTo>
                  <a:pt x="17048" y="6424"/>
                </a:lnTo>
                <a:lnTo>
                  <a:pt x="16974" y="6497"/>
                </a:lnTo>
                <a:lnTo>
                  <a:pt x="16925" y="6619"/>
                </a:lnTo>
                <a:lnTo>
                  <a:pt x="16852" y="6790"/>
                </a:lnTo>
                <a:lnTo>
                  <a:pt x="16803" y="6985"/>
                </a:lnTo>
                <a:lnTo>
                  <a:pt x="16803" y="7181"/>
                </a:lnTo>
                <a:lnTo>
                  <a:pt x="16828" y="7376"/>
                </a:lnTo>
                <a:lnTo>
                  <a:pt x="16706" y="7376"/>
                </a:lnTo>
                <a:lnTo>
                  <a:pt x="16584" y="7352"/>
                </a:lnTo>
                <a:lnTo>
                  <a:pt x="16559" y="7034"/>
                </a:lnTo>
                <a:lnTo>
                  <a:pt x="16535" y="6717"/>
                </a:lnTo>
                <a:lnTo>
                  <a:pt x="16486" y="6399"/>
                </a:lnTo>
                <a:lnTo>
                  <a:pt x="16413" y="6082"/>
                </a:lnTo>
                <a:lnTo>
                  <a:pt x="16315" y="5764"/>
                </a:lnTo>
                <a:lnTo>
                  <a:pt x="16217" y="5471"/>
                </a:lnTo>
                <a:lnTo>
                  <a:pt x="16095" y="5178"/>
                </a:lnTo>
                <a:lnTo>
                  <a:pt x="15949" y="4885"/>
                </a:lnTo>
                <a:lnTo>
                  <a:pt x="15802" y="4616"/>
                </a:lnTo>
                <a:lnTo>
                  <a:pt x="15631" y="4323"/>
                </a:lnTo>
                <a:lnTo>
                  <a:pt x="15436" y="4079"/>
                </a:lnTo>
                <a:lnTo>
                  <a:pt x="15240" y="3810"/>
                </a:lnTo>
                <a:lnTo>
                  <a:pt x="15020" y="3566"/>
                </a:lnTo>
                <a:lnTo>
                  <a:pt x="14801" y="3322"/>
                </a:lnTo>
                <a:lnTo>
                  <a:pt x="14556" y="3102"/>
                </a:lnTo>
                <a:lnTo>
                  <a:pt x="14312" y="2882"/>
                </a:lnTo>
                <a:lnTo>
                  <a:pt x="14044" y="2663"/>
                </a:lnTo>
                <a:lnTo>
                  <a:pt x="13750" y="2467"/>
                </a:lnTo>
                <a:lnTo>
                  <a:pt x="13457" y="2272"/>
                </a:lnTo>
                <a:lnTo>
                  <a:pt x="13164" y="2101"/>
                </a:lnTo>
                <a:lnTo>
                  <a:pt x="12847" y="1930"/>
                </a:lnTo>
                <a:lnTo>
                  <a:pt x="12529" y="1783"/>
                </a:lnTo>
                <a:lnTo>
                  <a:pt x="12212" y="1637"/>
                </a:lnTo>
                <a:lnTo>
                  <a:pt x="11870" y="1515"/>
                </a:lnTo>
                <a:lnTo>
                  <a:pt x="11528" y="1393"/>
                </a:lnTo>
                <a:lnTo>
                  <a:pt x="11162" y="1295"/>
                </a:lnTo>
                <a:lnTo>
                  <a:pt x="10795" y="1222"/>
                </a:lnTo>
                <a:lnTo>
                  <a:pt x="10429" y="1148"/>
                </a:lnTo>
                <a:lnTo>
                  <a:pt x="10063" y="1099"/>
                </a:lnTo>
                <a:lnTo>
                  <a:pt x="9672" y="1051"/>
                </a:lnTo>
                <a:lnTo>
                  <a:pt x="9281" y="1026"/>
                </a:lnTo>
                <a:lnTo>
                  <a:pt x="8353" y="1026"/>
                </a:lnTo>
                <a:lnTo>
                  <a:pt x="7816" y="1075"/>
                </a:lnTo>
                <a:lnTo>
                  <a:pt x="7278" y="1148"/>
                </a:lnTo>
                <a:lnTo>
                  <a:pt x="6765" y="1270"/>
                </a:lnTo>
                <a:lnTo>
                  <a:pt x="6619" y="1051"/>
                </a:lnTo>
                <a:lnTo>
                  <a:pt x="6472" y="880"/>
                </a:lnTo>
                <a:lnTo>
                  <a:pt x="6301" y="709"/>
                </a:lnTo>
                <a:lnTo>
                  <a:pt x="6155" y="562"/>
                </a:lnTo>
                <a:lnTo>
                  <a:pt x="5984" y="440"/>
                </a:lnTo>
                <a:lnTo>
                  <a:pt x="5837" y="342"/>
                </a:lnTo>
                <a:lnTo>
                  <a:pt x="5520" y="196"/>
                </a:lnTo>
                <a:lnTo>
                  <a:pt x="5251" y="98"/>
                </a:lnTo>
                <a:lnTo>
                  <a:pt x="5031" y="49"/>
                </a:lnTo>
                <a:lnTo>
                  <a:pt x="4836" y="0"/>
                </a:lnTo>
                <a:close/>
              </a:path>
            </a:pathLst>
          </a:custGeom>
          <a:solidFill>
            <a:srgbClr val="00B0F0"/>
          </a:solidFill>
          <a:ln>
            <a:noFill/>
          </a:ln>
        </p:spPr>
        <p:txBody>
          <a:bodyPr spcFirstLastPara="1" wrap="square" lIns="121900" tIns="121900" rIns="121900" bIns="121900" anchor="ctr" anchorCtr="0">
            <a:noAutofit/>
          </a:bodyPr>
          <a:lstStyle/>
          <a:p>
            <a:endParaRPr sz="2400"/>
          </a:p>
        </p:txBody>
      </p:sp>
      <p:sp>
        <p:nvSpPr>
          <p:cNvPr id="483" name="Google Shape;483;p39"/>
          <p:cNvSpPr/>
          <p:nvPr/>
        </p:nvSpPr>
        <p:spPr>
          <a:xfrm>
            <a:off x="5996586" y="3567275"/>
            <a:ext cx="280015" cy="390565"/>
          </a:xfrm>
          <a:custGeom>
            <a:avLst/>
            <a:gdLst/>
            <a:ahLst/>
            <a:cxnLst/>
            <a:rect l="l" t="t" r="r" b="b"/>
            <a:pathLst>
              <a:path w="12896" h="18563" extrusionOk="0">
                <a:moveTo>
                  <a:pt x="6448" y="1564"/>
                </a:moveTo>
                <a:lnTo>
                  <a:pt x="6814" y="1588"/>
                </a:lnTo>
                <a:lnTo>
                  <a:pt x="7181" y="1637"/>
                </a:lnTo>
                <a:lnTo>
                  <a:pt x="7523" y="1735"/>
                </a:lnTo>
                <a:lnTo>
                  <a:pt x="7865" y="1857"/>
                </a:lnTo>
                <a:lnTo>
                  <a:pt x="8182" y="2003"/>
                </a:lnTo>
                <a:lnTo>
                  <a:pt x="8475" y="2199"/>
                </a:lnTo>
                <a:lnTo>
                  <a:pt x="8768" y="2394"/>
                </a:lnTo>
                <a:lnTo>
                  <a:pt x="9013" y="2638"/>
                </a:lnTo>
                <a:lnTo>
                  <a:pt x="9257" y="2883"/>
                </a:lnTo>
                <a:lnTo>
                  <a:pt x="9477" y="3176"/>
                </a:lnTo>
                <a:lnTo>
                  <a:pt x="9647" y="3469"/>
                </a:lnTo>
                <a:lnTo>
                  <a:pt x="9794" y="3786"/>
                </a:lnTo>
                <a:lnTo>
                  <a:pt x="9916" y="4128"/>
                </a:lnTo>
                <a:lnTo>
                  <a:pt x="10014" y="4470"/>
                </a:lnTo>
                <a:lnTo>
                  <a:pt x="10063" y="4836"/>
                </a:lnTo>
                <a:lnTo>
                  <a:pt x="10087" y="5203"/>
                </a:lnTo>
                <a:lnTo>
                  <a:pt x="10087" y="7547"/>
                </a:lnTo>
                <a:lnTo>
                  <a:pt x="2809" y="7547"/>
                </a:lnTo>
                <a:lnTo>
                  <a:pt x="2809" y="5203"/>
                </a:lnTo>
                <a:lnTo>
                  <a:pt x="2833" y="4836"/>
                </a:lnTo>
                <a:lnTo>
                  <a:pt x="2882" y="4470"/>
                </a:lnTo>
                <a:lnTo>
                  <a:pt x="2980" y="4128"/>
                </a:lnTo>
                <a:lnTo>
                  <a:pt x="3102" y="3786"/>
                </a:lnTo>
                <a:lnTo>
                  <a:pt x="3249" y="3469"/>
                </a:lnTo>
                <a:lnTo>
                  <a:pt x="3420" y="3176"/>
                </a:lnTo>
                <a:lnTo>
                  <a:pt x="3639" y="2883"/>
                </a:lnTo>
                <a:lnTo>
                  <a:pt x="3884" y="2638"/>
                </a:lnTo>
                <a:lnTo>
                  <a:pt x="4128" y="2394"/>
                </a:lnTo>
                <a:lnTo>
                  <a:pt x="4421" y="2199"/>
                </a:lnTo>
                <a:lnTo>
                  <a:pt x="4714" y="2003"/>
                </a:lnTo>
                <a:lnTo>
                  <a:pt x="5032" y="1857"/>
                </a:lnTo>
                <a:lnTo>
                  <a:pt x="5373" y="1735"/>
                </a:lnTo>
                <a:lnTo>
                  <a:pt x="5715" y="1637"/>
                </a:lnTo>
                <a:lnTo>
                  <a:pt x="6082" y="1588"/>
                </a:lnTo>
                <a:lnTo>
                  <a:pt x="6448" y="1564"/>
                </a:lnTo>
                <a:close/>
                <a:moveTo>
                  <a:pt x="6448" y="10991"/>
                </a:moveTo>
                <a:lnTo>
                  <a:pt x="6692" y="11015"/>
                </a:lnTo>
                <a:lnTo>
                  <a:pt x="6937" y="11089"/>
                </a:lnTo>
                <a:lnTo>
                  <a:pt x="7132" y="11211"/>
                </a:lnTo>
                <a:lnTo>
                  <a:pt x="7327" y="11357"/>
                </a:lnTo>
                <a:lnTo>
                  <a:pt x="7474" y="11528"/>
                </a:lnTo>
                <a:lnTo>
                  <a:pt x="7572" y="11748"/>
                </a:lnTo>
                <a:lnTo>
                  <a:pt x="7645" y="11968"/>
                </a:lnTo>
                <a:lnTo>
                  <a:pt x="7669" y="12212"/>
                </a:lnTo>
                <a:lnTo>
                  <a:pt x="7669" y="12383"/>
                </a:lnTo>
                <a:lnTo>
                  <a:pt x="7645" y="12530"/>
                </a:lnTo>
                <a:lnTo>
                  <a:pt x="7596" y="12701"/>
                </a:lnTo>
                <a:lnTo>
                  <a:pt x="7523" y="12823"/>
                </a:lnTo>
                <a:lnTo>
                  <a:pt x="7425" y="12969"/>
                </a:lnTo>
                <a:lnTo>
                  <a:pt x="7327" y="13067"/>
                </a:lnTo>
                <a:lnTo>
                  <a:pt x="7205" y="13189"/>
                </a:lnTo>
                <a:lnTo>
                  <a:pt x="7083" y="13262"/>
                </a:lnTo>
                <a:lnTo>
                  <a:pt x="7230" y="15094"/>
                </a:lnTo>
                <a:lnTo>
                  <a:pt x="5667" y="15094"/>
                </a:lnTo>
                <a:lnTo>
                  <a:pt x="5813" y="13262"/>
                </a:lnTo>
                <a:lnTo>
                  <a:pt x="5691" y="13189"/>
                </a:lnTo>
                <a:lnTo>
                  <a:pt x="5569" y="13067"/>
                </a:lnTo>
                <a:lnTo>
                  <a:pt x="5471" y="12969"/>
                </a:lnTo>
                <a:lnTo>
                  <a:pt x="5373" y="12823"/>
                </a:lnTo>
                <a:lnTo>
                  <a:pt x="5300" y="12701"/>
                </a:lnTo>
                <a:lnTo>
                  <a:pt x="5251" y="12530"/>
                </a:lnTo>
                <a:lnTo>
                  <a:pt x="5227" y="12383"/>
                </a:lnTo>
                <a:lnTo>
                  <a:pt x="5227" y="12212"/>
                </a:lnTo>
                <a:lnTo>
                  <a:pt x="5251" y="11968"/>
                </a:lnTo>
                <a:lnTo>
                  <a:pt x="5325" y="11748"/>
                </a:lnTo>
                <a:lnTo>
                  <a:pt x="5422" y="11528"/>
                </a:lnTo>
                <a:lnTo>
                  <a:pt x="5569" y="11357"/>
                </a:lnTo>
                <a:lnTo>
                  <a:pt x="5764" y="11211"/>
                </a:lnTo>
                <a:lnTo>
                  <a:pt x="5960" y="11089"/>
                </a:lnTo>
                <a:lnTo>
                  <a:pt x="6204" y="11015"/>
                </a:lnTo>
                <a:lnTo>
                  <a:pt x="6448" y="10991"/>
                </a:lnTo>
                <a:close/>
                <a:moveTo>
                  <a:pt x="6448" y="1"/>
                </a:moveTo>
                <a:lnTo>
                  <a:pt x="5911" y="25"/>
                </a:lnTo>
                <a:lnTo>
                  <a:pt x="5398" y="123"/>
                </a:lnTo>
                <a:lnTo>
                  <a:pt x="4909" y="245"/>
                </a:lnTo>
                <a:lnTo>
                  <a:pt x="4421" y="416"/>
                </a:lnTo>
                <a:lnTo>
                  <a:pt x="3981" y="636"/>
                </a:lnTo>
                <a:lnTo>
                  <a:pt x="3542" y="904"/>
                </a:lnTo>
                <a:lnTo>
                  <a:pt x="3151" y="1197"/>
                </a:lnTo>
                <a:lnTo>
                  <a:pt x="2760" y="1539"/>
                </a:lnTo>
                <a:lnTo>
                  <a:pt x="2443" y="1906"/>
                </a:lnTo>
                <a:lnTo>
                  <a:pt x="2125" y="2296"/>
                </a:lnTo>
                <a:lnTo>
                  <a:pt x="1881" y="2736"/>
                </a:lnTo>
                <a:lnTo>
                  <a:pt x="1661" y="3176"/>
                </a:lnTo>
                <a:lnTo>
                  <a:pt x="1466" y="3664"/>
                </a:lnTo>
                <a:lnTo>
                  <a:pt x="1344" y="4153"/>
                </a:lnTo>
                <a:lnTo>
                  <a:pt x="1270" y="4690"/>
                </a:lnTo>
                <a:lnTo>
                  <a:pt x="1246" y="5203"/>
                </a:lnTo>
                <a:lnTo>
                  <a:pt x="1246" y="7547"/>
                </a:lnTo>
                <a:lnTo>
                  <a:pt x="391" y="7547"/>
                </a:lnTo>
                <a:lnTo>
                  <a:pt x="293" y="7572"/>
                </a:lnTo>
                <a:lnTo>
                  <a:pt x="220" y="7621"/>
                </a:lnTo>
                <a:lnTo>
                  <a:pt x="147" y="7669"/>
                </a:lnTo>
                <a:lnTo>
                  <a:pt x="74" y="7743"/>
                </a:lnTo>
                <a:lnTo>
                  <a:pt x="49" y="7840"/>
                </a:lnTo>
                <a:lnTo>
                  <a:pt x="0" y="7914"/>
                </a:lnTo>
                <a:lnTo>
                  <a:pt x="0" y="8036"/>
                </a:lnTo>
                <a:lnTo>
                  <a:pt x="0" y="18074"/>
                </a:lnTo>
                <a:lnTo>
                  <a:pt x="0" y="18171"/>
                </a:lnTo>
                <a:lnTo>
                  <a:pt x="49" y="18269"/>
                </a:lnTo>
                <a:lnTo>
                  <a:pt x="74" y="18342"/>
                </a:lnTo>
                <a:lnTo>
                  <a:pt x="147" y="18416"/>
                </a:lnTo>
                <a:lnTo>
                  <a:pt x="220" y="18464"/>
                </a:lnTo>
                <a:lnTo>
                  <a:pt x="293" y="18513"/>
                </a:lnTo>
                <a:lnTo>
                  <a:pt x="391" y="18538"/>
                </a:lnTo>
                <a:lnTo>
                  <a:pt x="489" y="18562"/>
                </a:lnTo>
                <a:lnTo>
                  <a:pt x="12407" y="18562"/>
                </a:lnTo>
                <a:lnTo>
                  <a:pt x="12505" y="18538"/>
                </a:lnTo>
                <a:lnTo>
                  <a:pt x="12603" y="18513"/>
                </a:lnTo>
                <a:lnTo>
                  <a:pt x="12676" y="18464"/>
                </a:lnTo>
                <a:lnTo>
                  <a:pt x="12749" y="18416"/>
                </a:lnTo>
                <a:lnTo>
                  <a:pt x="12822" y="18342"/>
                </a:lnTo>
                <a:lnTo>
                  <a:pt x="12847" y="18269"/>
                </a:lnTo>
                <a:lnTo>
                  <a:pt x="12896" y="18171"/>
                </a:lnTo>
                <a:lnTo>
                  <a:pt x="12896" y="18074"/>
                </a:lnTo>
                <a:lnTo>
                  <a:pt x="12896" y="8036"/>
                </a:lnTo>
                <a:lnTo>
                  <a:pt x="12896" y="7914"/>
                </a:lnTo>
                <a:lnTo>
                  <a:pt x="12847" y="7840"/>
                </a:lnTo>
                <a:lnTo>
                  <a:pt x="12822" y="7743"/>
                </a:lnTo>
                <a:lnTo>
                  <a:pt x="12749" y="7669"/>
                </a:lnTo>
                <a:lnTo>
                  <a:pt x="12676" y="7621"/>
                </a:lnTo>
                <a:lnTo>
                  <a:pt x="12603" y="7572"/>
                </a:lnTo>
                <a:lnTo>
                  <a:pt x="12505" y="7547"/>
                </a:lnTo>
                <a:lnTo>
                  <a:pt x="11650" y="7547"/>
                </a:lnTo>
                <a:lnTo>
                  <a:pt x="11650" y="5203"/>
                </a:lnTo>
                <a:lnTo>
                  <a:pt x="11626" y="4690"/>
                </a:lnTo>
                <a:lnTo>
                  <a:pt x="11552" y="4153"/>
                </a:lnTo>
                <a:lnTo>
                  <a:pt x="11430" y="3664"/>
                </a:lnTo>
                <a:lnTo>
                  <a:pt x="11235" y="3176"/>
                </a:lnTo>
                <a:lnTo>
                  <a:pt x="11015" y="2736"/>
                </a:lnTo>
                <a:lnTo>
                  <a:pt x="10771" y="2296"/>
                </a:lnTo>
                <a:lnTo>
                  <a:pt x="10453" y="1906"/>
                </a:lnTo>
                <a:lnTo>
                  <a:pt x="10136" y="1539"/>
                </a:lnTo>
                <a:lnTo>
                  <a:pt x="9745" y="1197"/>
                </a:lnTo>
                <a:lnTo>
                  <a:pt x="9354" y="904"/>
                </a:lnTo>
                <a:lnTo>
                  <a:pt x="8939" y="636"/>
                </a:lnTo>
                <a:lnTo>
                  <a:pt x="8475" y="416"/>
                </a:lnTo>
                <a:lnTo>
                  <a:pt x="7987" y="245"/>
                </a:lnTo>
                <a:lnTo>
                  <a:pt x="7498" y="123"/>
                </a:lnTo>
                <a:lnTo>
                  <a:pt x="6985" y="25"/>
                </a:lnTo>
                <a:lnTo>
                  <a:pt x="6448" y="1"/>
                </a:lnTo>
                <a:close/>
              </a:path>
            </a:pathLst>
          </a:custGeom>
          <a:solidFill>
            <a:srgbClr val="00B0F0"/>
          </a:solidFill>
          <a:ln>
            <a:noFill/>
          </a:ln>
        </p:spPr>
        <p:txBody>
          <a:bodyPr spcFirstLastPara="1" wrap="square" lIns="121900" tIns="121900" rIns="121900" bIns="121900" anchor="ctr" anchorCtr="0">
            <a:noAutofit/>
          </a:bodyPr>
          <a:lstStyle/>
          <a:p>
            <a:endParaRPr sz="2400"/>
          </a:p>
        </p:txBody>
      </p:sp>
      <p:grpSp>
        <p:nvGrpSpPr>
          <p:cNvPr id="484" name="Google Shape;484;p39"/>
          <p:cNvGrpSpPr/>
          <p:nvPr/>
        </p:nvGrpSpPr>
        <p:grpSpPr>
          <a:xfrm>
            <a:off x="6584454" y="3579602"/>
            <a:ext cx="274717" cy="378236"/>
            <a:chOff x="6701050" y="2978375"/>
            <a:chExt cx="316300" cy="449425"/>
          </a:xfrm>
          <a:solidFill>
            <a:srgbClr val="00B0F0"/>
          </a:solidFill>
        </p:grpSpPr>
        <p:sp>
          <p:nvSpPr>
            <p:cNvPr id="485" name="Google Shape;485;p39"/>
            <p:cNvSpPr/>
            <p:nvPr/>
          </p:nvSpPr>
          <p:spPr>
            <a:xfrm>
              <a:off x="6701050" y="2978375"/>
              <a:ext cx="316300" cy="78175"/>
            </a:xfrm>
            <a:custGeom>
              <a:avLst/>
              <a:gdLst/>
              <a:ahLst/>
              <a:cxnLst/>
              <a:rect l="l" t="t" r="r" b="b"/>
              <a:pathLst>
                <a:path w="12652" h="3127" extrusionOk="0">
                  <a:moveTo>
                    <a:pt x="7840" y="782"/>
                  </a:moveTo>
                  <a:lnTo>
                    <a:pt x="7865" y="807"/>
                  </a:lnTo>
                  <a:lnTo>
                    <a:pt x="7889" y="831"/>
                  </a:lnTo>
                  <a:lnTo>
                    <a:pt x="7889" y="880"/>
                  </a:lnTo>
                  <a:lnTo>
                    <a:pt x="7889" y="1417"/>
                  </a:lnTo>
                  <a:lnTo>
                    <a:pt x="4763" y="1417"/>
                  </a:lnTo>
                  <a:lnTo>
                    <a:pt x="4763" y="880"/>
                  </a:lnTo>
                  <a:lnTo>
                    <a:pt x="4763" y="831"/>
                  </a:lnTo>
                  <a:lnTo>
                    <a:pt x="4787" y="807"/>
                  </a:lnTo>
                  <a:lnTo>
                    <a:pt x="4812" y="782"/>
                  </a:lnTo>
                  <a:close/>
                  <a:moveTo>
                    <a:pt x="4861" y="1"/>
                  </a:moveTo>
                  <a:lnTo>
                    <a:pt x="4690" y="25"/>
                  </a:lnTo>
                  <a:lnTo>
                    <a:pt x="4519" y="74"/>
                  </a:lnTo>
                  <a:lnTo>
                    <a:pt x="4372" y="147"/>
                  </a:lnTo>
                  <a:lnTo>
                    <a:pt x="4250" y="269"/>
                  </a:lnTo>
                  <a:lnTo>
                    <a:pt x="4128" y="392"/>
                  </a:lnTo>
                  <a:lnTo>
                    <a:pt x="4055" y="538"/>
                  </a:lnTo>
                  <a:lnTo>
                    <a:pt x="4006" y="709"/>
                  </a:lnTo>
                  <a:lnTo>
                    <a:pt x="3982" y="880"/>
                  </a:lnTo>
                  <a:lnTo>
                    <a:pt x="3982" y="1417"/>
                  </a:lnTo>
                  <a:lnTo>
                    <a:pt x="391" y="1417"/>
                  </a:lnTo>
                  <a:lnTo>
                    <a:pt x="294" y="1466"/>
                  </a:lnTo>
                  <a:lnTo>
                    <a:pt x="220" y="1491"/>
                  </a:lnTo>
                  <a:lnTo>
                    <a:pt x="147" y="1564"/>
                  </a:lnTo>
                  <a:lnTo>
                    <a:pt x="74" y="1637"/>
                  </a:lnTo>
                  <a:lnTo>
                    <a:pt x="49" y="1710"/>
                  </a:lnTo>
                  <a:lnTo>
                    <a:pt x="1" y="1808"/>
                  </a:lnTo>
                  <a:lnTo>
                    <a:pt x="1" y="1906"/>
                  </a:lnTo>
                  <a:lnTo>
                    <a:pt x="1" y="3127"/>
                  </a:lnTo>
                  <a:lnTo>
                    <a:pt x="12652" y="3127"/>
                  </a:lnTo>
                  <a:lnTo>
                    <a:pt x="12652" y="1906"/>
                  </a:lnTo>
                  <a:lnTo>
                    <a:pt x="12652" y="1808"/>
                  </a:lnTo>
                  <a:lnTo>
                    <a:pt x="12603" y="1710"/>
                  </a:lnTo>
                  <a:lnTo>
                    <a:pt x="12578" y="1637"/>
                  </a:lnTo>
                  <a:lnTo>
                    <a:pt x="12505" y="1564"/>
                  </a:lnTo>
                  <a:lnTo>
                    <a:pt x="12432" y="1491"/>
                  </a:lnTo>
                  <a:lnTo>
                    <a:pt x="12359" y="1466"/>
                  </a:lnTo>
                  <a:lnTo>
                    <a:pt x="12261" y="1417"/>
                  </a:lnTo>
                  <a:lnTo>
                    <a:pt x="8671" y="1417"/>
                  </a:lnTo>
                  <a:lnTo>
                    <a:pt x="8671" y="880"/>
                  </a:lnTo>
                  <a:lnTo>
                    <a:pt x="8646" y="709"/>
                  </a:lnTo>
                  <a:lnTo>
                    <a:pt x="8597" y="538"/>
                  </a:lnTo>
                  <a:lnTo>
                    <a:pt x="8524" y="392"/>
                  </a:lnTo>
                  <a:lnTo>
                    <a:pt x="8402" y="269"/>
                  </a:lnTo>
                  <a:lnTo>
                    <a:pt x="8280" y="147"/>
                  </a:lnTo>
                  <a:lnTo>
                    <a:pt x="8133" y="74"/>
                  </a:lnTo>
                  <a:lnTo>
                    <a:pt x="7962" y="25"/>
                  </a:lnTo>
                  <a:lnTo>
                    <a:pt x="7791" y="1"/>
                  </a:lnTo>
                  <a:close/>
                </a:path>
              </a:pathLst>
            </a:custGeom>
            <a:grpFill/>
            <a:ln>
              <a:noFill/>
            </a:ln>
          </p:spPr>
          <p:txBody>
            <a:bodyPr spcFirstLastPara="1" wrap="square" lIns="121900" tIns="121900" rIns="121900" bIns="121900" anchor="ctr" anchorCtr="0">
              <a:noAutofit/>
            </a:bodyPr>
            <a:lstStyle/>
            <a:p>
              <a:endParaRPr sz="2400"/>
            </a:p>
          </p:txBody>
        </p:sp>
        <p:sp>
          <p:nvSpPr>
            <p:cNvPr id="486" name="Google Shape;486;p39"/>
            <p:cNvSpPr/>
            <p:nvPr/>
          </p:nvSpPr>
          <p:spPr>
            <a:xfrm>
              <a:off x="6713875" y="3068750"/>
              <a:ext cx="290650" cy="359050"/>
            </a:xfrm>
            <a:custGeom>
              <a:avLst/>
              <a:gdLst/>
              <a:ahLst/>
              <a:cxnLst/>
              <a:rect l="l" t="t" r="r" b="b"/>
              <a:pathLst>
                <a:path w="11626" h="14362" extrusionOk="0">
                  <a:moveTo>
                    <a:pt x="2614" y="1686"/>
                  </a:moveTo>
                  <a:lnTo>
                    <a:pt x="2711" y="1710"/>
                  </a:lnTo>
                  <a:lnTo>
                    <a:pt x="2785" y="1759"/>
                  </a:lnTo>
                  <a:lnTo>
                    <a:pt x="2834" y="1857"/>
                  </a:lnTo>
                  <a:lnTo>
                    <a:pt x="2858" y="1930"/>
                  </a:lnTo>
                  <a:lnTo>
                    <a:pt x="2858" y="12432"/>
                  </a:lnTo>
                  <a:lnTo>
                    <a:pt x="2834" y="12529"/>
                  </a:lnTo>
                  <a:lnTo>
                    <a:pt x="2785" y="12603"/>
                  </a:lnTo>
                  <a:lnTo>
                    <a:pt x="2711" y="12652"/>
                  </a:lnTo>
                  <a:lnTo>
                    <a:pt x="2614" y="12676"/>
                  </a:lnTo>
                  <a:lnTo>
                    <a:pt x="2516" y="12652"/>
                  </a:lnTo>
                  <a:lnTo>
                    <a:pt x="2443" y="12603"/>
                  </a:lnTo>
                  <a:lnTo>
                    <a:pt x="2394" y="12529"/>
                  </a:lnTo>
                  <a:lnTo>
                    <a:pt x="2369" y="12432"/>
                  </a:lnTo>
                  <a:lnTo>
                    <a:pt x="2369" y="1930"/>
                  </a:lnTo>
                  <a:lnTo>
                    <a:pt x="2394" y="1857"/>
                  </a:lnTo>
                  <a:lnTo>
                    <a:pt x="2443" y="1759"/>
                  </a:lnTo>
                  <a:lnTo>
                    <a:pt x="2516" y="1710"/>
                  </a:lnTo>
                  <a:lnTo>
                    <a:pt x="2614" y="1686"/>
                  </a:lnTo>
                  <a:close/>
                  <a:moveTo>
                    <a:pt x="5813" y="1686"/>
                  </a:moveTo>
                  <a:lnTo>
                    <a:pt x="5911" y="1710"/>
                  </a:lnTo>
                  <a:lnTo>
                    <a:pt x="5984" y="1759"/>
                  </a:lnTo>
                  <a:lnTo>
                    <a:pt x="6033" y="1857"/>
                  </a:lnTo>
                  <a:lnTo>
                    <a:pt x="6057" y="1930"/>
                  </a:lnTo>
                  <a:lnTo>
                    <a:pt x="6057" y="12432"/>
                  </a:lnTo>
                  <a:lnTo>
                    <a:pt x="6033" y="12529"/>
                  </a:lnTo>
                  <a:lnTo>
                    <a:pt x="5984" y="12603"/>
                  </a:lnTo>
                  <a:lnTo>
                    <a:pt x="5911" y="12652"/>
                  </a:lnTo>
                  <a:lnTo>
                    <a:pt x="5813" y="12676"/>
                  </a:lnTo>
                  <a:lnTo>
                    <a:pt x="5715" y="12652"/>
                  </a:lnTo>
                  <a:lnTo>
                    <a:pt x="5642" y="12603"/>
                  </a:lnTo>
                  <a:lnTo>
                    <a:pt x="5593" y="12529"/>
                  </a:lnTo>
                  <a:lnTo>
                    <a:pt x="5569" y="12432"/>
                  </a:lnTo>
                  <a:lnTo>
                    <a:pt x="5569" y="1930"/>
                  </a:lnTo>
                  <a:lnTo>
                    <a:pt x="5593" y="1857"/>
                  </a:lnTo>
                  <a:lnTo>
                    <a:pt x="5642" y="1759"/>
                  </a:lnTo>
                  <a:lnTo>
                    <a:pt x="5715" y="1710"/>
                  </a:lnTo>
                  <a:lnTo>
                    <a:pt x="5813" y="1686"/>
                  </a:lnTo>
                  <a:close/>
                  <a:moveTo>
                    <a:pt x="9013" y="1686"/>
                  </a:moveTo>
                  <a:lnTo>
                    <a:pt x="9110" y="1710"/>
                  </a:lnTo>
                  <a:lnTo>
                    <a:pt x="9183" y="1759"/>
                  </a:lnTo>
                  <a:lnTo>
                    <a:pt x="9232" y="1857"/>
                  </a:lnTo>
                  <a:lnTo>
                    <a:pt x="9257" y="1930"/>
                  </a:lnTo>
                  <a:lnTo>
                    <a:pt x="9257" y="12432"/>
                  </a:lnTo>
                  <a:lnTo>
                    <a:pt x="9232" y="12529"/>
                  </a:lnTo>
                  <a:lnTo>
                    <a:pt x="9183" y="12603"/>
                  </a:lnTo>
                  <a:lnTo>
                    <a:pt x="9110" y="12652"/>
                  </a:lnTo>
                  <a:lnTo>
                    <a:pt x="9013" y="12676"/>
                  </a:lnTo>
                  <a:lnTo>
                    <a:pt x="8915" y="12652"/>
                  </a:lnTo>
                  <a:lnTo>
                    <a:pt x="8842" y="12603"/>
                  </a:lnTo>
                  <a:lnTo>
                    <a:pt x="8793" y="12529"/>
                  </a:lnTo>
                  <a:lnTo>
                    <a:pt x="8768" y="12432"/>
                  </a:lnTo>
                  <a:lnTo>
                    <a:pt x="8768" y="1930"/>
                  </a:lnTo>
                  <a:lnTo>
                    <a:pt x="8793" y="1857"/>
                  </a:lnTo>
                  <a:lnTo>
                    <a:pt x="8842" y="1759"/>
                  </a:lnTo>
                  <a:lnTo>
                    <a:pt x="8915" y="1710"/>
                  </a:lnTo>
                  <a:lnTo>
                    <a:pt x="9013" y="1686"/>
                  </a:lnTo>
                  <a:close/>
                  <a:moveTo>
                    <a:pt x="0" y="0"/>
                  </a:moveTo>
                  <a:lnTo>
                    <a:pt x="0" y="13873"/>
                  </a:lnTo>
                  <a:lnTo>
                    <a:pt x="0" y="13970"/>
                  </a:lnTo>
                  <a:lnTo>
                    <a:pt x="49" y="14068"/>
                  </a:lnTo>
                  <a:lnTo>
                    <a:pt x="74" y="14141"/>
                  </a:lnTo>
                  <a:lnTo>
                    <a:pt x="147" y="14215"/>
                  </a:lnTo>
                  <a:lnTo>
                    <a:pt x="220" y="14263"/>
                  </a:lnTo>
                  <a:lnTo>
                    <a:pt x="294" y="14312"/>
                  </a:lnTo>
                  <a:lnTo>
                    <a:pt x="391" y="14337"/>
                  </a:lnTo>
                  <a:lnTo>
                    <a:pt x="489" y="14361"/>
                  </a:lnTo>
                  <a:lnTo>
                    <a:pt x="11137" y="14361"/>
                  </a:lnTo>
                  <a:lnTo>
                    <a:pt x="11235" y="14337"/>
                  </a:lnTo>
                  <a:lnTo>
                    <a:pt x="11333" y="14312"/>
                  </a:lnTo>
                  <a:lnTo>
                    <a:pt x="11406" y="14263"/>
                  </a:lnTo>
                  <a:lnTo>
                    <a:pt x="11479" y="14215"/>
                  </a:lnTo>
                  <a:lnTo>
                    <a:pt x="11553" y="14141"/>
                  </a:lnTo>
                  <a:lnTo>
                    <a:pt x="11577" y="14068"/>
                  </a:lnTo>
                  <a:lnTo>
                    <a:pt x="11626" y="13970"/>
                  </a:lnTo>
                  <a:lnTo>
                    <a:pt x="11626" y="13873"/>
                  </a:lnTo>
                  <a:lnTo>
                    <a:pt x="11626" y="0"/>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487" name="Google Shape;487;p39"/>
          <p:cNvGrpSpPr/>
          <p:nvPr/>
        </p:nvGrpSpPr>
        <p:grpSpPr>
          <a:xfrm>
            <a:off x="1842457" y="4202407"/>
            <a:ext cx="391404" cy="254900"/>
            <a:chOff x="1241275" y="3718400"/>
            <a:chExt cx="450650" cy="302875"/>
          </a:xfrm>
          <a:solidFill>
            <a:srgbClr val="00B0F0"/>
          </a:solidFill>
        </p:grpSpPr>
        <p:sp>
          <p:nvSpPr>
            <p:cNvPr id="488" name="Google Shape;488;p39"/>
            <p:cNvSpPr/>
            <p:nvPr/>
          </p:nvSpPr>
          <p:spPr>
            <a:xfrm>
              <a:off x="1241275" y="3718400"/>
              <a:ext cx="450650" cy="302875"/>
            </a:xfrm>
            <a:custGeom>
              <a:avLst/>
              <a:gdLst/>
              <a:ahLst/>
              <a:cxnLst/>
              <a:rect l="l" t="t" r="r" b="b"/>
              <a:pathLst>
                <a:path w="18026" h="12115" extrusionOk="0">
                  <a:moveTo>
                    <a:pt x="17048" y="977"/>
                  </a:moveTo>
                  <a:lnTo>
                    <a:pt x="17048" y="3127"/>
                  </a:lnTo>
                  <a:lnTo>
                    <a:pt x="978" y="3127"/>
                  </a:lnTo>
                  <a:lnTo>
                    <a:pt x="978" y="977"/>
                  </a:lnTo>
                  <a:close/>
                  <a:moveTo>
                    <a:pt x="17048" y="5447"/>
                  </a:moveTo>
                  <a:lnTo>
                    <a:pt x="17048" y="11137"/>
                  </a:lnTo>
                  <a:lnTo>
                    <a:pt x="978" y="11137"/>
                  </a:lnTo>
                  <a:lnTo>
                    <a:pt x="978" y="5447"/>
                  </a:lnTo>
                  <a:close/>
                  <a:moveTo>
                    <a:pt x="978" y="1"/>
                  </a:moveTo>
                  <a:lnTo>
                    <a:pt x="782" y="25"/>
                  </a:lnTo>
                  <a:lnTo>
                    <a:pt x="587" y="74"/>
                  </a:lnTo>
                  <a:lnTo>
                    <a:pt x="416" y="172"/>
                  </a:lnTo>
                  <a:lnTo>
                    <a:pt x="294" y="294"/>
                  </a:lnTo>
                  <a:lnTo>
                    <a:pt x="172" y="440"/>
                  </a:lnTo>
                  <a:lnTo>
                    <a:pt x="74" y="611"/>
                  </a:lnTo>
                  <a:lnTo>
                    <a:pt x="25" y="782"/>
                  </a:lnTo>
                  <a:lnTo>
                    <a:pt x="1" y="977"/>
                  </a:lnTo>
                  <a:lnTo>
                    <a:pt x="1" y="11137"/>
                  </a:lnTo>
                  <a:lnTo>
                    <a:pt x="25" y="11333"/>
                  </a:lnTo>
                  <a:lnTo>
                    <a:pt x="74" y="11504"/>
                  </a:lnTo>
                  <a:lnTo>
                    <a:pt x="172" y="11675"/>
                  </a:lnTo>
                  <a:lnTo>
                    <a:pt x="294" y="11821"/>
                  </a:lnTo>
                  <a:lnTo>
                    <a:pt x="416" y="11943"/>
                  </a:lnTo>
                  <a:lnTo>
                    <a:pt x="587" y="12041"/>
                  </a:lnTo>
                  <a:lnTo>
                    <a:pt x="782" y="12090"/>
                  </a:lnTo>
                  <a:lnTo>
                    <a:pt x="978" y="12114"/>
                  </a:lnTo>
                  <a:lnTo>
                    <a:pt x="17048" y="12114"/>
                  </a:lnTo>
                  <a:lnTo>
                    <a:pt x="17243" y="12090"/>
                  </a:lnTo>
                  <a:lnTo>
                    <a:pt x="17439" y="12041"/>
                  </a:lnTo>
                  <a:lnTo>
                    <a:pt x="17610" y="11943"/>
                  </a:lnTo>
                  <a:lnTo>
                    <a:pt x="17732" y="11821"/>
                  </a:lnTo>
                  <a:lnTo>
                    <a:pt x="17854" y="11675"/>
                  </a:lnTo>
                  <a:lnTo>
                    <a:pt x="17952" y="11504"/>
                  </a:lnTo>
                  <a:lnTo>
                    <a:pt x="18001" y="11333"/>
                  </a:lnTo>
                  <a:lnTo>
                    <a:pt x="18025" y="11137"/>
                  </a:lnTo>
                  <a:lnTo>
                    <a:pt x="18025" y="977"/>
                  </a:lnTo>
                  <a:lnTo>
                    <a:pt x="18001" y="782"/>
                  </a:lnTo>
                  <a:lnTo>
                    <a:pt x="17952" y="611"/>
                  </a:lnTo>
                  <a:lnTo>
                    <a:pt x="17854" y="440"/>
                  </a:lnTo>
                  <a:lnTo>
                    <a:pt x="17732" y="294"/>
                  </a:lnTo>
                  <a:lnTo>
                    <a:pt x="17610" y="172"/>
                  </a:lnTo>
                  <a:lnTo>
                    <a:pt x="17439" y="74"/>
                  </a:lnTo>
                  <a:lnTo>
                    <a:pt x="17243" y="25"/>
                  </a:lnTo>
                  <a:lnTo>
                    <a:pt x="17048" y="1"/>
                  </a:lnTo>
                  <a:close/>
                </a:path>
              </a:pathLst>
            </a:custGeom>
            <a:grpFill/>
            <a:ln>
              <a:noFill/>
            </a:ln>
          </p:spPr>
          <p:txBody>
            <a:bodyPr spcFirstLastPara="1" wrap="square" lIns="121900" tIns="121900" rIns="121900" bIns="121900" anchor="ctr" anchorCtr="0">
              <a:noAutofit/>
            </a:bodyPr>
            <a:lstStyle/>
            <a:p>
              <a:endParaRPr sz="2400"/>
            </a:p>
          </p:txBody>
        </p:sp>
        <p:sp>
          <p:nvSpPr>
            <p:cNvPr id="489" name="Google Shape;489;p39"/>
            <p:cNvSpPr/>
            <p:nvPr/>
          </p:nvSpPr>
          <p:spPr>
            <a:xfrm>
              <a:off x="1293175" y="3895475"/>
              <a:ext cx="174050" cy="12225"/>
            </a:xfrm>
            <a:custGeom>
              <a:avLst/>
              <a:gdLst/>
              <a:ahLst/>
              <a:cxnLst/>
              <a:rect l="l" t="t" r="r" b="b"/>
              <a:pathLst>
                <a:path w="6962" h="489" extrusionOk="0">
                  <a:moveTo>
                    <a:pt x="245" y="0"/>
                  </a:moveTo>
                  <a:lnTo>
                    <a:pt x="147" y="25"/>
                  </a:lnTo>
                  <a:lnTo>
                    <a:pt x="74" y="74"/>
                  </a:lnTo>
                  <a:lnTo>
                    <a:pt x="25" y="147"/>
                  </a:lnTo>
                  <a:lnTo>
                    <a:pt x="1" y="244"/>
                  </a:lnTo>
                  <a:lnTo>
                    <a:pt x="25" y="342"/>
                  </a:lnTo>
                  <a:lnTo>
                    <a:pt x="74" y="415"/>
                  </a:lnTo>
                  <a:lnTo>
                    <a:pt x="147" y="464"/>
                  </a:lnTo>
                  <a:lnTo>
                    <a:pt x="245" y="489"/>
                  </a:lnTo>
                  <a:lnTo>
                    <a:pt x="6717" y="489"/>
                  </a:lnTo>
                  <a:lnTo>
                    <a:pt x="6815" y="464"/>
                  </a:lnTo>
                  <a:lnTo>
                    <a:pt x="6888" y="415"/>
                  </a:lnTo>
                  <a:lnTo>
                    <a:pt x="6961" y="342"/>
                  </a:lnTo>
                  <a:lnTo>
                    <a:pt x="6961" y="244"/>
                  </a:lnTo>
                  <a:lnTo>
                    <a:pt x="6961" y="147"/>
                  </a:lnTo>
                  <a:lnTo>
                    <a:pt x="6888" y="74"/>
                  </a:lnTo>
                  <a:lnTo>
                    <a:pt x="6815" y="25"/>
                  </a:lnTo>
                  <a:lnTo>
                    <a:pt x="6717" y="0"/>
                  </a:lnTo>
                  <a:close/>
                </a:path>
              </a:pathLst>
            </a:custGeom>
            <a:grpFill/>
            <a:ln>
              <a:noFill/>
            </a:ln>
          </p:spPr>
          <p:txBody>
            <a:bodyPr spcFirstLastPara="1" wrap="square" lIns="121900" tIns="121900" rIns="121900" bIns="121900" anchor="ctr" anchorCtr="0">
              <a:noAutofit/>
            </a:bodyPr>
            <a:lstStyle/>
            <a:p>
              <a:endParaRPr sz="2400"/>
            </a:p>
          </p:txBody>
        </p:sp>
        <p:sp>
          <p:nvSpPr>
            <p:cNvPr id="490" name="Google Shape;490;p39"/>
            <p:cNvSpPr/>
            <p:nvPr/>
          </p:nvSpPr>
          <p:spPr>
            <a:xfrm>
              <a:off x="1293175" y="3935775"/>
              <a:ext cx="122750" cy="12225"/>
            </a:xfrm>
            <a:custGeom>
              <a:avLst/>
              <a:gdLst/>
              <a:ahLst/>
              <a:cxnLst/>
              <a:rect l="l" t="t" r="r" b="b"/>
              <a:pathLst>
                <a:path w="4910" h="489" extrusionOk="0">
                  <a:moveTo>
                    <a:pt x="245" y="0"/>
                  </a:moveTo>
                  <a:lnTo>
                    <a:pt x="147" y="25"/>
                  </a:lnTo>
                  <a:lnTo>
                    <a:pt x="74" y="73"/>
                  </a:lnTo>
                  <a:lnTo>
                    <a:pt x="25" y="147"/>
                  </a:lnTo>
                  <a:lnTo>
                    <a:pt x="1" y="244"/>
                  </a:lnTo>
                  <a:lnTo>
                    <a:pt x="25" y="342"/>
                  </a:lnTo>
                  <a:lnTo>
                    <a:pt x="74" y="415"/>
                  </a:lnTo>
                  <a:lnTo>
                    <a:pt x="147" y="464"/>
                  </a:lnTo>
                  <a:lnTo>
                    <a:pt x="245" y="489"/>
                  </a:lnTo>
                  <a:lnTo>
                    <a:pt x="4666" y="489"/>
                  </a:lnTo>
                  <a:lnTo>
                    <a:pt x="4763" y="464"/>
                  </a:lnTo>
                  <a:lnTo>
                    <a:pt x="4837" y="415"/>
                  </a:lnTo>
                  <a:lnTo>
                    <a:pt x="4885" y="342"/>
                  </a:lnTo>
                  <a:lnTo>
                    <a:pt x="4910" y="244"/>
                  </a:lnTo>
                  <a:lnTo>
                    <a:pt x="4885" y="147"/>
                  </a:lnTo>
                  <a:lnTo>
                    <a:pt x="4837" y="73"/>
                  </a:lnTo>
                  <a:lnTo>
                    <a:pt x="4763" y="25"/>
                  </a:lnTo>
                  <a:lnTo>
                    <a:pt x="4666" y="0"/>
                  </a:lnTo>
                  <a:close/>
                </a:path>
              </a:pathLst>
            </a:custGeom>
            <a:grpFill/>
            <a:ln>
              <a:noFill/>
            </a:ln>
          </p:spPr>
          <p:txBody>
            <a:bodyPr spcFirstLastPara="1" wrap="square" lIns="121900" tIns="121900" rIns="121900" bIns="121900" anchor="ctr" anchorCtr="0">
              <a:noAutofit/>
            </a:bodyPr>
            <a:lstStyle/>
            <a:p>
              <a:endParaRPr sz="2400"/>
            </a:p>
          </p:txBody>
        </p:sp>
        <p:sp>
          <p:nvSpPr>
            <p:cNvPr id="491" name="Google Shape;491;p39"/>
            <p:cNvSpPr/>
            <p:nvPr/>
          </p:nvSpPr>
          <p:spPr>
            <a:xfrm>
              <a:off x="1570375" y="3901575"/>
              <a:ext cx="62300" cy="40325"/>
            </a:xfrm>
            <a:custGeom>
              <a:avLst/>
              <a:gdLst/>
              <a:ahLst/>
              <a:cxnLst/>
              <a:rect l="l" t="t" r="r" b="b"/>
              <a:pathLst>
                <a:path w="2492" h="1613" extrusionOk="0">
                  <a:moveTo>
                    <a:pt x="392" y="0"/>
                  </a:moveTo>
                  <a:lnTo>
                    <a:pt x="294" y="25"/>
                  </a:lnTo>
                  <a:lnTo>
                    <a:pt x="221" y="74"/>
                  </a:lnTo>
                  <a:lnTo>
                    <a:pt x="147" y="147"/>
                  </a:lnTo>
                  <a:lnTo>
                    <a:pt x="99" y="220"/>
                  </a:lnTo>
                  <a:lnTo>
                    <a:pt x="50" y="294"/>
                  </a:lnTo>
                  <a:lnTo>
                    <a:pt x="25" y="391"/>
                  </a:lnTo>
                  <a:lnTo>
                    <a:pt x="1" y="489"/>
                  </a:lnTo>
                  <a:lnTo>
                    <a:pt x="1" y="1124"/>
                  </a:lnTo>
                  <a:lnTo>
                    <a:pt x="25" y="1222"/>
                  </a:lnTo>
                  <a:lnTo>
                    <a:pt x="50" y="1319"/>
                  </a:lnTo>
                  <a:lnTo>
                    <a:pt x="99" y="1393"/>
                  </a:lnTo>
                  <a:lnTo>
                    <a:pt x="147" y="1466"/>
                  </a:lnTo>
                  <a:lnTo>
                    <a:pt x="221" y="1515"/>
                  </a:lnTo>
                  <a:lnTo>
                    <a:pt x="294" y="1564"/>
                  </a:lnTo>
                  <a:lnTo>
                    <a:pt x="392" y="1588"/>
                  </a:lnTo>
                  <a:lnTo>
                    <a:pt x="489" y="1612"/>
                  </a:lnTo>
                  <a:lnTo>
                    <a:pt x="2004" y="1612"/>
                  </a:lnTo>
                  <a:lnTo>
                    <a:pt x="2101" y="1588"/>
                  </a:lnTo>
                  <a:lnTo>
                    <a:pt x="2199" y="1564"/>
                  </a:lnTo>
                  <a:lnTo>
                    <a:pt x="2272" y="1515"/>
                  </a:lnTo>
                  <a:lnTo>
                    <a:pt x="2345" y="1466"/>
                  </a:lnTo>
                  <a:lnTo>
                    <a:pt x="2394" y="1393"/>
                  </a:lnTo>
                  <a:lnTo>
                    <a:pt x="2443" y="1319"/>
                  </a:lnTo>
                  <a:lnTo>
                    <a:pt x="2492" y="1222"/>
                  </a:lnTo>
                  <a:lnTo>
                    <a:pt x="2492" y="1124"/>
                  </a:lnTo>
                  <a:lnTo>
                    <a:pt x="2492" y="489"/>
                  </a:lnTo>
                  <a:lnTo>
                    <a:pt x="2492" y="391"/>
                  </a:lnTo>
                  <a:lnTo>
                    <a:pt x="2443" y="294"/>
                  </a:lnTo>
                  <a:lnTo>
                    <a:pt x="2394" y="220"/>
                  </a:lnTo>
                  <a:lnTo>
                    <a:pt x="2345" y="147"/>
                  </a:lnTo>
                  <a:lnTo>
                    <a:pt x="2272" y="74"/>
                  </a:lnTo>
                  <a:lnTo>
                    <a:pt x="2199" y="25"/>
                  </a:lnTo>
                  <a:lnTo>
                    <a:pt x="2101" y="0"/>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492" name="Google Shape;492;p39"/>
          <p:cNvGrpSpPr/>
          <p:nvPr/>
        </p:nvGrpSpPr>
        <p:grpSpPr>
          <a:xfrm>
            <a:off x="2433234" y="4182882"/>
            <a:ext cx="380765" cy="294455"/>
            <a:chOff x="1921475" y="3695200"/>
            <a:chExt cx="438400" cy="349875"/>
          </a:xfrm>
          <a:solidFill>
            <a:srgbClr val="00B0F0"/>
          </a:solidFill>
        </p:grpSpPr>
        <p:sp>
          <p:nvSpPr>
            <p:cNvPr id="493" name="Google Shape;493;p39"/>
            <p:cNvSpPr/>
            <p:nvPr/>
          </p:nvSpPr>
          <p:spPr>
            <a:xfrm>
              <a:off x="2246900" y="3992550"/>
              <a:ext cx="52525" cy="52525"/>
            </a:xfrm>
            <a:custGeom>
              <a:avLst/>
              <a:gdLst/>
              <a:ahLst/>
              <a:cxnLst/>
              <a:rect l="l" t="t" r="r" b="b"/>
              <a:pathLst>
                <a:path w="2101" h="2101" extrusionOk="0">
                  <a:moveTo>
                    <a:pt x="831" y="1"/>
                  </a:moveTo>
                  <a:lnTo>
                    <a:pt x="636" y="74"/>
                  </a:lnTo>
                  <a:lnTo>
                    <a:pt x="465" y="171"/>
                  </a:lnTo>
                  <a:lnTo>
                    <a:pt x="318" y="294"/>
                  </a:lnTo>
                  <a:lnTo>
                    <a:pt x="172" y="440"/>
                  </a:lnTo>
                  <a:lnTo>
                    <a:pt x="74" y="636"/>
                  </a:lnTo>
                  <a:lnTo>
                    <a:pt x="25" y="831"/>
                  </a:lnTo>
                  <a:lnTo>
                    <a:pt x="1" y="1051"/>
                  </a:lnTo>
                  <a:lnTo>
                    <a:pt x="25" y="1246"/>
                  </a:lnTo>
                  <a:lnTo>
                    <a:pt x="74" y="1441"/>
                  </a:lnTo>
                  <a:lnTo>
                    <a:pt x="172" y="1637"/>
                  </a:lnTo>
                  <a:lnTo>
                    <a:pt x="318" y="1783"/>
                  </a:lnTo>
                  <a:lnTo>
                    <a:pt x="465" y="1906"/>
                  </a:lnTo>
                  <a:lnTo>
                    <a:pt x="636" y="2003"/>
                  </a:lnTo>
                  <a:lnTo>
                    <a:pt x="831" y="2076"/>
                  </a:lnTo>
                  <a:lnTo>
                    <a:pt x="1051" y="2101"/>
                  </a:lnTo>
                  <a:lnTo>
                    <a:pt x="1271" y="2076"/>
                  </a:lnTo>
                  <a:lnTo>
                    <a:pt x="1466" y="2003"/>
                  </a:lnTo>
                  <a:lnTo>
                    <a:pt x="1637" y="1906"/>
                  </a:lnTo>
                  <a:lnTo>
                    <a:pt x="1783" y="1783"/>
                  </a:lnTo>
                  <a:lnTo>
                    <a:pt x="1930" y="1637"/>
                  </a:lnTo>
                  <a:lnTo>
                    <a:pt x="2028" y="1441"/>
                  </a:lnTo>
                  <a:lnTo>
                    <a:pt x="2077" y="1246"/>
                  </a:lnTo>
                  <a:lnTo>
                    <a:pt x="2101" y="1051"/>
                  </a:lnTo>
                  <a:lnTo>
                    <a:pt x="2077" y="831"/>
                  </a:lnTo>
                  <a:lnTo>
                    <a:pt x="2028" y="636"/>
                  </a:lnTo>
                  <a:lnTo>
                    <a:pt x="1930" y="440"/>
                  </a:lnTo>
                  <a:lnTo>
                    <a:pt x="1783" y="294"/>
                  </a:lnTo>
                  <a:lnTo>
                    <a:pt x="1637" y="171"/>
                  </a:lnTo>
                  <a:lnTo>
                    <a:pt x="1466" y="74"/>
                  </a:lnTo>
                  <a:lnTo>
                    <a:pt x="1271" y="1"/>
                  </a:lnTo>
                  <a:close/>
                </a:path>
              </a:pathLst>
            </a:custGeom>
            <a:grpFill/>
            <a:ln>
              <a:noFill/>
            </a:ln>
          </p:spPr>
          <p:txBody>
            <a:bodyPr spcFirstLastPara="1" wrap="square" lIns="121900" tIns="121900" rIns="121900" bIns="121900" anchor="ctr" anchorCtr="0">
              <a:noAutofit/>
            </a:bodyPr>
            <a:lstStyle/>
            <a:p>
              <a:endParaRPr sz="2400"/>
            </a:p>
          </p:txBody>
        </p:sp>
        <p:sp>
          <p:nvSpPr>
            <p:cNvPr id="494" name="Google Shape;494;p39"/>
            <p:cNvSpPr/>
            <p:nvPr/>
          </p:nvSpPr>
          <p:spPr>
            <a:xfrm>
              <a:off x="2033800" y="3992550"/>
              <a:ext cx="52550" cy="52525"/>
            </a:xfrm>
            <a:custGeom>
              <a:avLst/>
              <a:gdLst/>
              <a:ahLst/>
              <a:cxnLst/>
              <a:rect l="l" t="t" r="r" b="b"/>
              <a:pathLst>
                <a:path w="2102" h="2101" extrusionOk="0">
                  <a:moveTo>
                    <a:pt x="831" y="1"/>
                  </a:moveTo>
                  <a:lnTo>
                    <a:pt x="636" y="74"/>
                  </a:lnTo>
                  <a:lnTo>
                    <a:pt x="465" y="171"/>
                  </a:lnTo>
                  <a:lnTo>
                    <a:pt x="318" y="294"/>
                  </a:lnTo>
                  <a:lnTo>
                    <a:pt x="172" y="440"/>
                  </a:lnTo>
                  <a:lnTo>
                    <a:pt x="74" y="636"/>
                  </a:lnTo>
                  <a:lnTo>
                    <a:pt x="25" y="831"/>
                  </a:lnTo>
                  <a:lnTo>
                    <a:pt x="1" y="1051"/>
                  </a:lnTo>
                  <a:lnTo>
                    <a:pt x="25" y="1246"/>
                  </a:lnTo>
                  <a:lnTo>
                    <a:pt x="74" y="1441"/>
                  </a:lnTo>
                  <a:lnTo>
                    <a:pt x="172" y="1637"/>
                  </a:lnTo>
                  <a:lnTo>
                    <a:pt x="318" y="1783"/>
                  </a:lnTo>
                  <a:lnTo>
                    <a:pt x="465" y="1906"/>
                  </a:lnTo>
                  <a:lnTo>
                    <a:pt x="636" y="2003"/>
                  </a:lnTo>
                  <a:lnTo>
                    <a:pt x="831" y="2076"/>
                  </a:lnTo>
                  <a:lnTo>
                    <a:pt x="1051" y="2101"/>
                  </a:lnTo>
                  <a:lnTo>
                    <a:pt x="1271" y="2076"/>
                  </a:lnTo>
                  <a:lnTo>
                    <a:pt x="1466" y="2003"/>
                  </a:lnTo>
                  <a:lnTo>
                    <a:pt x="1637" y="1906"/>
                  </a:lnTo>
                  <a:lnTo>
                    <a:pt x="1784" y="1783"/>
                  </a:lnTo>
                  <a:lnTo>
                    <a:pt x="1930" y="1637"/>
                  </a:lnTo>
                  <a:lnTo>
                    <a:pt x="2028" y="1441"/>
                  </a:lnTo>
                  <a:lnTo>
                    <a:pt x="2077" y="1246"/>
                  </a:lnTo>
                  <a:lnTo>
                    <a:pt x="2101" y="1051"/>
                  </a:lnTo>
                  <a:lnTo>
                    <a:pt x="2077" y="831"/>
                  </a:lnTo>
                  <a:lnTo>
                    <a:pt x="2028" y="636"/>
                  </a:lnTo>
                  <a:lnTo>
                    <a:pt x="1930" y="440"/>
                  </a:lnTo>
                  <a:lnTo>
                    <a:pt x="1784" y="294"/>
                  </a:lnTo>
                  <a:lnTo>
                    <a:pt x="1637" y="171"/>
                  </a:lnTo>
                  <a:lnTo>
                    <a:pt x="1466" y="74"/>
                  </a:lnTo>
                  <a:lnTo>
                    <a:pt x="1271" y="1"/>
                  </a:lnTo>
                  <a:close/>
                </a:path>
              </a:pathLst>
            </a:custGeom>
            <a:grpFill/>
            <a:ln>
              <a:noFill/>
            </a:ln>
          </p:spPr>
          <p:txBody>
            <a:bodyPr spcFirstLastPara="1" wrap="square" lIns="121900" tIns="121900" rIns="121900" bIns="121900" anchor="ctr" anchorCtr="0">
              <a:noAutofit/>
            </a:bodyPr>
            <a:lstStyle/>
            <a:p>
              <a:endParaRPr sz="2400"/>
            </a:p>
          </p:txBody>
        </p:sp>
        <p:sp>
          <p:nvSpPr>
            <p:cNvPr id="495" name="Google Shape;495;p39"/>
            <p:cNvSpPr/>
            <p:nvPr/>
          </p:nvSpPr>
          <p:spPr>
            <a:xfrm>
              <a:off x="1921475" y="3695200"/>
              <a:ext cx="438400" cy="297975"/>
            </a:xfrm>
            <a:custGeom>
              <a:avLst/>
              <a:gdLst/>
              <a:ahLst/>
              <a:cxnLst/>
              <a:rect l="l" t="t" r="r" b="b"/>
              <a:pathLst>
                <a:path w="17536" h="11919" extrusionOk="0">
                  <a:moveTo>
                    <a:pt x="15729" y="3371"/>
                  </a:moveTo>
                  <a:lnTo>
                    <a:pt x="15826" y="3395"/>
                  </a:lnTo>
                  <a:lnTo>
                    <a:pt x="15899" y="3444"/>
                  </a:lnTo>
                  <a:lnTo>
                    <a:pt x="15948" y="3517"/>
                  </a:lnTo>
                  <a:lnTo>
                    <a:pt x="15973" y="3615"/>
                  </a:lnTo>
                  <a:lnTo>
                    <a:pt x="15948" y="3713"/>
                  </a:lnTo>
                  <a:lnTo>
                    <a:pt x="13994" y="8060"/>
                  </a:lnTo>
                  <a:lnTo>
                    <a:pt x="13946" y="8133"/>
                  </a:lnTo>
                  <a:lnTo>
                    <a:pt x="13897" y="8158"/>
                  </a:lnTo>
                  <a:lnTo>
                    <a:pt x="13848" y="8207"/>
                  </a:lnTo>
                  <a:lnTo>
                    <a:pt x="13775" y="8207"/>
                  </a:lnTo>
                  <a:lnTo>
                    <a:pt x="13677" y="8182"/>
                  </a:lnTo>
                  <a:lnTo>
                    <a:pt x="13604" y="8133"/>
                  </a:lnTo>
                  <a:lnTo>
                    <a:pt x="13555" y="8036"/>
                  </a:lnTo>
                  <a:lnTo>
                    <a:pt x="13530" y="7962"/>
                  </a:lnTo>
                  <a:lnTo>
                    <a:pt x="13555" y="7865"/>
                  </a:lnTo>
                  <a:lnTo>
                    <a:pt x="15509" y="3517"/>
                  </a:lnTo>
                  <a:lnTo>
                    <a:pt x="15558" y="3420"/>
                  </a:lnTo>
                  <a:lnTo>
                    <a:pt x="15631" y="3371"/>
                  </a:lnTo>
                  <a:close/>
                  <a:moveTo>
                    <a:pt x="13628" y="3273"/>
                  </a:moveTo>
                  <a:lnTo>
                    <a:pt x="13726" y="3298"/>
                  </a:lnTo>
                  <a:lnTo>
                    <a:pt x="13824" y="3322"/>
                  </a:lnTo>
                  <a:lnTo>
                    <a:pt x="13872" y="3395"/>
                  </a:lnTo>
                  <a:lnTo>
                    <a:pt x="13897" y="3493"/>
                  </a:lnTo>
                  <a:lnTo>
                    <a:pt x="13897" y="3591"/>
                  </a:lnTo>
                  <a:lnTo>
                    <a:pt x="12602" y="8158"/>
                  </a:lnTo>
                  <a:lnTo>
                    <a:pt x="12578" y="8231"/>
                  </a:lnTo>
                  <a:lnTo>
                    <a:pt x="12505" y="8304"/>
                  </a:lnTo>
                  <a:lnTo>
                    <a:pt x="12456" y="8329"/>
                  </a:lnTo>
                  <a:lnTo>
                    <a:pt x="12358" y="8353"/>
                  </a:lnTo>
                  <a:lnTo>
                    <a:pt x="12309" y="8329"/>
                  </a:lnTo>
                  <a:lnTo>
                    <a:pt x="12212" y="8304"/>
                  </a:lnTo>
                  <a:lnTo>
                    <a:pt x="12163" y="8231"/>
                  </a:lnTo>
                  <a:lnTo>
                    <a:pt x="12138" y="8133"/>
                  </a:lnTo>
                  <a:lnTo>
                    <a:pt x="12138" y="8036"/>
                  </a:lnTo>
                  <a:lnTo>
                    <a:pt x="13433" y="3469"/>
                  </a:lnTo>
                  <a:lnTo>
                    <a:pt x="13482" y="3371"/>
                  </a:lnTo>
                  <a:lnTo>
                    <a:pt x="13530" y="3298"/>
                  </a:lnTo>
                  <a:lnTo>
                    <a:pt x="13628" y="3273"/>
                  </a:lnTo>
                  <a:close/>
                  <a:moveTo>
                    <a:pt x="11625" y="3200"/>
                  </a:moveTo>
                  <a:lnTo>
                    <a:pt x="11723" y="3224"/>
                  </a:lnTo>
                  <a:lnTo>
                    <a:pt x="11796" y="3298"/>
                  </a:lnTo>
                  <a:lnTo>
                    <a:pt x="11821" y="3371"/>
                  </a:lnTo>
                  <a:lnTo>
                    <a:pt x="11845" y="3469"/>
                  </a:lnTo>
                  <a:lnTo>
                    <a:pt x="11210" y="8280"/>
                  </a:lnTo>
                  <a:lnTo>
                    <a:pt x="11186" y="8353"/>
                  </a:lnTo>
                  <a:lnTo>
                    <a:pt x="11137" y="8426"/>
                  </a:lnTo>
                  <a:lnTo>
                    <a:pt x="11064" y="8475"/>
                  </a:lnTo>
                  <a:lnTo>
                    <a:pt x="10966" y="8500"/>
                  </a:lnTo>
                  <a:lnTo>
                    <a:pt x="10942" y="8500"/>
                  </a:lnTo>
                  <a:lnTo>
                    <a:pt x="10844" y="8451"/>
                  </a:lnTo>
                  <a:lnTo>
                    <a:pt x="10771" y="8402"/>
                  </a:lnTo>
                  <a:lnTo>
                    <a:pt x="10722" y="8304"/>
                  </a:lnTo>
                  <a:lnTo>
                    <a:pt x="10722" y="8207"/>
                  </a:lnTo>
                  <a:lnTo>
                    <a:pt x="11357" y="3420"/>
                  </a:lnTo>
                  <a:lnTo>
                    <a:pt x="11381" y="3322"/>
                  </a:lnTo>
                  <a:lnTo>
                    <a:pt x="11454" y="3249"/>
                  </a:lnTo>
                  <a:lnTo>
                    <a:pt x="11528" y="3200"/>
                  </a:lnTo>
                  <a:close/>
                  <a:moveTo>
                    <a:pt x="9525" y="3102"/>
                  </a:moveTo>
                  <a:lnTo>
                    <a:pt x="9623" y="3127"/>
                  </a:lnTo>
                  <a:lnTo>
                    <a:pt x="9696" y="3175"/>
                  </a:lnTo>
                  <a:lnTo>
                    <a:pt x="9745" y="3249"/>
                  </a:lnTo>
                  <a:lnTo>
                    <a:pt x="9769" y="3346"/>
                  </a:lnTo>
                  <a:lnTo>
                    <a:pt x="9818" y="8378"/>
                  </a:lnTo>
                  <a:lnTo>
                    <a:pt x="9794" y="8475"/>
                  </a:lnTo>
                  <a:lnTo>
                    <a:pt x="9745" y="8573"/>
                  </a:lnTo>
                  <a:lnTo>
                    <a:pt x="9672" y="8622"/>
                  </a:lnTo>
                  <a:lnTo>
                    <a:pt x="9574" y="8646"/>
                  </a:lnTo>
                  <a:lnTo>
                    <a:pt x="9476" y="8622"/>
                  </a:lnTo>
                  <a:lnTo>
                    <a:pt x="9403" y="8573"/>
                  </a:lnTo>
                  <a:lnTo>
                    <a:pt x="9354" y="8475"/>
                  </a:lnTo>
                  <a:lnTo>
                    <a:pt x="9330" y="8402"/>
                  </a:lnTo>
                  <a:lnTo>
                    <a:pt x="9281" y="3346"/>
                  </a:lnTo>
                  <a:lnTo>
                    <a:pt x="9305" y="3273"/>
                  </a:lnTo>
                  <a:lnTo>
                    <a:pt x="9354" y="3175"/>
                  </a:lnTo>
                  <a:lnTo>
                    <a:pt x="9427" y="3127"/>
                  </a:lnTo>
                  <a:lnTo>
                    <a:pt x="9525" y="3102"/>
                  </a:lnTo>
                  <a:close/>
                  <a:moveTo>
                    <a:pt x="7522" y="3029"/>
                  </a:moveTo>
                  <a:lnTo>
                    <a:pt x="7620" y="3078"/>
                  </a:lnTo>
                  <a:lnTo>
                    <a:pt x="7669" y="3151"/>
                  </a:lnTo>
                  <a:lnTo>
                    <a:pt x="7693" y="3249"/>
                  </a:lnTo>
                  <a:lnTo>
                    <a:pt x="8402" y="8500"/>
                  </a:lnTo>
                  <a:lnTo>
                    <a:pt x="8402" y="8597"/>
                  </a:lnTo>
                  <a:lnTo>
                    <a:pt x="8353" y="8671"/>
                  </a:lnTo>
                  <a:lnTo>
                    <a:pt x="8279" y="8744"/>
                  </a:lnTo>
                  <a:lnTo>
                    <a:pt x="8206" y="8768"/>
                  </a:lnTo>
                  <a:lnTo>
                    <a:pt x="8084" y="8768"/>
                  </a:lnTo>
                  <a:lnTo>
                    <a:pt x="8011" y="8720"/>
                  </a:lnTo>
                  <a:lnTo>
                    <a:pt x="7962" y="8646"/>
                  </a:lnTo>
                  <a:lnTo>
                    <a:pt x="7913" y="8573"/>
                  </a:lnTo>
                  <a:lnTo>
                    <a:pt x="7229" y="3298"/>
                  </a:lnTo>
                  <a:lnTo>
                    <a:pt x="7229" y="3200"/>
                  </a:lnTo>
                  <a:lnTo>
                    <a:pt x="7278" y="3127"/>
                  </a:lnTo>
                  <a:lnTo>
                    <a:pt x="7327" y="3053"/>
                  </a:lnTo>
                  <a:lnTo>
                    <a:pt x="7425" y="3029"/>
                  </a:lnTo>
                  <a:close/>
                  <a:moveTo>
                    <a:pt x="5446" y="2956"/>
                  </a:moveTo>
                  <a:lnTo>
                    <a:pt x="5520" y="2980"/>
                  </a:lnTo>
                  <a:lnTo>
                    <a:pt x="5593" y="3053"/>
                  </a:lnTo>
                  <a:lnTo>
                    <a:pt x="5642" y="3127"/>
                  </a:lnTo>
                  <a:lnTo>
                    <a:pt x="7009" y="8622"/>
                  </a:lnTo>
                  <a:lnTo>
                    <a:pt x="7009" y="8720"/>
                  </a:lnTo>
                  <a:lnTo>
                    <a:pt x="6985" y="8793"/>
                  </a:lnTo>
                  <a:lnTo>
                    <a:pt x="6912" y="8866"/>
                  </a:lnTo>
                  <a:lnTo>
                    <a:pt x="6814" y="8915"/>
                  </a:lnTo>
                  <a:lnTo>
                    <a:pt x="6692" y="8915"/>
                  </a:lnTo>
                  <a:lnTo>
                    <a:pt x="6619" y="8866"/>
                  </a:lnTo>
                  <a:lnTo>
                    <a:pt x="6570" y="8817"/>
                  </a:lnTo>
                  <a:lnTo>
                    <a:pt x="6521" y="8744"/>
                  </a:lnTo>
                  <a:lnTo>
                    <a:pt x="5153" y="3249"/>
                  </a:lnTo>
                  <a:lnTo>
                    <a:pt x="5153" y="3151"/>
                  </a:lnTo>
                  <a:lnTo>
                    <a:pt x="5178" y="3053"/>
                  </a:lnTo>
                  <a:lnTo>
                    <a:pt x="5251" y="3005"/>
                  </a:lnTo>
                  <a:lnTo>
                    <a:pt x="5349" y="2956"/>
                  </a:lnTo>
                  <a:close/>
                  <a:moveTo>
                    <a:pt x="391" y="0"/>
                  </a:moveTo>
                  <a:lnTo>
                    <a:pt x="293" y="25"/>
                  </a:lnTo>
                  <a:lnTo>
                    <a:pt x="220" y="74"/>
                  </a:lnTo>
                  <a:lnTo>
                    <a:pt x="147" y="123"/>
                  </a:lnTo>
                  <a:lnTo>
                    <a:pt x="73" y="196"/>
                  </a:lnTo>
                  <a:lnTo>
                    <a:pt x="25" y="294"/>
                  </a:lnTo>
                  <a:lnTo>
                    <a:pt x="0" y="367"/>
                  </a:lnTo>
                  <a:lnTo>
                    <a:pt x="0" y="489"/>
                  </a:lnTo>
                  <a:lnTo>
                    <a:pt x="0" y="587"/>
                  </a:lnTo>
                  <a:lnTo>
                    <a:pt x="25" y="660"/>
                  </a:lnTo>
                  <a:lnTo>
                    <a:pt x="73" y="758"/>
                  </a:lnTo>
                  <a:lnTo>
                    <a:pt x="147" y="831"/>
                  </a:lnTo>
                  <a:lnTo>
                    <a:pt x="220" y="880"/>
                  </a:lnTo>
                  <a:lnTo>
                    <a:pt x="293" y="929"/>
                  </a:lnTo>
                  <a:lnTo>
                    <a:pt x="391" y="953"/>
                  </a:lnTo>
                  <a:lnTo>
                    <a:pt x="489" y="977"/>
                  </a:lnTo>
                  <a:lnTo>
                    <a:pt x="3346" y="977"/>
                  </a:lnTo>
                  <a:lnTo>
                    <a:pt x="5300" y="9281"/>
                  </a:lnTo>
                  <a:lnTo>
                    <a:pt x="4518" y="11235"/>
                  </a:lnTo>
                  <a:lnTo>
                    <a:pt x="4494" y="11357"/>
                  </a:lnTo>
                  <a:lnTo>
                    <a:pt x="4494" y="11479"/>
                  </a:lnTo>
                  <a:lnTo>
                    <a:pt x="4518" y="11577"/>
                  </a:lnTo>
                  <a:lnTo>
                    <a:pt x="4567" y="11699"/>
                  </a:lnTo>
                  <a:lnTo>
                    <a:pt x="4592" y="11724"/>
                  </a:lnTo>
                  <a:lnTo>
                    <a:pt x="4811" y="11577"/>
                  </a:lnTo>
                  <a:lnTo>
                    <a:pt x="5031" y="11479"/>
                  </a:lnTo>
                  <a:lnTo>
                    <a:pt x="5275" y="11406"/>
                  </a:lnTo>
                  <a:lnTo>
                    <a:pt x="5715" y="11406"/>
                  </a:lnTo>
                  <a:lnTo>
                    <a:pt x="5886" y="11430"/>
                  </a:lnTo>
                  <a:lnTo>
                    <a:pt x="6033" y="11479"/>
                  </a:lnTo>
                  <a:lnTo>
                    <a:pt x="6179" y="11528"/>
                  </a:lnTo>
                  <a:lnTo>
                    <a:pt x="6326" y="11601"/>
                  </a:lnTo>
                  <a:lnTo>
                    <a:pt x="6448" y="11699"/>
                  </a:lnTo>
                  <a:lnTo>
                    <a:pt x="6570" y="11797"/>
                  </a:lnTo>
                  <a:lnTo>
                    <a:pt x="6692" y="11919"/>
                  </a:lnTo>
                  <a:lnTo>
                    <a:pt x="12920" y="11919"/>
                  </a:lnTo>
                  <a:lnTo>
                    <a:pt x="13042" y="11797"/>
                  </a:lnTo>
                  <a:lnTo>
                    <a:pt x="13164" y="11699"/>
                  </a:lnTo>
                  <a:lnTo>
                    <a:pt x="13286" y="11601"/>
                  </a:lnTo>
                  <a:lnTo>
                    <a:pt x="13433" y="11528"/>
                  </a:lnTo>
                  <a:lnTo>
                    <a:pt x="13579" y="11479"/>
                  </a:lnTo>
                  <a:lnTo>
                    <a:pt x="13726" y="11430"/>
                  </a:lnTo>
                  <a:lnTo>
                    <a:pt x="13897" y="11406"/>
                  </a:lnTo>
                  <a:lnTo>
                    <a:pt x="14312" y="11406"/>
                  </a:lnTo>
                  <a:lnTo>
                    <a:pt x="14556" y="11479"/>
                  </a:lnTo>
                  <a:lnTo>
                    <a:pt x="14776" y="11553"/>
                  </a:lnTo>
                  <a:lnTo>
                    <a:pt x="14971" y="11699"/>
                  </a:lnTo>
                  <a:lnTo>
                    <a:pt x="15020" y="11553"/>
                  </a:lnTo>
                  <a:lnTo>
                    <a:pt x="15045" y="11430"/>
                  </a:lnTo>
                  <a:lnTo>
                    <a:pt x="15045" y="11308"/>
                  </a:lnTo>
                  <a:lnTo>
                    <a:pt x="15020" y="11235"/>
                  </a:lnTo>
                  <a:lnTo>
                    <a:pt x="14971" y="11137"/>
                  </a:lnTo>
                  <a:lnTo>
                    <a:pt x="14898" y="11064"/>
                  </a:lnTo>
                  <a:lnTo>
                    <a:pt x="14825" y="11015"/>
                  </a:lnTo>
                  <a:lnTo>
                    <a:pt x="14752" y="10966"/>
                  </a:lnTo>
                  <a:lnTo>
                    <a:pt x="14654" y="10942"/>
                  </a:lnTo>
                  <a:lnTo>
                    <a:pt x="5691" y="10942"/>
                  </a:lnTo>
                  <a:lnTo>
                    <a:pt x="6106" y="9916"/>
                  </a:lnTo>
                  <a:lnTo>
                    <a:pt x="6252" y="9941"/>
                  </a:lnTo>
                  <a:lnTo>
                    <a:pt x="6423" y="9941"/>
                  </a:lnTo>
                  <a:lnTo>
                    <a:pt x="13848" y="9257"/>
                  </a:lnTo>
                  <a:lnTo>
                    <a:pt x="14019" y="9232"/>
                  </a:lnTo>
                  <a:lnTo>
                    <a:pt x="14190" y="9159"/>
                  </a:lnTo>
                  <a:lnTo>
                    <a:pt x="14336" y="9086"/>
                  </a:lnTo>
                  <a:lnTo>
                    <a:pt x="14507" y="8988"/>
                  </a:lnTo>
                  <a:lnTo>
                    <a:pt x="14654" y="8890"/>
                  </a:lnTo>
                  <a:lnTo>
                    <a:pt x="14776" y="8768"/>
                  </a:lnTo>
                  <a:lnTo>
                    <a:pt x="14874" y="8622"/>
                  </a:lnTo>
                  <a:lnTo>
                    <a:pt x="14971" y="8475"/>
                  </a:lnTo>
                  <a:lnTo>
                    <a:pt x="17463" y="3151"/>
                  </a:lnTo>
                  <a:lnTo>
                    <a:pt x="17511" y="3005"/>
                  </a:lnTo>
                  <a:lnTo>
                    <a:pt x="17536" y="2882"/>
                  </a:lnTo>
                  <a:lnTo>
                    <a:pt x="17511" y="2760"/>
                  </a:lnTo>
                  <a:lnTo>
                    <a:pt x="17487" y="2638"/>
                  </a:lnTo>
                  <a:lnTo>
                    <a:pt x="17414" y="2565"/>
                  </a:lnTo>
                  <a:lnTo>
                    <a:pt x="17292" y="2492"/>
                  </a:lnTo>
                  <a:lnTo>
                    <a:pt x="17169" y="2443"/>
                  </a:lnTo>
                  <a:lnTo>
                    <a:pt x="17023" y="2418"/>
                  </a:lnTo>
                  <a:lnTo>
                    <a:pt x="4592" y="2003"/>
                  </a:lnTo>
                  <a:lnTo>
                    <a:pt x="4225" y="367"/>
                  </a:lnTo>
                  <a:lnTo>
                    <a:pt x="4152" y="220"/>
                  </a:lnTo>
                  <a:lnTo>
                    <a:pt x="4054" y="98"/>
                  </a:lnTo>
                  <a:lnTo>
                    <a:pt x="3908" y="25"/>
                  </a:lnTo>
                  <a:lnTo>
                    <a:pt x="3737" y="0"/>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496" name="Google Shape;496;p39"/>
          <p:cNvGrpSpPr/>
          <p:nvPr/>
        </p:nvGrpSpPr>
        <p:grpSpPr>
          <a:xfrm>
            <a:off x="3022403" y="4178252"/>
            <a:ext cx="373339" cy="303208"/>
            <a:chOff x="2599825" y="3689700"/>
            <a:chExt cx="429850" cy="360275"/>
          </a:xfrm>
          <a:solidFill>
            <a:srgbClr val="00B0F0"/>
          </a:solidFill>
        </p:grpSpPr>
        <p:sp>
          <p:nvSpPr>
            <p:cNvPr id="497" name="Google Shape;497;p39"/>
            <p:cNvSpPr/>
            <p:nvPr/>
          </p:nvSpPr>
          <p:spPr>
            <a:xfrm>
              <a:off x="2599825" y="3689700"/>
              <a:ext cx="429850" cy="169150"/>
            </a:xfrm>
            <a:custGeom>
              <a:avLst/>
              <a:gdLst/>
              <a:ahLst/>
              <a:cxnLst/>
              <a:rect l="l" t="t" r="r" b="b"/>
              <a:pathLst>
                <a:path w="17194" h="6766" extrusionOk="0">
                  <a:moveTo>
                    <a:pt x="10160" y="978"/>
                  </a:moveTo>
                  <a:lnTo>
                    <a:pt x="10258" y="1002"/>
                  </a:lnTo>
                  <a:lnTo>
                    <a:pt x="10355" y="1026"/>
                  </a:lnTo>
                  <a:lnTo>
                    <a:pt x="10429" y="1075"/>
                  </a:lnTo>
                  <a:lnTo>
                    <a:pt x="10502" y="1124"/>
                  </a:lnTo>
                  <a:lnTo>
                    <a:pt x="10575" y="1197"/>
                  </a:lnTo>
                  <a:lnTo>
                    <a:pt x="10600" y="1295"/>
                  </a:lnTo>
                  <a:lnTo>
                    <a:pt x="10649" y="1368"/>
                  </a:lnTo>
                  <a:lnTo>
                    <a:pt x="10649" y="1466"/>
                  </a:lnTo>
                  <a:lnTo>
                    <a:pt x="10649" y="1881"/>
                  </a:lnTo>
                  <a:lnTo>
                    <a:pt x="6545" y="1881"/>
                  </a:lnTo>
                  <a:lnTo>
                    <a:pt x="6545" y="1466"/>
                  </a:lnTo>
                  <a:lnTo>
                    <a:pt x="6545" y="1368"/>
                  </a:lnTo>
                  <a:lnTo>
                    <a:pt x="6594" y="1295"/>
                  </a:lnTo>
                  <a:lnTo>
                    <a:pt x="6619" y="1197"/>
                  </a:lnTo>
                  <a:lnTo>
                    <a:pt x="6692" y="1124"/>
                  </a:lnTo>
                  <a:lnTo>
                    <a:pt x="6765" y="1075"/>
                  </a:lnTo>
                  <a:lnTo>
                    <a:pt x="6839" y="1026"/>
                  </a:lnTo>
                  <a:lnTo>
                    <a:pt x="6936" y="1002"/>
                  </a:lnTo>
                  <a:lnTo>
                    <a:pt x="7034" y="978"/>
                  </a:lnTo>
                  <a:close/>
                  <a:moveTo>
                    <a:pt x="7034" y="1"/>
                  </a:moveTo>
                  <a:lnTo>
                    <a:pt x="6887" y="25"/>
                  </a:lnTo>
                  <a:lnTo>
                    <a:pt x="6741" y="50"/>
                  </a:lnTo>
                  <a:lnTo>
                    <a:pt x="6472" y="123"/>
                  </a:lnTo>
                  <a:lnTo>
                    <a:pt x="6204" y="269"/>
                  </a:lnTo>
                  <a:lnTo>
                    <a:pt x="6008" y="440"/>
                  </a:lnTo>
                  <a:lnTo>
                    <a:pt x="5813" y="660"/>
                  </a:lnTo>
                  <a:lnTo>
                    <a:pt x="5691" y="904"/>
                  </a:lnTo>
                  <a:lnTo>
                    <a:pt x="5593" y="1173"/>
                  </a:lnTo>
                  <a:lnTo>
                    <a:pt x="5569" y="1320"/>
                  </a:lnTo>
                  <a:lnTo>
                    <a:pt x="5569" y="1466"/>
                  </a:lnTo>
                  <a:lnTo>
                    <a:pt x="5569" y="1881"/>
                  </a:lnTo>
                  <a:lnTo>
                    <a:pt x="391" y="1881"/>
                  </a:lnTo>
                  <a:lnTo>
                    <a:pt x="293" y="1906"/>
                  </a:lnTo>
                  <a:lnTo>
                    <a:pt x="220" y="1955"/>
                  </a:lnTo>
                  <a:lnTo>
                    <a:pt x="147" y="2028"/>
                  </a:lnTo>
                  <a:lnTo>
                    <a:pt x="73" y="2077"/>
                  </a:lnTo>
                  <a:lnTo>
                    <a:pt x="49" y="2174"/>
                  </a:lnTo>
                  <a:lnTo>
                    <a:pt x="0" y="2272"/>
                  </a:lnTo>
                  <a:lnTo>
                    <a:pt x="0" y="2370"/>
                  </a:lnTo>
                  <a:lnTo>
                    <a:pt x="0" y="5789"/>
                  </a:lnTo>
                  <a:lnTo>
                    <a:pt x="24" y="5984"/>
                  </a:lnTo>
                  <a:lnTo>
                    <a:pt x="73" y="6155"/>
                  </a:lnTo>
                  <a:lnTo>
                    <a:pt x="171" y="6326"/>
                  </a:lnTo>
                  <a:lnTo>
                    <a:pt x="293" y="6473"/>
                  </a:lnTo>
                  <a:lnTo>
                    <a:pt x="440" y="6595"/>
                  </a:lnTo>
                  <a:lnTo>
                    <a:pt x="586" y="6693"/>
                  </a:lnTo>
                  <a:lnTo>
                    <a:pt x="782" y="6741"/>
                  </a:lnTo>
                  <a:lnTo>
                    <a:pt x="977" y="6766"/>
                  </a:lnTo>
                  <a:lnTo>
                    <a:pt x="7742" y="6766"/>
                  </a:lnTo>
                  <a:lnTo>
                    <a:pt x="7742" y="6155"/>
                  </a:lnTo>
                  <a:lnTo>
                    <a:pt x="7767" y="6058"/>
                  </a:lnTo>
                  <a:lnTo>
                    <a:pt x="7791" y="5984"/>
                  </a:lnTo>
                  <a:lnTo>
                    <a:pt x="7840" y="5887"/>
                  </a:lnTo>
                  <a:lnTo>
                    <a:pt x="7889" y="5813"/>
                  </a:lnTo>
                  <a:lnTo>
                    <a:pt x="7962" y="5765"/>
                  </a:lnTo>
                  <a:lnTo>
                    <a:pt x="8060" y="5716"/>
                  </a:lnTo>
                  <a:lnTo>
                    <a:pt x="8133" y="5691"/>
                  </a:lnTo>
                  <a:lnTo>
                    <a:pt x="8231" y="5667"/>
                  </a:lnTo>
                  <a:lnTo>
                    <a:pt x="8963" y="5667"/>
                  </a:lnTo>
                  <a:lnTo>
                    <a:pt x="9061" y="5691"/>
                  </a:lnTo>
                  <a:lnTo>
                    <a:pt x="9134" y="5716"/>
                  </a:lnTo>
                  <a:lnTo>
                    <a:pt x="9232" y="5765"/>
                  </a:lnTo>
                  <a:lnTo>
                    <a:pt x="9305" y="5813"/>
                  </a:lnTo>
                  <a:lnTo>
                    <a:pt x="9354" y="5887"/>
                  </a:lnTo>
                  <a:lnTo>
                    <a:pt x="9403" y="5984"/>
                  </a:lnTo>
                  <a:lnTo>
                    <a:pt x="9427" y="6058"/>
                  </a:lnTo>
                  <a:lnTo>
                    <a:pt x="9452" y="6155"/>
                  </a:lnTo>
                  <a:lnTo>
                    <a:pt x="9452" y="6766"/>
                  </a:lnTo>
                  <a:lnTo>
                    <a:pt x="16217" y="6766"/>
                  </a:lnTo>
                  <a:lnTo>
                    <a:pt x="16412" y="6741"/>
                  </a:lnTo>
                  <a:lnTo>
                    <a:pt x="16608" y="6693"/>
                  </a:lnTo>
                  <a:lnTo>
                    <a:pt x="16754" y="6595"/>
                  </a:lnTo>
                  <a:lnTo>
                    <a:pt x="16901" y="6473"/>
                  </a:lnTo>
                  <a:lnTo>
                    <a:pt x="17023" y="6326"/>
                  </a:lnTo>
                  <a:lnTo>
                    <a:pt x="17121" y="6155"/>
                  </a:lnTo>
                  <a:lnTo>
                    <a:pt x="17169" y="5984"/>
                  </a:lnTo>
                  <a:lnTo>
                    <a:pt x="17194" y="5789"/>
                  </a:lnTo>
                  <a:lnTo>
                    <a:pt x="17194" y="2370"/>
                  </a:lnTo>
                  <a:lnTo>
                    <a:pt x="17194" y="2272"/>
                  </a:lnTo>
                  <a:lnTo>
                    <a:pt x="17145" y="2174"/>
                  </a:lnTo>
                  <a:lnTo>
                    <a:pt x="17121" y="2077"/>
                  </a:lnTo>
                  <a:lnTo>
                    <a:pt x="17047" y="2028"/>
                  </a:lnTo>
                  <a:lnTo>
                    <a:pt x="16974" y="1955"/>
                  </a:lnTo>
                  <a:lnTo>
                    <a:pt x="16901" y="1906"/>
                  </a:lnTo>
                  <a:lnTo>
                    <a:pt x="16803" y="1881"/>
                  </a:lnTo>
                  <a:lnTo>
                    <a:pt x="11625" y="1881"/>
                  </a:lnTo>
                  <a:lnTo>
                    <a:pt x="11625" y="1466"/>
                  </a:lnTo>
                  <a:lnTo>
                    <a:pt x="11625" y="1320"/>
                  </a:lnTo>
                  <a:lnTo>
                    <a:pt x="11601" y="1173"/>
                  </a:lnTo>
                  <a:lnTo>
                    <a:pt x="11503" y="904"/>
                  </a:lnTo>
                  <a:lnTo>
                    <a:pt x="11381" y="660"/>
                  </a:lnTo>
                  <a:lnTo>
                    <a:pt x="11186" y="440"/>
                  </a:lnTo>
                  <a:lnTo>
                    <a:pt x="10990" y="269"/>
                  </a:lnTo>
                  <a:lnTo>
                    <a:pt x="10722" y="123"/>
                  </a:lnTo>
                  <a:lnTo>
                    <a:pt x="10453" y="50"/>
                  </a:lnTo>
                  <a:lnTo>
                    <a:pt x="10307" y="25"/>
                  </a:lnTo>
                  <a:lnTo>
                    <a:pt x="10160" y="1"/>
                  </a:lnTo>
                  <a:close/>
                </a:path>
              </a:pathLst>
            </a:custGeom>
            <a:grpFill/>
            <a:ln>
              <a:noFill/>
            </a:ln>
          </p:spPr>
          <p:txBody>
            <a:bodyPr spcFirstLastPara="1" wrap="square" lIns="121900" tIns="121900" rIns="121900" bIns="121900" anchor="ctr" anchorCtr="0">
              <a:noAutofit/>
            </a:bodyPr>
            <a:lstStyle/>
            <a:p>
              <a:endParaRPr sz="2400"/>
            </a:p>
          </p:txBody>
        </p:sp>
        <p:sp>
          <p:nvSpPr>
            <p:cNvPr id="498" name="Google Shape;498;p39"/>
            <p:cNvSpPr/>
            <p:nvPr/>
          </p:nvSpPr>
          <p:spPr>
            <a:xfrm>
              <a:off x="2599825" y="3861275"/>
              <a:ext cx="429850" cy="188700"/>
            </a:xfrm>
            <a:custGeom>
              <a:avLst/>
              <a:gdLst/>
              <a:ahLst/>
              <a:cxnLst/>
              <a:rect l="l" t="t" r="r" b="b"/>
              <a:pathLst>
                <a:path w="17194" h="7548" extrusionOk="0">
                  <a:moveTo>
                    <a:pt x="0" y="1"/>
                  </a:moveTo>
                  <a:lnTo>
                    <a:pt x="0" y="7059"/>
                  </a:lnTo>
                  <a:lnTo>
                    <a:pt x="0" y="7157"/>
                  </a:lnTo>
                  <a:lnTo>
                    <a:pt x="49" y="7230"/>
                  </a:lnTo>
                  <a:lnTo>
                    <a:pt x="73" y="7327"/>
                  </a:lnTo>
                  <a:lnTo>
                    <a:pt x="147" y="7401"/>
                  </a:lnTo>
                  <a:lnTo>
                    <a:pt x="220" y="7450"/>
                  </a:lnTo>
                  <a:lnTo>
                    <a:pt x="293" y="7498"/>
                  </a:lnTo>
                  <a:lnTo>
                    <a:pt x="391" y="7523"/>
                  </a:lnTo>
                  <a:lnTo>
                    <a:pt x="489" y="7547"/>
                  </a:lnTo>
                  <a:lnTo>
                    <a:pt x="16705" y="7547"/>
                  </a:lnTo>
                  <a:lnTo>
                    <a:pt x="16803" y="7523"/>
                  </a:lnTo>
                  <a:lnTo>
                    <a:pt x="16901" y="7498"/>
                  </a:lnTo>
                  <a:lnTo>
                    <a:pt x="16974" y="7450"/>
                  </a:lnTo>
                  <a:lnTo>
                    <a:pt x="17047" y="7401"/>
                  </a:lnTo>
                  <a:lnTo>
                    <a:pt x="17121" y="7327"/>
                  </a:lnTo>
                  <a:lnTo>
                    <a:pt x="17145" y="7230"/>
                  </a:lnTo>
                  <a:lnTo>
                    <a:pt x="17194" y="7157"/>
                  </a:lnTo>
                  <a:lnTo>
                    <a:pt x="17194" y="7059"/>
                  </a:lnTo>
                  <a:lnTo>
                    <a:pt x="17194" y="1"/>
                  </a:lnTo>
                  <a:lnTo>
                    <a:pt x="16974" y="172"/>
                  </a:lnTo>
                  <a:lnTo>
                    <a:pt x="16754" y="294"/>
                  </a:lnTo>
                  <a:lnTo>
                    <a:pt x="16486" y="367"/>
                  </a:lnTo>
                  <a:lnTo>
                    <a:pt x="16217" y="391"/>
                  </a:lnTo>
                  <a:lnTo>
                    <a:pt x="9452" y="391"/>
                  </a:lnTo>
                  <a:lnTo>
                    <a:pt x="9452" y="855"/>
                  </a:lnTo>
                  <a:lnTo>
                    <a:pt x="9427" y="953"/>
                  </a:lnTo>
                  <a:lnTo>
                    <a:pt x="9403" y="1051"/>
                  </a:lnTo>
                  <a:lnTo>
                    <a:pt x="9354" y="1148"/>
                  </a:lnTo>
                  <a:lnTo>
                    <a:pt x="9305" y="1197"/>
                  </a:lnTo>
                  <a:lnTo>
                    <a:pt x="9232" y="1271"/>
                  </a:lnTo>
                  <a:lnTo>
                    <a:pt x="9134" y="1319"/>
                  </a:lnTo>
                  <a:lnTo>
                    <a:pt x="9061" y="1344"/>
                  </a:lnTo>
                  <a:lnTo>
                    <a:pt x="8133" y="1344"/>
                  </a:lnTo>
                  <a:lnTo>
                    <a:pt x="8060" y="1319"/>
                  </a:lnTo>
                  <a:lnTo>
                    <a:pt x="7962" y="1271"/>
                  </a:lnTo>
                  <a:lnTo>
                    <a:pt x="7889" y="1197"/>
                  </a:lnTo>
                  <a:lnTo>
                    <a:pt x="7840" y="1148"/>
                  </a:lnTo>
                  <a:lnTo>
                    <a:pt x="7791" y="1051"/>
                  </a:lnTo>
                  <a:lnTo>
                    <a:pt x="7767" y="953"/>
                  </a:lnTo>
                  <a:lnTo>
                    <a:pt x="7742" y="855"/>
                  </a:lnTo>
                  <a:lnTo>
                    <a:pt x="7742" y="391"/>
                  </a:lnTo>
                  <a:lnTo>
                    <a:pt x="977" y="391"/>
                  </a:lnTo>
                  <a:lnTo>
                    <a:pt x="708" y="367"/>
                  </a:lnTo>
                  <a:lnTo>
                    <a:pt x="440" y="294"/>
                  </a:lnTo>
                  <a:lnTo>
                    <a:pt x="220" y="172"/>
                  </a:lnTo>
                  <a:lnTo>
                    <a:pt x="0" y="1"/>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499" name="Google Shape;499;p39"/>
          <p:cNvGrpSpPr/>
          <p:nvPr/>
        </p:nvGrpSpPr>
        <p:grpSpPr>
          <a:xfrm>
            <a:off x="3625882" y="4146903"/>
            <a:ext cx="337295" cy="341227"/>
            <a:chOff x="3294650" y="3652450"/>
            <a:chExt cx="388350" cy="405450"/>
          </a:xfrm>
          <a:solidFill>
            <a:srgbClr val="00B0F0"/>
          </a:solidFill>
        </p:grpSpPr>
        <p:sp>
          <p:nvSpPr>
            <p:cNvPr id="500" name="Google Shape;500;p39"/>
            <p:cNvSpPr/>
            <p:nvPr/>
          </p:nvSpPr>
          <p:spPr>
            <a:xfrm>
              <a:off x="3294650" y="3681775"/>
              <a:ext cx="376150" cy="376125"/>
            </a:xfrm>
            <a:custGeom>
              <a:avLst/>
              <a:gdLst/>
              <a:ahLst/>
              <a:cxnLst/>
              <a:rect l="l" t="t" r="r" b="b"/>
              <a:pathLst>
                <a:path w="15046" h="15045" extrusionOk="0">
                  <a:moveTo>
                    <a:pt x="7132" y="0"/>
                  </a:moveTo>
                  <a:lnTo>
                    <a:pt x="6766" y="49"/>
                  </a:lnTo>
                  <a:lnTo>
                    <a:pt x="6375" y="98"/>
                  </a:lnTo>
                  <a:lnTo>
                    <a:pt x="6009" y="147"/>
                  </a:lnTo>
                  <a:lnTo>
                    <a:pt x="5642" y="244"/>
                  </a:lnTo>
                  <a:lnTo>
                    <a:pt x="5276" y="342"/>
                  </a:lnTo>
                  <a:lnTo>
                    <a:pt x="4934" y="464"/>
                  </a:lnTo>
                  <a:lnTo>
                    <a:pt x="4592" y="586"/>
                  </a:lnTo>
                  <a:lnTo>
                    <a:pt x="4250" y="733"/>
                  </a:lnTo>
                  <a:lnTo>
                    <a:pt x="3933" y="904"/>
                  </a:lnTo>
                  <a:lnTo>
                    <a:pt x="3615" y="1099"/>
                  </a:lnTo>
                  <a:lnTo>
                    <a:pt x="3322" y="1295"/>
                  </a:lnTo>
                  <a:lnTo>
                    <a:pt x="3029" y="1490"/>
                  </a:lnTo>
                  <a:lnTo>
                    <a:pt x="2736" y="1710"/>
                  </a:lnTo>
                  <a:lnTo>
                    <a:pt x="2467" y="1954"/>
                  </a:lnTo>
                  <a:lnTo>
                    <a:pt x="2199" y="2198"/>
                  </a:lnTo>
                  <a:lnTo>
                    <a:pt x="1954" y="2467"/>
                  </a:lnTo>
                  <a:lnTo>
                    <a:pt x="1710" y="2736"/>
                  </a:lnTo>
                  <a:lnTo>
                    <a:pt x="1490" y="3029"/>
                  </a:lnTo>
                  <a:lnTo>
                    <a:pt x="1295" y="3322"/>
                  </a:lnTo>
                  <a:lnTo>
                    <a:pt x="1100" y="3615"/>
                  </a:lnTo>
                  <a:lnTo>
                    <a:pt x="904" y="3932"/>
                  </a:lnTo>
                  <a:lnTo>
                    <a:pt x="733" y="4250"/>
                  </a:lnTo>
                  <a:lnTo>
                    <a:pt x="587" y="4592"/>
                  </a:lnTo>
                  <a:lnTo>
                    <a:pt x="465" y="4934"/>
                  </a:lnTo>
                  <a:lnTo>
                    <a:pt x="342" y="5276"/>
                  </a:lnTo>
                  <a:lnTo>
                    <a:pt x="245" y="5642"/>
                  </a:lnTo>
                  <a:lnTo>
                    <a:pt x="147" y="6008"/>
                  </a:lnTo>
                  <a:lnTo>
                    <a:pt x="98" y="6375"/>
                  </a:lnTo>
                  <a:lnTo>
                    <a:pt x="49" y="6765"/>
                  </a:lnTo>
                  <a:lnTo>
                    <a:pt x="0" y="7132"/>
                  </a:lnTo>
                  <a:lnTo>
                    <a:pt x="0" y="7522"/>
                  </a:lnTo>
                  <a:lnTo>
                    <a:pt x="0" y="7913"/>
                  </a:lnTo>
                  <a:lnTo>
                    <a:pt x="49" y="8280"/>
                  </a:lnTo>
                  <a:lnTo>
                    <a:pt x="98" y="8670"/>
                  </a:lnTo>
                  <a:lnTo>
                    <a:pt x="147" y="9037"/>
                  </a:lnTo>
                  <a:lnTo>
                    <a:pt x="245" y="9403"/>
                  </a:lnTo>
                  <a:lnTo>
                    <a:pt x="342" y="9769"/>
                  </a:lnTo>
                  <a:lnTo>
                    <a:pt x="465" y="10111"/>
                  </a:lnTo>
                  <a:lnTo>
                    <a:pt x="587" y="10453"/>
                  </a:lnTo>
                  <a:lnTo>
                    <a:pt x="733" y="10795"/>
                  </a:lnTo>
                  <a:lnTo>
                    <a:pt x="904" y="11113"/>
                  </a:lnTo>
                  <a:lnTo>
                    <a:pt x="1100" y="11430"/>
                  </a:lnTo>
                  <a:lnTo>
                    <a:pt x="1295" y="11723"/>
                  </a:lnTo>
                  <a:lnTo>
                    <a:pt x="1490" y="12016"/>
                  </a:lnTo>
                  <a:lnTo>
                    <a:pt x="1710" y="12309"/>
                  </a:lnTo>
                  <a:lnTo>
                    <a:pt x="1954" y="12578"/>
                  </a:lnTo>
                  <a:lnTo>
                    <a:pt x="2199" y="12847"/>
                  </a:lnTo>
                  <a:lnTo>
                    <a:pt x="2467" y="13091"/>
                  </a:lnTo>
                  <a:lnTo>
                    <a:pt x="2736" y="13335"/>
                  </a:lnTo>
                  <a:lnTo>
                    <a:pt x="3029" y="13555"/>
                  </a:lnTo>
                  <a:lnTo>
                    <a:pt x="3322" y="13750"/>
                  </a:lnTo>
                  <a:lnTo>
                    <a:pt x="3615" y="13946"/>
                  </a:lnTo>
                  <a:lnTo>
                    <a:pt x="3933" y="14141"/>
                  </a:lnTo>
                  <a:lnTo>
                    <a:pt x="4250" y="14312"/>
                  </a:lnTo>
                  <a:lnTo>
                    <a:pt x="4592" y="14459"/>
                  </a:lnTo>
                  <a:lnTo>
                    <a:pt x="4934" y="14581"/>
                  </a:lnTo>
                  <a:lnTo>
                    <a:pt x="5276" y="14703"/>
                  </a:lnTo>
                  <a:lnTo>
                    <a:pt x="5642" y="14801"/>
                  </a:lnTo>
                  <a:lnTo>
                    <a:pt x="6009" y="14898"/>
                  </a:lnTo>
                  <a:lnTo>
                    <a:pt x="6375" y="14947"/>
                  </a:lnTo>
                  <a:lnTo>
                    <a:pt x="6766" y="14996"/>
                  </a:lnTo>
                  <a:lnTo>
                    <a:pt x="7132" y="15045"/>
                  </a:lnTo>
                  <a:lnTo>
                    <a:pt x="7914" y="15045"/>
                  </a:lnTo>
                  <a:lnTo>
                    <a:pt x="8280" y="14996"/>
                  </a:lnTo>
                  <a:lnTo>
                    <a:pt x="8671" y="14947"/>
                  </a:lnTo>
                  <a:lnTo>
                    <a:pt x="9037" y="14898"/>
                  </a:lnTo>
                  <a:lnTo>
                    <a:pt x="9403" y="14801"/>
                  </a:lnTo>
                  <a:lnTo>
                    <a:pt x="9770" y="14703"/>
                  </a:lnTo>
                  <a:lnTo>
                    <a:pt x="10112" y="14581"/>
                  </a:lnTo>
                  <a:lnTo>
                    <a:pt x="10454" y="14459"/>
                  </a:lnTo>
                  <a:lnTo>
                    <a:pt x="10795" y="14312"/>
                  </a:lnTo>
                  <a:lnTo>
                    <a:pt x="11113" y="14141"/>
                  </a:lnTo>
                  <a:lnTo>
                    <a:pt x="11430" y="13946"/>
                  </a:lnTo>
                  <a:lnTo>
                    <a:pt x="11724" y="13750"/>
                  </a:lnTo>
                  <a:lnTo>
                    <a:pt x="12017" y="13555"/>
                  </a:lnTo>
                  <a:lnTo>
                    <a:pt x="12310" y="13335"/>
                  </a:lnTo>
                  <a:lnTo>
                    <a:pt x="12578" y="13091"/>
                  </a:lnTo>
                  <a:lnTo>
                    <a:pt x="12847" y="12847"/>
                  </a:lnTo>
                  <a:lnTo>
                    <a:pt x="13091" y="12578"/>
                  </a:lnTo>
                  <a:lnTo>
                    <a:pt x="13335" y="12309"/>
                  </a:lnTo>
                  <a:lnTo>
                    <a:pt x="13555" y="12016"/>
                  </a:lnTo>
                  <a:lnTo>
                    <a:pt x="13751" y="11723"/>
                  </a:lnTo>
                  <a:lnTo>
                    <a:pt x="13946" y="11430"/>
                  </a:lnTo>
                  <a:lnTo>
                    <a:pt x="14141" y="11113"/>
                  </a:lnTo>
                  <a:lnTo>
                    <a:pt x="14312" y="10795"/>
                  </a:lnTo>
                  <a:lnTo>
                    <a:pt x="14459" y="10453"/>
                  </a:lnTo>
                  <a:lnTo>
                    <a:pt x="14581" y="10111"/>
                  </a:lnTo>
                  <a:lnTo>
                    <a:pt x="14703" y="9769"/>
                  </a:lnTo>
                  <a:lnTo>
                    <a:pt x="14801" y="9403"/>
                  </a:lnTo>
                  <a:lnTo>
                    <a:pt x="14899" y="9037"/>
                  </a:lnTo>
                  <a:lnTo>
                    <a:pt x="14947" y="8670"/>
                  </a:lnTo>
                  <a:lnTo>
                    <a:pt x="14996" y="8280"/>
                  </a:lnTo>
                  <a:lnTo>
                    <a:pt x="15045" y="7913"/>
                  </a:lnTo>
                  <a:lnTo>
                    <a:pt x="15045" y="7522"/>
                  </a:lnTo>
                  <a:lnTo>
                    <a:pt x="7523" y="7522"/>
                  </a:lnTo>
                  <a:lnTo>
                    <a:pt x="7523" y="0"/>
                  </a:lnTo>
                  <a:close/>
                </a:path>
              </a:pathLst>
            </a:custGeom>
            <a:grpFill/>
            <a:ln>
              <a:noFill/>
            </a:ln>
          </p:spPr>
          <p:txBody>
            <a:bodyPr spcFirstLastPara="1" wrap="square" lIns="121900" tIns="121900" rIns="121900" bIns="121900" anchor="ctr" anchorCtr="0">
              <a:noAutofit/>
            </a:bodyPr>
            <a:lstStyle/>
            <a:p>
              <a:endParaRPr sz="2400"/>
            </a:p>
          </p:txBody>
        </p:sp>
        <p:sp>
          <p:nvSpPr>
            <p:cNvPr id="501" name="Google Shape;501;p39"/>
            <p:cNvSpPr/>
            <p:nvPr/>
          </p:nvSpPr>
          <p:spPr>
            <a:xfrm>
              <a:off x="3494925" y="3760525"/>
              <a:ext cx="188075" cy="97100"/>
            </a:xfrm>
            <a:custGeom>
              <a:avLst/>
              <a:gdLst/>
              <a:ahLst/>
              <a:cxnLst/>
              <a:rect l="l" t="t" r="r" b="b"/>
              <a:pathLst>
                <a:path w="7523" h="3884" extrusionOk="0">
                  <a:moveTo>
                    <a:pt x="2491" y="2956"/>
                  </a:moveTo>
                  <a:lnTo>
                    <a:pt x="2491" y="3396"/>
                  </a:lnTo>
                  <a:lnTo>
                    <a:pt x="1759" y="3396"/>
                  </a:lnTo>
                  <a:lnTo>
                    <a:pt x="2491" y="2956"/>
                  </a:lnTo>
                  <a:close/>
                  <a:moveTo>
                    <a:pt x="3346" y="2443"/>
                  </a:moveTo>
                  <a:lnTo>
                    <a:pt x="3346" y="3396"/>
                  </a:lnTo>
                  <a:lnTo>
                    <a:pt x="2980" y="3396"/>
                  </a:lnTo>
                  <a:lnTo>
                    <a:pt x="2980" y="2663"/>
                  </a:lnTo>
                  <a:lnTo>
                    <a:pt x="3346" y="2443"/>
                  </a:lnTo>
                  <a:close/>
                  <a:moveTo>
                    <a:pt x="4201" y="1930"/>
                  </a:moveTo>
                  <a:lnTo>
                    <a:pt x="4201" y="3396"/>
                  </a:lnTo>
                  <a:lnTo>
                    <a:pt x="3835" y="3396"/>
                  </a:lnTo>
                  <a:lnTo>
                    <a:pt x="3835" y="2150"/>
                  </a:lnTo>
                  <a:lnTo>
                    <a:pt x="3835" y="2150"/>
                  </a:lnTo>
                  <a:lnTo>
                    <a:pt x="4201" y="1930"/>
                  </a:lnTo>
                  <a:close/>
                  <a:moveTo>
                    <a:pt x="5056" y="1393"/>
                  </a:moveTo>
                  <a:lnTo>
                    <a:pt x="5056" y="3396"/>
                  </a:lnTo>
                  <a:lnTo>
                    <a:pt x="4689" y="3396"/>
                  </a:lnTo>
                  <a:lnTo>
                    <a:pt x="4689" y="1637"/>
                  </a:lnTo>
                  <a:lnTo>
                    <a:pt x="5056" y="1393"/>
                  </a:lnTo>
                  <a:close/>
                  <a:moveTo>
                    <a:pt x="5911" y="885"/>
                  </a:moveTo>
                  <a:lnTo>
                    <a:pt x="5911" y="3396"/>
                  </a:lnTo>
                  <a:lnTo>
                    <a:pt x="5544" y="3396"/>
                  </a:lnTo>
                  <a:lnTo>
                    <a:pt x="5544" y="1100"/>
                  </a:lnTo>
                  <a:lnTo>
                    <a:pt x="5911" y="885"/>
                  </a:lnTo>
                  <a:close/>
                  <a:moveTo>
                    <a:pt x="6399" y="978"/>
                  </a:moveTo>
                  <a:lnTo>
                    <a:pt x="6619" y="1539"/>
                  </a:lnTo>
                  <a:lnTo>
                    <a:pt x="6790" y="2031"/>
                  </a:lnTo>
                  <a:lnTo>
                    <a:pt x="6790" y="3396"/>
                  </a:lnTo>
                  <a:lnTo>
                    <a:pt x="6399" y="3396"/>
                  </a:lnTo>
                  <a:lnTo>
                    <a:pt x="6399" y="978"/>
                  </a:lnTo>
                  <a:close/>
                  <a:moveTo>
                    <a:pt x="6448" y="1"/>
                  </a:moveTo>
                  <a:lnTo>
                    <a:pt x="0" y="3884"/>
                  </a:lnTo>
                  <a:lnTo>
                    <a:pt x="7523" y="3884"/>
                  </a:lnTo>
                  <a:lnTo>
                    <a:pt x="7498" y="3347"/>
                  </a:lnTo>
                  <a:lnTo>
                    <a:pt x="7449" y="2834"/>
                  </a:lnTo>
                  <a:lnTo>
                    <a:pt x="7352" y="2321"/>
                  </a:lnTo>
                  <a:lnTo>
                    <a:pt x="7229" y="1832"/>
                  </a:lnTo>
                  <a:lnTo>
                    <a:pt x="7083" y="1344"/>
                  </a:lnTo>
                  <a:lnTo>
                    <a:pt x="6912" y="880"/>
                  </a:lnTo>
                  <a:lnTo>
                    <a:pt x="6692" y="440"/>
                  </a:lnTo>
                  <a:lnTo>
                    <a:pt x="6448" y="1"/>
                  </a:lnTo>
                  <a:close/>
                </a:path>
              </a:pathLst>
            </a:custGeom>
            <a:grpFill/>
            <a:ln>
              <a:noFill/>
            </a:ln>
          </p:spPr>
          <p:txBody>
            <a:bodyPr spcFirstLastPara="1" wrap="square" lIns="121900" tIns="121900" rIns="121900" bIns="121900" anchor="ctr" anchorCtr="0">
              <a:noAutofit/>
            </a:bodyPr>
            <a:lstStyle/>
            <a:p>
              <a:endParaRPr sz="2400"/>
            </a:p>
          </p:txBody>
        </p:sp>
        <p:sp>
          <p:nvSpPr>
            <p:cNvPr id="502" name="Google Shape;502;p39"/>
            <p:cNvSpPr/>
            <p:nvPr/>
          </p:nvSpPr>
          <p:spPr>
            <a:xfrm>
              <a:off x="3494925" y="3652450"/>
              <a:ext cx="161200" cy="188100"/>
            </a:xfrm>
            <a:custGeom>
              <a:avLst/>
              <a:gdLst/>
              <a:ahLst/>
              <a:cxnLst/>
              <a:rect l="l" t="t" r="r" b="b"/>
              <a:pathLst>
                <a:path w="6448" h="7524" extrusionOk="0">
                  <a:moveTo>
                    <a:pt x="489" y="514"/>
                  </a:moveTo>
                  <a:lnTo>
                    <a:pt x="879" y="538"/>
                  </a:lnTo>
                  <a:lnTo>
                    <a:pt x="1270" y="611"/>
                  </a:lnTo>
                  <a:lnTo>
                    <a:pt x="1661" y="685"/>
                  </a:lnTo>
                  <a:lnTo>
                    <a:pt x="2052" y="782"/>
                  </a:lnTo>
                  <a:lnTo>
                    <a:pt x="2418" y="929"/>
                  </a:lnTo>
                  <a:lnTo>
                    <a:pt x="2809" y="1075"/>
                  </a:lnTo>
                  <a:lnTo>
                    <a:pt x="3151" y="1246"/>
                  </a:lnTo>
                  <a:lnTo>
                    <a:pt x="3517" y="1417"/>
                  </a:lnTo>
                  <a:lnTo>
                    <a:pt x="3835" y="1637"/>
                  </a:lnTo>
                  <a:lnTo>
                    <a:pt x="4152" y="1857"/>
                  </a:lnTo>
                  <a:lnTo>
                    <a:pt x="4445" y="2077"/>
                  </a:lnTo>
                  <a:lnTo>
                    <a:pt x="4738" y="2321"/>
                  </a:lnTo>
                  <a:lnTo>
                    <a:pt x="5031" y="2590"/>
                  </a:lnTo>
                  <a:lnTo>
                    <a:pt x="5276" y="2883"/>
                  </a:lnTo>
                  <a:lnTo>
                    <a:pt x="5520" y="3176"/>
                  </a:lnTo>
                  <a:lnTo>
                    <a:pt x="5764" y="3493"/>
                  </a:lnTo>
                  <a:lnTo>
                    <a:pt x="489" y="6668"/>
                  </a:lnTo>
                  <a:lnTo>
                    <a:pt x="489" y="514"/>
                  </a:lnTo>
                  <a:close/>
                  <a:moveTo>
                    <a:pt x="0" y="1"/>
                  </a:moveTo>
                  <a:lnTo>
                    <a:pt x="0" y="7523"/>
                  </a:lnTo>
                  <a:lnTo>
                    <a:pt x="6448" y="3640"/>
                  </a:lnTo>
                  <a:lnTo>
                    <a:pt x="6179" y="3249"/>
                  </a:lnTo>
                  <a:lnTo>
                    <a:pt x="5911" y="2858"/>
                  </a:lnTo>
                  <a:lnTo>
                    <a:pt x="5593" y="2492"/>
                  </a:lnTo>
                  <a:lnTo>
                    <a:pt x="5276" y="2150"/>
                  </a:lnTo>
                  <a:lnTo>
                    <a:pt x="4909" y="1833"/>
                  </a:lnTo>
                  <a:lnTo>
                    <a:pt x="4543" y="1540"/>
                  </a:lnTo>
                  <a:lnTo>
                    <a:pt x="4152" y="1246"/>
                  </a:lnTo>
                  <a:lnTo>
                    <a:pt x="3761" y="1002"/>
                  </a:lnTo>
                  <a:lnTo>
                    <a:pt x="3322" y="782"/>
                  </a:lnTo>
                  <a:lnTo>
                    <a:pt x="2882" y="587"/>
                  </a:lnTo>
                  <a:lnTo>
                    <a:pt x="2443" y="416"/>
                  </a:lnTo>
                  <a:lnTo>
                    <a:pt x="1978" y="270"/>
                  </a:lnTo>
                  <a:lnTo>
                    <a:pt x="1490" y="147"/>
                  </a:lnTo>
                  <a:lnTo>
                    <a:pt x="1002" y="74"/>
                  </a:lnTo>
                  <a:lnTo>
                    <a:pt x="513" y="25"/>
                  </a:lnTo>
                  <a:lnTo>
                    <a:pt x="0" y="1"/>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503" name="Google Shape;503;p39"/>
          <p:cNvGrpSpPr/>
          <p:nvPr/>
        </p:nvGrpSpPr>
        <p:grpSpPr>
          <a:xfrm>
            <a:off x="4183242" y="4190078"/>
            <a:ext cx="393489" cy="279559"/>
            <a:chOff x="3936375" y="3703750"/>
            <a:chExt cx="453050" cy="332175"/>
          </a:xfrm>
          <a:solidFill>
            <a:srgbClr val="00B0F0"/>
          </a:solidFill>
        </p:grpSpPr>
        <p:sp>
          <p:nvSpPr>
            <p:cNvPr id="504" name="Google Shape;504;p39"/>
            <p:cNvSpPr/>
            <p:nvPr/>
          </p:nvSpPr>
          <p:spPr>
            <a:xfrm>
              <a:off x="3936375" y="3703750"/>
              <a:ext cx="453050" cy="332175"/>
            </a:xfrm>
            <a:custGeom>
              <a:avLst/>
              <a:gdLst/>
              <a:ahLst/>
              <a:cxnLst/>
              <a:rect l="l" t="t" r="r" b="b"/>
              <a:pathLst>
                <a:path w="18122" h="13287" extrusionOk="0">
                  <a:moveTo>
                    <a:pt x="366" y="0"/>
                  </a:moveTo>
                  <a:lnTo>
                    <a:pt x="293" y="49"/>
                  </a:lnTo>
                  <a:lnTo>
                    <a:pt x="195" y="74"/>
                  </a:lnTo>
                  <a:lnTo>
                    <a:pt x="122" y="147"/>
                  </a:lnTo>
                  <a:lnTo>
                    <a:pt x="73" y="220"/>
                  </a:lnTo>
                  <a:lnTo>
                    <a:pt x="24" y="293"/>
                  </a:lnTo>
                  <a:lnTo>
                    <a:pt x="0" y="391"/>
                  </a:lnTo>
                  <a:lnTo>
                    <a:pt x="0" y="489"/>
                  </a:lnTo>
                  <a:lnTo>
                    <a:pt x="0" y="12798"/>
                  </a:lnTo>
                  <a:lnTo>
                    <a:pt x="0" y="12896"/>
                  </a:lnTo>
                  <a:lnTo>
                    <a:pt x="24"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59" y="49"/>
                  </a:lnTo>
                  <a:lnTo>
                    <a:pt x="586" y="0"/>
                  </a:lnTo>
                  <a:close/>
                </a:path>
              </a:pathLst>
            </a:custGeom>
            <a:grpFill/>
            <a:ln>
              <a:noFill/>
            </a:ln>
          </p:spPr>
          <p:txBody>
            <a:bodyPr spcFirstLastPara="1" wrap="square" lIns="121900" tIns="121900" rIns="121900" bIns="121900" anchor="ctr" anchorCtr="0">
              <a:noAutofit/>
            </a:bodyPr>
            <a:lstStyle/>
            <a:p>
              <a:endParaRPr sz="2400"/>
            </a:p>
          </p:txBody>
        </p:sp>
        <p:sp>
          <p:nvSpPr>
            <p:cNvPr id="505" name="Google Shape;505;p39"/>
            <p:cNvSpPr/>
            <p:nvPr/>
          </p:nvSpPr>
          <p:spPr>
            <a:xfrm>
              <a:off x="3988875" y="3864325"/>
              <a:ext cx="77575" cy="133125"/>
            </a:xfrm>
            <a:custGeom>
              <a:avLst/>
              <a:gdLst/>
              <a:ahLst/>
              <a:cxnLst/>
              <a:rect l="l" t="t" r="r" b="b"/>
              <a:pathLst>
                <a:path w="3103" h="5325" extrusionOk="0">
                  <a:moveTo>
                    <a:pt x="489" y="1"/>
                  </a:moveTo>
                  <a:lnTo>
                    <a:pt x="391" y="25"/>
                  </a:lnTo>
                  <a:lnTo>
                    <a:pt x="294" y="50"/>
                  </a:lnTo>
                  <a:lnTo>
                    <a:pt x="196" y="98"/>
                  </a:lnTo>
                  <a:lnTo>
                    <a:pt x="147" y="147"/>
                  </a:lnTo>
                  <a:lnTo>
                    <a:pt x="74" y="220"/>
                  </a:lnTo>
                  <a:lnTo>
                    <a:pt x="25" y="294"/>
                  </a:lnTo>
                  <a:lnTo>
                    <a:pt x="0" y="391"/>
                  </a:lnTo>
                  <a:lnTo>
                    <a:pt x="0" y="489"/>
                  </a:lnTo>
                  <a:lnTo>
                    <a:pt x="0" y="5325"/>
                  </a:lnTo>
                  <a:lnTo>
                    <a:pt x="3102" y="5325"/>
                  </a:lnTo>
                  <a:lnTo>
                    <a:pt x="3102" y="489"/>
                  </a:lnTo>
                  <a:lnTo>
                    <a:pt x="3102" y="391"/>
                  </a:lnTo>
                  <a:lnTo>
                    <a:pt x="3053" y="294"/>
                  </a:lnTo>
                  <a:lnTo>
                    <a:pt x="3029" y="220"/>
                  </a:lnTo>
                  <a:lnTo>
                    <a:pt x="2956" y="147"/>
                  </a:lnTo>
                  <a:lnTo>
                    <a:pt x="2882" y="98"/>
                  </a:lnTo>
                  <a:lnTo>
                    <a:pt x="2809" y="50"/>
                  </a:lnTo>
                  <a:lnTo>
                    <a:pt x="2711" y="25"/>
                  </a:lnTo>
                  <a:lnTo>
                    <a:pt x="2614" y="1"/>
                  </a:lnTo>
                  <a:close/>
                </a:path>
              </a:pathLst>
            </a:custGeom>
            <a:grpFill/>
            <a:ln>
              <a:noFill/>
            </a:ln>
          </p:spPr>
          <p:txBody>
            <a:bodyPr spcFirstLastPara="1" wrap="square" lIns="121900" tIns="121900" rIns="121900" bIns="121900" anchor="ctr" anchorCtr="0">
              <a:noAutofit/>
            </a:bodyPr>
            <a:lstStyle/>
            <a:p>
              <a:endParaRPr sz="2400"/>
            </a:p>
          </p:txBody>
        </p:sp>
        <p:sp>
          <p:nvSpPr>
            <p:cNvPr id="506" name="Google Shape;506;p39"/>
            <p:cNvSpPr/>
            <p:nvPr/>
          </p:nvSpPr>
          <p:spPr>
            <a:xfrm>
              <a:off x="4259350" y="3864325"/>
              <a:ext cx="77575" cy="133125"/>
            </a:xfrm>
            <a:custGeom>
              <a:avLst/>
              <a:gdLst/>
              <a:ahLst/>
              <a:cxnLst/>
              <a:rect l="l" t="t" r="r" b="b"/>
              <a:pathLst>
                <a:path w="3103" h="5325" extrusionOk="0">
                  <a:moveTo>
                    <a:pt x="489" y="1"/>
                  </a:moveTo>
                  <a:lnTo>
                    <a:pt x="392" y="25"/>
                  </a:lnTo>
                  <a:lnTo>
                    <a:pt x="294" y="50"/>
                  </a:lnTo>
                  <a:lnTo>
                    <a:pt x="221" y="98"/>
                  </a:lnTo>
                  <a:lnTo>
                    <a:pt x="147" y="147"/>
                  </a:lnTo>
                  <a:lnTo>
                    <a:pt x="74" y="220"/>
                  </a:lnTo>
                  <a:lnTo>
                    <a:pt x="50" y="294"/>
                  </a:lnTo>
                  <a:lnTo>
                    <a:pt x="1" y="391"/>
                  </a:lnTo>
                  <a:lnTo>
                    <a:pt x="1" y="489"/>
                  </a:lnTo>
                  <a:lnTo>
                    <a:pt x="1" y="5325"/>
                  </a:lnTo>
                  <a:lnTo>
                    <a:pt x="3103" y="5325"/>
                  </a:lnTo>
                  <a:lnTo>
                    <a:pt x="3103" y="489"/>
                  </a:lnTo>
                  <a:lnTo>
                    <a:pt x="3103" y="391"/>
                  </a:lnTo>
                  <a:lnTo>
                    <a:pt x="3078" y="294"/>
                  </a:lnTo>
                  <a:lnTo>
                    <a:pt x="3029" y="220"/>
                  </a:lnTo>
                  <a:lnTo>
                    <a:pt x="2956" y="147"/>
                  </a:lnTo>
                  <a:lnTo>
                    <a:pt x="2907" y="98"/>
                  </a:lnTo>
                  <a:lnTo>
                    <a:pt x="2810" y="50"/>
                  </a:lnTo>
                  <a:lnTo>
                    <a:pt x="2712" y="25"/>
                  </a:lnTo>
                  <a:lnTo>
                    <a:pt x="2614" y="1"/>
                  </a:lnTo>
                  <a:close/>
                </a:path>
              </a:pathLst>
            </a:custGeom>
            <a:grpFill/>
            <a:ln>
              <a:noFill/>
            </a:ln>
          </p:spPr>
          <p:txBody>
            <a:bodyPr spcFirstLastPara="1" wrap="square" lIns="121900" tIns="121900" rIns="121900" bIns="121900" anchor="ctr" anchorCtr="0">
              <a:noAutofit/>
            </a:bodyPr>
            <a:lstStyle/>
            <a:p>
              <a:endParaRPr sz="2400"/>
            </a:p>
          </p:txBody>
        </p:sp>
        <p:sp>
          <p:nvSpPr>
            <p:cNvPr id="507" name="Google Shape;507;p39"/>
            <p:cNvSpPr/>
            <p:nvPr/>
          </p:nvSpPr>
          <p:spPr>
            <a:xfrm>
              <a:off x="4078625" y="3717800"/>
              <a:ext cx="77575" cy="279650"/>
            </a:xfrm>
            <a:custGeom>
              <a:avLst/>
              <a:gdLst/>
              <a:ahLst/>
              <a:cxnLst/>
              <a:rect l="l" t="t" r="r" b="b"/>
              <a:pathLst>
                <a:path w="3103" h="11186" extrusionOk="0">
                  <a:moveTo>
                    <a:pt x="489" y="0"/>
                  </a:moveTo>
                  <a:lnTo>
                    <a:pt x="391" y="25"/>
                  </a:lnTo>
                  <a:lnTo>
                    <a:pt x="294" y="49"/>
                  </a:lnTo>
                  <a:lnTo>
                    <a:pt x="220" y="98"/>
                  </a:lnTo>
                  <a:lnTo>
                    <a:pt x="147" y="147"/>
                  </a:lnTo>
                  <a:lnTo>
                    <a:pt x="74" y="220"/>
                  </a:lnTo>
                  <a:lnTo>
                    <a:pt x="49" y="293"/>
                  </a:lnTo>
                  <a:lnTo>
                    <a:pt x="1" y="391"/>
                  </a:lnTo>
                  <a:lnTo>
                    <a:pt x="1" y="489"/>
                  </a:lnTo>
                  <a:lnTo>
                    <a:pt x="1" y="11186"/>
                  </a:lnTo>
                  <a:lnTo>
                    <a:pt x="3102" y="11186"/>
                  </a:lnTo>
                  <a:lnTo>
                    <a:pt x="3102" y="489"/>
                  </a:lnTo>
                  <a:lnTo>
                    <a:pt x="3102" y="391"/>
                  </a:lnTo>
                  <a:lnTo>
                    <a:pt x="3078" y="293"/>
                  </a:lnTo>
                  <a:lnTo>
                    <a:pt x="3029" y="220"/>
                  </a:lnTo>
                  <a:lnTo>
                    <a:pt x="2956" y="147"/>
                  </a:lnTo>
                  <a:lnTo>
                    <a:pt x="2907" y="98"/>
                  </a:lnTo>
                  <a:lnTo>
                    <a:pt x="2809" y="49"/>
                  </a:lnTo>
                  <a:lnTo>
                    <a:pt x="2712" y="25"/>
                  </a:lnTo>
                  <a:lnTo>
                    <a:pt x="2614" y="0"/>
                  </a:lnTo>
                  <a:close/>
                </a:path>
              </a:pathLst>
            </a:custGeom>
            <a:grpFill/>
            <a:ln>
              <a:noFill/>
            </a:ln>
          </p:spPr>
          <p:txBody>
            <a:bodyPr spcFirstLastPara="1" wrap="square" lIns="121900" tIns="121900" rIns="121900" bIns="121900" anchor="ctr" anchorCtr="0">
              <a:noAutofit/>
            </a:bodyPr>
            <a:lstStyle/>
            <a:p>
              <a:endParaRPr sz="2400"/>
            </a:p>
          </p:txBody>
        </p:sp>
        <p:sp>
          <p:nvSpPr>
            <p:cNvPr id="508" name="Google Shape;508;p39"/>
            <p:cNvSpPr/>
            <p:nvPr/>
          </p:nvSpPr>
          <p:spPr>
            <a:xfrm>
              <a:off x="4168375" y="3788625"/>
              <a:ext cx="78175" cy="208825"/>
            </a:xfrm>
            <a:custGeom>
              <a:avLst/>
              <a:gdLst/>
              <a:ahLst/>
              <a:cxnLst/>
              <a:rect l="l" t="t" r="r" b="b"/>
              <a:pathLst>
                <a:path w="3127" h="8353" extrusionOk="0">
                  <a:moveTo>
                    <a:pt x="489" y="0"/>
                  </a:moveTo>
                  <a:lnTo>
                    <a:pt x="392" y="25"/>
                  </a:lnTo>
                  <a:lnTo>
                    <a:pt x="318" y="49"/>
                  </a:lnTo>
                  <a:lnTo>
                    <a:pt x="221" y="98"/>
                  </a:lnTo>
                  <a:lnTo>
                    <a:pt x="147" y="147"/>
                  </a:lnTo>
                  <a:lnTo>
                    <a:pt x="99" y="220"/>
                  </a:lnTo>
                  <a:lnTo>
                    <a:pt x="50" y="293"/>
                  </a:lnTo>
                  <a:lnTo>
                    <a:pt x="25" y="391"/>
                  </a:lnTo>
                  <a:lnTo>
                    <a:pt x="1" y="489"/>
                  </a:lnTo>
                  <a:lnTo>
                    <a:pt x="1" y="8353"/>
                  </a:lnTo>
                  <a:lnTo>
                    <a:pt x="3127" y="8353"/>
                  </a:lnTo>
                  <a:lnTo>
                    <a:pt x="3127" y="489"/>
                  </a:lnTo>
                  <a:lnTo>
                    <a:pt x="3103" y="391"/>
                  </a:lnTo>
                  <a:lnTo>
                    <a:pt x="3078" y="293"/>
                  </a:lnTo>
                  <a:lnTo>
                    <a:pt x="3029" y="220"/>
                  </a:lnTo>
                  <a:lnTo>
                    <a:pt x="2980" y="147"/>
                  </a:lnTo>
                  <a:lnTo>
                    <a:pt x="2907" y="98"/>
                  </a:lnTo>
                  <a:lnTo>
                    <a:pt x="2809" y="49"/>
                  </a:lnTo>
                  <a:lnTo>
                    <a:pt x="2736" y="25"/>
                  </a:lnTo>
                  <a:lnTo>
                    <a:pt x="2639" y="0"/>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509" name="Google Shape;509;p39"/>
          <p:cNvGrpSpPr/>
          <p:nvPr/>
        </p:nvGrpSpPr>
        <p:grpSpPr>
          <a:xfrm>
            <a:off x="4768698" y="4190078"/>
            <a:ext cx="393489" cy="279559"/>
            <a:chOff x="4610450" y="3703750"/>
            <a:chExt cx="453050" cy="332175"/>
          </a:xfrm>
          <a:solidFill>
            <a:srgbClr val="00B0F0"/>
          </a:solidFill>
        </p:grpSpPr>
        <p:sp>
          <p:nvSpPr>
            <p:cNvPr id="510" name="Google Shape;510;p39"/>
            <p:cNvSpPr/>
            <p:nvPr/>
          </p:nvSpPr>
          <p:spPr>
            <a:xfrm>
              <a:off x="4610450" y="3703750"/>
              <a:ext cx="453050" cy="332175"/>
            </a:xfrm>
            <a:custGeom>
              <a:avLst/>
              <a:gdLst/>
              <a:ahLst/>
              <a:cxnLst/>
              <a:rect l="l" t="t" r="r" b="b"/>
              <a:pathLst>
                <a:path w="18122" h="13287" extrusionOk="0">
                  <a:moveTo>
                    <a:pt x="366" y="0"/>
                  </a:moveTo>
                  <a:lnTo>
                    <a:pt x="293" y="49"/>
                  </a:lnTo>
                  <a:lnTo>
                    <a:pt x="195" y="74"/>
                  </a:lnTo>
                  <a:lnTo>
                    <a:pt x="122" y="147"/>
                  </a:lnTo>
                  <a:lnTo>
                    <a:pt x="73" y="220"/>
                  </a:lnTo>
                  <a:lnTo>
                    <a:pt x="25" y="293"/>
                  </a:lnTo>
                  <a:lnTo>
                    <a:pt x="0" y="391"/>
                  </a:lnTo>
                  <a:lnTo>
                    <a:pt x="0" y="489"/>
                  </a:lnTo>
                  <a:lnTo>
                    <a:pt x="0" y="12798"/>
                  </a:lnTo>
                  <a:lnTo>
                    <a:pt x="0" y="12896"/>
                  </a:lnTo>
                  <a:lnTo>
                    <a:pt x="25"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60" y="49"/>
                  </a:lnTo>
                  <a:lnTo>
                    <a:pt x="586" y="0"/>
                  </a:lnTo>
                  <a:close/>
                </a:path>
              </a:pathLst>
            </a:custGeom>
            <a:grpFill/>
            <a:ln>
              <a:noFill/>
            </a:ln>
          </p:spPr>
          <p:txBody>
            <a:bodyPr spcFirstLastPara="1" wrap="square" lIns="121900" tIns="121900" rIns="121900" bIns="121900" anchor="ctr" anchorCtr="0">
              <a:noAutofit/>
            </a:bodyPr>
            <a:lstStyle/>
            <a:p>
              <a:endParaRPr sz="2400"/>
            </a:p>
          </p:txBody>
        </p:sp>
        <p:sp>
          <p:nvSpPr>
            <p:cNvPr id="511" name="Google Shape;511;p39"/>
            <p:cNvSpPr/>
            <p:nvPr/>
          </p:nvSpPr>
          <p:spPr>
            <a:xfrm>
              <a:off x="4642200" y="3730000"/>
              <a:ext cx="389550" cy="249150"/>
            </a:xfrm>
            <a:custGeom>
              <a:avLst/>
              <a:gdLst/>
              <a:ahLst/>
              <a:cxnLst/>
              <a:rect l="l" t="t" r="r" b="b"/>
              <a:pathLst>
                <a:path w="15582" h="9966" extrusionOk="0">
                  <a:moveTo>
                    <a:pt x="14752" y="1"/>
                  </a:moveTo>
                  <a:lnTo>
                    <a:pt x="14629" y="49"/>
                  </a:lnTo>
                  <a:lnTo>
                    <a:pt x="14507" y="98"/>
                  </a:lnTo>
                  <a:lnTo>
                    <a:pt x="14410" y="196"/>
                  </a:lnTo>
                  <a:lnTo>
                    <a:pt x="14336" y="294"/>
                  </a:lnTo>
                  <a:lnTo>
                    <a:pt x="14263" y="416"/>
                  </a:lnTo>
                  <a:lnTo>
                    <a:pt x="14239" y="538"/>
                  </a:lnTo>
                  <a:lnTo>
                    <a:pt x="14214" y="684"/>
                  </a:lnTo>
                  <a:lnTo>
                    <a:pt x="14239" y="831"/>
                  </a:lnTo>
                  <a:lnTo>
                    <a:pt x="14288" y="1002"/>
                  </a:lnTo>
                  <a:lnTo>
                    <a:pt x="11308" y="4372"/>
                  </a:lnTo>
                  <a:lnTo>
                    <a:pt x="11161" y="4323"/>
                  </a:lnTo>
                  <a:lnTo>
                    <a:pt x="11015" y="4299"/>
                  </a:lnTo>
                  <a:lnTo>
                    <a:pt x="10844" y="4323"/>
                  </a:lnTo>
                  <a:lnTo>
                    <a:pt x="10087" y="3005"/>
                  </a:lnTo>
                  <a:lnTo>
                    <a:pt x="10160" y="2907"/>
                  </a:lnTo>
                  <a:lnTo>
                    <a:pt x="10209" y="2809"/>
                  </a:lnTo>
                  <a:lnTo>
                    <a:pt x="10233" y="2687"/>
                  </a:lnTo>
                  <a:lnTo>
                    <a:pt x="10233" y="2565"/>
                  </a:lnTo>
                  <a:lnTo>
                    <a:pt x="10233" y="2418"/>
                  </a:lnTo>
                  <a:lnTo>
                    <a:pt x="10184" y="2296"/>
                  </a:lnTo>
                  <a:lnTo>
                    <a:pt x="10136" y="2174"/>
                  </a:lnTo>
                  <a:lnTo>
                    <a:pt x="10038" y="2077"/>
                  </a:lnTo>
                  <a:lnTo>
                    <a:pt x="9940" y="2003"/>
                  </a:lnTo>
                  <a:lnTo>
                    <a:pt x="9818" y="1930"/>
                  </a:lnTo>
                  <a:lnTo>
                    <a:pt x="9696" y="1906"/>
                  </a:lnTo>
                  <a:lnTo>
                    <a:pt x="9549" y="1881"/>
                  </a:lnTo>
                  <a:lnTo>
                    <a:pt x="9427" y="1906"/>
                  </a:lnTo>
                  <a:lnTo>
                    <a:pt x="9281" y="1930"/>
                  </a:lnTo>
                  <a:lnTo>
                    <a:pt x="9183" y="2003"/>
                  </a:lnTo>
                  <a:lnTo>
                    <a:pt x="9085" y="2077"/>
                  </a:lnTo>
                  <a:lnTo>
                    <a:pt x="8988" y="2174"/>
                  </a:lnTo>
                  <a:lnTo>
                    <a:pt x="8939" y="2296"/>
                  </a:lnTo>
                  <a:lnTo>
                    <a:pt x="8890" y="2418"/>
                  </a:lnTo>
                  <a:lnTo>
                    <a:pt x="8866" y="2565"/>
                  </a:lnTo>
                  <a:lnTo>
                    <a:pt x="8890" y="2663"/>
                  </a:lnTo>
                  <a:lnTo>
                    <a:pt x="8914" y="2785"/>
                  </a:lnTo>
                  <a:lnTo>
                    <a:pt x="8939" y="2883"/>
                  </a:lnTo>
                  <a:lnTo>
                    <a:pt x="8988" y="2956"/>
                  </a:lnTo>
                  <a:lnTo>
                    <a:pt x="6521" y="6668"/>
                  </a:lnTo>
                  <a:lnTo>
                    <a:pt x="6399" y="6644"/>
                  </a:lnTo>
                  <a:lnTo>
                    <a:pt x="6130" y="6644"/>
                  </a:lnTo>
                  <a:lnTo>
                    <a:pt x="5959" y="6717"/>
                  </a:lnTo>
                  <a:lnTo>
                    <a:pt x="4714" y="5398"/>
                  </a:lnTo>
                  <a:lnTo>
                    <a:pt x="4763" y="5252"/>
                  </a:lnTo>
                  <a:lnTo>
                    <a:pt x="4763" y="5105"/>
                  </a:lnTo>
                  <a:lnTo>
                    <a:pt x="4763" y="4958"/>
                  </a:lnTo>
                  <a:lnTo>
                    <a:pt x="4714" y="4836"/>
                  </a:lnTo>
                  <a:lnTo>
                    <a:pt x="4665" y="4714"/>
                  </a:lnTo>
                  <a:lnTo>
                    <a:pt x="4567" y="4617"/>
                  </a:lnTo>
                  <a:lnTo>
                    <a:pt x="4470" y="4543"/>
                  </a:lnTo>
                  <a:lnTo>
                    <a:pt x="4347" y="4470"/>
                  </a:lnTo>
                  <a:lnTo>
                    <a:pt x="4225" y="4446"/>
                  </a:lnTo>
                  <a:lnTo>
                    <a:pt x="4079" y="4421"/>
                  </a:lnTo>
                  <a:lnTo>
                    <a:pt x="3957" y="4446"/>
                  </a:lnTo>
                  <a:lnTo>
                    <a:pt x="3810" y="4470"/>
                  </a:lnTo>
                  <a:lnTo>
                    <a:pt x="3712" y="4543"/>
                  </a:lnTo>
                  <a:lnTo>
                    <a:pt x="3615" y="4617"/>
                  </a:lnTo>
                  <a:lnTo>
                    <a:pt x="3517" y="4714"/>
                  </a:lnTo>
                  <a:lnTo>
                    <a:pt x="3468" y="4836"/>
                  </a:lnTo>
                  <a:lnTo>
                    <a:pt x="3419" y="4958"/>
                  </a:lnTo>
                  <a:lnTo>
                    <a:pt x="3395" y="5105"/>
                  </a:lnTo>
                  <a:lnTo>
                    <a:pt x="3419" y="5276"/>
                  </a:lnTo>
                  <a:lnTo>
                    <a:pt x="3493" y="5447"/>
                  </a:lnTo>
                  <a:lnTo>
                    <a:pt x="49" y="9574"/>
                  </a:lnTo>
                  <a:lnTo>
                    <a:pt x="0" y="9648"/>
                  </a:lnTo>
                  <a:lnTo>
                    <a:pt x="0" y="9745"/>
                  </a:lnTo>
                  <a:lnTo>
                    <a:pt x="25" y="9843"/>
                  </a:lnTo>
                  <a:lnTo>
                    <a:pt x="98" y="9916"/>
                  </a:lnTo>
                  <a:lnTo>
                    <a:pt x="171" y="9965"/>
                  </a:lnTo>
                  <a:lnTo>
                    <a:pt x="244" y="9965"/>
                  </a:lnTo>
                  <a:lnTo>
                    <a:pt x="342" y="9941"/>
                  </a:lnTo>
                  <a:lnTo>
                    <a:pt x="440" y="9892"/>
                  </a:lnTo>
                  <a:lnTo>
                    <a:pt x="3859" y="5740"/>
                  </a:lnTo>
                  <a:lnTo>
                    <a:pt x="3981" y="5789"/>
                  </a:lnTo>
                  <a:lnTo>
                    <a:pt x="4079" y="5789"/>
                  </a:lnTo>
                  <a:lnTo>
                    <a:pt x="4225" y="5764"/>
                  </a:lnTo>
                  <a:lnTo>
                    <a:pt x="4347" y="5740"/>
                  </a:lnTo>
                  <a:lnTo>
                    <a:pt x="5642" y="7083"/>
                  </a:lnTo>
                  <a:lnTo>
                    <a:pt x="5617" y="7205"/>
                  </a:lnTo>
                  <a:lnTo>
                    <a:pt x="5617" y="7328"/>
                  </a:lnTo>
                  <a:lnTo>
                    <a:pt x="5617" y="7450"/>
                  </a:lnTo>
                  <a:lnTo>
                    <a:pt x="5666" y="7572"/>
                  </a:lnTo>
                  <a:lnTo>
                    <a:pt x="5740" y="7694"/>
                  </a:lnTo>
                  <a:lnTo>
                    <a:pt x="5813" y="7792"/>
                  </a:lnTo>
                  <a:lnTo>
                    <a:pt x="5910" y="7889"/>
                  </a:lnTo>
                  <a:lnTo>
                    <a:pt x="6033" y="7938"/>
                  </a:lnTo>
                  <a:lnTo>
                    <a:pt x="6155" y="7987"/>
                  </a:lnTo>
                  <a:lnTo>
                    <a:pt x="6301" y="8011"/>
                  </a:lnTo>
                  <a:lnTo>
                    <a:pt x="6448" y="7987"/>
                  </a:lnTo>
                  <a:lnTo>
                    <a:pt x="6570" y="7938"/>
                  </a:lnTo>
                  <a:lnTo>
                    <a:pt x="6692" y="7889"/>
                  </a:lnTo>
                  <a:lnTo>
                    <a:pt x="6790" y="7792"/>
                  </a:lnTo>
                  <a:lnTo>
                    <a:pt x="6863" y="7694"/>
                  </a:lnTo>
                  <a:lnTo>
                    <a:pt x="6936" y="7572"/>
                  </a:lnTo>
                  <a:lnTo>
                    <a:pt x="6961" y="7450"/>
                  </a:lnTo>
                  <a:lnTo>
                    <a:pt x="6985" y="7328"/>
                  </a:lnTo>
                  <a:lnTo>
                    <a:pt x="6961" y="7132"/>
                  </a:lnTo>
                  <a:lnTo>
                    <a:pt x="6887" y="6986"/>
                  </a:lnTo>
                  <a:lnTo>
                    <a:pt x="9403" y="3224"/>
                  </a:lnTo>
                  <a:lnTo>
                    <a:pt x="9549" y="3249"/>
                  </a:lnTo>
                  <a:lnTo>
                    <a:pt x="9647" y="3249"/>
                  </a:lnTo>
                  <a:lnTo>
                    <a:pt x="10429" y="4617"/>
                  </a:lnTo>
                  <a:lnTo>
                    <a:pt x="10355" y="4788"/>
                  </a:lnTo>
                  <a:lnTo>
                    <a:pt x="10331" y="4885"/>
                  </a:lnTo>
                  <a:lnTo>
                    <a:pt x="10331" y="4983"/>
                  </a:lnTo>
                  <a:lnTo>
                    <a:pt x="10331" y="5129"/>
                  </a:lnTo>
                  <a:lnTo>
                    <a:pt x="10380" y="5252"/>
                  </a:lnTo>
                  <a:lnTo>
                    <a:pt x="10429" y="5374"/>
                  </a:lnTo>
                  <a:lnTo>
                    <a:pt x="10526" y="5471"/>
                  </a:lnTo>
                  <a:lnTo>
                    <a:pt x="10624" y="5569"/>
                  </a:lnTo>
                  <a:lnTo>
                    <a:pt x="10746" y="5618"/>
                  </a:lnTo>
                  <a:lnTo>
                    <a:pt x="10868" y="5667"/>
                  </a:lnTo>
                  <a:lnTo>
                    <a:pt x="11137" y="5667"/>
                  </a:lnTo>
                  <a:lnTo>
                    <a:pt x="11284" y="5618"/>
                  </a:lnTo>
                  <a:lnTo>
                    <a:pt x="11381" y="5569"/>
                  </a:lnTo>
                  <a:lnTo>
                    <a:pt x="11479" y="5471"/>
                  </a:lnTo>
                  <a:lnTo>
                    <a:pt x="11577" y="5374"/>
                  </a:lnTo>
                  <a:lnTo>
                    <a:pt x="11625" y="5252"/>
                  </a:lnTo>
                  <a:lnTo>
                    <a:pt x="11674" y="5129"/>
                  </a:lnTo>
                  <a:lnTo>
                    <a:pt x="11699" y="4983"/>
                  </a:lnTo>
                  <a:lnTo>
                    <a:pt x="11674" y="4861"/>
                  </a:lnTo>
                  <a:lnTo>
                    <a:pt x="11650" y="4739"/>
                  </a:lnTo>
                  <a:lnTo>
                    <a:pt x="14654" y="1319"/>
                  </a:lnTo>
                  <a:lnTo>
                    <a:pt x="14776" y="1344"/>
                  </a:lnTo>
                  <a:lnTo>
                    <a:pt x="14898" y="1368"/>
                  </a:lnTo>
                  <a:lnTo>
                    <a:pt x="15045" y="1344"/>
                  </a:lnTo>
                  <a:lnTo>
                    <a:pt x="15167" y="1295"/>
                  </a:lnTo>
                  <a:lnTo>
                    <a:pt x="15289" y="1246"/>
                  </a:lnTo>
                  <a:lnTo>
                    <a:pt x="15387" y="1148"/>
                  </a:lnTo>
                  <a:lnTo>
                    <a:pt x="15460" y="1051"/>
                  </a:lnTo>
                  <a:lnTo>
                    <a:pt x="15533" y="953"/>
                  </a:lnTo>
                  <a:lnTo>
                    <a:pt x="15558" y="807"/>
                  </a:lnTo>
                  <a:lnTo>
                    <a:pt x="15582" y="684"/>
                  </a:lnTo>
                  <a:lnTo>
                    <a:pt x="15558" y="538"/>
                  </a:lnTo>
                  <a:lnTo>
                    <a:pt x="15533" y="416"/>
                  </a:lnTo>
                  <a:lnTo>
                    <a:pt x="15460" y="294"/>
                  </a:lnTo>
                  <a:lnTo>
                    <a:pt x="15387" y="196"/>
                  </a:lnTo>
                  <a:lnTo>
                    <a:pt x="15289" y="98"/>
                  </a:lnTo>
                  <a:lnTo>
                    <a:pt x="15167" y="49"/>
                  </a:lnTo>
                  <a:lnTo>
                    <a:pt x="15045" y="1"/>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512" name="Google Shape;512;p39"/>
          <p:cNvGrpSpPr/>
          <p:nvPr/>
        </p:nvGrpSpPr>
        <p:grpSpPr>
          <a:xfrm>
            <a:off x="5367942" y="4161820"/>
            <a:ext cx="365913" cy="336072"/>
            <a:chOff x="5300400" y="3670175"/>
            <a:chExt cx="421300" cy="399325"/>
          </a:xfrm>
          <a:solidFill>
            <a:srgbClr val="00B0F0"/>
          </a:solidFill>
        </p:grpSpPr>
        <p:sp>
          <p:nvSpPr>
            <p:cNvPr id="513" name="Google Shape;513;p39"/>
            <p:cNvSpPr/>
            <p:nvPr/>
          </p:nvSpPr>
          <p:spPr>
            <a:xfrm>
              <a:off x="5300400" y="3708025"/>
              <a:ext cx="421300" cy="267450"/>
            </a:xfrm>
            <a:custGeom>
              <a:avLst/>
              <a:gdLst/>
              <a:ahLst/>
              <a:cxnLst/>
              <a:rect l="l" t="t" r="r" b="b"/>
              <a:pathLst>
                <a:path w="16852" h="10698" extrusionOk="0">
                  <a:moveTo>
                    <a:pt x="16364" y="489"/>
                  </a:moveTo>
                  <a:lnTo>
                    <a:pt x="16364" y="10209"/>
                  </a:lnTo>
                  <a:lnTo>
                    <a:pt x="489" y="10209"/>
                  </a:lnTo>
                  <a:lnTo>
                    <a:pt x="489" y="489"/>
                  </a:lnTo>
                  <a:close/>
                  <a:moveTo>
                    <a:pt x="391" y="0"/>
                  </a:moveTo>
                  <a:lnTo>
                    <a:pt x="293" y="25"/>
                  </a:lnTo>
                  <a:lnTo>
                    <a:pt x="196" y="74"/>
                  </a:lnTo>
                  <a:lnTo>
                    <a:pt x="122" y="147"/>
                  </a:lnTo>
                  <a:lnTo>
                    <a:pt x="73" y="220"/>
                  </a:lnTo>
                  <a:lnTo>
                    <a:pt x="25" y="293"/>
                  </a:lnTo>
                  <a:lnTo>
                    <a:pt x="0" y="391"/>
                  </a:lnTo>
                  <a:lnTo>
                    <a:pt x="0" y="489"/>
                  </a:lnTo>
                  <a:lnTo>
                    <a:pt x="0" y="10209"/>
                  </a:lnTo>
                  <a:lnTo>
                    <a:pt x="0" y="10307"/>
                  </a:lnTo>
                  <a:lnTo>
                    <a:pt x="25" y="10405"/>
                  </a:lnTo>
                  <a:lnTo>
                    <a:pt x="73" y="10478"/>
                  </a:lnTo>
                  <a:lnTo>
                    <a:pt x="122" y="10551"/>
                  </a:lnTo>
                  <a:lnTo>
                    <a:pt x="196" y="10600"/>
                  </a:lnTo>
                  <a:lnTo>
                    <a:pt x="293" y="10649"/>
                  </a:lnTo>
                  <a:lnTo>
                    <a:pt x="391" y="10673"/>
                  </a:lnTo>
                  <a:lnTo>
                    <a:pt x="489" y="10698"/>
                  </a:lnTo>
                  <a:lnTo>
                    <a:pt x="16364" y="10698"/>
                  </a:lnTo>
                  <a:lnTo>
                    <a:pt x="16461" y="10673"/>
                  </a:lnTo>
                  <a:lnTo>
                    <a:pt x="16559" y="10649"/>
                  </a:lnTo>
                  <a:lnTo>
                    <a:pt x="16657" y="10600"/>
                  </a:lnTo>
                  <a:lnTo>
                    <a:pt x="16730" y="10551"/>
                  </a:lnTo>
                  <a:lnTo>
                    <a:pt x="16779" y="10478"/>
                  </a:lnTo>
                  <a:lnTo>
                    <a:pt x="16828" y="10405"/>
                  </a:lnTo>
                  <a:lnTo>
                    <a:pt x="16852" y="10307"/>
                  </a:lnTo>
                  <a:lnTo>
                    <a:pt x="16852" y="10209"/>
                  </a:lnTo>
                  <a:lnTo>
                    <a:pt x="16852" y="489"/>
                  </a:lnTo>
                  <a:lnTo>
                    <a:pt x="16852" y="391"/>
                  </a:lnTo>
                  <a:lnTo>
                    <a:pt x="16828" y="293"/>
                  </a:lnTo>
                  <a:lnTo>
                    <a:pt x="16779" y="220"/>
                  </a:lnTo>
                  <a:lnTo>
                    <a:pt x="16730" y="147"/>
                  </a:lnTo>
                  <a:lnTo>
                    <a:pt x="16657" y="74"/>
                  </a:lnTo>
                  <a:lnTo>
                    <a:pt x="16559" y="25"/>
                  </a:lnTo>
                  <a:lnTo>
                    <a:pt x="16461" y="0"/>
                  </a:lnTo>
                  <a:close/>
                </a:path>
              </a:pathLst>
            </a:custGeom>
            <a:grpFill/>
            <a:ln>
              <a:noFill/>
            </a:ln>
          </p:spPr>
          <p:txBody>
            <a:bodyPr spcFirstLastPara="1" wrap="square" lIns="121900" tIns="121900" rIns="121900" bIns="121900" anchor="ctr" anchorCtr="0">
              <a:noAutofit/>
            </a:bodyPr>
            <a:lstStyle/>
            <a:p>
              <a:endParaRPr sz="2400"/>
            </a:p>
          </p:txBody>
        </p:sp>
        <p:sp>
          <p:nvSpPr>
            <p:cNvPr id="514" name="Google Shape;514;p39"/>
            <p:cNvSpPr/>
            <p:nvPr/>
          </p:nvSpPr>
          <p:spPr>
            <a:xfrm>
              <a:off x="5498825" y="3670175"/>
              <a:ext cx="24450" cy="25650"/>
            </a:xfrm>
            <a:custGeom>
              <a:avLst/>
              <a:gdLst/>
              <a:ahLst/>
              <a:cxnLst/>
              <a:rect l="l" t="t" r="r" b="b"/>
              <a:pathLst>
                <a:path w="978" h="1026" extrusionOk="0">
                  <a:moveTo>
                    <a:pt x="489" y="0"/>
                  </a:moveTo>
                  <a:lnTo>
                    <a:pt x="391" y="25"/>
                  </a:lnTo>
                  <a:lnTo>
                    <a:pt x="294" y="49"/>
                  </a:lnTo>
                  <a:lnTo>
                    <a:pt x="220" y="98"/>
                  </a:lnTo>
                  <a:lnTo>
                    <a:pt x="147" y="147"/>
                  </a:lnTo>
                  <a:lnTo>
                    <a:pt x="74" y="220"/>
                  </a:lnTo>
                  <a:lnTo>
                    <a:pt x="49" y="318"/>
                  </a:lnTo>
                  <a:lnTo>
                    <a:pt x="1" y="391"/>
                  </a:lnTo>
                  <a:lnTo>
                    <a:pt x="1" y="489"/>
                  </a:lnTo>
                  <a:lnTo>
                    <a:pt x="1" y="1026"/>
                  </a:lnTo>
                  <a:lnTo>
                    <a:pt x="978" y="1026"/>
                  </a:lnTo>
                  <a:lnTo>
                    <a:pt x="978" y="489"/>
                  </a:lnTo>
                  <a:lnTo>
                    <a:pt x="978" y="391"/>
                  </a:lnTo>
                  <a:lnTo>
                    <a:pt x="929" y="318"/>
                  </a:lnTo>
                  <a:lnTo>
                    <a:pt x="904" y="220"/>
                  </a:lnTo>
                  <a:lnTo>
                    <a:pt x="831" y="147"/>
                  </a:lnTo>
                  <a:lnTo>
                    <a:pt x="758" y="98"/>
                  </a:lnTo>
                  <a:lnTo>
                    <a:pt x="684" y="49"/>
                  </a:lnTo>
                  <a:lnTo>
                    <a:pt x="587" y="25"/>
                  </a:lnTo>
                  <a:lnTo>
                    <a:pt x="489" y="0"/>
                  </a:lnTo>
                  <a:close/>
                </a:path>
              </a:pathLst>
            </a:custGeom>
            <a:grpFill/>
            <a:ln>
              <a:noFill/>
            </a:ln>
          </p:spPr>
          <p:txBody>
            <a:bodyPr spcFirstLastPara="1" wrap="square" lIns="121900" tIns="121900" rIns="121900" bIns="121900" anchor="ctr" anchorCtr="0">
              <a:noAutofit/>
            </a:bodyPr>
            <a:lstStyle/>
            <a:p>
              <a:endParaRPr sz="2400"/>
            </a:p>
          </p:txBody>
        </p:sp>
        <p:sp>
          <p:nvSpPr>
            <p:cNvPr id="515" name="Google Shape;515;p39"/>
            <p:cNvSpPr/>
            <p:nvPr/>
          </p:nvSpPr>
          <p:spPr>
            <a:xfrm>
              <a:off x="5366325" y="3987675"/>
              <a:ext cx="61100" cy="81825"/>
            </a:xfrm>
            <a:custGeom>
              <a:avLst/>
              <a:gdLst/>
              <a:ahLst/>
              <a:cxnLst/>
              <a:rect l="l" t="t" r="r" b="b"/>
              <a:pathLst>
                <a:path w="2444" h="3273" extrusionOk="0">
                  <a:moveTo>
                    <a:pt x="1344" y="0"/>
                  </a:moveTo>
                  <a:lnTo>
                    <a:pt x="50" y="2565"/>
                  </a:lnTo>
                  <a:lnTo>
                    <a:pt x="25" y="2638"/>
                  </a:lnTo>
                  <a:lnTo>
                    <a:pt x="1" y="2736"/>
                  </a:lnTo>
                  <a:lnTo>
                    <a:pt x="1" y="2833"/>
                  </a:lnTo>
                  <a:lnTo>
                    <a:pt x="25" y="2931"/>
                  </a:lnTo>
                  <a:lnTo>
                    <a:pt x="74" y="3004"/>
                  </a:lnTo>
                  <a:lnTo>
                    <a:pt x="123" y="3102"/>
                  </a:lnTo>
                  <a:lnTo>
                    <a:pt x="196" y="3151"/>
                  </a:lnTo>
                  <a:lnTo>
                    <a:pt x="269" y="3224"/>
                  </a:lnTo>
                  <a:lnTo>
                    <a:pt x="392" y="3248"/>
                  </a:lnTo>
                  <a:lnTo>
                    <a:pt x="489" y="3273"/>
                  </a:lnTo>
                  <a:lnTo>
                    <a:pt x="636" y="3248"/>
                  </a:lnTo>
                  <a:lnTo>
                    <a:pt x="758" y="3200"/>
                  </a:lnTo>
                  <a:lnTo>
                    <a:pt x="856" y="3102"/>
                  </a:lnTo>
                  <a:lnTo>
                    <a:pt x="929" y="3004"/>
                  </a:lnTo>
                  <a:lnTo>
                    <a:pt x="2443" y="0"/>
                  </a:lnTo>
                  <a:close/>
                </a:path>
              </a:pathLst>
            </a:custGeom>
            <a:grpFill/>
            <a:ln>
              <a:noFill/>
            </a:ln>
          </p:spPr>
          <p:txBody>
            <a:bodyPr spcFirstLastPara="1" wrap="square" lIns="121900" tIns="121900" rIns="121900" bIns="121900" anchor="ctr" anchorCtr="0">
              <a:noAutofit/>
            </a:bodyPr>
            <a:lstStyle/>
            <a:p>
              <a:endParaRPr sz="2400"/>
            </a:p>
          </p:txBody>
        </p:sp>
        <p:sp>
          <p:nvSpPr>
            <p:cNvPr id="516" name="Google Shape;516;p39"/>
            <p:cNvSpPr/>
            <p:nvPr/>
          </p:nvSpPr>
          <p:spPr>
            <a:xfrm>
              <a:off x="5594700" y="3987675"/>
              <a:ext cx="61075" cy="81825"/>
            </a:xfrm>
            <a:custGeom>
              <a:avLst/>
              <a:gdLst/>
              <a:ahLst/>
              <a:cxnLst/>
              <a:rect l="l" t="t" r="r" b="b"/>
              <a:pathLst>
                <a:path w="2443" h="3273" extrusionOk="0">
                  <a:moveTo>
                    <a:pt x="0" y="0"/>
                  </a:moveTo>
                  <a:lnTo>
                    <a:pt x="1514" y="3004"/>
                  </a:lnTo>
                  <a:lnTo>
                    <a:pt x="1588" y="3102"/>
                  </a:lnTo>
                  <a:lnTo>
                    <a:pt x="1685" y="3200"/>
                  </a:lnTo>
                  <a:lnTo>
                    <a:pt x="1807" y="3248"/>
                  </a:lnTo>
                  <a:lnTo>
                    <a:pt x="1954" y="3273"/>
                  </a:lnTo>
                  <a:lnTo>
                    <a:pt x="2052" y="3248"/>
                  </a:lnTo>
                  <a:lnTo>
                    <a:pt x="2174" y="3224"/>
                  </a:lnTo>
                  <a:lnTo>
                    <a:pt x="2247" y="3151"/>
                  </a:lnTo>
                  <a:lnTo>
                    <a:pt x="2320" y="3102"/>
                  </a:lnTo>
                  <a:lnTo>
                    <a:pt x="2369" y="3004"/>
                  </a:lnTo>
                  <a:lnTo>
                    <a:pt x="2418" y="2931"/>
                  </a:lnTo>
                  <a:lnTo>
                    <a:pt x="2442" y="2833"/>
                  </a:lnTo>
                  <a:lnTo>
                    <a:pt x="2442" y="2736"/>
                  </a:lnTo>
                  <a:lnTo>
                    <a:pt x="2418" y="2638"/>
                  </a:lnTo>
                  <a:lnTo>
                    <a:pt x="2393" y="2565"/>
                  </a:lnTo>
                  <a:lnTo>
                    <a:pt x="1099" y="0"/>
                  </a:lnTo>
                  <a:close/>
                </a:path>
              </a:pathLst>
            </a:custGeom>
            <a:grpFill/>
            <a:ln>
              <a:noFill/>
            </a:ln>
          </p:spPr>
          <p:txBody>
            <a:bodyPr spcFirstLastPara="1" wrap="square" lIns="121900" tIns="121900" rIns="121900" bIns="121900" anchor="ctr" anchorCtr="0">
              <a:noAutofit/>
            </a:bodyPr>
            <a:lstStyle/>
            <a:p>
              <a:endParaRPr sz="2400"/>
            </a:p>
          </p:txBody>
        </p:sp>
        <p:sp>
          <p:nvSpPr>
            <p:cNvPr id="517" name="Google Shape;517;p39"/>
            <p:cNvSpPr/>
            <p:nvPr/>
          </p:nvSpPr>
          <p:spPr>
            <a:xfrm>
              <a:off x="5324825" y="3732450"/>
              <a:ext cx="372475" cy="218600"/>
            </a:xfrm>
            <a:custGeom>
              <a:avLst/>
              <a:gdLst/>
              <a:ahLst/>
              <a:cxnLst/>
              <a:rect l="l" t="t" r="r" b="b"/>
              <a:pathLst>
                <a:path w="14899" h="8744" extrusionOk="0">
                  <a:moveTo>
                    <a:pt x="12578" y="1319"/>
                  </a:moveTo>
                  <a:lnTo>
                    <a:pt x="12676" y="1344"/>
                  </a:lnTo>
                  <a:lnTo>
                    <a:pt x="12749" y="1392"/>
                  </a:lnTo>
                  <a:lnTo>
                    <a:pt x="12822" y="1441"/>
                  </a:lnTo>
                  <a:lnTo>
                    <a:pt x="12895" y="1515"/>
                  </a:lnTo>
                  <a:lnTo>
                    <a:pt x="12920" y="1612"/>
                  </a:lnTo>
                  <a:lnTo>
                    <a:pt x="12969" y="1710"/>
                  </a:lnTo>
                  <a:lnTo>
                    <a:pt x="12969" y="1808"/>
                  </a:lnTo>
                  <a:lnTo>
                    <a:pt x="12969" y="4079"/>
                  </a:lnTo>
                  <a:lnTo>
                    <a:pt x="12969" y="4177"/>
                  </a:lnTo>
                  <a:lnTo>
                    <a:pt x="12920" y="4274"/>
                  </a:lnTo>
                  <a:lnTo>
                    <a:pt x="12895" y="4348"/>
                  </a:lnTo>
                  <a:lnTo>
                    <a:pt x="12822" y="4421"/>
                  </a:lnTo>
                  <a:lnTo>
                    <a:pt x="12749" y="4470"/>
                  </a:lnTo>
                  <a:lnTo>
                    <a:pt x="12676" y="4519"/>
                  </a:lnTo>
                  <a:lnTo>
                    <a:pt x="12578" y="4543"/>
                  </a:lnTo>
                  <a:lnTo>
                    <a:pt x="12480" y="4567"/>
                  </a:lnTo>
                  <a:lnTo>
                    <a:pt x="12383" y="4543"/>
                  </a:lnTo>
                  <a:lnTo>
                    <a:pt x="12285" y="4519"/>
                  </a:lnTo>
                  <a:lnTo>
                    <a:pt x="12212" y="4470"/>
                  </a:lnTo>
                  <a:lnTo>
                    <a:pt x="12138" y="4421"/>
                  </a:lnTo>
                  <a:lnTo>
                    <a:pt x="12065" y="4348"/>
                  </a:lnTo>
                  <a:lnTo>
                    <a:pt x="12041" y="4274"/>
                  </a:lnTo>
                  <a:lnTo>
                    <a:pt x="11992" y="4177"/>
                  </a:lnTo>
                  <a:lnTo>
                    <a:pt x="11992" y="4079"/>
                  </a:lnTo>
                  <a:lnTo>
                    <a:pt x="11992" y="3004"/>
                  </a:lnTo>
                  <a:lnTo>
                    <a:pt x="7986" y="7010"/>
                  </a:lnTo>
                  <a:lnTo>
                    <a:pt x="7913" y="7059"/>
                  </a:lnTo>
                  <a:lnTo>
                    <a:pt x="7815" y="7107"/>
                  </a:lnTo>
                  <a:lnTo>
                    <a:pt x="7742" y="7132"/>
                  </a:lnTo>
                  <a:lnTo>
                    <a:pt x="7644" y="7156"/>
                  </a:lnTo>
                  <a:lnTo>
                    <a:pt x="7547" y="7132"/>
                  </a:lnTo>
                  <a:lnTo>
                    <a:pt x="7449" y="7107"/>
                  </a:lnTo>
                  <a:lnTo>
                    <a:pt x="7376" y="7059"/>
                  </a:lnTo>
                  <a:lnTo>
                    <a:pt x="7303" y="7010"/>
                  </a:lnTo>
                  <a:lnTo>
                    <a:pt x="5349" y="5056"/>
                  </a:lnTo>
                  <a:lnTo>
                    <a:pt x="2760" y="7620"/>
                  </a:lnTo>
                  <a:lnTo>
                    <a:pt x="2687" y="7694"/>
                  </a:lnTo>
                  <a:lnTo>
                    <a:pt x="2613" y="7742"/>
                  </a:lnTo>
                  <a:lnTo>
                    <a:pt x="2516" y="7767"/>
                  </a:lnTo>
                  <a:lnTo>
                    <a:pt x="2320" y="7767"/>
                  </a:lnTo>
                  <a:lnTo>
                    <a:pt x="2247" y="7742"/>
                  </a:lnTo>
                  <a:lnTo>
                    <a:pt x="2149" y="7694"/>
                  </a:lnTo>
                  <a:lnTo>
                    <a:pt x="2076" y="7620"/>
                  </a:lnTo>
                  <a:lnTo>
                    <a:pt x="2003" y="7547"/>
                  </a:lnTo>
                  <a:lnTo>
                    <a:pt x="1978" y="7474"/>
                  </a:lnTo>
                  <a:lnTo>
                    <a:pt x="1929" y="7376"/>
                  </a:lnTo>
                  <a:lnTo>
                    <a:pt x="1929" y="7278"/>
                  </a:lnTo>
                  <a:lnTo>
                    <a:pt x="1929" y="7205"/>
                  </a:lnTo>
                  <a:lnTo>
                    <a:pt x="1978" y="7107"/>
                  </a:lnTo>
                  <a:lnTo>
                    <a:pt x="2003" y="7010"/>
                  </a:lnTo>
                  <a:lnTo>
                    <a:pt x="2076" y="6936"/>
                  </a:lnTo>
                  <a:lnTo>
                    <a:pt x="5007" y="4006"/>
                  </a:lnTo>
                  <a:lnTo>
                    <a:pt x="5080" y="3957"/>
                  </a:lnTo>
                  <a:lnTo>
                    <a:pt x="5153" y="3908"/>
                  </a:lnTo>
                  <a:lnTo>
                    <a:pt x="5251" y="3884"/>
                  </a:lnTo>
                  <a:lnTo>
                    <a:pt x="5446" y="3884"/>
                  </a:lnTo>
                  <a:lnTo>
                    <a:pt x="5520" y="3908"/>
                  </a:lnTo>
                  <a:lnTo>
                    <a:pt x="5617" y="3957"/>
                  </a:lnTo>
                  <a:lnTo>
                    <a:pt x="5691" y="4006"/>
                  </a:lnTo>
                  <a:lnTo>
                    <a:pt x="7644" y="5960"/>
                  </a:lnTo>
                  <a:lnTo>
                    <a:pt x="11332" y="2296"/>
                  </a:lnTo>
                  <a:lnTo>
                    <a:pt x="10209" y="2296"/>
                  </a:lnTo>
                  <a:lnTo>
                    <a:pt x="10111" y="2272"/>
                  </a:lnTo>
                  <a:lnTo>
                    <a:pt x="10013" y="2247"/>
                  </a:lnTo>
                  <a:lnTo>
                    <a:pt x="9916" y="2198"/>
                  </a:lnTo>
                  <a:lnTo>
                    <a:pt x="9843" y="2150"/>
                  </a:lnTo>
                  <a:lnTo>
                    <a:pt x="9794" y="2076"/>
                  </a:lnTo>
                  <a:lnTo>
                    <a:pt x="9745" y="1979"/>
                  </a:lnTo>
                  <a:lnTo>
                    <a:pt x="9720" y="1905"/>
                  </a:lnTo>
                  <a:lnTo>
                    <a:pt x="9720" y="1808"/>
                  </a:lnTo>
                  <a:lnTo>
                    <a:pt x="9720" y="1710"/>
                  </a:lnTo>
                  <a:lnTo>
                    <a:pt x="9745" y="1612"/>
                  </a:lnTo>
                  <a:lnTo>
                    <a:pt x="9794" y="1515"/>
                  </a:lnTo>
                  <a:lnTo>
                    <a:pt x="9843" y="1441"/>
                  </a:lnTo>
                  <a:lnTo>
                    <a:pt x="9916" y="1392"/>
                  </a:lnTo>
                  <a:lnTo>
                    <a:pt x="10013" y="1344"/>
                  </a:lnTo>
                  <a:lnTo>
                    <a:pt x="10111" y="1319"/>
                  </a:lnTo>
                  <a:close/>
                  <a:moveTo>
                    <a:pt x="0" y="0"/>
                  </a:moveTo>
                  <a:lnTo>
                    <a:pt x="0" y="8744"/>
                  </a:lnTo>
                  <a:lnTo>
                    <a:pt x="14898" y="8744"/>
                  </a:lnTo>
                  <a:lnTo>
                    <a:pt x="14898" y="0"/>
                  </a:lnTo>
                  <a:close/>
                </a:path>
              </a:pathLst>
            </a:custGeom>
            <a:grpFill/>
            <a:ln>
              <a:noFill/>
            </a:ln>
          </p:spPr>
          <p:txBody>
            <a:bodyPr spcFirstLastPara="1" wrap="square" lIns="121900" tIns="121900" rIns="121900" bIns="121900" anchor="ctr" anchorCtr="0">
              <a:noAutofit/>
            </a:bodyPr>
            <a:lstStyle/>
            <a:p>
              <a:endParaRPr sz="2400"/>
            </a:p>
          </p:txBody>
        </p:sp>
      </p:grpSp>
      <p:sp>
        <p:nvSpPr>
          <p:cNvPr id="518" name="Google Shape;518;p39"/>
          <p:cNvSpPr/>
          <p:nvPr/>
        </p:nvSpPr>
        <p:spPr>
          <a:xfrm>
            <a:off x="5932940" y="4132537"/>
            <a:ext cx="407299" cy="394647"/>
          </a:xfrm>
          <a:custGeom>
            <a:avLst/>
            <a:gdLst/>
            <a:ahLst/>
            <a:cxnLst/>
            <a:rect l="l" t="t" r="r" b="b"/>
            <a:pathLst>
              <a:path w="18758" h="18757" extrusionOk="0">
                <a:moveTo>
                  <a:pt x="10039" y="2467"/>
                </a:moveTo>
                <a:lnTo>
                  <a:pt x="10380" y="2491"/>
                </a:lnTo>
                <a:lnTo>
                  <a:pt x="10674" y="2516"/>
                </a:lnTo>
                <a:lnTo>
                  <a:pt x="10869" y="2540"/>
                </a:lnTo>
                <a:lnTo>
                  <a:pt x="10967" y="2564"/>
                </a:lnTo>
                <a:lnTo>
                  <a:pt x="10991" y="2589"/>
                </a:lnTo>
                <a:lnTo>
                  <a:pt x="10967" y="2638"/>
                </a:lnTo>
                <a:lnTo>
                  <a:pt x="10893" y="2784"/>
                </a:lnTo>
                <a:lnTo>
                  <a:pt x="10771" y="2955"/>
                </a:lnTo>
                <a:lnTo>
                  <a:pt x="10600" y="3151"/>
                </a:lnTo>
                <a:lnTo>
                  <a:pt x="10405" y="3322"/>
                </a:lnTo>
                <a:lnTo>
                  <a:pt x="10209" y="3468"/>
                </a:lnTo>
                <a:lnTo>
                  <a:pt x="10039" y="3590"/>
                </a:lnTo>
                <a:lnTo>
                  <a:pt x="9941" y="3615"/>
                </a:lnTo>
                <a:lnTo>
                  <a:pt x="9843" y="3639"/>
                </a:lnTo>
                <a:lnTo>
                  <a:pt x="9745" y="3663"/>
                </a:lnTo>
                <a:lnTo>
                  <a:pt x="9648" y="3737"/>
                </a:lnTo>
                <a:lnTo>
                  <a:pt x="9550" y="3810"/>
                </a:lnTo>
                <a:lnTo>
                  <a:pt x="9452" y="3883"/>
                </a:lnTo>
                <a:lnTo>
                  <a:pt x="9355" y="3957"/>
                </a:lnTo>
                <a:lnTo>
                  <a:pt x="9257" y="3981"/>
                </a:lnTo>
                <a:lnTo>
                  <a:pt x="9159" y="4005"/>
                </a:lnTo>
                <a:lnTo>
                  <a:pt x="9086" y="4005"/>
                </a:lnTo>
                <a:lnTo>
                  <a:pt x="8988" y="4054"/>
                </a:lnTo>
                <a:lnTo>
                  <a:pt x="8866" y="4128"/>
                </a:lnTo>
                <a:lnTo>
                  <a:pt x="8793" y="4201"/>
                </a:lnTo>
                <a:lnTo>
                  <a:pt x="8695" y="4274"/>
                </a:lnTo>
                <a:lnTo>
                  <a:pt x="8598" y="4323"/>
                </a:lnTo>
                <a:lnTo>
                  <a:pt x="8500" y="4372"/>
                </a:lnTo>
                <a:lnTo>
                  <a:pt x="8304" y="4372"/>
                </a:lnTo>
                <a:lnTo>
                  <a:pt x="8207" y="4323"/>
                </a:lnTo>
                <a:lnTo>
                  <a:pt x="8109" y="4274"/>
                </a:lnTo>
                <a:lnTo>
                  <a:pt x="8036" y="4201"/>
                </a:lnTo>
                <a:lnTo>
                  <a:pt x="7963" y="4103"/>
                </a:lnTo>
                <a:lnTo>
                  <a:pt x="7938" y="4005"/>
                </a:lnTo>
                <a:lnTo>
                  <a:pt x="7963" y="3908"/>
                </a:lnTo>
                <a:lnTo>
                  <a:pt x="8036" y="3810"/>
                </a:lnTo>
                <a:lnTo>
                  <a:pt x="8109" y="3712"/>
                </a:lnTo>
                <a:lnTo>
                  <a:pt x="8158" y="3615"/>
                </a:lnTo>
                <a:lnTo>
                  <a:pt x="8207" y="3517"/>
                </a:lnTo>
                <a:lnTo>
                  <a:pt x="8207" y="3419"/>
                </a:lnTo>
                <a:lnTo>
                  <a:pt x="8182" y="3273"/>
                </a:lnTo>
                <a:lnTo>
                  <a:pt x="8158" y="3199"/>
                </a:lnTo>
                <a:lnTo>
                  <a:pt x="8109" y="3151"/>
                </a:lnTo>
                <a:lnTo>
                  <a:pt x="8060" y="3102"/>
                </a:lnTo>
                <a:lnTo>
                  <a:pt x="7987" y="3077"/>
                </a:lnTo>
                <a:lnTo>
                  <a:pt x="7840" y="3053"/>
                </a:lnTo>
                <a:lnTo>
                  <a:pt x="7669" y="3028"/>
                </a:lnTo>
                <a:lnTo>
                  <a:pt x="7596" y="2980"/>
                </a:lnTo>
                <a:lnTo>
                  <a:pt x="7547" y="2955"/>
                </a:lnTo>
                <a:lnTo>
                  <a:pt x="7523" y="2906"/>
                </a:lnTo>
                <a:lnTo>
                  <a:pt x="7547" y="2833"/>
                </a:lnTo>
                <a:lnTo>
                  <a:pt x="7572" y="2760"/>
                </a:lnTo>
                <a:lnTo>
                  <a:pt x="7645" y="2662"/>
                </a:lnTo>
                <a:lnTo>
                  <a:pt x="7694" y="2638"/>
                </a:lnTo>
                <a:lnTo>
                  <a:pt x="7792" y="2589"/>
                </a:lnTo>
                <a:lnTo>
                  <a:pt x="8036" y="2540"/>
                </a:lnTo>
                <a:lnTo>
                  <a:pt x="8329" y="2491"/>
                </a:lnTo>
                <a:lnTo>
                  <a:pt x="8671" y="2467"/>
                </a:lnTo>
                <a:close/>
                <a:moveTo>
                  <a:pt x="11455" y="4763"/>
                </a:moveTo>
                <a:lnTo>
                  <a:pt x="11528" y="4787"/>
                </a:lnTo>
                <a:lnTo>
                  <a:pt x="11577" y="4811"/>
                </a:lnTo>
                <a:lnTo>
                  <a:pt x="11626" y="4885"/>
                </a:lnTo>
                <a:lnTo>
                  <a:pt x="11650" y="4958"/>
                </a:lnTo>
                <a:lnTo>
                  <a:pt x="11626" y="5031"/>
                </a:lnTo>
                <a:lnTo>
                  <a:pt x="11577" y="5153"/>
                </a:lnTo>
                <a:lnTo>
                  <a:pt x="11528" y="5251"/>
                </a:lnTo>
                <a:lnTo>
                  <a:pt x="11455" y="5324"/>
                </a:lnTo>
                <a:lnTo>
                  <a:pt x="11357" y="5398"/>
                </a:lnTo>
                <a:lnTo>
                  <a:pt x="11260" y="5471"/>
                </a:lnTo>
                <a:lnTo>
                  <a:pt x="11162" y="5520"/>
                </a:lnTo>
                <a:lnTo>
                  <a:pt x="10991" y="5520"/>
                </a:lnTo>
                <a:lnTo>
                  <a:pt x="10942" y="5471"/>
                </a:lnTo>
                <a:lnTo>
                  <a:pt x="10893" y="5398"/>
                </a:lnTo>
                <a:lnTo>
                  <a:pt x="10869" y="5324"/>
                </a:lnTo>
                <a:lnTo>
                  <a:pt x="10893" y="5251"/>
                </a:lnTo>
                <a:lnTo>
                  <a:pt x="10942" y="5153"/>
                </a:lnTo>
                <a:lnTo>
                  <a:pt x="10991" y="5031"/>
                </a:lnTo>
                <a:lnTo>
                  <a:pt x="11064" y="4958"/>
                </a:lnTo>
                <a:lnTo>
                  <a:pt x="11162" y="4885"/>
                </a:lnTo>
                <a:lnTo>
                  <a:pt x="11260" y="4811"/>
                </a:lnTo>
                <a:lnTo>
                  <a:pt x="11357" y="4787"/>
                </a:lnTo>
                <a:lnTo>
                  <a:pt x="11455" y="4763"/>
                </a:lnTo>
                <a:close/>
                <a:moveTo>
                  <a:pt x="16437" y="12260"/>
                </a:moveTo>
                <a:lnTo>
                  <a:pt x="16511" y="12285"/>
                </a:lnTo>
                <a:lnTo>
                  <a:pt x="16535" y="12334"/>
                </a:lnTo>
                <a:lnTo>
                  <a:pt x="16559" y="12407"/>
                </a:lnTo>
                <a:lnTo>
                  <a:pt x="16584" y="12578"/>
                </a:lnTo>
                <a:lnTo>
                  <a:pt x="16584" y="12651"/>
                </a:lnTo>
                <a:lnTo>
                  <a:pt x="16535" y="12749"/>
                </a:lnTo>
                <a:lnTo>
                  <a:pt x="16486" y="12871"/>
                </a:lnTo>
                <a:lnTo>
                  <a:pt x="16413" y="12944"/>
                </a:lnTo>
                <a:lnTo>
                  <a:pt x="16340" y="13042"/>
                </a:lnTo>
                <a:lnTo>
                  <a:pt x="16266" y="13140"/>
                </a:lnTo>
                <a:lnTo>
                  <a:pt x="16218" y="13237"/>
                </a:lnTo>
                <a:lnTo>
                  <a:pt x="16218" y="13335"/>
                </a:lnTo>
                <a:lnTo>
                  <a:pt x="16193" y="13482"/>
                </a:lnTo>
                <a:lnTo>
                  <a:pt x="16144" y="13555"/>
                </a:lnTo>
                <a:lnTo>
                  <a:pt x="16120" y="13628"/>
                </a:lnTo>
                <a:lnTo>
                  <a:pt x="16071" y="13653"/>
                </a:lnTo>
                <a:lnTo>
                  <a:pt x="15973" y="13653"/>
                </a:lnTo>
                <a:lnTo>
                  <a:pt x="15924" y="13628"/>
                </a:lnTo>
                <a:lnTo>
                  <a:pt x="15900" y="13555"/>
                </a:lnTo>
                <a:lnTo>
                  <a:pt x="15851" y="13433"/>
                </a:lnTo>
                <a:lnTo>
                  <a:pt x="15851" y="13286"/>
                </a:lnTo>
                <a:lnTo>
                  <a:pt x="15827" y="13140"/>
                </a:lnTo>
                <a:lnTo>
                  <a:pt x="15851" y="12969"/>
                </a:lnTo>
                <a:lnTo>
                  <a:pt x="15924" y="12798"/>
                </a:lnTo>
                <a:lnTo>
                  <a:pt x="15998" y="12627"/>
                </a:lnTo>
                <a:lnTo>
                  <a:pt x="16120" y="12480"/>
                </a:lnTo>
                <a:lnTo>
                  <a:pt x="16242" y="12383"/>
                </a:lnTo>
                <a:lnTo>
                  <a:pt x="16340" y="12309"/>
                </a:lnTo>
                <a:lnTo>
                  <a:pt x="16437" y="12260"/>
                </a:lnTo>
                <a:close/>
                <a:moveTo>
                  <a:pt x="13922" y="3615"/>
                </a:moveTo>
                <a:lnTo>
                  <a:pt x="14239" y="3639"/>
                </a:lnTo>
                <a:lnTo>
                  <a:pt x="14483" y="3639"/>
                </a:lnTo>
                <a:lnTo>
                  <a:pt x="14679" y="3688"/>
                </a:lnTo>
                <a:lnTo>
                  <a:pt x="14777" y="3712"/>
                </a:lnTo>
                <a:lnTo>
                  <a:pt x="14825" y="3737"/>
                </a:lnTo>
                <a:lnTo>
                  <a:pt x="14874" y="3761"/>
                </a:lnTo>
                <a:lnTo>
                  <a:pt x="14923" y="3737"/>
                </a:lnTo>
                <a:lnTo>
                  <a:pt x="14972" y="3712"/>
                </a:lnTo>
                <a:lnTo>
                  <a:pt x="15045" y="3688"/>
                </a:lnTo>
                <a:lnTo>
                  <a:pt x="15143" y="3663"/>
                </a:lnTo>
                <a:lnTo>
                  <a:pt x="15485" y="3639"/>
                </a:lnTo>
                <a:lnTo>
                  <a:pt x="15900" y="4103"/>
                </a:lnTo>
                <a:lnTo>
                  <a:pt x="16291" y="4616"/>
                </a:lnTo>
                <a:lnTo>
                  <a:pt x="16633" y="5153"/>
                </a:lnTo>
                <a:lnTo>
                  <a:pt x="16926" y="5715"/>
                </a:lnTo>
                <a:lnTo>
                  <a:pt x="17194" y="6301"/>
                </a:lnTo>
                <a:lnTo>
                  <a:pt x="17390" y="6912"/>
                </a:lnTo>
                <a:lnTo>
                  <a:pt x="17561" y="7547"/>
                </a:lnTo>
                <a:lnTo>
                  <a:pt x="17683" y="8182"/>
                </a:lnTo>
                <a:lnTo>
                  <a:pt x="17414" y="8157"/>
                </a:lnTo>
                <a:lnTo>
                  <a:pt x="17317" y="8133"/>
                </a:lnTo>
                <a:lnTo>
                  <a:pt x="17268" y="8084"/>
                </a:lnTo>
                <a:lnTo>
                  <a:pt x="17219" y="8060"/>
                </a:lnTo>
                <a:lnTo>
                  <a:pt x="17146" y="8035"/>
                </a:lnTo>
                <a:lnTo>
                  <a:pt x="16975" y="8011"/>
                </a:lnTo>
                <a:lnTo>
                  <a:pt x="16877" y="7986"/>
                </a:lnTo>
                <a:lnTo>
                  <a:pt x="16779" y="7938"/>
                </a:lnTo>
                <a:lnTo>
                  <a:pt x="16682" y="7889"/>
                </a:lnTo>
                <a:lnTo>
                  <a:pt x="16584" y="7815"/>
                </a:lnTo>
                <a:lnTo>
                  <a:pt x="16511" y="7742"/>
                </a:lnTo>
                <a:lnTo>
                  <a:pt x="16437" y="7693"/>
                </a:lnTo>
                <a:lnTo>
                  <a:pt x="16364" y="7693"/>
                </a:lnTo>
                <a:lnTo>
                  <a:pt x="16315" y="7718"/>
                </a:lnTo>
                <a:lnTo>
                  <a:pt x="16291" y="7767"/>
                </a:lnTo>
                <a:lnTo>
                  <a:pt x="16291" y="7840"/>
                </a:lnTo>
                <a:lnTo>
                  <a:pt x="16340" y="7913"/>
                </a:lnTo>
                <a:lnTo>
                  <a:pt x="16413" y="8011"/>
                </a:lnTo>
                <a:lnTo>
                  <a:pt x="16486" y="8084"/>
                </a:lnTo>
                <a:lnTo>
                  <a:pt x="16584" y="8133"/>
                </a:lnTo>
                <a:lnTo>
                  <a:pt x="16706" y="8182"/>
                </a:lnTo>
                <a:lnTo>
                  <a:pt x="16779" y="8182"/>
                </a:lnTo>
                <a:lnTo>
                  <a:pt x="16877" y="8206"/>
                </a:lnTo>
                <a:lnTo>
                  <a:pt x="16975" y="8255"/>
                </a:lnTo>
                <a:lnTo>
                  <a:pt x="17072" y="8304"/>
                </a:lnTo>
                <a:lnTo>
                  <a:pt x="17170" y="8377"/>
                </a:lnTo>
                <a:lnTo>
                  <a:pt x="17194" y="8426"/>
                </a:lnTo>
                <a:lnTo>
                  <a:pt x="17219" y="8475"/>
                </a:lnTo>
                <a:lnTo>
                  <a:pt x="17194" y="8621"/>
                </a:lnTo>
                <a:lnTo>
                  <a:pt x="17097" y="8792"/>
                </a:lnTo>
                <a:lnTo>
                  <a:pt x="16975" y="8963"/>
                </a:lnTo>
                <a:lnTo>
                  <a:pt x="16804" y="9110"/>
                </a:lnTo>
                <a:lnTo>
                  <a:pt x="16657" y="9232"/>
                </a:lnTo>
                <a:lnTo>
                  <a:pt x="16511" y="9305"/>
                </a:lnTo>
                <a:lnTo>
                  <a:pt x="16413" y="9330"/>
                </a:lnTo>
                <a:lnTo>
                  <a:pt x="16242" y="9354"/>
                </a:lnTo>
                <a:lnTo>
                  <a:pt x="16169" y="9378"/>
                </a:lnTo>
                <a:lnTo>
                  <a:pt x="16120" y="9427"/>
                </a:lnTo>
                <a:lnTo>
                  <a:pt x="16071" y="9452"/>
                </a:lnTo>
                <a:lnTo>
                  <a:pt x="16022" y="9476"/>
                </a:lnTo>
                <a:lnTo>
                  <a:pt x="15973" y="9452"/>
                </a:lnTo>
                <a:lnTo>
                  <a:pt x="15924" y="9427"/>
                </a:lnTo>
                <a:lnTo>
                  <a:pt x="15900" y="9378"/>
                </a:lnTo>
                <a:lnTo>
                  <a:pt x="15851" y="9305"/>
                </a:lnTo>
                <a:lnTo>
                  <a:pt x="15827" y="9134"/>
                </a:lnTo>
                <a:lnTo>
                  <a:pt x="15802" y="9037"/>
                </a:lnTo>
                <a:lnTo>
                  <a:pt x="15729" y="8890"/>
                </a:lnTo>
                <a:lnTo>
                  <a:pt x="15607" y="8743"/>
                </a:lnTo>
                <a:lnTo>
                  <a:pt x="15460" y="8573"/>
                </a:lnTo>
                <a:lnTo>
                  <a:pt x="15314" y="8402"/>
                </a:lnTo>
                <a:lnTo>
                  <a:pt x="15192" y="8255"/>
                </a:lnTo>
                <a:lnTo>
                  <a:pt x="15094" y="8108"/>
                </a:lnTo>
                <a:lnTo>
                  <a:pt x="15070" y="8011"/>
                </a:lnTo>
                <a:lnTo>
                  <a:pt x="15070" y="7938"/>
                </a:lnTo>
                <a:lnTo>
                  <a:pt x="15045" y="7889"/>
                </a:lnTo>
                <a:lnTo>
                  <a:pt x="15021" y="7889"/>
                </a:lnTo>
                <a:lnTo>
                  <a:pt x="14972" y="7913"/>
                </a:lnTo>
                <a:lnTo>
                  <a:pt x="14948" y="7962"/>
                </a:lnTo>
                <a:lnTo>
                  <a:pt x="14899" y="8035"/>
                </a:lnTo>
                <a:lnTo>
                  <a:pt x="14874" y="8182"/>
                </a:lnTo>
                <a:lnTo>
                  <a:pt x="14899" y="8279"/>
                </a:lnTo>
                <a:lnTo>
                  <a:pt x="14972" y="8402"/>
                </a:lnTo>
                <a:lnTo>
                  <a:pt x="15045" y="8548"/>
                </a:lnTo>
                <a:lnTo>
                  <a:pt x="15167" y="8670"/>
                </a:lnTo>
                <a:lnTo>
                  <a:pt x="15265" y="8792"/>
                </a:lnTo>
                <a:lnTo>
                  <a:pt x="15363" y="8914"/>
                </a:lnTo>
                <a:lnTo>
                  <a:pt x="15436" y="9037"/>
                </a:lnTo>
                <a:lnTo>
                  <a:pt x="15460" y="9134"/>
                </a:lnTo>
                <a:lnTo>
                  <a:pt x="15460" y="9232"/>
                </a:lnTo>
                <a:lnTo>
                  <a:pt x="15509" y="9330"/>
                </a:lnTo>
                <a:lnTo>
                  <a:pt x="15558" y="9427"/>
                </a:lnTo>
                <a:lnTo>
                  <a:pt x="15631" y="9525"/>
                </a:lnTo>
                <a:lnTo>
                  <a:pt x="15753" y="9598"/>
                </a:lnTo>
                <a:lnTo>
                  <a:pt x="15900" y="9647"/>
                </a:lnTo>
                <a:lnTo>
                  <a:pt x="16047" y="9696"/>
                </a:lnTo>
                <a:lnTo>
                  <a:pt x="16218" y="9720"/>
                </a:lnTo>
                <a:lnTo>
                  <a:pt x="16364" y="9720"/>
                </a:lnTo>
                <a:lnTo>
                  <a:pt x="16486" y="9769"/>
                </a:lnTo>
                <a:lnTo>
                  <a:pt x="16559" y="9818"/>
                </a:lnTo>
                <a:lnTo>
                  <a:pt x="16584" y="9867"/>
                </a:lnTo>
                <a:lnTo>
                  <a:pt x="16584" y="9916"/>
                </a:lnTo>
                <a:lnTo>
                  <a:pt x="16559" y="10013"/>
                </a:lnTo>
                <a:lnTo>
                  <a:pt x="16437" y="10209"/>
                </a:lnTo>
                <a:lnTo>
                  <a:pt x="16242" y="10429"/>
                </a:lnTo>
                <a:lnTo>
                  <a:pt x="16022" y="10673"/>
                </a:lnTo>
                <a:lnTo>
                  <a:pt x="15802" y="10917"/>
                </a:lnTo>
                <a:lnTo>
                  <a:pt x="15631" y="11186"/>
                </a:lnTo>
                <a:lnTo>
                  <a:pt x="15485" y="11430"/>
                </a:lnTo>
                <a:lnTo>
                  <a:pt x="15460" y="11528"/>
                </a:lnTo>
                <a:lnTo>
                  <a:pt x="15460" y="11625"/>
                </a:lnTo>
                <a:lnTo>
                  <a:pt x="15460" y="11772"/>
                </a:lnTo>
                <a:lnTo>
                  <a:pt x="15485" y="11918"/>
                </a:lnTo>
                <a:lnTo>
                  <a:pt x="15509" y="12016"/>
                </a:lnTo>
                <a:lnTo>
                  <a:pt x="15558" y="12089"/>
                </a:lnTo>
                <a:lnTo>
                  <a:pt x="15583" y="12138"/>
                </a:lnTo>
                <a:lnTo>
                  <a:pt x="15607" y="12212"/>
                </a:lnTo>
                <a:lnTo>
                  <a:pt x="15631" y="12383"/>
                </a:lnTo>
                <a:lnTo>
                  <a:pt x="15607" y="12480"/>
                </a:lnTo>
                <a:lnTo>
                  <a:pt x="15509" y="12651"/>
                </a:lnTo>
                <a:lnTo>
                  <a:pt x="15363" y="12847"/>
                </a:lnTo>
                <a:lnTo>
                  <a:pt x="15167" y="13042"/>
                </a:lnTo>
                <a:lnTo>
                  <a:pt x="14972" y="13237"/>
                </a:lnTo>
                <a:lnTo>
                  <a:pt x="14825" y="13433"/>
                </a:lnTo>
                <a:lnTo>
                  <a:pt x="14728" y="13604"/>
                </a:lnTo>
                <a:lnTo>
                  <a:pt x="14679" y="13701"/>
                </a:lnTo>
                <a:lnTo>
                  <a:pt x="14654" y="13823"/>
                </a:lnTo>
                <a:lnTo>
                  <a:pt x="14581" y="13970"/>
                </a:lnTo>
                <a:lnTo>
                  <a:pt x="14459" y="14117"/>
                </a:lnTo>
                <a:lnTo>
                  <a:pt x="14313" y="14288"/>
                </a:lnTo>
                <a:lnTo>
                  <a:pt x="14142" y="14434"/>
                </a:lnTo>
                <a:lnTo>
                  <a:pt x="13995" y="14556"/>
                </a:lnTo>
                <a:lnTo>
                  <a:pt x="13848" y="14629"/>
                </a:lnTo>
                <a:lnTo>
                  <a:pt x="13726" y="14654"/>
                </a:lnTo>
                <a:lnTo>
                  <a:pt x="13653" y="14654"/>
                </a:lnTo>
                <a:lnTo>
                  <a:pt x="13555" y="14605"/>
                </a:lnTo>
                <a:lnTo>
                  <a:pt x="13458" y="14556"/>
                </a:lnTo>
                <a:lnTo>
                  <a:pt x="13360" y="14483"/>
                </a:lnTo>
                <a:lnTo>
                  <a:pt x="13287" y="14385"/>
                </a:lnTo>
                <a:lnTo>
                  <a:pt x="13213" y="14288"/>
                </a:lnTo>
                <a:lnTo>
                  <a:pt x="13189" y="14190"/>
                </a:lnTo>
                <a:lnTo>
                  <a:pt x="13165" y="14092"/>
                </a:lnTo>
                <a:lnTo>
                  <a:pt x="13140" y="13921"/>
                </a:lnTo>
                <a:lnTo>
                  <a:pt x="13116" y="13848"/>
                </a:lnTo>
                <a:lnTo>
                  <a:pt x="13067" y="13799"/>
                </a:lnTo>
                <a:lnTo>
                  <a:pt x="13043" y="13750"/>
                </a:lnTo>
                <a:lnTo>
                  <a:pt x="12994" y="13677"/>
                </a:lnTo>
                <a:lnTo>
                  <a:pt x="12969" y="13530"/>
                </a:lnTo>
                <a:lnTo>
                  <a:pt x="12945" y="13359"/>
                </a:lnTo>
                <a:lnTo>
                  <a:pt x="12920" y="13286"/>
                </a:lnTo>
                <a:lnTo>
                  <a:pt x="12872" y="13237"/>
                </a:lnTo>
                <a:lnTo>
                  <a:pt x="12847" y="13164"/>
                </a:lnTo>
                <a:lnTo>
                  <a:pt x="12823" y="13066"/>
                </a:lnTo>
                <a:lnTo>
                  <a:pt x="12798" y="12920"/>
                </a:lnTo>
                <a:lnTo>
                  <a:pt x="12774" y="12749"/>
                </a:lnTo>
                <a:lnTo>
                  <a:pt x="12798" y="12602"/>
                </a:lnTo>
                <a:lnTo>
                  <a:pt x="12823" y="12456"/>
                </a:lnTo>
                <a:lnTo>
                  <a:pt x="12847" y="12358"/>
                </a:lnTo>
                <a:lnTo>
                  <a:pt x="12872" y="12285"/>
                </a:lnTo>
                <a:lnTo>
                  <a:pt x="12920" y="12236"/>
                </a:lnTo>
                <a:lnTo>
                  <a:pt x="12945" y="12163"/>
                </a:lnTo>
                <a:lnTo>
                  <a:pt x="12969" y="11992"/>
                </a:lnTo>
                <a:lnTo>
                  <a:pt x="12945" y="11894"/>
                </a:lnTo>
                <a:lnTo>
                  <a:pt x="12896" y="11772"/>
                </a:lnTo>
                <a:lnTo>
                  <a:pt x="12798" y="11650"/>
                </a:lnTo>
                <a:lnTo>
                  <a:pt x="12701" y="11528"/>
                </a:lnTo>
                <a:lnTo>
                  <a:pt x="12578" y="11381"/>
                </a:lnTo>
                <a:lnTo>
                  <a:pt x="12481" y="11210"/>
                </a:lnTo>
                <a:lnTo>
                  <a:pt x="12432" y="11015"/>
                </a:lnTo>
                <a:lnTo>
                  <a:pt x="12408" y="10844"/>
                </a:lnTo>
                <a:lnTo>
                  <a:pt x="12408" y="10697"/>
                </a:lnTo>
                <a:lnTo>
                  <a:pt x="12383" y="10551"/>
                </a:lnTo>
                <a:lnTo>
                  <a:pt x="12334" y="10453"/>
                </a:lnTo>
                <a:lnTo>
                  <a:pt x="12310" y="10380"/>
                </a:lnTo>
                <a:lnTo>
                  <a:pt x="12261" y="10331"/>
                </a:lnTo>
                <a:lnTo>
                  <a:pt x="12188" y="10307"/>
                </a:lnTo>
                <a:lnTo>
                  <a:pt x="12017" y="10282"/>
                </a:lnTo>
                <a:lnTo>
                  <a:pt x="11870" y="10307"/>
                </a:lnTo>
                <a:lnTo>
                  <a:pt x="11797" y="10331"/>
                </a:lnTo>
                <a:lnTo>
                  <a:pt x="11748" y="10380"/>
                </a:lnTo>
                <a:lnTo>
                  <a:pt x="11675" y="10429"/>
                </a:lnTo>
                <a:lnTo>
                  <a:pt x="11553" y="10453"/>
                </a:lnTo>
                <a:lnTo>
                  <a:pt x="11406" y="10478"/>
                </a:lnTo>
                <a:lnTo>
                  <a:pt x="11260" y="10478"/>
                </a:lnTo>
                <a:lnTo>
                  <a:pt x="11089" y="10453"/>
                </a:lnTo>
                <a:lnTo>
                  <a:pt x="10893" y="10355"/>
                </a:lnTo>
                <a:lnTo>
                  <a:pt x="10674" y="10233"/>
                </a:lnTo>
                <a:lnTo>
                  <a:pt x="10503" y="10087"/>
                </a:lnTo>
                <a:lnTo>
                  <a:pt x="10429" y="10013"/>
                </a:lnTo>
                <a:lnTo>
                  <a:pt x="10356" y="9891"/>
                </a:lnTo>
                <a:lnTo>
                  <a:pt x="10234" y="9598"/>
                </a:lnTo>
                <a:lnTo>
                  <a:pt x="10161" y="9281"/>
                </a:lnTo>
                <a:lnTo>
                  <a:pt x="10112" y="8963"/>
                </a:lnTo>
                <a:lnTo>
                  <a:pt x="10136" y="8792"/>
                </a:lnTo>
                <a:lnTo>
                  <a:pt x="10161" y="8621"/>
                </a:lnTo>
                <a:lnTo>
                  <a:pt x="10258" y="8279"/>
                </a:lnTo>
                <a:lnTo>
                  <a:pt x="10332" y="8108"/>
                </a:lnTo>
                <a:lnTo>
                  <a:pt x="10405" y="7962"/>
                </a:lnTo>
                <a:lnTo>
                  <a:pt x="10503" y="7815"/>
                </a:lnTo>
                <a:lnTo>
                  <a:pt x="10600" y="7718"/>
                </a:lnTo>
                <a:lnTo>
                  <a:pt x="10796" y="7522"/>
                </a:lnTo>
                <a:lnTo>
                  <a:pt x="10991" y="7376"/>
                </a:lnTo>
                <a:lnTo>
                  <a:pt x="11162" y="7278"/>
                </a:lnTo>
                <a:lnTo>
                  <a:pt x="11260" y="7229"/>
                </a:lnTo>
                <a:lnTo>
                  <a:pt x="11431" y="7205"/>
                </a:lnTo>
                <a:lnTo>
                  <a:pt x="11504" y="7180"/>
                </a:lnTo>
                <a:lnTo>
                  <a:pt x="11553" y="7132"/>
                </a:lnTo>
                <a:lnTo>
                  <a:pt x="11626" y="7107"/>
                </a:lnTo>
                <a:lnTo>
                  <a:pt x="11724" y="7083"/>
                </a:lnTo>
                <a:lnTo>
                  <a:pt x="11870" y="7058"/>
                </a:lnTo>
                <a:lnTo>
                  <a:pt x="12188" y="7058"/>
                </a:lnTo>
                <a:lnTo>
                  <a:pt x="12359" y="7107"/>
                </a:lnTo>
                <a:lnTo>
                  <a:pt x="12481" y="7156"/>
                </a:lnTo>
                <a:lnTo>
                  <a:pt x="12603" y="7229"/>
                </a:lnTo>
                <a:lnTo>
                  <a:pt x="12676" y="7303"/>
                </a:lnTo>
                <a:lnTo>
                  <a:pt x="12774" y="7376"/>
                </a:lnTo>
                <a:lnTo>
                  <a:pt x="12896" y="7425"/>
                </a:lnTo>
                <a:lnTo>
                  <a:pt x="12969" y="7425"/>
                </a:lnTo>
                <a:lnTo>
                  <a:pt x="13140" y="7449"/>
                </a:lnTo>
                <a:lnTo>
                  <a:pt x="13213" y="7498"/>
                </a:lnTo>
                <a:lnTo>
                  <a:pt x="13262" y="7522"/>
                </a:lnTo>
                <a:lnTo>
                  <a:pt x="13311" y="7547"/>
                </a:lnTo>
                <a:lnTo>
                  <a:pt x="13360" y="7571"/>
                </a:lnTo>
                <a:lnTo>
                  <a:pt x="13409" y="7547"/>
                </a:lnTo>
                <a:lnTo>
                  <a:pt x="13458" y="7522"/>
                </a:lnTo>
                <a:lnTo>
                  <a:pt x="13507" y="7498"/>
                </a:lnTo>
                <a:lnTo>
                  <a:pt x="13580" y="7449"/>
                </a:lnTo>
                <a:lnTo>
                  <a:pt x="13726" y="7425"/>
                </a:lnTo>
                <a:lnTo>
                  <a:pt x="13897" y="7449"/>
                </a:lnTo>
                <a:lnTo>
                  <a:pt x="13971" y="7498"/>
                </a:lnTo>
                <a:lnTo>
                  <a:pt x="14019" y="7522"/>
                </a:lnTo>
                <a:lnTo>
                  <a:pt x="14093" y="7571"/>
                </a:lnTo>
                <a:lnTo>
                  <a:pt x="14190" y="7596"/>
                </a:lnTo>
                <a:lnTo>
                  <a:pt x="14337" y="7620"/>
                </a:lnTo>
                <a:lnTo>
                  <a:pt x="14654" y="7620"/>
                </a:lnTo>
                <a:lnTo>
                  <a:pt x="14801" y="7596"/>
                </a:lnTo>
                <a:lnTo>
                  <a:pt x="14899" y="7571"/>
                </a:lnTo>
                <a:lnTo>
                  <a:pt x="14972" y="7522"/>
                </a:lnTo>
                <a:lnTo>
                  <a:pt x="15021" y="7473"/>
                </a:lnTo>
                <a:lnTo>
                  <a:pt x="15045" y="7400"/>
                </a:lnTo>
                <a:lnTo>
                  <a:pt x="15070" y="7229"/>
                </a:lnTo>
                <a:lnTo>
                  <a:pt x="15070" y="7205"/>
                </a:lnTo>
                <a:lnTo>
                  <a:pt x="15045" y="7156"/>
                </a:lnTo>
                <a:lnTo>
                  <a:pt x="14948" y="7107"/>
                </a:lnTo>
                <a:lnTo>
                  <a:pt x="14825" y="7058"/>
                </a:lnTo>
                <a:lnTo>
                  <a:pt x="14679" y="7058"/>
                </a:lnTo>
                <a:lnTo>
                  <a:pt x="14532" y="7034"/>
                </a:lnTo>
                <a:lnTo>
                  <a:pt x="14361" y="6985"/>
                </a:lnTo>
                <a:lnTo>
                  <a:pt x="14215" y="6936"/>
                </a:lnTo>
                <a:lnTo>
                  <a:pt x="14117" y="6863"/>
                </a:lnTo>
                <a:lnTo>
                  <a:pt x="14019" y="6790"/>
                </a:lnTo>
                <a:lnTo>
                  <a:pt x="13922" y="6716"/>
                </a:lnTo>
                <a:lnTo>
                  <a:pt x="13824" y="6692"/>
                </a:lnTo>
                <a:lnTo>
                  <a:pt x="13726" y="6668"/>
                </a:lnTo>
                <a:lnTo>
                  <a:pt x="13653" y="6643"/>
                </a:lnTo>
                <a:lnTo>
                  <a:pt x="13555" y="6619"/>
                </a:lnTo>
                <a:lnTo>
                  <a:pt x="13458" y="6545"/>
                </a:lnTo>
                <a:lnTo>
                  <a:pt x="13360" y="6472"/>
                </a:lnTo>
                <a:lnTo>
                  <a:pt x="13287" y="6399"/>
                </a:lnTo>
                <a:lnTo>
                  <a:pt x="13189" y="6374"/>
                </a:lnTo>
                <a:lnTo>
                  <a:pt x="13116" y="6350"/>
                </a:lnTo>
                <a:lnTo>
                  <a:pt x="13067" y="6374"/>
                </a:lnTo>
                <a:lnTo>
                  <a:pt x="13018" y="6399"/>
                </a:lnTo>
                <a:lnTo>
                  <a:pt x="12945" y="6399"/>
                </a:lnTo>
                <a:lnTo>
                  <a:pt x="12872" y="6350"/>
                </a:lnTo>
                <a:lnTo>
                  <a:pt x="12774" y="6277"/>
                </a:lnTo>
                <a:lnTo>
                  <a:pt x="12701" y="6228"/>
                </a:lnTo>
                <a:lnTo>
                  <a:pt x="12627" y="6179"/>
                </a:lnTo>
                <a:lnTo>
                  <a:pt x="12505" y="6179"/>
                </a:lnTo>
                <a:lnTo>
                  <a:pt x="12456" y="6228"/>
                </a:lnTo>
                <a:lnTo>
                  <a:pt x="12383" y="6252"/>
                </a:lnTo>
                <a:lnTo>
                  <a:pt x="12212" y="6277"/>
                </a:lnTo>
                <a:lnTo>
                  <a:pt x="12114" y="6326"/>
                </a:lnTo>
                <a:lnTo>
                  <a:pt x="11968" y="6399"/>
                </a:lnTo>
                <a:lnTo>
                  <a:pt x="11797" y="6521"/>
                </a:lnTo>
                <a:lnTo>
                  <a:pt x="11650" y="6668"/>
                </a:lnTo>
                <a:lnTo>
                  <a:pt x="11479" y="6814"/>
                </a:lnTo>
                <a:lnTo>
                  <a:pt x="11309" y="6936"/>
                </a:lnTo>
                <a:lnTo>
                  <a:pt x="11186" y="7009"/>
                </a:lnTo>
                <a:lnTo>
                  <a:pt x="11064" y="7058"/>
                </a:lnTo>
                <a:lnTo>
                  <a:pt x="10918" y="7009"/>
                </a:lnTo>
                <a:lnTo>
                  <a:pt x="10844" y="6985"/>
                </a:lnTo>
                <a:lnTo>
                  <a:pt x="10796" y="6961"/>
                </a:lnTo>
                <a:lnTo>
                  <a:pt x="10747" y="6912"/>
                </a:lnTo>
                <a:lnTo>
                  <a:pt x="10722" y="6838"/>
                </a:lnTo>
                <a:lnTo>
                  <a:pt x="10698" y="6668"/>
                </a:lnTo>
                <a:lnTo>
                  <a:pt x="10722" y="6497"/>
                </a:lnTo>
                <a:lnTo>
                  <a:pt x="10747" y="6423"/>
                </a:lnTo>
                <a:lnTo>
                  <a:pt x="10796" y="6374"/>
                </a:lnTo>
                <a:lnTo>
                  <a:pt x="10844" y="6350"/>
                </a:lnTo>
                <a:lnTo>
                  <a:pt x="10967" y="6326"/>
                </a:lnTo>
                <a:lnTo>
                  <a:pt x="11113" y="6301"/>
                </a:lnTo>
                <a:lnTo>
                  <a:pt x="11260" y="6277"/>
                </a:lnTo>
                <a:lnTo>
                  <a:pt x="11406" y="6277"/>
                </a:lnTo>
                <a:lnTo>
                  <a:pt x="11528" y="6228"/>
                </a:lnTo>
                <a:lnTo>
                  <a:pt x="11602" y="6179"/>
                </a:lnTo>
                <a:lnTo>
                  <a:pt x="11626" y="6130"/>
                </a:lnTo>
                <a:lnTo>
                  <a:pt x="11650" y="6106"/>
                </a:lnTo>
                <a:lnTo>
                  <a:pt x="11602" y="5935"/>
                </a:lnTo>
                <a:lnTo>
                  <a:pt x="11577" y="5862"/>
                </a:lnTo>
                <a:lnTo>
                  <a:pt x="11553" y="5813"/>
                </a:lnTo>
                <a:lnTo>
                  <a:pt x="11504" y="5764"/>
                </a:lnTo>
                <a:lnTo>
                  <a:pt x="11504" y="5715"/>
                </a:lnTo>
                <a:lnTo>
                  <a:pt x="11504" y="5666"/>
                </a:lnTo>
                <a:lnTo>
                  <a:pt x="11553" y="5617"/>
                </a:lnTo>
                <a:lnTo>
                  <a:pt x="11602" y="5593"/>
                </a:lnTo>
                <a:lnTo>
                  <a:pt x="11675" y="5544"/>
                </a:lnTo>
                <a:lnTo>
                  <a:pt x="11821" y="5520"/>
                </a:lnTo>
                <a:lnTo>
                  <a:pt x="11919" y="5520"/>
                </a:lnTo>
                <a:lnTo>
                  <a:pt x="12017" y="5471"/>
                </a:lnTo>
                <a:lnTo>
                  <a:pt x="12114" y="5398"/>
                </a:lnTo>
                <a:lnTo>
                  <a:pt x="12212" y="5324"/>
                </a:lnTo>
                <a:lnTo>
                  <a:pt x="12285" y="5251"/>
                </a:lnTo>
                <a:lnTo>
                  <a:pt x="12359" y="5153"/>
                </a:lnTo>
                <a:lnTo>
                  <a:pt x="12383" y="5031"/>
                </a:lnTo>
                <a:lnTo>
                  <a:pt x="12408" y="4958"/>
                </a:lnTo>
                <a:lnTo>
                  <a:pt x="12383" y="4787"/>
                </a:lnTo>
                <a:lnTo>
                  <a:pt x="12334" y="4714"/>
                </a:lnTo>
                <a:lnTo>
                  <a:pt x="12310" y="4665"/>
                </a:lnTo>
                <a:lnTo>
                  <a:pt x="12310" y="4640"/>
                </a:lnTo>
                <a:lnTo>
                  <a:pt x="12310" y="4592"/>
                </a:lnTo>
                <a:lnTo>
                  <a:pt x="12383" y="4469"/>
                </a:lnTo>
                <a:lnTo>
                  <a:pt x="12505" y="4298"/>
                </a:lnTo>
                <a:lnTo>
                  <a:pt x="12701" y="4103"/>
                </a:lnTo>
                <a:lnTo>
                  <a:pt x="12798" y="4005"/>
                </a:lnTo>
                <a:lnTo>
                  <a:pt x="12945" y="3908"/>
                </a:lnTo>
                <a:lnTo>
                  <a:pt x="13091" y="3834"/>
                </a:lnTo>
                <a:lnTo>
                  <a:pt x="13262" y="3761"/>
                </a:lnTo>
                <a:lnTo>
                  <a:pt x="13604" y="3663"/>
                </a:lnTo>
                <a:lnTo>
                  <a:pt x="13775" y="3639"/>
                </a:lnTo>
                <a:lnTo>
                  <a:pt x="13922" y="3615"/>
                </a:lnTo>
                <a:close/>
                <a:moveTo>
                  <a:pt x="6888" y="2467"/>
                </a:moveTo>
                <a:lnTo>
                  <a:pt x="6986" y="2491"/>
                </a:lnTo>
                <a:lnTo>
                  <a:pt x="7083" y="2516"/>
                </a:lnTo>
                <a:lnTo>
                  <a:pt x="7132" y="2540"/>
                </a:lnTo>
                <a:lnTo>
                  <a:pt x="7181" y="2589"/>
                </a:lnTo>
                <a:lnTo>
                  <a:pt x="7181" y="2638"/>
                </a:lnTo>
                <a:lnTo>
                  <a:pt x="7181" y="2711"/>
                </a:lnTo>
                <a:lnTo>
                  <a:pt x="7132" y="2784"/>
                </a:lnTo>
                <a:lnTo>
                  <a:pt x="7083" y="2858"/>
                </a:lnTo>
                <a:lnTo>
                  <a:pt x="6937" y="3028"/>
                </a:lnTo>
                <a:lnTo>
                  <a:pt x="6864" y="3175"/>
                </a:lnTo>
                <a:lnTo>
                  <a:pt x="6839" y="3322"/>
                </a:lnTo>
                <a:lnTo>
                  <a:pt x="6864" y="3395"/>
                </a:lnTo>
                <a:lnTo>
                  <a:pt x="6888" y="3419"/>
                </a:lnTo>
                <a:lnTo>
                  <a:pt x="6961" y="3517"/>
                </a:lnTo>
                <a:lnTo>
                  <a:pt x="7010" y="3615"/>
                </a:lnTo>
                <a:lnTo>
                  <a:pt x="7059" y="3712"/>
                </a:lnTo>
                <a:lnTo>
                  <a:pt x="7083" y="3810"/>
                </a:lnTo>
                <a:lnTo>
                  <a:pt x="7059" y="3908"/>
                </a:lnTo>
                <a:lnTo>
                  <a:pt x="7010" y="4005"/>
                </a:lnTo>
                <a:lnTo>
                  <a:pt x="6961" y="4103"/>
                </a:lnTo>
                <a:lnTo>
                  <a:pt x="6888" y="4201"/>
                </a:lnTo>
                <a:lnTo>
                  <a:pt x="6839" y="4225"/>
                </a:lnTo>
                <a:lnTo>
                  <a:pt x="6644" y="4225"/>
                </a:lnTo>
                <a:lnTo>
                  <a:pt x="6473" y="4128"/>
                </a:lnTo>
                <a:lnTo>
                  <a:pt x="6302" y="4005"/>
                </a:lnTo>
                <a:lnTo>
                  <a:pt x="6155" y="3859"/>
                </a:lnTo>
                <a:lnTo>
                  <a:pt x="5984" y="3786"/>
                </a:lnTo>
                <a:lnTo>
                  <a:pt x="5838" y="3761"/>
                </a:lnTo>
                <a:lnTo>
                  <a:pt x="5789" y="3786"/>
                </a:lnTo>
                <a:lnTo>
                  <a:pt x="5740" y="3810"/>
                </a:lnTo>
                <a:lnTo>
                  <a:pt x="5642" y="3883"/>
                </a:lnTo>
                <a:lnTo>
                  <a:pt x="5545" y="3957"/>
                </a:lnTo>
                <a:lnTo>
                  <a:pt x="5447" y="3981"/>
                </a:lnTo>
                <a:lnTo>
                  <a:pt x="5349" y="4005"/>
                </a:lnTo>
                <a:lnTo>
                  <a:pt x="5203" y="4030"/>
                </a:lnTo>
                <a:lnTo>
                  <a:pt x="5129" y="4054"/>
                </a:lnTo>
                <a:lnTo>
                  <a:pt x="5081" y="4103"/>
                </a:lnTo>
                <a:lnTo>
                  <a:pt x="5032" y="4128"/>
                </a:lnTo>
                <a:lnTo>
                  <a:pt x="4959" y="4152"/>
                </a:lnTo>
                <a:lnTo>
                  <a:pt x="4788" y="4201"/>
                </a:lnTo>
                <a:lnTo>
                  <a:pt x="4690" y="4201"/>
                </a:lnTo>
                <a:lnTo>
                  <a:pt x="4592" y="4250"/>
                </a:lnTo>
                <a:lnTo>
                  <a:pt x="4494" y="4298"/>
                </a:lnTo>
                <a:lnTo>
                  <a:pt x="4397" y="4372"/>
                </a:lnTo>
                <a:lnTo>
                  <a:pt x="4372" y="4421"/>
                </a:lnTo>
                <a:lnTo>
                  <a:pt x="4372" y="4494"/>
                </a:lnTo>
                <a:lnTo>
                  <a:pt x="4372" y="4616"/>
                </a:lnTo>
                <a:lnTo>
                  <a:pt x="4470" y="4787"/>
                </a:lnTo>
                <a:lnTo>
                  <a:pt x="4592" y="4958"/>
                </a:lnTo>
                <a:lnTo>
                  <a:pt x="4690" y="5031"/>
                </a:lnTo>
                <a:lnTo>
                  <a:pt x="4788" y="5056"/>
                </a:lnTo>
                <a:lnTo>
                  <a:pt x="4885" y="5080"/>
                </a:lnTo>
                <a:lnTo>
                  <a:pt x="5007" y="5080"/>
                </a:lnTo>
                <a:lnTo>
                  <a:pt x="5129" y="5056"/>
                </a:lnTo>
                <a:lnTo>
                  <a:pt x="5227" y="5007"/>
                </a:lnTo>
                <a:lnTo>
                  <a:pt x="5349" y="4933"/>
                </a:lnTo>
                <a:lnTo>
                  <a:pt x="5447" y="4860"/>
                </a:lnTo>
                <a:lnTo>
                  <a:pt x="5642" y="4665"/>
                </a:lnTo>
                <a:lnTo>
                  <a:pt x="5838" y="4518"/>
                </a:lnTo>
                <a:lnTo>
                  <a:pt x="6009" y="4421"/>
                </a:lnTo>
                <a:lnTo>
                  <a:pt x="6131" y="4372"/>
                </a:lnTo>
                <a:lnTo>
                  <a:pt x="6204" y="4396"/>
                </a:lnTo>
                <a:lnTo>
                  <a:pt x="6253" y="4445"/>
                </a:lnTo>
                <a:lnTo>
                  <a:pt x="6302" y="4494"/>
                </a:lnTo>
                <a:lnTo>
                  <a:pt x="6302" y="4567"/>
                </a:lnTo>
                <a:lnTo>
                  <a:pt x="6326" y="4640"/>
                </a:lnTo>
                <a:lnTo>
                  <a:pt x="6375" y="4714"/>
                </a:lnTo>
                <a:lnTo>
                  <a:pt x="6424" y="4738"/>
                </a:lnTo>
                <a:lnTo>
                  <a:pt x="6497" y="4763"/>
                </a:lnTo>
                <a:lnTo>
                  <a:pt x="6595" y="4787"/>
                </a:lnTo>
                <a:lnTo>
                  <a:pt x="6693" y="4811"/>
                </a:lnTo>
                <a:lnTo>
                  <a:pt x="6790" y="4885"/>
                </a:lnTo>
                <a:lnTo>
                  <a:pt x="6888" y="4958"/>
                </a:lnTo>
                <a:lnTo>
                  <a:pt x="6937" y="5031"/>
                </a:lnTo>
                <a:lnTo>
                  <a:pt x="6961" y="5153"/>
                </a:lnTo>
                <a:lnTo>
                  <a:pt x="6937" y="5251"/>
                </a:lnTo>
                <a:lnTo>
                  <a:pt x="6888" y="5324"/>
                </a:lnTo>
                <a:lnTo>
                  <a:pt x="6790" y="5398"/>
                </a:lnTo>
                <a:lnTo>
                  <a:pt x="6693" y="5471"/>
                </a:lnTo>
                <a:lnTo>
                  <a:pt x="6595" y="5520"/>
                </a:lnTo>
                <a:lnTo>
                  <a:pt x="6497" y="5520"/>
                </a:lnTo>
                <a:lnTo>
                  <a:pt x="6399" y="5544"/>
                </a:lnTo>
                <a:lnTo>
                  <a:pt x="6253" y="5642"/>
                </a:lnTo>
                <a:lnTo>
                  <a:pt x="6082" y="5764"/>
                </a:lnTo>
                <a:lnTo>
                  <a:pt x="5935" y="5910"/>
                </a:lnTo>
                <a:lnTo>
                  <a:pt x="5764" y="6057"/>
                </a:lnTo>
                <a:lnTo>
                  <a:pt x="5594" y="6179"/>
                </a:lnTo>
                <a:lnTo>
                  <a:pt x="5471" y="6252"/>
                </a:lnTo>
                <a:lnTo>
                  <a:pt x="5349" y="6277"/>
                </a:lnTo>
                <a:lnTo>
                  <a:pt x="5227" y="6326"/>
                </a:lnTo>
                <a:lnTo>
                  <a:pt x="5056" y="6448"/>
                </a:lnTo>
                <a:lnTo>
                  <a:pt x="4812" y="6643"/>
                </a:lnTo>
                <a:lnTo>
                  <a:pt x="4568" y="6887"/>
                </a:lnTo>
                <a:lnTo>
                  <a:pt x="4226" y="7229"/>
                </a:lnTo>
                <a:lnTo>
                  <a:pt x="4104" y="7327"/>
                </a:lnTo>
                <a:lnTo>
                  <a:pt x="3957" y="7449"/>
                </a:lnTo>
                <a:lnTo>
                  <a:pt x="3640" y="7644"/>
                </a:lnTo>
                <a:lnTo>
                  <a:pt x="3347" y="7767"/>
                </a:lnTo>
                <a:lnTo>
                  <a:pt x="3200" y="7791"/>
                </a:lnTo>
                <a:lnTo>
                  <a:pt x="3078" y="7815"/>
                </a:lnTo>
                <a:lnTo>
                  <a:pt x="2834" y="7815"/>
                </a:lnTo>
                <a:lnTo>
                  <a:pt x="2614" y="7864"/>
                </a:lnTo>
                <a:lnTo>
                  <a:pt x="2443" y="7938"/>
                </a:lnTo>
                <a:lnTo>
                  <a:pt x="2321" y="8011"/>
                </a:lnTo>
                <a:lnTo>
                  <a:pt x="2248" y="8084"/>
                </a:lnTo>
                <a:lnTo>
                  <a:pt x="2174" y="8182"/>
                </a:lnTo>
                <a:lnTo>
                  <a:pt x="2125" y="8279"/>
                </a:lnTo>
                <a:lnTo>
                  <a:pt x="2125" y="8377"/>
                </a:lnTo>
                <a:lnTo>
                  <a:pt x="2125" y="8475"/>
                </a:lnTo>
                <a:lnTo>
                  <a:pt x="2174" y="8573"/>
                </a:lnTo>
                <a:lnTo>
                  <a:pt x="2248" y="8670"/>
                </a:lnTo>
                <a:lnTo>
                  <a:pt x="2321" y="8768"/>
                </a:lnTo>
                <a:lnTo>
                  <a:pt x="2394" y="8841"/>
                </a:lnTo>
                <a:lnTo>
                  <a:pt x="2492" y="8890"/>
                </a:lnTo>
                <a:lnTo>
                  <a:pt x="2614" y="8939"/>
                </a:lnTo>
                <a:lnTo>
                  <a:pt x="2687" y="8939"/>
                </a:lnTo>
                <a:lnTo>
                  <a:pt x="2809" y="8988"/>
                </a:lnTo>
                <a:lnTo>
                  <a:pt x="2956" y="9085"/>
                </a:lnTo>
                <a:lnTo>
                  <a:pt x="3151" y="9232"/>
                </a:lnTo>
                <a:lnTo>
                  <a:pt x="3371" y="9427"/>
                </a:lnTo>
                <a:lnTo>
                  <a:pt x="3566" y="9623"/>
                </a:lnTo>
                <a:lnTo>
                  <a:pt x="3762" y="9769"/>
                </a:lnTo>
                <a:lnTo>
                  <a:pt x="3908" y="9867"/>
                </a:lnTo>
                <a:lnTo>
                  <a:pt x="4030" y="9891"/>
                </a:lnTo>
                <a:lnTo>
                  <a:pt x="4177" y="9867"/>
                </a:lnTo>
                <a:lnTo>
                  <a:pt x="4250" y="9843"/>
                </a:lnTo>
                <a:lnTo>
                  <a:pt x="4324" y="9818"/>
                </a:lnTo>
                <a:lnTo>
                  <a:pt x="4372" y="9769"/>
                </a:lnTo>
                <a:lnTo>
                  <a:pt x="4494" y="9745"/>
                </a:lnTo>
                <a:lnTo>
                  <a:pt x="4641" y="9720"/>
                </a:lnTo>
                <a:lnTo>
                  <a:pt x="4959" y="9720"/>
                </a:lnTo>
                <a:lnTo>
                  <a:pt x="5105" y="9769"/>
                </a:lnTo>
                <a:lnTo>
                  <a:pt x="5252" y="9818"/>
                </a:lnTo>
                <a:lnTo>
                  <a:pt x="5349" y="9916"/>
                </a:lnTo>
                <a:lnTo>
                  <a:pt x="5447" y="9989"/>
                </a:lnTo>
                <a:lnTo>
                  <a:pt x="5545" y="10038"/>
                </a:lnTo>
                <a:lnTo>
                  <a:pt x="5642" y="10087"/>
                </a:lnTo>
                <a:lnTo>
                  <a:pt x="5740" y="10087"/>
                </a:lnTo>
                <a:lnTo>
                  <a:pt x="5838" y="10136"/>
                </a:lnTo>
                <a:lnTo>
                  <a:pt x="5984" y="10209"/>
                </a:lnTo>
                <a:lnTo>
                  <a:pt x="6155" y="10331"/>
                </a:lnTo>
                <a:lnTo>
                  <a:pt x="6302" y="10478"/>
                </a:lnTo>
                <a:lnTo>
                  <a:pt x="6473" y="10624"/>
                </a:lnTo>
                <a:lnTo>
                  <a:pt x="6644" y="10746"/>
                </a:lnTo>
                <a:lnTo>
                  <a:pt x="6790" y="10819"/>
                </a:lnTo>
                <a:lnTo>
                  <a:pt x="6888" y="10844"/>
                </a:lnTo>
                <a:lnTo>
                  <a:pt x="6961" y="10868"/>
                </a:lnTo>
                <a:lnTo>
                  <a:pt x="7083" y="10917"/>
                </a:lnTo>
                <a:lnTo>
                  <a:pt x="7181" y="10966"/>
                </a:lnTo>
                <a:lnTo>
                  <a:pt x="7254" y="11039"/>
                </a:lnTo>
                <a:lnTo>
                  <a:pt x="7352" y="11113"/>
                </a:lnTo>
                <a:lnTo>
                  <a:pt x="7450" y="11186"/>
                </a:lnTo>
                <a:lnTo>
                  <a:pt x="7547" y="11210"/>
                </a:lnTo>
                <a:lnTo>
                  <a:pt x="7645" y="11235"/>
                </a:lnTo>
                <a:lnTo>
                  <a:pt x="7743" y="11259"/>
                </a:lnTo>
                <a:lnTo>
                  <a:pt x="7840" y="11283"/>
                </a:lnTo>
                <a:lnTo>
                  <a:pt x="7938" y="11357"/>
                </a:lnTo>
                <a:lnTo>
                  <a:pt x="8036" y="11430"/>
                </a:lnTo>
                <a:lnTo>
                  <a:pt x="8109" y="11528"/>
                </a:lnTo>
                <a:lnTo>
                  <a:pt x="8158" y="11625"/>
                </a:lnTo>
                <a:lnTo>
                  <a:pt x="8207" y="11723"/>
                </a:lnTo>
                <a:lnTo>
                  <a:pt x="8207" y="11796"/>
                </a:lnTo>
                <a:lnTo>
                  <a:pt x="8207" y="11894"/>
                </a:lnTo>
                <a:lnTo>
                  <a:pt x="8158" y="11992"/>
                </a:lnTo>
                <a:lnTo>
                  <a:pt x="8109" y="12089"/>
                </a:lnTo>
                <a:lnTo>
                  <a:pt x="8036" y="12187"/>
                </a:lnTo>
                <a:lnTo>
                  <a:pt x="7963" y="12285"/>
                </a:lnTo>
                <a:lnTo>
                  <a:pt x="7889" y="12383"/>
                </a:lnTo>
                <a:lnTo>
                  <a:pt x="7840" y="12480"/>
                </a:lnTo>
                <a:lnTo>
                  <a:pt x="7840" y="12578"/>
                </a:lnTo>
                <a:lnTo>
                  <a:pt x="7816" y="12676"/>
                </a:lnTo>
                <a:lnTo>
                  <a:pt x="7718" y="12822"/>
                </a:lnTo>
                <a:lnTo>
                  <a:pt x="7596" y="12969"/>
                </a:lnTo>
                <a:lnTo>
                  <a:pt x="7450" y="13140"/>
                </a:lnTo>
                <a:lnTo>
                  <a:pt x="7303" y="13311"/>
                </a:lnTo>
                <a:lnTo>
                  <a:pt x="7181" y="13457"/>
                </a:lnTo>
                <a:lnTo>
                  <a:pt x="7108" y="13604"/>
                </a:lnTo>
                <a:lnTo>
                  <a:pt x="7083" y="13701"/>
                </a:lnTo>
                <a:lnTo>
                  <a:pt x="7034" y="13823"/>
                </a:lnTo>
                <a:lnTo>
                  <a:pt x="6961" y="13970"/>
                </a:lnTo>
                <a:lnTo>
                  <a:pt x="6839" y="14117"/>
                </a:lnTo>
                <a:lnTo>
                  <a:pt x="6693" y="14288"/>
                </a:lnTo>
                <a:lnTo>
                  <a:pt x="6546" y="14434"/>
                </a:lnTo>
                <a:lnTo>
                  <a:pt x="6424" y="14605"/>
                </a:lnTo>
                <a:lnTo>
                  <a:pt x="6351" y="14752"/>
                </a:lnTo>
                <a:lnTo>
                  <a:pt x="6302" y="14849"/>
                </a:lnTo>
                <a:lnTo>
                  <a:pt x="6277" y="14947"/>
                </a:lnTo>
                <a:lnTo>
                  <a:pt x="6229" y="15069"/>
                </a:lnTo>
                <a:lnTo>
                  <a:pt x="6131" y="15216"/>
                </a:lnTo>
                <a:lnTo>
                  <a:pt x="6033" y="15338"/>
                </a:lnTo>
                <a:lnTo>
                  <a:pt x="5911" y="15460"/>
                </a:lnTo>
                <a:lnTo>
                  <a:pt x="5813" y="15582"/>
                </a:lnTo>
                <a:lnTo>
                  <a:pt x="5764" y="15704"/>
                </a:lnTo>
                <a:lnTo>
                  <a:pt x="5740" y="15802"/>
                </a:lnTo>
                <a:lnTo>
                  <a:pt x="5764" y="15973"/>
                </a:lnTo>
                <a:lnTo>
                  <a:pt x="5789" y="16046"/>
                </a:lnTo>
                <a:lnTo>
                  <a:pt x="5838" y="16095"/>
                </a:lnTo>
                <a:lnTo>
                  <a:pt x="5862" y="16144"/>
                </a:lnTo>
                <a:lnTo>
                  <a:pt x="5911" y="16217"/>
                </a:lnTo>
                <a:lnTo>
                  <a:pt x="5935" y="16388"/>
                </a:lnTo>
                <a:lnTo>
                  <a:pt x="5911" y="16461"/>
                </a:lnTo>
                <a:lnTo>
                  <a:pt x="5862" y="16510"/>
                </a:lnTo>
                <a:lnTo>
                  <a:pt x="5813" y="16559"/>
                </a:lnTo>
                <a:lnTo>
                  <a:pt x="5642" y="16559"/>
                </a:lnTo>
                <a:lnTo>
                  <a:pt x="5545" y="16510"/>
                </a:lnTo>
                <a:lnTo>
                  <a:pt x="5447" y="16461"/>
                </a:lnTo>
                <a:lnTo>
                  <a:pt x="5349" y="16388"/>
                </a:lnTo>
                <a:lnTo>
                  <a:pt x="5276" y="16266"/>
                </a:lnTo>
                <a:lnTo>
                  <a:pt x="5227" y="16119"/>
                </a:lnTo>
                <a:lnTo>
                  <a:pt x="5178" y="15973"/>
                </a:lnTo>
                <a:lnTo>
                  <a:pt x="5178" y="15802"/>
                </a:lnTo>
                <a:lnTo>
                  <a:pt x="5154" y="15655"/>
                </a:lnTo>
                <a:lnTo>
                  <a:pt x="5105" y="15484"/>
                </a:lnTo>
                <a:lnTo>
                  <a:pt x="5056" y="15338"/>
                </a:lnTo>
                <a:lnTo>
                  <a:pt x="4983" y="15240"/>
                </a:lnTo>
                <a:lnTo>
                  <a:pt x="4934" y="15191"/>
                </a:lnTo>
                <a:lnTo>
                  <a:pt x="4910" y="15093"/>
                </a:lnTo>
                <a:lnTo>
                  <a:pt x="4836" y="14849"/>
                </a:lnTo>
                <a:lnTo>
                  <a:pt x="4812" y="14556"/>
                </a:lnTo>
                <a:lnTo>
                  <a:pt x="4788" y="14214"/>
                </a:lnTo>
                <a:lnTo>
                  <a:pt x="4788" y="13970"/>
                </a:lnTo>
                <a:lnTo>
                  <a:pt x="4788" y="13799"/>
                </a:lnTo>
                <a:lnTo>
                  <a:pt x="4739" y="13604"/>
                </a:lnTo>
                <a:lnTo>
                  <a:pt x="4714" y="13433"/>
                </a:lnTo>
                <a:lnTo>
                  <a:pt x="4641" y="13237"/>
                </a:lnTo>
                <a:lnTo>
                  <a:pt x="4568" y="13066"/>
                </a:lnTo>
                <a:lnTo>
                  <a:pt x="4494" y="12920"/>
                </a:lnTo>
                <a:lnTo>
                  <a:pt x="4397" y="12773"/>
                </a:lnTo>
                <a:lnTo>
                  <a:pt x="4324" y="12676"/>
                </a:lnTo>
                <a:lnTo>
                  <a:pt x="4128" y="12456"/>
                </a:lnTo>
                <a:lnTo>
                  <a:pt x="3982" y="12260"/>
                </a:lnTo>
                <a:lnTo>
                  <a:pt x="3884" y="12114"/>
                </a:lnTo>
                <a:lnTo>
                  <a:pt x="3835" y="11992"/>
                </a:lnTo>
                <a:lnTo>
                  <a:pt x="3811" y="11845"/>
                </a:lnTo>
                <a:lnTo>
                  <a:pt x="3786" y="11772"/>
                </a:lnTo>
                <a:lnTo>
                  <a:pt x="3737" y="11723"/>
                </a:lnTo>
                <a:lnTo>
                  <a:pt x="3713" y="11650"/>
                </a:lnTo>
                <a:lnTo>
                  <a:pt x="3664" y="11528"/>
                </a:lnTo>
                <a:lnTo>
                  <a:pt x="3664" y="11381"/>
                </a:lnTo>
                <a:lnTo>
                  <a:pt x="3640" y="11235"/>
                </a:lnTo>
                <a:lnTo>
                  <a:pt x="3664" y="11088"/>
                </a:lnTo>
                <a:lnTo>
                  <a:pt x="3664" y="10942"/>
                </a:lnTo>
                <a:lnTo>
                  <a:pt x="3713" y="10819"/>
                </a:lnTo>
                <a:lnTo>
                  <a:pt x="3737" y="10771"/>
                </a:lnTo>
                <a:lnTo>
                  <a:pt x="3786" y="10697"/>
                </a:lnTo>
                <a:lnTo>
                  <a:pt x="3811" y="10648"/>
                </a:lnTo>
                <a:lnTo>
                  <a:pt x="3835" y="10478"/>
                </a:lnTo>
                <a:lnTo>
                  <a:pt x="3811" y="10307"/>
                </a:lnTo>
                <a:lnTo>
                  <a:pt x="3786" y="10233"/>
                </a:lnTo>
                <a:lnTo>
                  <a:pt x="3737" y="10184"/>
                </a:lnTo>
                <a:lnTo>
                  <a:pt x="3689" y="10160"/>
                </a:lnTo>
                <a:lnTo>
                  <a:pt x="3615" y="10111"/>
                </a:lnTo>
                <a:lnTo>
                  <a:pt x="3444" y="10087"/>
                </a:lnTo>
                <a:lnTo>
                  <a:pt x="3347" y="10062"/>
                </a:lnTo>
                <a:lnTo>
                  <a:pt x="3200" y="9989"/>
                </a:lnTo>
                <a:lnTo>
                  <a:pt x="3054" y="9867"/>
                </a:lnTo>
                <a:lnTo>
                  <a:pt x="2883" y="9720"/>
                </a:lnTo>
                <a:lnTo>
                  <a:pt x="2712" y="9574"/>
                </a:lnTo>
                <a:lnTo>
                  <a:pt x="2565" y="9452"/>
                </a:lnTo>
                <a:lnTo>
                  <a:pt x="2419" y="9354"/>
                </a:lnTo>
                <a:lnTo>
                  <a:pt x="2321" y="9330"/>
                </a:lnTo>
                <a:lnTo>
                  <a:pt x="2199" y="9281"/>
                </a:lnTo>
                <a:lnTo>
                  <a:pt x="2003" y="9159"/>
                </a:lnTo>
                <a:lnTo>
                  <a:pt x="1784" y="8988"/>
                </a:lnTo>
                <a:lnTo>
                  <a:pt x="1539" y="8768"/>
                </a:lnTo>
                <a:lnTo>
                  <a:pt x="1246" y="8402"/>
                </a:lnTo>
                <a:lnTo>
                  <a:pt x="1078" y="8185"/>
                </a:lnTo>
                <a:lnTo>
                  <a:pt x="1124" y="7840"/>
                </a:lnTo>
                <a:lnTo>
                  <a:pt x="1197" y="7473"/>
                </a:lnTo>
                <a:lnTo>
                  <a:pt x="1295" y="7132"/>
                </a:lnTo>
                <a:lnTo>
                  <a:pt x="1393" y="6790"/>
                </a:lnTo>
                <a:lnTo>
                  <a:pt x="1515" y="6448"/>
                </a:lnTo>
                <a:lnTo>
                  <a:pt x="1637" y="6106"/>
                </a:lnTo>
                <a:lnTo>
                  <a:pt x="1784" y="5788"/>
                </a:lnTo>
                <a:lnTo>
                  <a:pt x="1954" y="5471"/>
                </a:lnTo>
                <a:lnTo>
                  <a:pt x="2125" y="5153"/>
                </a:lnTo>
                <a:lnTo>
                  <a:pt x="2296" y="4860"/>
                </a:lnTo>
                <a:lnTo>
                  <a:pt x="2516" y="4567"/>
                </a:lnTo>
                <a:lnTo>
                  <a:pt x="2712" y="4298"/>
                </a:lnTo>
                <a:lnTo>
                  <a:pt x="3151" y="3737"/>
                </a:lnTo>
                <a:lnTo>
                  <a:pt x="3664" y="3248"/>
                </a:lnTo>
                <a:lnTo>
                  <a:pt x="4079" y="3248"/>
                </a:lnTo>
                <a:lnTo>
                  <a:pt x="4299" y="3297"/>
                </a:lnTo>
                <a:lnTo>
                  <a:pt x="4470" y="3346"/>
                </a:lnTo>
                <a:lnTo>
                  <a:pt x="4592" y="3419"/>
                </a:lnTo>
                <a:lnTo>
                  <a:pt x="4690" y="3493"/>
                </a:lnTo>
                <a:lnTo>
                  <a:pt x="4788" y="3517"/>
                </a:lnTo>
                <a:lnTo>
                  <a:pt x="4885" y="3493"/>
                </a:lnTo>
                <a:lnTo>
                  <a:pt x="4983" y="3419"/>
                </a:lnTo>
                <a:lnTo>
                  <a:pt x="5056" y="3346"/>
                </a:lnTo>
                <a:lnTo>
                  <a:pt x="5178" y="3297"/>
                </a:lnTo>
                <a:lnTo>
                  <a:pt x="5276" y="3248"/>
                </a:lnTo>
                <a:lnTo>
                  <a:pt x="5349" y="3248"/>
                </a:lnTo>
                <a:lnTo>
                  <a:pt x="5471" y="3199"/>
                </a:lnTo>
                <a:lnTo>
                  <a:pt x="5594" y="3126"/>
                </a:lnTo>
                <a:lnTo>
                  <a:pt x="5764" y="3004"/>
                </a:lnTo>
                <a:lnTo>
                  <a:pt x="5935" y="2858"/>
                </a:lnTo>
                <a:lnTo>
                  <a:pt x="6131" y="2711"/>
                </a:lnTo>
                <a:lnTo>
                  <a:pt x="6375" y="2589"/>
                </a:lnTo>
                <a:lnTo>
                  <a:pt x="6619" y="2516"/>
                </a:lnTo>
                <a:lnTo>
                  <a:pt x="6888" y="2467"/>
                </a:lnTo>
                <a:close/>
                <a:moveTo>
                  <a:pt x="9379" y="0"/>
                </a:moveTo>
                <a:lnTo>
                  <a:pt x="8891" y="24"/>
                </a:lnTo>
                <a:lnTo>
                  <a:pt x="8427" y="49"/>
                </a:lnTo>
                <a:lnTo>
                  <a:pt x="7963" y="122"/>
                </a:lnTo>
                <a:lnTo>
                  <a:pt x="7499" y="195"/>
                </a:lnTo>
                <a:lnTo>
                  <a:pt x="7034" y="293"/>
                </a:lnTo>
                <a:lnTo>
                  <a:pt x="6595" y="440"/>
                </a:lnTo>
                <a:lnTo>
                  <a:pt x="6155" y="586"/>
                </a:lnTo>
                <a:lnTo>
                  <a:pt x="5740" y="733"/>
                </a:lnTo>
                <a:lnTo>
                  <a:pt x="5325" y="928"/>
                </a:lnTo>
                <a:lnTo>
                  <a:pt x="4910" y="1148"/>
                </a:lnTo>
                <a:lnTo>
                  <a:pt x="4519" y="1368"/>
                </a:lnTo>
                <a:lnTo>
                  <a:pt x="4128" y="1612"/>
                </a:lnTo>
                <a:lnTo>
                  <a:pt x="3762" y="1881"/>
                </a:lnTo>
                <a:lnTo>
                  <a:pt x="3420" y="2149"/>
                </a:lnTo>
                <a:lnTo>
                  <a:pt x="3078" y="2442"/>
                </a:lnTo>
                <a:lnTo>
                  <a:pt x="2760" y="2760"/>
                </a:lnTo>
                <a:lnTo>
                  <a:pt x="2443" y="3077"/>
                </a:lnTo>
                <a:lnTo>
                  <a:pt x="2150" y="3419"/>
                </a:lnTo>
                <a:lnTo>
                  <a:pt x="1881" y="3761"/>
                </a:lnTo>
                <a:lnTo>
                  <a:pt x="1613" y="4128"/>
                </a:lnTo>
                <a:lnTo>
                  <a:pt x="1368" y="4518"/>
                </a:lnTo>
                <a:lnTo>
                  <a:pt x="1149" y="4909"/>
                </a:lnTo>
                <a:lnTo>
                  <a:pt x="929" y="5324"/>
                </a:lnTo>
                <a:lnTo>
                  <a:pt x="733" y="5739"/>
                </a:lnTo>
                <a:lnTo>
                  <a:pt x="587" y="6155"/>
                </a:lnTo>
                <a:lnTo>
                  <a:pt x="440" y="6594"/>
                </a:lnTo>
                <a:lnTo>
                  <a:pt x="294" y="7034"/>
                </a:lnTo>
                <a:lnTo>
                  <a:pt x="196" y="7498"/>
                </a:lnTo>
                <a:lnTo>
                  <a:pt x="123" y="7962"/>
                </a:lnTo>
                <a:lnTo>
                  <a:pt x="49" y="8426"/>
                </a:lnTo>
                <a:lnTo>
                  <a:pt x="25" y="8890"/>
                </a:lnTo>
                <a:lnTo>
                  <a:pt x="1" y="9378"/>
                </a:lnTo>
                <a:lnTo>
                  <a:pt x="25" y="9867"/>
                </a:lnTo>
                <a:lnTo>
                  <a:pt x="49" y="10331"/>
                </a:lnTo>
                <a:lnTo>
                  <a:pt x="123" y="10795"/>
                </a:lnTo>
                <a:lnTo>
                  <a:pt x="196" y="11259"/>
                </a:lnTo>
                <a:lnTo>
                  <a:pt x="294" y="11723"/>
                </a:lnTo>
                <a:lnTo>
                  <a:pt x="440" y="12163"/>
                </a:lnTo>
                <a:lnTo>
                  <a:pt x="587" y="12602"/>
                </a:lnTo>
                <a:lnTo>
                  <a:pt x="733" y="13018"/>
                </a:lnTo>
                <a:lnTo>
                  <a:pt x="929" y="13433"/>
                </a:lnTo>
                <a:lnTo>
                  <a:pt x="1149" y="13848"/>
                </a:lnTo>
                <a:lnTo>
                  <a:pt x="1368" y="14239"/>
                </a:lnTo>
                <a:lnTo>
                  <a:pt x="1613" y="14629"/>
                </a:lnTo>
                <a:lnTo>
                  <a:pt x="1881" y="14996"/>
                </a:lnTo>
                <a:lnTo>
                  <a:pt x="2150" y="15338"/>
                </a:lnTo>
                <a:lnTo>
                  <a:pt x="2443" y="15680"/>
                </a:lnTo>
                <a:lnTo>
                  <a:pt x="2760" y="15997"/>
                </a:lnTo>
                <a:lnTo>
                  <a:pt x="3078" y="16315"/>
                </a:lnTo>
                <a:lnTo>
                  <a:pt x="3420" y="16608"/>
                </a:lnTo>
                <a:lnTo>
                  <a:pt x="3762" y="16876"/>
                </a:lnTo>
                <a:lnTo>
                  <a:pt x="4128" y="17145"/>
                </a:lnTo>
                <a:lnTo>
                  <a:pt x="4519" y="17389"/>
                </a:lnTo>
                <a:lnTo>
                  <a:pt x="4910" y="17609"/>
                </a:lnTo>
                <a:lnTo>
                  <a:pt x="5325" y="17829"/>
                </a:lnTo>
                <a:lnTo>
                  <a:pt x="5740" y="18024"/>
                </a:lnTo>
                <a:lnTo>
                  <a:pt x="6155" y="18171"/>
                </a:lnTo>
                <a:lnTo>
                  <a:pt x="6595" y="18317"/>
                </a:lnTo>
                <a:lnTo>
                  <a:pt x="7034" y="18464"/>
                </a:lnTo>
                <a:lnTo>
                  <a:pt x="7499" y="18562"/>
                </a:lnTo>
                <a:lnTo>
                  <a:pt x="7963" y="18635"/>
                </a:lnTo>
                <a:lnTo>
                  <a:pt x="8427" y="18708"/>
                </a:lnTo>
                <a:lnTo>
                  <a:pt x="8891" y="18733"/>
                </a:lnTo>
                <a:lnTo>
                  <a:pt x="9379" y="18757"/>
                </a:lnTo>
                <a:lnTo>
                  <a:pt x="9868" y="18733"/>
                </a:lnTo>
                <a:lnTo>
                  <a:pt x="10332" y="18708"/>
                </a:lnTo>
                <a:lnTo>
                  <a:pt x="10796" y="18635"/>
                </a:lnTo>
                <a:lnTo>
                  <a:pt x="11260" y="18562"/>
                </a:lnTo>
                <a:lnTo>
                  <a:pt x="11724" y="18464"/>
                </a:lnTo>
                <a:lnTo>
                  <a:pt x="12163" y="18317"/>
                </a:lnTo>
                <a:lnTo>
                  <a:pt x="12603" y="18171"/>
                </a:lnTo>
                <a:lnTo>
                  <a:pt x="13018" y="18024"/>
                </a:lnTo>
                <a:lnTo>
                  <a:pt x="13433" y="17829"/>
                </a:lnTo>
                <a:lnTo>
                  <a:pt x="13848" y="17609"/>
                </a:lnTo>
                <a:lnTo>
                  <a:pt x="14239" y="17389"/>
                </a:lnTo>
                <a:lnTo>
                  <a:pt x="14630" y="17145"/>
                </a:lnTo>
                <a:lnTo>
                  <a:pt x="14996" y="16876"/>
                </a:lnTo>
                <a:lnTo>
                  <a:pt x="15338" y="16608"/>
                </a:lnTo>
                <a:lnTo>
                  <a:pt x="15680" y="16315"/>
                </a:lnTo>
                <a:lnTo>
                  <a:pt x="15998" y="15997"/>
                </a:lnTo>
                <a:lnTo>
                  <a:pt x="16315" y="15680"/>
                </a:lnTo>
                <a:lnTo>
                  <a:pt x="16608" y="15338"/>
                </a:lnTo>
                <a:lnTo>
                  <a:pt x="16877" y="14996"/>
                </a:lnTo>
                <a:lnTo>
                  <a:pt x="17146" y="14629"/>
                </a:lnTo>
                <a:lnTo>
                  <a:pt x="17390" y="14239"/>
                </a:lnTo>
                <a:lnTo>
                  <a:pt x="17610" y="13848"/>
                </a:lnTo>
                <a:lnTo>
                  <a:pt x="17829" y="13433"/>
                </a:lnTo>
                <a:lnTo>
                  <a:pt x="18025" y="13018"/>
                </a:lnTo>
                <a:lnTo>
                  <a:pt x="18171" y="12602"/>
                </a:lnTo>
                <a:lnTo>
                  <a:pt x="18318" y="12163"/>
                </a:lnTo>
                <a:lnTo>
                  <a:pt x="18464" y="11723"/>
                </a:lnTo>
                <a:lnTo>
                  <a:pt x="18562" y="11259"/>
                </a:lnTo>
                <a:lnTo>
                  <a:pt x="18635" y="10795"/>
                </a:lnTo>
                <a:lnTo>
                  <a:pt x="18709" y="10331"/>
                </a:lnTo>
                <a:lnTo>
                  <a:pt x="18733" y="9867"/>
                </a:lnTo>
                <a:lnTo>
                  <a:pt x="18758" y="9378"/>
                </a:lnTo>
                <a:lnTo>
                  <a:pt x="18733" y="8890"/>
                </a:lnTo>
                <a:lnTo>
                  <a:pt x="18709" y="8426"/>
                </a:lnTo>
                <a:lnTo>
                  <a:pt x="18635" y="7962"/>
                </a:lnTo>
                <a:lnTo>
                  <a:pt x="18562" y="7498"/>
                </a:lnTo>
                <a:lnTo>
                  <a:pt x="18464" y="7034"/>
                </a:lnTo>
                <a:lnTo>
                  <a:pt x="18318" y="6594"/>
                </a:lnTo>
                <a:lnTo>
                  <a:pt x="18171" y="6155"/>
                </a:lnTo>
                <a:lnTo>
                  <a:pt x="18025" y="5739"/>
                </a:lnTo>
                <a:lnTo>
                  <a:pt x="17829" y="5324"/>
                </a:lnTo>
                <a:lnTo>
                  <a:pt x="17610" y="4909"/>
                </a:lnTo>
                <a:lnTo>
                  <a:pt x="17390" y="4518"/>
                </a:lnTo>
                <a:lnTo>
                  <a:pt x="17146" y="4128"/>
                </a:lnTo>
                <a:lnTo>
                  <a:pt x="16877" y="3761"/>
                </a:lnTo>
                <a:lnTo>
                  <a:pt x="16608" y="3419"/>
                </a:lnTo>
                <a:lnTo>
                  <a:pt x="16315" y="3077"/>
                </a:lnTo>
                <a:lnTo>
                  <a:pt x="15998" y="2760"/>
                </a:lnTo>
                <a:lnTo>
                  <a:pt x="15680" y="2442"/>
                </a:lnTo>
                <a:lnTo>
                  <a:pt x="15338" y="2149"/>
                </a:lnTo>
                <a:lnTo>
                  <a:pt x="14996" y="1881"/>
                </a:lnTo>
                <a:lnTo>
                  <a:pt x="14630" y="1612"/>
                </a:lnTo>
                <a:lnTo>
                  <a:pt x="14239" y="1368"/>
                </a:lnTo>
                <a:lnTo>
                  <a:pt x="13848" y="1148"/>
                </a:lnTo>
                <a:lnTo>
                  <a:pt x="13433" y="928"/>
                </a:lnTo>
                <a:lnTo>
                  <a:pt x="13018" y="733"/>
                </a:lnTo>
                <a:lnTo>
                  <a:pt x="12603" y="586"/>
                </a:lnTo>
                <a:lnTo>
                  <a:pt x="12163" y="440"/>
                </a:lnTo>
                <a:lnTo>
                  <a:pt x="11724" y="293"/>
                </a:lnTo>
                <a:lnTo>
                  <a:pt x="11260" y="195"/>
                </a:lnTo>
                <a:lnTo>
                  <a:pt x="10796" y="122"/>
                </a:lnTo>
                <a:lnTo>
                  <a:pt x="10332" y="49"/>
                </a:lnTo>
                <a:lnTo>
                  <a:pt x="9868" y="24"/>
                </a:lnTo>
                <a:lnTo>
                  <a:pt x="9379" y="0"/>
                </a:lnTo>
                <a:close/>
              </a:path>
            </a:pathLst>
          </a:custGeom>
          <a:solidFill>
            <a:srgbClr val="00B0F0"/>
          </a:solidFill>
          <a:ln>
            <a:noFill/>
          </a:ln>
        </p:spPr>
        <p:txBody>
          <a:bodyPr spcFirstLastPara="1" wrap="square" lIns="121900" tIns="121900" rIns="121900" bIns="121900" anchor="ctr" anchorCtr="0">
            <a:noAutofit/>
          </a:bodyPr>
          <a:lstStyle/>
          <a:p>
            <a:endParaRPr sz="2400"/>
          </a:p>
        </p:txBody>
      </p:sp>
      <p:grpSp>
        <p:nvGrpSpPr>
          <p:cNvPr id="519" name="Google Shape;519;p39"/>
          <p:cNvGrpSpPr/>
          <p:nvPr/>
        </p:nvGrpSpPr>
        <p:grpSpPr>
          <a:xfrm>
            <a:off x="6544154" y="4157696"/>
            <a:ext cx="355317" cy="344320"/>
            <a:chOff x="6654650" y="3665275"/>
            <a:chExt cx="409100" cy="409125"/>
          </a:xfrm>
          <a:solidFill>
            <a:srgbClr val="00B0F0"/>
          </a:solidFill>
        </p:grpSpPr>
        <p:sp>
          <p:nvSpPr>
            <p:cNvPr id="520" name="Google Shape;520;p39"/>
            <p:cNvSpPr/>
            <p:nvPr/>
          </p:nvSpPr>
          <p:spPr>
            <a:xfrm>
              <a:off x="6808525" y="3819150"/>
              <a:ext cx="211875" cy="211900"/>
            </a:xfrm>
            <a:custGeom>
              <a:avLst/>
              <a:gdLst/>
              <a:ahLst/>
              <a:cxnLst/>
              <a:rect l="l" t="t" r="r" b="b"/>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grpFill/>
            <a:ln>
              <a:noFill/>
            </a:ln>
          </p:spPr>
          <p:txBody>
            <a:bodyPr spcFirstLastPara="1" wrap="square" lIns="121900" tIns="121900" rIns="121900" bIns="121900" anchor="ctr" anchorCtr="0">
              <a:noAutofit/>
            </a:bodyPr>
            <a:lstStyle/>
            <a:p>
              <a:endParaRPr sz="2400"/>
            </a:p>
          </p:txBody>
        </p:sp>
        <p:sp>
          <p:nvSpPr>
            <p:cNvPr id="521" name="Google Shape;521;p39"/>
            <p:cNvSpPr/>
            <p:nvPr/>
          </p:nvSpPr>
          <p:spPr>
            <a:xfrm>
              <a:off x="6654650" y="3665275"/>
              <a:ext cx="409100" cy="409125"/>
            </a:xfrm>
            <a:custGeom>
              <a:avLst/>
              <a:gdLst/>
              <a:ahLst/>
              <a:cxnLst/>
              <a:rect l="l" t="t" r="r" b="b"/>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522" name="Google Shape;522;p39"/>
          <p:cNvGrpSpPr/>
          <p:nvPr/>
        </p:nvGrpSpPr>
        <p:grpSpPr>
          <a:xfrm>
            <a:off x="1260192" y="4710607"/>
            <a:ext cx="385021" cy="373103"/>
            <a:chOff x="570875" y="4322250"/>
            <a:chExt cx="443300" cy="443325"/>
          </a:xfrm>
          <a:solidFill>
            <a:srgbClr val="00B0F0"/>
          </a:solidFill>
        </p:grpSpPr>
        <p:sp>
          <p:nvSpPr>
            <p:cNvPr id="523" name="Google Shape;523;p39"/>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grpFill/>
            <a:ln>
              <a:noFill/>
            </a:ln>
          </p:spPr>
          <p:txBody>
            <a:bodyPr spcFirstLastPara="1" wrap="square" lIns="121900" tIns="121900" rIns="121900" bIns="121900" anchor="ctr" anchorCtr="0">
              <a:noAutofit/>
            </a:bodyPr>
            <a:lstStyle/>
            <a:p>
              <a:endParaRPr sz="2400"/>
            </a:p>
          </p:txBody>
        </p:sp>
        <p:sp>
          <p:nvSpPr>
            <p:cNvPr id="524" name="Google Shape;524;p39"/>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grpFill/>
            <a:ln>
              <a:noFill/>
            </a:ln>
          </p:spPr>
          <p:txBody>
            <a:bodyPr spcFirstLastPara="1" wrap="square" lIns="121900" tIns="121900" rIns="121900" bIns="121900" anchor="ctr" anchorCtr="0">
              <a:noAutofit/>
            </a:bodyPr>
            <a:lstStyle/>
            <a:p>
              <a:endParaRPr sz="2400"/>
            </a:p>
          </p:txBody>
        </p:sp>
        <p:sp>
          <p:nvSpPr>
            <p:cNvPr id="525" name="Google Shape;525;p39"/>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grpFill/>
            <a:ln>
              <a:noFill/>
            </a:ln>
          </p:spPr>
          <p:txBody>
            <a:bodyPr spcFirstLastPara="1" wrap="square" lIns="121900" tIns="121900" rIns="121900" bIns="121900" anchor="ctr" anchorCtr="0">
              <a:noAutofit/>
            </a:bodyPr>
            <a:lstStyle/>
            <a:p>
              <a:endParaRPr sz="2400"/>
            </a:p>
          </p:txBody>
        </p:sp>
        <p:sp>
          <p:nvSpPr>
            <p:cNvPr id="526" name="Google Shape;526;p39"/>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grpFill/>
            <a:ln>
              <a:noFill/>
            </a:ln>
          </p:spPr>
          <p:txBody>
            <a:bodyPr spcFirstLastPara="1" wrap="square" lIns="121900" tIns="121900" rIns="121900" bIns="121900" anchor="ctr" anchorCtr="0">
              <a:noAutofit/>
            </a:bodyPr>
            <a:lstStyle/>
            <a:p>
              <a:endParaRPr sz="2400"/>
            </a:p>
          </p:txBody>
        </p:sp>
      </p:grpSp>
      <p:sp>
        <p:nvSpPr>
          <p:cNvPr id="527" name="Google Shape;527;p39"/>
          <p:cNvSpPr/>
          <p:nvPr/>
        </p:nvSpPr>
        <p:spPr>
          <a:xfrm>
            <a:off x="1829782" y="4783073"/>
            <a:ext cx="416852" cy="228179"/>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00B0F0"/>
          </a:solidFill>
          <a:ln>
            <a:noFill/>
          </a:ln>
        </p:spPr>
        <p:txBody>
          <a:bodyPr spcFirstLastPara="1" wrap="square" lIns="121900" tIns="121900" rIns="121900" bIns="121900" anchor="ctr" anchorCtr="0">
            <a:noAutofit/>
          </a:bodyPr>
          <a:lstStyle/>
          <a:p>
            <a:endParaRPr sz="2400"/>
          </a:p>
        </p:txBody>
      </p:sp>
      <p:grpSp>
        <p:nvGrpSpPr>
          <p:cNvPr id="528" name="Google Shape;528;p39"/>
          <p:cNvGrpSpPr/>
          <p:nvPr/>
        </p:nvGrpSpPr>
        <p:grpSpPr>
          <a:xfrm>
            <a:off x="2483609" y="4682877"/>
            <a:ext cx="280015" cy="428564"/>
            <a:chOff x="1979475" y="4289300"/>
            <a:chExt cx="322400" cy="509225"/>
          </a:xfrm>
          <a:solidFill>
            <a:srgbClr val="00B0F0"/>
          </a:solidFill>
        </p:grpSpPr>
        <p:sp>
          <p:nvSpPr>
            <p:cNvPr id="529" name="Google Shape;529;p39"/>
            <p:cNvSpPr/>
            <p:nvPr/>
          </p:nvSpPr>
          <p:spPr>
            <a:xfrm>
              <a:off x="2187075" y="4509100"/>
              <a:ext cx="114800" cy="114800"/>
            </a:xfrm>
            <a:custGeom>
              <a:avLst/>
              <a:gdLst/>
              <a:ahLst/>
              <a:cxnLst/>
              <a:rect l="l" t="t" r="r" b="b"/>
              <a:pathLst>
                <a:path w="4592" h="4592" extrusionOk="0">
                  <a:moveTo>
                    <a:pt x="4396" y="0"/>
                  </a:moveTo>
                  <a:lnTo>
                    <a:pt x="3981" y="49"/>
                  </a:lnTo>
                  <a:lnTo>
                    <a:pt x="3419" y="171"/>
                  </a:lnTo>
                  <a:lnTo>
                    <a:pt x="2784" y="367"/>
                  </a:lnTo>
                  <a:lnTo>
                    <a:pt x="2100" y="587"/>
                  </a:lnTo>
                  <a:lnTo>
                    <a:pt x="1465" y="831"/>
                  </a:lnTo>
                  <a:lnTo>
                    <a:pt x="1172" y="953"/>
                  </a:lnTo>
                  <a:lnTo>
                    <a:pt x="928" y="1099"/>
                  </a:lnTo>
                  <a:lnTo>
                    <a:pt x="708" y="1246"/>
                  </a:lnTo>
                  <a:lnTo>
                    <a:pt x="562" y="1368"/>
                  </a:lnTo>
                  <a:lnTo>
                    <a:pt x="440" y="1515"/>
                  </a:lnTo>
                  <a:lnTo>
                    <a:pt x="318" y="1637"/>
                  </a:lnTo>
                  <a:lnTo>
                    <a:pt x="244" y="1808"/>
                  </a:lnTo>
                  <a:lnTo>
                    <a:pt x="171" y="1954"/>
                  </a:lnTo>
                  <a:lnTo>
                    <a:pt x="98" y="2101"/>
                  </a:lnTo>
                  <a:lnTo>
                    <a:pt x="49" y="2272"/>
                  </a:lnTo>
                  <a:lnTo>
                    <a:pt x="25" y="2443"/>
                  </a:lnTo>
                  <a:lnTo>
                    <a:pt x="0" y="2589"/>
                  </a:lnTo>
                  <a:lnTo>
                    <a:pt x="0" y="2760"/>
                  </a:lnTo>
                  <a:lnTo>
                    <a:pt x="25" y="2931"/>
                  </a:lnTo>
                  <a:lnTo>
                    <a:pt x="49" y="3102"/>
                  </a:lnTo>
                  <a:lnTo>
                    <a:pt x="98" y="3273"/>
                  </a:lnTo>
                  <a:lnTo>
                    <a:pt x="147" y="3420"/>
                  </a:lnTo>
                  <a:lnTo>
                    <a:pt x="220" y="3566"/>
                  </a:lnTo>
                  <a:lnTo>
                    <a:pt x="318" y="3737"/>
                  </a:lnTo>
                  <a:lnTo>
                    <a:pt x="415" y="3859"/>
                  </a:lnTo>
                  <a:lnTo>
                    <a:pt x="2418" y="1857"/>
                  </a:lnTo>
                  <a:lnTo>
                    <a:pt x="2491" y="1808"/>
                  </a:lnTo>
                  <a:lnTo>
                    <a:pt x="2638" y="1808"/>
                  </a:lnTo>
                  <a:lnTo>
                    <a:pt x="2711" y="1857"/>
                  </a:lnTo>
                  <a:lnTo>
                    <a:pt x="2760" y="1930"/>
                  </a:lnTo>
                  <a:lnTo>
                    <a:pt x="2784" y="2028"/>
                  </a:lnTo>
                  <a:lnTo>
                    <a:pt x="2760" y="2101"/>
                  </a:lnTo>
                  <a:lnTo>
                    <a:pt x="2711" y="2174"/>
                  </a:lnTo>
                  <a:lnTo>
                    <a:pt x="708" y="4177"/>
                  </a:lnTo>
                  <a:lnTo>
                    <a:pt x="855" y="4274"/>
                  </a:lnTo>
                  <a:lnTo>
                    <a:pt x="1001" y="4372"/>
                  </a:lnTo>
                  <a:lnTo>
                    <a:pt x="1172" y="4445"/>
                  </a:lnTo>
                  <a:lnTo>
                    <a:pt x="1319" y="4494"/>
                  </a:lnTo>
                  <a:lnTo>
                    <a:pt x="1490" y="4543"/>
                  </a:lnTo>
                  <a:lnTo>
                    <a:pt x="1661" y="4568"/>
                  </a:lnTo>
                  <a:lnTo>
                    <a:pt x="1807" y="4592"/>
                  </a:lnTo>
                  <a:lnTo>
                    <a:pt x="1978" y="4568"/>
                  </a:lnTo>
                  <a:lnTo>
                    <a:pt x="2149" y="4568"/>
                  </a:lnTo>
                  <a:lnTo>
                    <a:pt x="2320" y="4543"/>
                  </a:lnTo>
                  <a:lnTo>
                    <a:pt x="2491" y="4494"/>
                  </a:lnTo>
                  <a:lnTo>
                    <a:pt x="2638" y="4421"/>
                  </a:lnTo>
                  <a:lnTo>
                    <a:pt x="2784" y="4348"/>
                  </a:lnTo>
                  <a:lnTo>
                    <a:pt x="2931" y="4250"/>
                  </a:lnTo>
                  <a:lnTo>
                    <a:pt x="3077" y="4152"/>
                  </a:lnTo>
                  <a:lnTo>
                    <a:pt x="3200" y="4030"/>
                  </a:lnTo>
                  <a:lnTo>
                    <a:pt x="3346" y="3859"/>
                  </a:lnTo>
                  <a:lnTo>
                    <a:pt x="3493" y="3664"/>
                  </a:lnTo>
                  <a:lnTo>
                    <a:pt x="3615" y="3395"/>
                  </a:lnTo>
                  <a:lnTo>
                    <a:pt x="3761" y="3127"/>
                  </a:lnTo>
                  <a:lnTo>
                    <a:pt x="4005" y="2467"/>
                  </a:lnTo>
                  <a:lnTo>
                    <a:pt x="4225" y="1808"/>
                  </a:lnTo>
                  <a:lnTo>
                    <a:pt x="4421" y="1148"/>
                  </a:lnTo>
                  <a:lnTo>
                    <a:pt x="4543" y="611"/>
                  </a:lnTo>
                  <a:lnTo>
                    <a:pt x="4592" y="196"/>
                  </a:lnTo>
                  <a:lnTo>
                    <a:pt x="4592" y="74"/>
                  </a:lnTo>
                  <a:lnTo>
                    <a:pt x="4567" y="0"/>
                  </a:lnTo>
                  <a:close/>
                </a:path>
              </a:pathLst>
            </a:custGeom>
            <a:grpFill/>
            <a:ln>
              <a:noFill/>
            </a:ln>
          </p:spPr>
          <p:txBody>
            <a:bodyPr spcFirstLastPara="1" wrap="square" lIns="121900" tIns="121900" rIns="121900" bIns="121900" anchor="ctr" anchorCtr="0">
              <a:noAutofit/>
            </a:bodyPr>
            <a:lstStyle/>
            <a:p>
              <a:endParaRPr sz="2400"/>
            </a:p>
          </p:txBody>
        </p:sp>
        <p:sp>
          <p:nvSpPr>
            <p:cNvPr id="530" name="Google Shape;530;p39"/>
            <p:cNvSpPr/>
            <p:nvPr/>
          </p:nvSpPr>
          <p:spPr>
            <a:xfrm>
              <a:off x="1979475" y="4542675"/>
              <a:ext cx="156925" cy="156950"/>
            </a:xfrm>
            <a:custGeom>
              <a:avLst/>
              <a:gdLst/>
              <a:ahLst/>
              <a:cxnLst/>
              <a:rect l="l" t="t" r="r" b="b"/>
              <a:pathLst>
                <a:path w="6277" h="6278" extrusionOk="0">
                  <a:moveTo>
                    <a:pt x="122" y="1"/>
                  </a:moveTo>
                  <a:lnTo>
                    <a:pt x="25" y="25"/>
                  </a:lnTo>
                  <a:lnTo>
                    <a:pt x="0" y="123"/>
                  </a:lnTo>
                  <a:lnTo>
                    <a:pt x="0" y="294"/>
                  </a:lnTo>
                  <a:lnTo>
                    <a:pt x="25" y="538"/>
                  </a:lnTo>
                  <a:lnTo>
                    <a:pt x="74" y="856"/>
                  </a:lnTo>
                  <a:lnTo>
                    <a:pt x="244" y="1613"/>
                  </a:lnTo>
                  <a:lnTo>
                    <a:pt x="489" y="2492"/>
                  </a:lnTo>
                  <a:lnTo>
                    <a:pt x="806" y="3420"/>
                  </a:lnTo>
                  <a:lnTo>
                    <a:pt x="977" y="3860"/>
                  </a:lnTo>
                  <a:lnTo>
                    <a:pt x="1148" y="4275"/>
                  </a:lnTo>
                  <a:lnTo>
                    <a:pt x="1319" y="4666"/>
                  </a:lnTo>
                  <a:lnTo>
                    <a:pt x="1514" y="5007"/>
                  </a:lnTo>
                  <a:lnTo>
                    <a:pt x="1710" y="5301"/>
                  </a:lnTo>
                  <a:lnTo>
                    <a:pt x="1905" y="5520"/>
                  </a:lnTo>
                  <a:lnTo>
                    <a:pt x="2076" y="5691"/>
                  </a:lnTo>
                  <a:lnTo>
                    <a:pt x="2272" y="5838"/>
                  </a:lnTo>
                  <a:lnTo>
                    <a:pt x="2467" y="5960"/>
                  </a:lnTo>
                  <a:lnTo>
                    <a:pt x="2687" y="6058"/>
                  </a:lnTo>
                  <a:lnTo>
                    <a:pt x="2907" y="6155"/>
                  </a:lnTo>
                  <a:lnTo>
                    <a:pt x="3126" y="6204"/>
                  </a:lnTo>
                  <a:lnTo>
                    <a:pt x="3371" y="6253"/>
                  </a:lnTo>
                  <a:lnTo>
                    <a:pt x="3590" y="6277"/>
                  </a:lnTo>
                  <a:lnTo>
                    <a:pt x="3835" y="6277"/>
                  </a:lnTo>
                  <a:lnTo>
                    <a:pt x="4054" y="6253"/>
                  </a:lnTo>
                  <a:lnTo>
                    <a:pt x="4299" y="6204"/>
                  </a:lnTo>
                  <a:lnTo>
                    <a:pt x="4519" y="6155"/>
                  </a:lnTo>
                  <a:lnTo>
                    <a:pt x="4738" y="6058"/>
                  </a:lnTo>
                  <a:lnTo>
                    <a:pt x="4958" y="5960"/>
                  </a:lnTo>
                  <a:lnTo>
                    <a:pt x="5154" y="5838"/>
                  </a:lnTo>
                  <a:lnTo>
                    <a:pt x="5349" y="5691"/>
                  </a:lnTo>
                  <a:lnTo>
                    <a:pt x="2003" y="2345"/>
                  </a:lnTo>
                  <a:lnTo>
                    <a:pt x="1954" y="2272"/>
                  </a:lnTo>
                  <a:lnTo>
                    <a:pt x="1954" y="2174"/>
                  </a:lnTo>
                  <a:lnTo>
                    <a:pt x="1954" y="2101"/>
                  </a:lnTo>
                  <a:lnTo>
                    <a:pt x="2003" y="2003"/>
                  </a:lnTo>
                  <a:lnTo>
                    <a:pt x="2101" y="1955"/>
                  </a:lnTo>
                  <a:lnTo>
                    <a:pt x="2272" y="1955"/>
                  </a:lnTo>
                  <a:lnTo>
                    <a:pt x="2345" y="2003"/>
                  </a:lnTo>
                  <a:lnTo>
                    <a:pt x="5691" y="5349"/>
                  </a:lnTo>
                  <a:lnTo>
                    <a:pt x="5837" y="5154"/>
                  </a:lnTo>
                  <a:lnTo>
                    <a:pt x="5959" y="4959"/>
                  </a:lnTo>
                  <a:lnTo>
                    <a:pt x="6057" y="4739"/>
                  </a:lnTo>
                  <a:lnTo>
                    <a:pt x="6155" y="4519"/>
                  </a:lnTo>
                  <a:lnTo>
                    <a:pt x="6204" y="4299"/>
                  </a:lnTo>
                  <a:lnTo>
                    <a:pt x="6253" y="4055"/>
                  </a:lnTo>
                  <a:lnTo>
                    <a:pt x="6277" y="3835"/>
                  </a:lnTo>
                  <a:lnTo>
                    <a:pt x="6277" y="3591"/>
                  </a:lnTo>
                  <a:lnTo>
                    <a:pt x="6253" y="3371"/>
                  </a:lnTo>
                  <a:lnTo>
                    <a:pt x="6204" y="3127"/>
                  </a:lnTo>
                  <a:lnTo>
                    <a:pt x="6155" y="2907"/>
                  </a:lnTo>
                  <a:lnTo>
                    <a:pt x="6057" y="2687"/>
                  </a:lnTo>
                  <a:lnTo>
                    <a:pt x="5959" y="2467"/>
                  </a:lnTo>
                  <a:lnTo>
                    <a:pt x="5837" y="2272"/>
                  </a:lnTo>
                  <a:lnTo>
                    <a:pt x="5691" y="2077"/>
                  </a:lnTo>
                  <a:lnTo>
                    <a:pt x="5520" y="1906"/>
                  </a:lnTo>
                  <a:lnTo>
                    <a:pt x="5300" y="1710"/>
                  </a:lnTo>
                  <a:lnTo>
                    <a:pt x="5007" y="1515"/>
                  </a:lnTo>
                  <a:lnTo>
                    <a:pt x="4665" y="1320"/>
                  </a:lnTo>
                  <a:lnTo>
                    <a:pt x="4274" y="1149"/>
                  </a:lnTo>
                  <a:lnTo>
                    <a:pt x="3859" y="978"/>
                  </a:lnTo>
                  <a:lnTo>
                    <a:pt x="3419" y="807"/>
                  </a:lnTo>
                  <a:lnTo>
                    <a:pt x="2491" y="489"/>
                  </a:lnTo>
                  <a:lnTo>
                    <a:pt x="1612" y="245"/>
                  </a:lnTo>
                  <a:lnTo>
                    <a:pt x="855" y="74"/>
                  </a:lnTo>
                  <a:lnTo>
                    <a:pt x="538" y="25"/>
                  </a:lnTo>
                  <a:lnTo>
                    <a:pt x="293" y="1"/>
                  </a:lnTo>
                  <a:close/>
                </a:path>
              </a:pathLst>
            </a:custGeom>
            <a:grpFill/>
            <a:ln>
              <a:noFill/>
            </a:ln>
          </p:spPr>
          <p:txBody>
            <a:bodyPr spcFirstLastPara="1" wrap="square" lIns="121900" tIns="121900" rIns="121900" bIns="121900" anchor="ctr" anchorCtr="0">
              <a:noAutofit/>
            </a:bodyPr>
            <a:lstStyle/>
            <a:p>
              <a:endParaRPr sz="2400"/>
            </a:p>
          </p:txBody>
        </p:sp>
        <p:sp>
          <p:nvSpPr>
            <p:cNvPr id="531" name="Google Shape;531;p39"/>
            <p:cNvSpPr/>
            <p:nvPr/>
          </p:nvSpPr>
          <p:spPr>
            <a:xfrm>
              <a:off x="2041125" y="4289300"/>
              <a:ext cx="240000" cy="509225"/>
            </a:xfrm>
            <a:custGeom>
              <a:avLst/>
              <a:gdLst/>
              <a:ahLst/>
              <a:cxnLst/>
              <a:rect l="l" t="t" r="r" b="b"/>
              <a:pathLst>
                <a:path w="9600" h="20369" extrusionOk="0">
                  <a:moveTo>
                    <a:pt x="4788" y="3664"/>
                  </a:moveTo>
                  <a:lnTo>
                    <a:pt x="5032" y="3688"/>
                  </a:lnTo>
                  <a:lnTo>
                    <a:pt x="5228" y="3761"/>
                  </a:lnTo>
                  <a:lnTo>
                    <a:pt x="5423" y="3859"/>
                  </a:lnTo>
                  <a:lnTo>
                    <a:pt x="5594" y="3981"/>
                  </a:lnTo>
                  <a:lnTo>
                    <a:pt x="5716" y="4152"/>
                  </a:lnTo>
                  <a:lnTo>
                    <a:pt x="5838" y="4347"/>
                  </a:lnTo>
                  <a:lnTo>
                    <a:pt x="5887" y="4567"/>
                  </a:lnTo>
                  <a:lnTo>
                    <a:pt x="5911" y="4787"/>
                  </a:lnTo>
                  <a:lnTo>
                    <a:pt x="5887" y="5007"/>
                  </a:lnTo>
                  <a:lnTo>
                    <a:pt x="5838" y="5227"/>
                  </a:lnTo>
                  <a:lnTo>
                    <a:pt x="5716" y="5422"/>
                  </a:lnTo>
                  <a:lnTo>
                    <a:pt x="5594" y="5569"/>
                  </a:lnTo>
                  <a:lnTo>
                    <a:pt x="5423" y="5715"/>
                  </a:lnTo>
                  <a:lnTo>
                    <a:pt x="5228" y="5813"/>
                  </a:lnTo>
                  <a:lnTo>
                    <a:pt x="5032" y="5886"/>
                  </a:lnTo>
                  <a:lnTo>
                    <a:pt x="4788" y="5911"/>
                  </a:lnTo>
                  <a:lnTo>
                    <a:pt x="4568" y="5886"/>
                  </a:lnTo>
                  <a:lnTo>
                    <a:pt x="4348" y="5813"/>
                  </a:lnTo>
                  <a:lnTo>
                    <a:pt x="4177" y="5715"/>
                  </a:lnTo>
                  <a:lnTo>
                    <a:pt x="4006" y="5569"/>
                  </a:lnTo>
                  <a:lnTo>
                    <a:pt x="3860" y="5422"/>
                  </a:lnTo>
                  <a:lnTo>
                    <a:pt x="3762" y="5227"/>
                  </a:lnTo>
                  <a:lnTo>
                    <a:pt x="3689" y="5007"/>
                  </a:lnTo>
                  <a:lnTo>
                    <a:pt x="3664" y="4787"/>
                  </a:lnTo>
                  <a:lnTo>
                    <a:pt x="3689" y="4567"/>
                  </a:lnTo>
                  <a:lnTo>
                    <a:pt x="3762" y="4347"/>
                  </a:lnTo>
                  <a:lnTo>
                    <a:pt x="3860" y="4152"/>
                  </a:lnTo>
                  <a:lnTo>
                    <a:pt x="4006" y="3981"/>
                  </a:lnTo>
                  <a:lnTo>
                    <a:pt x="4177" y="3859"/>
                  </a:lnTo>
                  <a:lnTo>
                    <a:pt x="4348" y="3761"/>
                  </a:lnTo>
                  <a:lnTo>
                    <a:pt x="4568" y="3688"/>
                  </a:lnTo>
                  <a:lnTo>
                    <a:pt x="4788" y="3664"/>
                  </a:lnTo>
                  <a:close/>
                  <a:moveTo>
                    <a:pt x="4568" y="0"/>
                  </a:moveTo>
                  <a:lnTo>
                    <a:pt x="4348" y="49"/>
                  </a:lnTo>
                  <a:lnTo>
                    <a:pt x="4153" y="122"/>
                  </a:lnTo>
                  <a:lnTo>
                    <a:pt x="3933" y="220"/>
                  </a:lnTo>
                  <a:lnTo>
                    <a:pt x="3738" y="342"/>
                  </a:lnTo>
                  <a:lnTo>
                    <a:pt x="3542" y="489"/>
                  </a:lnTo>
                  <a:lnTo>
                    <a:pt x="3347" y="684"/>
                  </a:lnTo>
                  <a:lnTo>
                    <a:pt x="3176" y="904"/>
                  </a:lnTo>
                  <a:lnTo>
                    <a:pt x="2907" y="855"/>
                  </a:lnTo>
                  <a:lnTo>
                    <a:pt x="2663" y="855"/>
                  </a:lnTo>
                  <a:lnTo>
                    <a:pt x="2394" y="904"/>
                  </a:lnTo>
                  <a:lnTo>
                    <a:pt x="2175" y="953"/>
                  </a:lnTo>
                  <a:lnTo>
                    <a:pt x="1955" y="1026"/>
                  </a:lnTo>
                  <a:lnTo>
                    <a:pt x="1759" y="1124"/>
                  </a:lnTo>
                  <a:lnTo>
                    <a:pt x="1564" y="1246"/>
                  </a:lnTo>
                  <a:lnTo>
                    <a:pt x="1393" y="1392"/>
                  </a:lnTo>
                  <a:lnTo>
                    <a:pt x="1271" y="1563"/>
                  </a:lnTo>
                  <a:lnTo>
                    <a:pt x="1124" y="1734"/>
                  </a:lnTo>
                  <a:lnTo>
                    <a:pt x="1027" y="1930"/>
                  </a:lnTo>
                  <a:lnTo>
                    <a:pt x="953" y="2149"/>
                  </a:lnTo>
                  <a:lnTo>
                    <a:pt x="905" y="2394"/>
                  </a:lnTo>
                  <a:lnTo>
                    <a:pt x="880" y="2638"/>
                  </a:lnTo>
                  <a:lnTo>
                    <a:pt x="880" y="2906"/>
                  </a:lnTo>
                  <a:lnTo>
                    <a:pt x="905" y="3175"/>
                  </a:lnTo>
                  <a:lnTo>
                    <a:pt x="685" y="3346"/>
                  </a:lnTo>
                  <a:lnTo>
                    <a:pt x="514" y="3517"/>
                  </a:lnTo>
                  <a:lnTo>
                    <a:pt x="343" y="3712"/>
                  </a:lnTo>
                  <a:lnTo>
                    <a:pt x="221" y="3932"/>
                  </a:lnTo>
                  <a:lnTo>
                    <a:pt x="123" y="4128"/>
                  </a:lnTo>
                  <a:lnTo>
                    <a:pt x="50" y="4347"/>
                  </a:lnTo>
                  <a:lnTo>
                    <a:pt x="25" y="4567"/>
                  </a:lnTo>
                  <a:lnTo>
                    <a:pt x="1" y="4787"/>
                  </a:lnTo>
                  <a:lnTo>
                    <a:pt x="25" y="5007"/>
                  </a:lnTo>
                  <a:lnTo>
                    <a:pt x="50" y="5227"/>
                  </a:lnTo>
                  <a:lnTo>
                    <a:pt x="123" y="5422"/>
                  </a:lnTo>
                  <a:lnTo>
                    <a:pt x="221" y="5642"/>
                  </a:lnTo>
                  <a:lnTo>
                    <a:pt x="343" y="5837"/>
                  </a:lnTo>
                  <a:lnTo>
                    <a:pt x="514" y="6033"/>
                  </a:lnTo>
                  <a:lnTo>
                    <a:pt x="685" y="6228"/>
                  </a:lnTo>
                  <a:lnTo>
                    <a:pt x="905" y="6399"/>
                  </a:lnTo>
                  <a:lnTo>
                    <a:pt x="880" y="6668"/>
                  </a:lnTo>
                  <a:lnTo>
                    <a:pt x="880" y="6936"/>
                  </a:lnTo>
                  <a:lnTo>
                    <a:pt x="905" y="7181"/>
                  </a:lnTo>
                  <a:lnTo>
                    <a:pt x="953" y="7400"/>
                  </a:lnTo>
                  <a:lnTo>
                    <a:pt x="1027" y="7620"/>
                  </a:lnTo>
                  <a:lnTo>
                    <a:pt x="1124" y="7816"/>
                  </a:lnTo>
                  <a:lnTo>
                    <a:pt x="1271" y="8011"/>
                  </a:lnTo>
                  <a:lnTo>
                    <a:pt x="1393" y="8182"/>
                  </a:lnTo>
                  <a:lnTo>
                    <a:pt x="1564" y="8328"/>
                  </a:lnTo>
                  <a:lnTo>
                    <a:pt x="1759" y="8451"/>
                  </a:lnTo>
                  <a:lnTo>
                    <a:pt x="1955" y="8548"/>
                  </a:lnTo>
                  <a:lnTo>
                    <a:pt x="2175" y="8621"/>
                  </a:lnTo>
                  <a:lnTo>
                    <a:pt x="2394" y="8670"/>
                  </a:lnTo>
                  <a:lnTo>
                    <a:pt x="2663" y="8695"/>
                  </a:lnTo>
                  <a:lnTo>
                    <a:pt x="2907" y="8695"/>
                  </a:lnTo>
                  <a:lnTo>
                    <a:pt x="3176" y="8670"/>
                  </a:lnTo>
                  <a:lnTo>
                    <a:pt x="3420" y="8939"/>
                  </a:lnTo>
                  <a:lnTo>
                    <a:pt x="3664" y="9159"/>
                  </a:lnTo>
                  <a:lnTo>
                    <a:pt x="3933" y="9354"/>
                  </a:lnTo>
                  <a:lnTo>
                    <a:pt x="4202" y="9476"/>
                  </a:lnTo>
                  <a:lnTo>
                    <a:pt x="4202" y="19783"/>
                  </a:lnTo>
                  <a:lnTo>
                    <a:pt x="4226" y="19905"/>
                  </a:lnTo>
                  <a:lnTo>
                    <a:pt x="4251" y="20027"/>
                  </a:lnTo>
                  <a:lnTo>
                    <a:pt x="4299" y="20125"/>
                  </a:lnTo>
                  <a:lnTo>
                    <a:pt x="4373" y="20198"/>
                  </a:lnTo>
                  <a:lnTo>
                    <a:pt x="4470" y="20271"/>
                  </a:lnTo>
                  <a:lnTo>
                    <a:pt x="4568" y="20345"/>
                  </a:lnTo>
                  <a:lnTo>
                    <a:pt x="4666" y="20369"/>
                  </a:lnTo>
                  <a:lnTo>
                    <a:pt x="4910" y="20369"/>
                  </a:lnTo>
                  <a:lnTo>
                    <a:pt x="5032" y="20345"/>
                  </a:lnTo>
                  <a:lnTo>
                    <a:pt x="5130" y="20271"/>
                  </a:lnTo>
                  <a:lnTo>
                    <a:pt x="5203" y="20198"/>
                  </a:lnTo>
                  <a:lnTo>
                    <a:pt x="5276" y="20125"/>
                  </a:lnTo>
                  <a:lnTo>
                    <a:pt x="5350" y="20027"/>
                  </a:lnTo>
                  <a:lnTo>
                    <a:pt x="5374" y="19905"/>
                  </a:lnTo>
                  <a:lnTo>
                    <a:pt x="5374" y="19783"/>
                  </a:lnTo>
                  <a:lnTo>
                    <a:pt x="5374" y="9476"/>
                  </a:lnTo>
                  <a:lnTo>
                    <a:pt x="5667" y="9354"/>
                  </a:lnTo>
                  <a:lnTo>
                    <a:pt x="5936" y="9159"/>
                  </a:lnTo>
                  <a:lnTo>
                    <a:pt x="6180" y="8939"/>
                  </a:lnTo>
                  <a:lnTo>
                    <a:pt x="6400" y="8670"/>
                  </a:lnTo>
                  <a:lnTo>
                    <a:pt x="6668" y="8695"/>
                  </a:lnTo>
                  <a:lnTo>
                    <a:pt x="6937" y="8695"/>
                  </a:lnTo>
                  <a:lnTo>
                    <a:pt x="7181" y="8670"/>
                  </a:lnTo>
                  <a:lnTo>
                    <a:pt x="7426" y="8621"/>
                  </a:lnTo>
                  <a:lnTo>
                    <a:pt x="7645" y="8548"/>
                  </a:lnTo>
                  <a:lnTo>
                    <a:pt x="7841" y="8451"/>
                  </a:lnTo>
                  <a:lnTo>
                    <a:pt x="8012" y="8328"/>
                  </a:lnTo>
                  <a:lnTo>
                    <a:pt x="8183" y="8182"/>
                  </a:lnTo>
                  <a:lnTo>
                    <a:pt x="8329" y="8011"/>
                  </a:lnTo>
                  <a:lnTo>
                    <a:pt x="8451" y="7816"/>
                  </a:lnTo>
                  <a:lnTo>
                    <a:pt x="8549" y="7620"/>
                  </a:lnTo>
                  <a:lnTo>
                    <a:pt x="8622" y="7400"/>
                  </a:lnTo>
                  <a:lnTo>
                    <a:pt x="8696" y="7181"/>
                  </a:lnTo>
                  <a:lnTo>
                    <a:pt x="8720" y="6936"/>
                  </a:lnTo>
                  <a:lnTo>
                    <a:pt x="8720" y="6668"/>
                  </a:lnTo>
                  <a:lnTo>
                    <a:pt x="8696" y="6399"/>
                  </a:lnTo>
                  <a:lnTo>
                    <a:pt x="8891" y="6228"/>
                  </a:lnTo>
                  <a:lnTo>
                    <a:pt x="9086" y="6033"/>
                  </a:lnTo>
                  <a:lnTo>
                    <a:pt x="9233" y="5837"/>
                  </a:lnTo>
                  <a:lnTo>
                    <a:pt x="9355" y="5642"/>
                  </a:lnTo>
                  <a:lnTo>
                    <a:pt x="9453" y="5422"/>
                  </a:lnTo>
                  <a:lnTo>
                    <a:pt x="9526" y="5227"/>
                  </a:lnTo>
                  <a:lnTo>
                    <a:pt x="9575" y="5007"/>
                  </a:lnTo>
                  <a:lnTo>
                    <a:pt x="9599" y="4787"/>
                  </a:lnTo>
                  <a:lnTo>
                    <a:pt x="9575" y="4567"/>
                  </a:lnTo>
                  <a:lnTo>
                    <a:pt x="9526" y="4347"/>
                  </a:lnTo>
                  <a:lnTo>
                    <a:pt x="9453" y="4128"/>
                  </a:lnTo>
                  <a:lnTo>
                    <a:pt x="9355" y="3932"/>
                  </a:lnTo>
                  <a:lnTo>
                    <a:pt x="9233" y="3712"/>
                  </a:lnTo>
                  <a:lnTo>
                    <a:pt x="9086" y="3517"/>
                  </a:lnTo>
                  <a:lnTo>
                    <a:pt x="8891" y="3346"/>
                  </a:lnTo>
                  <a:lnTo>
                    <a:pt x="8696" y="3175"/>
                  </a:lnTo>
                  <a:lnTo>
                    <a:pt x="8720" y="2906"/>
                  </a:lnTo>
                  <a:lnTo>
                    <a:pt x="8720" y="2638"/>
                  </a:lnTo>
                  <a:lnTo>
                    <a:pt x="8696" y="2394"/>
                  </a:lnTo>
                  <a:lnTo>
                    <a:pt x="8622" y="2149"/>
                  </a:lnTo>
                  <a:lnTo>
                    <a:pt x="8549" y="1930"/>
                  </a:lnTo>
                  <a:lnTo>
                    <a:pt x="8451" y="1734"/>
                  </a:lnTo>
                  <a:lnTo>
                    <a:pt x="8329" y="1563"/>
                  </a:lnTo>
                  <a:lnTo>
                    <a:pt x="8183" y="1392"/>
                  </a:lnTo>
                  <a:lnTo>
                    <a:pt x="8012" y="1246"/>
                  </a:lnTo>
                  <a:lnTo>
                    <a:pt x="7841" y="1124"/>
                  </a:lnTo>
                  <a:lnTo>
                    <a:pt x="7645" y="1026"/>
                  </a:lnTo>
                  <a:lnTo>
                    <a:pt x="7426" y="953"/>
                  </a:lnTo>
                  <a:lnTo>
                    <a:pt x="7181" y="904"/>
                  </a:lnTo>
                  <a:lnTo>
                    <a:pt x="6937" y="855"/>
                  </a:lnTo>
                  <a:lnTo>
                    <a:pt x="6668" y="855"/>
                  </a:lnTo>
                  <a:lnTo>
                    <a:pt x="6400" y="904"/>
                  </a:lnTo>
                  <a:lnTo>
                    <a:pt x="6229" y="684"/>
                  </a:lnTo>
                  <a:lnTo>
                    <a:pt x="6058" y="489"/>
                  </a:lnTo>
                  <a:lnTo>
                    <a:pt x="5863" y="342"/>
                  </a:lnTo>
                  <a:lnTo>
                    <a:pt x="5643" y="220"/>
                  </a:lnTo>
                  <a:lnTo>
                    <a:pt x="5447" y="122"/>
                  </a:lnTo>
                  <a:lnTo>
                    <a:pt x="5228" y="49"/>
                  </a:lnTo>
                  <a:lnTo>
                    <a:pt x="5008" y="0"/>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532" name="Google Shape;532;p39"/>
          <p:cNvGrpSpPr/>
          <p:nvPr/>
        </p:nvGrpSpPr>
        <p:grpSpPr>
          <a:xfrm>
            <a:off x="3044138" y="4688515"/>
            <a:ext cx="330391" cy="417287"/>
            <a:chOff x="2624850" y="4296000"/>
            <a:chExt cx="380400" cy="495825"/>
          </a:xfrm>
          <a:solidFill>
            <a:srgbClr val="00B0F0"/>
          </a:solidFill>
        </p:grpSpPr>
        <p:sp>
          <p:nvSpPr>
            <p:cNvPr id="533" name="Google Shape;533;p39"/>
            <p:cNvSpPr/>
            <p:nvPr/>
          </p:nvSpPr>
          <p:spPr>
            <a:xfrm>
              <a:off x="2845875" y="4296000"/>
              <a:ext cx="126425" cy="125800"/>
            </a:xfrm>
            <a:custGeom>
              <a:avLst/>
              <a:gdLst/>
              <a:ahLst/>
              <a:cxnLst/>
              <a:rect l="l" t="t" r="r" b="b"/>
              <a:pathLst>
                <a:path w="5057" h="5032" extrusionOk="0">
                  <a:moveTo>
                    <a:pt x="4812" y="1"/>
                  </a:moveTo>
                  <a:lnTo>
                    <a:pt x="4372" y="74"/>
                  </a:lnTo>
                  <a:lnTo>
                    <a:pt x="3762" y="196"/>
                  </a:lnTo>
                  <a:lnTo>
                    <a:pt x="3053" y="392"/>
                  </a:lnTo>
                  <a:lnTo>
                    <a:pt x="2321" y="636"/>
                  </a:lnTo>
                  <a:lnTo>
                    <a:pt x="1612" y="929"/>
                  </a:lnTo>
                  <a:lnTo>
                    <a:pt x="1295" y="1075"/>
                  </a:lnTo>
                  <a:lnTo>
                    <a:pt x="1026" y="1222"/>
                  </a:lnTo>
                  <a:lnTo>
                    <a:pt x="782" y="1368"/>
                  </a:lnTo>
                  <a:lnTo>
                    <a:pt x="611" y="1515"/>
                  </a:lnTo>
                  <a:lnTo>
                    <a:pt x="489" y="1662"/>
                  </a:lnTo>
                  <a:lnTo>
                    <a:pt x="367" y="1808"/>
                  </a:lnTo>
                  <a:lnTo>
                    <a:pt x="269" y="1979"/>
                  </a:lnTo>
                  <a:lnTo>
                    <a:pt x="172" y="2150"/>
                  </a:lnTo>
                  <a:lnTo>
                    <a:pt x="123" y="2321"/>
                  </a:lnTo>
                  <a:lnTo>
                    <a:pt x="74" y="2492"/>
                  </a:lnTo>
                  <a:lnTo>
                    <a:pt x="25" y="2687"/>
                  </a:lnTo>
                  <a:lnTo>
                    <a:pt x="1" y="2858"/>
                  </a:lnTo>
                  <a:lnTo>
                    <a:pt x="1" y="3054"/>
                  </a:lnTo>
                  <a:lnTo>
                    <a:pt x="25" y="3225"/>
                  </a:lnTo>
                  <a:lnTo>
                    <a:pt x="49" y="3420"/>
                  </a:lnTo>
                  <a:lnTo>
                    <a:pt x="98" y="3591"/>
                  </a:lnTo>
                  <a:lnTo>
                    <a:pt x="172" y="3762"/>
                  </a:lnTo>
                  <a:lnTo>
                    <a:pt x="245" y="3933"/>
                  </a:lnTo>
                  <a:lnTo>
                    <a:pt x="342" y="4104"/>
                  </a:lnTo>
                  <a:lnTo>
                    <a:pt x="440" y="4250"/>
                  </a:lnTo>
                  <a:lnTo>
                    <a:pt x="2638" y="2052"/>
                  </a:lnTo>
                  <a:lnTo>
                    <a:pt x="2736" y="2003"/>
                  </a:lnTo>
                  <a:lnTo>
                    <a:pt x="2809" y="1979"/>
                  </a:lnTo>
                  <a:lnTo>
                    <a:pt x="2907" y="2003"/>
                  </a:lnTo>
                  <a:lnTo>
                    <a:pt x="2980" y="2052"/>
                  </a:lnTo>
                  <a:lnTo>
                    <a:pt x="3029" y="2126"/>
                  </a:lnTo>
                  <a:lnTo>
                    <a:pt x="3053" y="2223"/>
                  </a:lnTo>
                  <a:lnTo>
                    <a:pt x="3029" y="2321"/>
                  </a:lnTo>
                  <a:lnTo>
                    <a:pt x="2980" y="2394"/>
                  </a:lnTo>
                  <a:lnTo>
                    <a:pt x="782" y="4592"/>
                  </a:lnTo>
                  <a:lnTo>
                    <a:pt x="953" y="4690"/>
                  </a:lnTo>
                  <a:lnTo>
                    <a:pt x="1100" y="4788"/>
                  </a:lnTo>
                  <a:lnTo>
                    <a:pt x="1271" y="4885"/>
                  </a:lnTo>
                  <a:lnTo>
                    <a:pt x="1466" y="4934"/>
                  </a:lnTo>
                  <a:lnTo>
                    <a:pt x="1637" y="4983"/>
                  </a:lnTo>
                  <a:lnTo>
                    <a:pt x="1808" y="5008"/>
                  </a:lnTo>
                  <a:lnTo>
                    <a:pt x="2003" y="5032"/>
                  </a:lnTo>
                  <a:lnTo>
                    <a:pt x="2174" y="5032"/>
                  </a:lnTo>
                  <a:lnTo>
                    <a:pt x="2370" y="5008"/>
                  </a:lnTo>
                  <a:lnTo>
                    <a:pt x="2541" y="4983"/>
                  </a:lnTo>
                  <a:lnTo>
                    <a:pt x="2712" y="4934"/>
                  </a:lnTo>
                  <a:lnTo>
                    <a:pt x="2907" y="4861"/>
                  </a:lnTo>
                  <a:lnTo>
                    <a:pt x="3053" y="4788"/>
                  </a:lnTo>
                  <a:lnTo>
                    <a:pt x="3224" y="4690"/>
                  </a:lnTo>
                  <a:lnTo>
                    <a:pt x="3371" y="4568"/>
                  </a:lnTo>
                  <a:lnTo>
                    <a:pt x="3517" y="4421"/>
                  </a:lnTo>
                  <a:lnTo>
                    <a:pt x="3664" y="4250"/>
                  </a:lnTo>
                  <a:lnTo>
                    <a:pt x="3835" y="4006"/>
                  </a:lnTo>
                  <a:lnTo>
                    <a:pt x="3981" y="3738"/>
                  </a:lnTo>
                  <a:lnTo>
                    <a:pt x="4128" y="3420"/>
                  </a:lnTo>
                  <a:lnTo>
                    <a:pt x="4397" y="2736"/>
                  </a:lnTo>
                  <a:lnTo>
                    <a:pt x="4641" y="1979"/>
                  </a:lnTo>
                  <a:lnTo>
                    <a:pt x="4836" y="1271"/>
                  </a:lnTo>
                  <a:lnTo>
                    <a:pt x="4983" y="660"/>
                  </a:lnTo>
                  <a:lnTo>
                    <a:pt x="5032" y="221"/>
                  </a:lnTo>
                  <a:lnTo>
                    <a:pt x="5056" y="98"/>
                  </a:lnTo>
                  <a:lnTo>
                    <a:pt x="5032" y="25"/>
                  </a:lnTo>
                  <a:lnTo>
                    <a:pt x="4958" y="1"/>
                  </a:lnTo>
                  <a:close/>
                </a:path>
              </a:pathLst>
            </a:custGeom>
            <a:grpFill/>
            <a:ln>
              <a:noFill/>
            </a:ln>
          </p:spPr>
          <p:txBody>
            <a:bodyPr spcFirstLastPara="1" wrap="square" lIns="121900" tIns="121900" rIns="121900" bIns="121900" anchor="ctr" anchorCtr="0">
              <a:noAutofit/>
            </a:bodyPr>
            <a:lstStyle/>
            <a:p>
              <a:endParaRPr sz="2400"/>
            </a:p>
          </p:txBody>
        </p:sp>
        <p:sp>
          <p:nvSpPr>
            <p:cNvPr id="534" name="Google Shape;534;p39"/>
            <p:cNvSpPr/>
            <p:nvPr/>
          </p:nvSpPr>
          <p:spPr>
            <a:xfrm>
              <a:off x="2635850" y="4316150"/>
              <a:ext cx="369400" cy="475675"/>
            </a:xfrm>
            <a:custGeom>
              <a:avLst/>
              <a:gdLst/>
              <a:ahLst/>
              <a:cxnLst/>
              <a:rect l="l" t="t" r="r" b="b"/>
              <a:pathLst>
                <a:path w="14776" h="19027" extrusionOk="0">
                  <a:moveTo>
                    <a:pt x="7400" y="1"/>
                  </a:moveTo>
                  <a:lnTo>
                    <a:pt x="7254" y="25"/>
                  </a:lnTo>
                  <a:lnTo>
                    <a:pt x="7132" y="50"/>
                  </a:lnTo>
                  <a:lnTo>
                    <a:pt x="7034" y="123"/>
                  </a:lnTo>
                  <a:lnTo>
                    <a:pt x="6936" y="196"/>
                  </a:lnTo>
                  <a:lnTo>
                    <a:pt x="6863" y="294"/>
                  </a:lnTo>
                  <a:lnTo>
                    <a:pt x="6790" y="392"/>
                  </a:lnTo>
                  <a:lnTo>
                    <a:pt x="6765" y="514"/>
                  </a:lnTo>
                  <a:lnTo>
                    <a:pt x="6741" y="636"/>
                  </a:lnTo>
                  <a:lnTo>
                    <a:pt x="6741" y="4226"/>
                  </a:lnTo>
                  <a:lnTo>
                    <a:pt x="6887" y="4592"/>
                  </a:lnTo>
                  <a:lnTo>
                    <a:pt x="7009" y="4959"/>
                  </a:lnTo>
                  <a:lnTo>
                    <a:pt x="7058" y="5325"/>
                  </a:lnTo>
                  <a:lnTo>
                    <a:pt x="7083" y="5716"/>
                  </a:lnTo>
                  <a:lnTo>
                    <a:pt x="7058" y="6107"/>
                  </a:lnTo>
                  <a:lnTo>
                    <a:pt x="7009" y="6473"/>
                  </a:lnTo>
                  <a:lnTo>
                    <a:pt x="6887" y="6864"/>
                  </a:lnTo>
                  <a:lnTo>
                    <a:pt x="6741" y="7230"/>
                  </a:lnTo>
                  <a:lnTo>
                    <a:pt x="6741" y="13629"/>
                  </a:lnTo>
                  <a:lnTo>
                    <a:pt x="6203" y="13678"/>
                  </a:lnTo>
                  <a:lnTo>
                    <a:pt x="5666" y="13775"/>
                  </a:lnTo>
                  <a:lnTo>
                    <a:pt x="5153" y="13897"/>
                  </a:lnTo>
                  <a:lnTo>
                    <a:pt x="4640" y="14044"/>
                  </a:lnTo>
                  <a:lnTo>
                    <a:pt x="4152" y="14239"/>
                  </a:lnTo>
                  <a:lnTo>
                    <a:pt x="3688" y="14459"/>
                  </a:lnTo>
                  <a:lnTo>
                    <a:pt x="3224" y="14703"/>
                  </a:lnTo>
                  <a:lnTo>
                    <a:pt x="2784" y="14972"/>
                  </a:lnTo>
                  <a:lnTo>
                    <a:pt x="2369" y="15265"/>
                  </a:lnTo>
                  <a:lnTo>
                    <a:pt x="1954" y="15583"/>
                  </a:lnTo>
                  <a:lnTo>
                    <a:pt x="1588" y="15925"/>
                  </a:lnTo>
                  <a:lnTo>
                    <a:pt x="1221" y="16291"/>
                  </a:lnTo>
                  <a:lnTo>
                    <a:pt x="879" y="16682"/>
                  </a:lnTo>
                  <a:lnTo>
                    <a:pt x="562" y="17097"/>
                  </a:lnTo>
                  <a:lnTo>
                    <a:pt x="269" y="17512"/>
                  </a:lnTo>
                  <a:lnTo>
                    <a:pt x="0" y="17952"/>
                  </a:lnTo>
                  <a:lnTo>
                    <a:pt x="293" y="18074"/>
                  </a:lnTo>
                  <a:lnTo>
                    <a:pt x="611" y="18196"/>
                  </a:lnTo>
                  <a:lnTo>
                    <a:pt x="1319" y="18391"/>
                  </a:lnTo>
                  <a:lnTo>
                    <a:pt x="2125" y="18587"/>
                  </a:lnTo>
                  <a:lnTo>
                    <a:pt x="3053" y="18733"/>
                  </a:lnTo>
                  <a:lnTo>
                    <a:pt x="4030" y="18855"/>
                  </a:lnTo>
                  <a:lnTo>
                    <a:pt x="5104" y="18953"/>
                  </a:lnTo>
                  <a:lnTo>
                    <a:pt x="6228" y="19002"/>
                  </a:lnTo>
                  <a:lnTo>
                    <a:pt x="7376" y="19026"/>
                  </a:lnTo>
                  <a:lnTo>
                    <a:pt x="8548" y="19002"/>
                  </a:lnTo>
                  <a:lnTo>
                    <a:pt x="9672" y="18953"/>
                  </a:lnTo>
                  <a:lnTo>
                    <a:pt x="10746" y="18855"/>
                  </a:lnTo>
                  <a:lnTo>
                    <a:pt x="11723" y="18733"/>
                  </a:lnTo>
                  <a:lnTo>
                    <a:pt x="12651" y="18587"/>
                  </a:lnTo>
                  <a:lnTo>
                    <a:pt x="13457" y="18391"/>
                  </a:lnTo>
                  <a:lnTo>
                    <a:pt x="14165" y="18196"/>
                  </a:lnTo>
                  <a:lnTo>
                    <a:pt x="14483" y="18074"/>
                  </a:lnTo>
                  <a:lnTo>
                    <a:pt x="14776" y="17952"/>
                  </a:lnTo>
                  <a:lnTo>
                    <a:pt x="14507" y="17512"/>
                  </a:lnTo>
                  <a:lnTo>
                    <a:pt x="14214" y="17097"/>
                  </a:lnTo>
                  <a:lnTo>
                    <a:pt x="13897" y="16682"/>
                  </a:lnTo>
                  <a:lnTo>
                    <a:pt x="13555" y="16291"/>
                  </a:lnTo>
                  <a:lnTo>
                    <a:pt x="13188" y="15925"/>
                  </a:lnTo>
                  <a:lnTo>
                    <a:pt x="12822" y="15583"/>
                  </a:lnTo>
                  <a:lnTo>
                    <a:pt x="12407" y="15265"/>
                  </a:lnTo>
                  <a:lnTo>
                    <a:pt x="11992" y="14972"/>
                  </a:lnTo>
                  <a:lnTo>
                    <a:pt x="11552" y="14703"/>
                  </a:lnTo>
                  <a:lnTo>
                    <a:pt x="11088" y="14459"/>
                  </a:lnTo>
                  <a:lnTo>
                    <a:pt x="10624" y="14239"/>
                  </a:lnTo>
                  <a:lnTo>
                    <a:pt x="10136" y="14044"/>
                  </a:lnTo>
                  <a:lnTo>
                    <a:pt x="9623" y="13897"/>
                  </a:lnTo>
                  <a:lnTo>
                    <a:pt x="9110" y="13775"/>
                  </a:lnTo>
                  <a:lnTo>
                    <a:pt x="8573" y="13678"/>
                  </a:lnTo>
                  <a:lnTo>
                    <a:pt x="8035" y="13629"/>
                  </a:lnTo>
                  <a:lnTo>
                    <a:pt x="8035" y="3347"/>
                  </a:lnTo>
                  <a:lnTo>
                    <a:pt x="7913" y="3054"/>
                  </a:lnTo>
                  <a:lnTo>
                    <a:pt x="7840" y="2761"/>
                  </a:lnTo>
                  <a:lnTo>
                    <a:pt x="7791" y="2467"/>
                  </a:lnTo>
                  <a:lnTo>
                    <a:pt x="7767" y="2174"/>
                  </a:lnTo>
                  <a:lnTo>
                    <a:pt x="7791" y="1857"/>
                  </a:lnTo>
                  <a:lnTo>
                    <a:pt x="7840" y="1564"/>
                  </a:lnTo>
                  <a:lnTo>
                    <a:pt x="7913" y="1271"/>
                  </a:lnTo>
                  <a:lnTo>
                    <a:pt x="8035" y="978"/>
                  </a:lnTo>
                  <a:lnTo>
                    <a:pt x="8035" y="636"/>
                  </a:lnTo>
                  <a:lnTo>
                    <a:pt x="8011" y="514"/>
                  </a:lnTo>
                  <a:lnTo>
                    <a:pt x="7986" y="392"/>
                  </a:lnTo>
                  <a:lnTo>
                    <a:pt x="7913" y="294"/>
                  </a:lnTo>
                  <a:lnTo>
                    <a:pt x="7840" y="196"/>
                  </a:lnTo>
                  <a:lnTo>
                    <a:pt x="7742" y="123"/>
                  </a:lnTo>
                  <a:lnTo>
                    <a:pt x="7644" y="50"/>
                  </a:lnTo>
                  <a:lnTo>
                    <a:pt x="7522" y="25"/>
                  </a:lnTo>
                  <a:lnTo>
                    <a:pt x="7400" y="1"/>
                  </a:lnTo>
                  <a:close/>
                </a:path>
              </a:pathLst>
            </a:custGeom>
            <a:grpFill/>
            <a:ln>
              <a:noFill/>
            </a:ln>
          </p:spPr>
          <p:txBody>
            <a:bodyPr spcFirstLastPara="1" wrap="square" lIns="121900" tIns="121900" rIns="121900" bIns="121900" anchor="ctr" anchorCtr="0">
              <a:noAutofit/>
            </a:bodyPr>
            <a:lstStyle/>
            <a:p>
              <a:endParaRPr sz="2400"/>
            </a:p>
          </p:txBody>
        </p:sp>
        <p:sp>
          <p:nvSpPr>
            <p:cNvPr id="535" name="Google Shape;535;p39"/>
            <p:cNvSpPr/>
            <p:nvPr/>
          </p:nvSpPr>
          <p:spPr>
            <a:xfrm>
              <a:off x="2624850" y="4357675"/>
              <a:ext cx="171600" cy="171600"/>
            </a:xfrm>
            <a:custGeom>
              <a:avLst/>
              <a:gdLst/>
              <a:ahLst/>
              <a:cxnLst/>
              <a:rect l="l" t="t" r="r" b="b"/>
              <a:pathLst>
                <a:path w="6864" h="6864" extrusionOk="0">
                  <a:moveTo>
                    <a:pt x="74" y="1"/>
                  </a:moveTo>
                  <a:lnTo>
                    <a:pt x="25" y="25"/>
                  </a:lnTo>
                  <a:lnTo>
                    <a:pt x="0" y="74"/>
                  </a:lnTo>
                  <a:lnTo>
                    <a:pt x="0" y="123"/>
                  </a:lnTo>
                  <a:lnTo>
                    <a:pt x="0" y="318"/>
                  </a:lnTo>
                  <a:lnTo>
                    <a:pt x="25" y="587"/>
                  </a:lnTo>
                  <a:lnTo>
                    <a:pt x="74" y="929"/>
                  </a:lnTo>
                  <a:lnTo>
                    <a:pt x="269" y="1759"/>
                  </a:lnTo>
                  <a:lnTo>
                    <a:pt x="538" y="2736"/>
                  </a:lnTo>
                  <a:lnTo>
                    <a:pt x="880" y="3737"/>
                  </a:lnTo>
                  <a:lnTo>
                    <a:pt x="1051" y="4226"/>
                  </a:lnTo>
                  <a:lnTo>
                    <a:pt x="1246" y="4690"/>
                  </a:lnTo>
                  <a:lnTo>
                    <a:pt x="1441" y="5105"/>
                  </a:lnTo>
                  <a:lnTo>
                    <a:pt x="1661" y="5496"/>
                  </a:lnTo>
                  <a:lnTo>
                    <a:pt x="1857" y="5813"/>
                  </a:lnTo>
                  <a:lnTo>
                    <a:pt x="2076" y="6057"/>
                  </a:lnTo>
                  <a:lnTo>
                    <a:pt x="2272" y="6228"/>
                  </a:lnTo>
                  <a:lnTo>
                    <a:pt x="2492" y="6399"/>
                  </a:lnTo>
                  <a:lnTo>
                    <a:pt x="2711" y="6521"/>
                  </a:lnTo>
                  <a:lnTo>
                    <a:pt x="2956" y="6644"/>
                  </a:lnTo>
                  <a:lnTo>
                    <a:pt x="3200" y="6741"/>
                  </a:lnTo>
                  <a:lnTo>
                    <a:pt x="3444" y="6815"/>
                  </a:lnTo>
                  <a:lnTo>
                    <a:pt x="3688" y="6863"/>
                  </a:lnTo>
                  <a:lnTo>
                    <a:pt x="4201" y="6863"/>
                  </a:lnTo>
                  <a:lnTo>
                    <a:pt x="4445" y="6839"/>
                  </a:lnTo>
                  <a:lnTo>
                    <a:pt x="4690" y="6815"/>
                  </a:lnTo>
                  <a:lnTo>
                    <a:pt x="4958" y="6741"/>
                  </a:lnTo>
                  <a:lnTo>
                    <a:pt x="5178" y="6644"/>
                  </a:lnTo>
                  <a:lnTo>
                    <a:pt x="5422" y="6521"/>
                  </a:lnTo>
                  <a:lnTo>
                    <a:pt x="5642" y="6399"/>
                  </a:lnTo>
                  <a:lnTo>
                    <a:pt x="5862" y="6228"/>
                  </a:lnTo>
                  <a:lnTo>
                    <a:pt x="2198" y="2565"/>
                  </a:lnTo>
                  <a:lnTo>
                    <a:pt x="2150" y="2492"/>
                  </a:lnTo>
                  <a:lnTo>
                    <a:pt x="2125" y="2394"/>
                  </a:lnTo>
                  <a:lnTo>
                    <a:pt x="2150" y="2296"/>
                  </a:lnTo>
                  <a:lnTo>
                    <a:pt x="2198" y="2199"/>
                  </a:lnTo>
                  <a:lnTo>
                    <a:pt x="2296" y="2150"/>
                  </a:lnTo>
                  <a:lnTo>
                    <a:pt x="2394" y="2125"/>
                  </a:lnTo>
                  <a:lnTo>
                    <a:pt x="2492" y="2150"/>
                  </a:lnTo>
                  <a:lnTo>
                    <a:pt x="2565" y="2199"/>
                  </a:lnTo>
                  <a:lnTo>
                    <a:pt x="6228" y="5862"/>
                  </a:lnTo>
                  <a:lnTo>
                    <a:pt x="6375" y="5642"/>
                  </a:lnTo>
                  <a:lnTo>
                    <a:pt x="6521" y="5422"/>
                  </a:lnTo>
                  <a:lnTo>
                    <a:pt x="6643" y="5203"/>
                  </a:lnTo>
                  <a:lnTo>
                    <a:pt x="6741" y="4958"/>
                  </a:lnTo>
                  <a:lnTo>
                    <a:pt x="6814" y="4714"/>
                  </a:lnTo>
                  <a:lnTo>
                    <a:pt x="6839" y="4446"/>
                  </a:lnTo>
                  <a:lnTo>
                    <a:pt x="6863" y="4201"/>
                  </a:lnTo>
                  <a:lnTo>
                    <a:pt x="6863" y="3933"/>
                  </a:lnTo>
                  <a:lnTo>
                    <a:pt x="6839" y="3688"/>
                  </a:lnTo>
                  <a:lnTo>
                    <a:pt x="6814" y="3444"/>
                  </a:lnTo>
                  <a:lnTo>
                    <a:pt x="6741" y="3200"/>
                  </a:lnTo>
                  <a:lnTo>
                    <a:pt x="6643" y="2956"/>
                  </a:lnTo>
                  <a:lnTo>
                    <a:pt x="6521" y="2711"/>
                  </a:lnTo>
                  <a:lnTo>
                    <a:pt x="6399" y="2492"/>
                  </a:lnTo>
                  <a:lnTo>
                    <a:pt x="6228" y="2272"/>
                  </a:lnTo>
                  <a:lnTo>
                    <a:pt x="6057" y="2076"/>
                  </a:lnTo>
                  <a:lnTo>
                    <a:pt x="5813" y="1857"/>
                  </a:lnTo>
                  <a:lnTo>
                    <a:pt x="5496" y="1661"/>
                  </a:lnTo>
                  <a:lnTo>
                    <a:pt x="5105" y="1466"/>
                  </a:lnTo>
                  <a:lnTo>
                    <a:pt x="4690" y="1246"/>
                  </a:lnTo>
                  <a:lnTo>
                    <a:pt x="4226" y="1051"/>
                  </a:lnTo>
                  <a:lnTo>
                    <a:pt x="3737" y="880"/>
                  </a:lnTo>
                  <a:lnTo>
                    <a:pt x="2736" y="538"/>
                  </a:lnTo>
                  <a:lnTo>
                    <a:pt x="1759" y="269"/>
                  </a:lnTo>
                  <a:lnTo>
                    <a:pt x="928" y="74"/>
                  </a:lnTo>
                  <a:lnTo>
                    <a:pt x="587" y="25"/>
                  </a:lnTo>
                  <a:lnTo>
                    <a:pt x="318" y="1"/>
                  </a:lnTo>
                  <a:close/>
                </a:path>
              </a:pathLst>
            </a:custGeom>
            <a:grpFill/>
            <a:ln>
              <a:noFill/>
            </a:ln>
          </p:spPr>
          <p:txBody>
            <a:bodyPr spcFirstLastPara="1" wrap="square" lIns="121900" tIns="121900" rIns="121900" bIns="121900" anchor="ctr" anchorCtr="0">
              <a:noAutofit/>
            </a:bodyPr>
            <a:lstStyle/>
            <a:p>
              <a:endParaRPr sz="2400"/>
            </a:p>
          </p:txBody>
        </p:sp>
      </p:grpSp>
      <p:sp>
        <p:nvSpPr>
          <p:cNvPr id="536" name="Google Shape;536;p39"/>
          <p:cNvSpPr/>
          <p:nvPr/>
        </p:nvSpPr>
        <p:spPr>
          <a:xfrm>
            <a:off x="4203547" y="4726034"/>
            <a:ext cx="353189" cy="342257"/>
          </a:xfrm>
          <a:custGeom>
            <a:avLst/>
            <a:gdLst/>
            <a:ahLst/>
            <a:cxnLst/>
            <a:rect l="l" t="t" r="r" b="b"/>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00B0F0"/>
          </a:solidFill>
          <a:ln>
            <a:noFill/>
          </a:ln>
        </p:spPr>
        <p:txBody>
          <a:bodyPr spcFirstLastPara="1" wrap="square" lIns="121900" tIns="121900" rIns="121900" bIns="121900" anchor="ctr" anchorCtr="0">
            <a:noAutofit/>
          </a:bodyPr>
          <a:lstStyle/>
          <a:p>
            <a:endParaRPr sz="2400"/>
          </a:p>
        </p:txBody>
      </p:sp>
      <p:sp>
        <p:nvSpPr>
          <p:cNvPr id="537" name="Google Shape;537;p39"/>
          <p:cNvSpPr/>
          <p:nvPr/>
        </p:nvSpPr>
        <p:spPr>
          <a:xfrm>
            <a:off x="3618064" y="4747621"/>
            <a:ext cx="353189" cy="299084"/>
          </a:xfrm>
          <a:custGeom>
            <a:avLst/>
            <a:gdLst/>
            <a:ahLst/>
            <a:cxnLst/>
            <a:rect l="l" t="t" r="r" b="b"/>
            <a:pathLst>
              <a:path w="16266" h="14215" extrusionOk="0">
                <a:moveTo>
                  <a:pt x="8597" y="4397"/>
                </a:moveTo>
                <a:lnTo>
                  <a:pt x="8719" y="4421"/>
                </a:lnTo>
                <a:lnTo>
                  <a:pt x="8866" y="4445"/>
                </a:lnTo>
                <a:lnTo>
                  <a:pt x="8988" y="4519"/>
                </a:lnTo>
                <a:lnTo>
                  <a:pt x="9085" y="4616"/>
                </a:lnTo>
                <a:lnTo>
                  <a:pt x="9159" y="4714"/>
                </a:lnTo>
                <a:lnTo>
                  <a:pt x="9208" y="4836"/>
                </a:lnTo>
                <a:lnTo>
                  <a:pt x="9232" y="4958"/>
                </a:lnTo>
                <a:lnTo>
                  <a:pt x="9256" y="5105"/>
                </a:lnTo>
                <a:lnTo>
                  <a:pt x="8963" y="8939"/>
                </a:lnTo>
                <a:lnTo>
                  <a:pt x="8939" y="9086"/>
                </a:lnTo>
                <a:lnTo>
                  <a:pt x="8890" y="9232"/>
                </a:lnTo>
                <a:lnTo>
                  <a:pt x="8817" y="9330"/>
                </a:lnTo>
                <a:lnTo>
                  <a:pt x="8719" y="9452"/>
                </a:lnTo>
                <a:lnTo>
                  <a:pt x="8597" y="9525"/>
                </a:lnTo>
                <a:lnTo>
                  <a:pt x="8475" y="9599"/>
                </a:lnTo>
                <a:lnTo>
                  <a:pt x="8353" y="9648"/>
                </a:lnTo>
                <a:lnTo>
                  <a:pt x="7913" y="9648"/>
                </a:lnTo>
                <a:lnTo>
                  <a:pt x="7791" y="9599"/>
                </a:lnTo>
                <a:lnTo>
                  <a:pt x="7669" y="9525"/>
                </a:lnTo>
                <a:lnTo>
                  <a:pt x="7547" y="9452"/>
                </a:lnTo>
                <a:lnTo>
                  <a:pt x="7449" y="9330"/>
                </a:lnTo>
                <a:lnTo>
                  <a:pt x="7376" y="9232"/>
                </a:lnTo>
                <a:lnTo>
                  <a:pt x="7327" y="9086"/>
                </a:lnTo>
                <a:lnTo>
                  <a:pt x="7303" y="8939"/>
                </a:lnTo>
                <a:lnTo>
                  <a:pt x="7010" y="5105"/>
                </a:lnTo>
                <a:lnTo>
                  <a:pt x="7034" y="4958"/>
                </a:lnTo>
                <a:lnTo>
                  <a:pt x="7058" y="4836"/>
                </a:lnTo>
                <a:lnTo>
                  <a:pt x="7107" y="4714"/>
                </a:lnTo>
                <a:lnTo>
                  <a:pt x="7180" y="4616"/>
                </a:lnTo>
                <a:lnTo>
                  <a:pt x="7278" y="4519"/>
                </a:lnTo>
                <a:lnTo>
                  <a:pt x="7400" y="4445"/>
                </a:lnTo>
                <a:lnTo>
                  <a:pt x="7547" y="4421"/>
                </a:lnTo>
                <a:lnTo>
                  <a:pt x="7669" y="4397"/>
                </a:lnTo>
                <a:close/>
                <a:moveTo>
                  <a:pt x="8133" y="10429"/>
                </a:moveTo>
                <a:lnTo>
                  <a:pt x="8328" y="10454"/>
                </a:lnTo>
                <a:lnTo>
                  <a:pt x="8499" y="10502"/>
                </a:lnTo>
                <a:lnTo>
                  <a:pt x="8670" y="10600"/>
                </a:lnTo>
                <a:lnTo>
                  <a:pt x="8817" y="10722"/>
                </a:lnTo>
                <a:lnTo>
                  <a:pt x="8939" y="10869"/>
                </a:lnTo>
                <a:lnTo>
                  <a:pt x="9037" y="11040"/>
                </a:lnTo>
                <a:lnTo>
                  <a:pt x="9085" y="11211"/>
                </a:lnTo>
                <a:lnTo>
                  <a:pt x="9110" y="11406"/>
                </a:lnTo>
                <a:lnTo>
                  <a:pt x="9085" y="11601"/>
                </a:lnTo>
                <a:lnTo>
                  <a:pt x="9037" y="11797"/>
                </a:lnTo>
                <a:lnTo>
                  <a:pt x="8939" y="11943"/>
                </a:lnTo>
                <a:lnTo>
                  <a:pt x="8817" y="12090"/>
                </a:lnTo>
                <a:lnTo>
                  <a:pt x="8670" y="12212"/>
                </a:lnTo>
                <a:lnTo>
                  <a:pt x="8499" y="12310"/>
                </a:lnTo>
                <a:lnTo>
                  <a:pt x="8328" y="12359"/>
                </a:lnTo>
                <a:lnTo>
                  <a:pt x="8133" y="12383"/>
                </a:lnTo>
                <a:lnTo>
                  <a:pt x="7938" y="12359"/>
                </a:lnTo>
                <a:lnTo>
                  <a:pt x="7742" y="12310"/>
                </a:lnTo>
                <a:lnTo>
                  <a:pt x="7596" y="12212"/>
                </a:lnTo>
                <a:lnTo>
                  <a:pt x="7449" y="12090"/>
                </a:lnTo>
                <a:lnTo>
                  <a:pt x="7327" y="11943"/>
                </a:lnTo>
                <a:lnTo>
                  <a:pt x="7229" y="11797"/>
                </a:lnTo>
                <a:lnTo>
                  <a:pt x="7180" y="11601"/>
                </a:lnTo>
                <a:lnTo>
                  <a:pt x="7156" y="11406"/>
                </a:lnTo>
                <a:lnTo>
                  <a:pt x="7180" y="11211"/>
                </a:lnTo>
                <a:lnTo>
                  <a:pt x="7229" y="11040"/>
                </a:lnTo>
                <a:lnTo>
                  <a:pt x="7327" y="10869"/>
                </a:lnTo>
                <a:lnTo>
                  <a:pt x="7449" y="10722"/>
                </a:lnTo>
                <a:lnTo>
                  <a:pt x="7596" y="10600"/>
                </a:lnTo>
                <a:lnTo>
                  <a:pt x="7742" y="10502"/>
                </a:lnTo>
                <a:lnTo>
                  <a:pt x="7938" y="10454"/>
                </a:lnTo>
                <a:lnTo>
                  <a:pt x="8133" y="10429"/>
                </a:lnTo>
                <a:close/>
                <a:moveTo>
                  <a:pt x="7986" y="0"/>
                </a:moveTo>
                <a:lnTo>
                  <a:pt x="7864" y="25"/>
                </a:lnTo>
                <a:lnTo>
                  <a:pt x="7742" y="74"/>
                </a:lnTo>
                <a:lnTo>
                  <a:pt x="7620" y="123"/>
                </a:lnTo>
                <a:lnTo>
                  <a:pt x="7522" y="196"/>
                </a:lnTo>
                <a:lnTo>
                  <a:pt x="7425" y="294"/>
                </a:lnTo>
                <a:lnTo>
                  <a:pt x="7327" y="391"/>
                </a:lnTo>
                <a:lnTo>
                  <a:pt x="7254" y="489"/>
                </a:lnTo>
                <a:lnTo>
                  <a:pt x="147" y="12700"/>
                </a:lnTo>
                <a:lnTo>
                  <a:pt x="73" y="12823"/>
                </a:lnTo>
                <a:lnTo>
                  <a:pt x="25" y="12945"/>
                </a:lnTo>
                <a:lnTo>
                  <a:pt x="0" y="13067"/>
                </a:lnTo>
                <a:lnTo>
                  <a:pt x="0" y="13213"/>
                </a:lnTo>
                <a:lnTo>
                  <a:pt x="0" y="13335"/>
                </a:lnTo>
                <a:lnTo>
                  <a:pt x="25" y="13458"/>
                </a:lnTo>
                <a:lnTo>
                  <a:pt x="73" y="13604"/>
                </a:lnTo>
                <a:lnTo>
                  <a:pt x="147" y="13726"/>
                </a:lnTo>
                <a:lnTo>
                  <a:pt x="220" y="13824"/>
                </a:lnTo>
                <a:lnTo>
                  <a:pt x="293" y="13922"/>
                </a:lnTo>
                <a:lnTo>
                  <a:pt x="391" y="14019"/>
                </a:lnTo>
                <a:lnTo>
                  <a:pt x="513" y="14093"/>
                </a:lnTo>
                <a:lnTo>
                  <a:pt x="635" y="14141"/>
                </a:lnTo>
                <a:lnTo>
                  <a:pt x="757" y="14190"/>
                </a:lnTo>
                <a:lnTo>
                  <a:pt x="879" y="14215"/>
                </a:lnTo>
                <a:lnTo>
                  <a:pt x="15387" y="14215"/>
                </a:lnTo>
                <a:lnTo>
                  <a:pt x="15509" y="14190"/>
                </a:lnTo>
                <a:lnTo>
                  <a:pt x="15631" y="14141"/>
                </a:lnTo>
                <a:lnTo>
                  <a:pt x="15753" y="14093"/>
                </a:lnTo>
                <a:lnTo>
                  <a:pt x="15875" y="14019"/>
                </a:lnTo>
                <a:lnTo>
                  <a:pt x="15973" y="13922"/>
                </a:lnTo>
                <a:lnTo>
                  <a:pt x="16046" y="13824"/>
                </a:lnTo>
                <a:lnTo>
                  <a:pt x="16119" y="13726"/>
                </a:lnTo>
                <a:lnTo>
                  <a:pt x="16193" y="13604"/>
                </a:lnTo>
                <a:lnTo>
                  <a:pt x="16241" y="13458"/>
                </a:lnTo>
                <a:lnTo>
                  <a:pt x="16266" y="13335"/>
                </a:lnTo>
                <a:lnTo>
                  <a:pt x="16266" y="13213"/>
                </a:lnTo>
                <a:lnTo>
                  <a:pt x="16266" y="13067"/>
                </a:lnTo>
                <a:lnTo>
                  <a:pt x="16241" y="12945"/>
                </a:lnTo>
                <a:lnTo>
                  <a:pt x="16193" y="12823"/>
                </a:lnTo>
                <a:lnTo>
                  <a:pt x="16119" y="12700"/>
                </a:lnTo>
                <a:lnTo>
                  <a:pt x="9012" y="489"/>
                </a:lnTo>
                <a:lnTo>
                  <a:pt x="8939" y="391"/>
                </a:lnTo>
                <a:lnTo>
                  <a:pt x="8841" y="294"/>
                </a:lnTo>
                <a:lnTo>
                  <a:pt x="8744" y="196"/>
                </a:lnTo>
                <a:lnTo>
                  <a:pt x="8646" y="123"/>
                </a:lnTo>
                <a:lnTo>
                  <a:pt x="8524" y="74"/>
                </a:lnTo>
                <a:lnTo>
                  <a:pt x="8402" y="25"/>
                </a:lnTo>
                <a:lnTo>
                  <a:pt x="8255" y="0"/>
                </a:lnTo>
                <a:close/>
              </a:path>
            </a:pathLst>
          </a:custGeom>
          <a:solidFill>
            <a:srgbClr val="00B0F0"/>
          </a:solidFill>
          <a:ln>
            <a:noFill/>
          </a:ln>
        </p:spPr>
        <p:txBody>
          <a:bodyPr spcFirstLastPara="1" wrap="square" lIns="121900" tIns="121900" rIns="121900" bIns="121900" anchor="ctr" anchorCtr="0">
            <a:noAutofit/>
          </a:bodyPr>
          <a:lstStyle/>
          <a:p>
            <a:endParaRPr sz="2400"/>
          </a:p>
        </p:txBody>
      </p:sp>
      <p:sp>
        <p:nvSpPr>
          <p:cNvPr id="538" name="Google Shape;538;p39"/>
          <p:cNvSpPr/>
          <p:nvPr/>
        </p:nvSpPr>
        <p:spPr>
          <a:xfrm>
            <a:off x="4787424" y="4724498"/>
            <a:ext cx="356403" cy="345329"/>
          </a:xfrm>
          <a:custGeom>
            <a:avLst/>
            <a:gdLst/>
            <a:ahLst/>
            <a:cxnLst/>
            <a:rect l="l" t="t" r="r" b="b"/>
            <a:pathLst>
              <a:path w="16414" h="16413" extrusionOk="0">
                <a:moveTo>
                  <a:pt x="10088" y="5080"/>
                </a:moveTo>
                <a:lnTo>
                  <a:pt x="10234" y="5105"/>
                </a:lnTo>
                <a:lnTo>
                  <a:pt x="10307" y="5129"/>
                </a:lnTo>
                <a:lnTo>
                  <a:pt x="10356" y="5178"/>
                </a:lnTo>
                <a:lnTo>
                  <a:pt x="11235" y="6057"/>
                </a:lnTo>
                <a:lnTo>
                  <a:pt x="11284" y="6106"/>
                </a:lnTo>
                <a:lnTo>
                  <a:pt x="11309" y="6179"/>
                </a:lnTo>
                <a:lnTo>
                  <a:pt x="11333" y="6326"/>
                </a:lnTo>
                <a:lnTo>
                  <a:pt x="11309" y="6473"/>
                </a:lnTo>
                <a:lnTo>
                  <a:pt x="11284" y="6546"/>
                </a:lnTo>
                <a:lnTo>
                  <a:pt x="11235" y="6595"/>
                </a:lnTo>
                <a:lnTo>
                  <a:pt x="9892" y="7938"/>
                </a:lnTo>
                <a:lnTo>
                  <a:pt x="9843" y="7987"/>
                </a:lnTo>
                <a:lnTo>
                  <a:pt x="9819" y="8060"/>
                </a:lnTo>
                <a:lnTo>
                  <a:pt x="9795" y="8207"/>
                </a:lnTo>
                <a:lnTo>
                  <a:pt x="9819" y="8353"/>
                </a:lnTo>
                <a:lnTo>
                  <a:pt x="9843" y="8426"/>
                </a:lnTo>
                <a:lnTo>
                  <a:pt x="9892" y="8475"/>
                </a:lnTo>
                <a:lnTo>
                  <a:pt x="11235" y="9818"/>
                </a:lnTo>
                <a:lnTo>
                  <a:pt x="11284" y="9867"/>
                </a:lnTo>
                <a:lnTo>
                  <a:pt x="11309" y="9941"/>
                </a:lnTo>
                <a:lnTo>
                  <a:pt x="11333" y="10087"/>
                </a:lnTo>
                <a:lnTo>
                  <a:pt x="11309" y="10234"/>
                </a:lnTo>
                <a:lnTo>
                  <a:pt x="11284" y="10307"/>
                </a:lnTo>
                <a:lnTo>
                  <a:pt x="11235" y="10356"/>
                </a:lnTo>
                <a:lnTo>
                  <a:pt x="10356" y="11235"/>
                </a:lnTo>
                <a:lnTo>
                  <a:pt x="10307" y="11284"/>
                </a:lnTo>
                <a:lnTo>
                  <a:pt x="10234" y="11308"/>
                </a:lnTo>
                <a:lnTo>
                  <a:pt x="10088" y="11333"/>
                </a:lnTo>
                <a:lnTo>
                  <a:pt x="9941" y="11308"/>
                </a:lnTo>
                <a:lnTo>
                  <a:pt x="9868" y="11284"/>
                </a:lnTo>
                <a:lnTo>
                  <a:pt x="9819" y="11235"/>
                </a:lnTo>
                <a:lnTo>
                  <a:pt x="8476" y="9892"/>
                </a:lnTo>
                <a:lnTo>
                  <a:pt x="8427" y="9843"/>
                </a:lnTo>
                <a:lnTo>
                  <a:pt x="8354" y="9818"/>
                </a:lnTo>
                <a:lnTo>
                  <a:pt x="8207" y="9794"/>
                </a:lnTo>
                <a:lnTo>
                  <a:pt x="8061" y="9818"/>
                </a:lnTo>
                <a:lnTo>
                  <a:pt x="7987" y="9843"/>
                </a:lnTo>
                <a:lnTo>
                  <a:pt x="7938" y="9892"/>
                </a:lnTo>
                <a:lnTo>
                  <a:pt x="6595" y="11235"/>
                </a:lnTo>
                <a:lnTo>
                  <a:pt x="6546" y="11284"/>
                </a:lnTo>
                <a:lnTo>
                  <a:pt x="6473" y="11308"/>
                </a:lnTo>
                <a:lnTo>
                  <a:pt x="6326" y="11333"/>
                </a:lnTo>
                <a:lnTo>
                  <a:pt x="6180" y="11308"/>
                </a:lnTo>
                <a:lnTo>
                  <a:pt x="6107" y="11284"/>
                </a:lnTo>
                <a:lnTo>
                  <a:pt x="6058" y="11235"/>
                </a:lnTo>
                <a:lnTo>
                  <a:pt x="5179" y="10356"/>
                </a:lnTo>
                <a:lnTo>
                  <a:pt x="5130" y="10307"/>
                </a:lnTo>
                <a:lnTo>
                  <a:pt x="5105" y="10234"/>
                </a:lnTo>
                <a:lnTo>
                  <a:pt x="5081" y="10087"/>
                </a:lnTo>
                <a:lnTo>
                  <a:pt x="5105" y="9941"/>
                </a:lnTo>
                <a:lnTo>
                  <a:pt x="5130" y="9867"/>
                </a:lnTo>
                <a:lnTo>
                  <a:pt x="5179" y="9818"/>
                </a:lnTo>
                <a:lnTo>
                  <a:pt x="6522" y="8475"/>
                </a:lnTo>
                <a:lnTo>
                  <a:pt x="6571" y="8426"/>
                </a:lnTo>
                <a:lnTo>
                  <a:pt x="6595" y="8353"/>
                </a:lnTo>
                <a:lnTo>
                  <a:pt x="6620" y="8207"/>
                </a:lnTo>
                <a:lnTo>
                  <a:pt x="6595" y="8060"/>
                </a:lnTo>
                <a:lnTo>
                  <a:pt x="6571" y="7987"/>
                </a:lnTo>
                <a:lnTo>
                  <a:pt x="6522" y="7938"/>
                </a:lnTo>
                <a:lnTo>
                  <a:pt x="5179" y="6595"/>
                </a:lnTo>
                <a:lnTo>
                  <a:pt x="5130" y="6546"/>
                </a:lnTo>
                <a:lnTo>
                  <a:pt x="5105" y="6473"/>
                </a:lnTo>
                <a:lnTo>
                  <a:pt x="5081" y="6326"/>
                </a:lnTo>
                <a:lnTo>
                  <a:pt x="5105" y="6179"/>
                </a:lnTo>
                <a:lnTo>
                  <a:pt x="5130" y="6106"/>
                </a:lnTo>
                <a:lnTo>
                  <a:pt x="5179" y="6057"/>
                </a:lnTo>
                <a:lnTo>
                  <a:pt x="6058" y="5178"/>
                </a:lnTo>
                <a:lnTo>
                  <a:pt x="6107" y="5129"/>
                </a:lnTo>
                <a:lnTo>
                  <a:pt x="6180" y="5105"/>
                </a:lnTo>
                <a:lnTo>
                  <a:pt x="6326" y="5080"/>
                </a:lnTo>
                <a:lnTo>
                  <a:pt x="6473" y="5105"/>
                </a:lnTo>
                <a:lnTo>
                  <a:pt x="6546" y="5129"/>
                </a:lnTo>
                <a:lnTo>
                  <a:pt x="6595" y="5178"/>
                </a:lnTo>
                <a:lnTo>
                  <a:pt x="7938" y="6521"/>
                </a:lnTo>
                <a:lnTo>
                  <a:pt x="7987" y="6570"/>
                </a:lnTo>
                <a:lnTo>
                  <a:pt x="8061" y="6595"/>
                </a:lnTo>
                <a:lnTo>
                  <a:pt x="8207" y="6619"/>
                </a:lnTo>
                <a:lnTo>
                  <a:pt x="8354" y="6595"/>
                </a:lnTo>
                <a:lnTo>
                  <a:pt x="8427" y="6570"/>
                </a:lnTo>
                <a:lnTo>
                  <a:pt x="8476" y="6521"/>
                </a:lnTo>
                <a:lnTo>
                  <a:pt x="9819" y="5178"/>
                </a:lnTo>
                <a:lnTo>
                  <a:pt x="9868" y="5129"/>
                </a:lnTo>
                <a:lnTo>
                  <a:pt x="9941" y="5105"/>
                </a:lnTo>
                <a:lnTo>
                  <a:pt x="10088" y="5080"/>
                </a:lnTo>
                <a:close/>
                <a:moveTo>
                  <a:pt x="5130" y="0"/>
                </a:moveTo>
                <a:lnTo>
                  <a:pt x="4934" y="25"/>
                </a:lnTo>
                <a:lnTo>
                  <a:pt x="4739" y="74"/>
                </a:lnTo>
                <a:lnTo>
                  <a:pt x="4568" y="171"/>
                </a:lnTo>
                <a:lnTo>
                  <a:pt x="4397" y="293"/>
                </a:lnTo>
                <a:lnTo>
                  <a:pt x="294" y="4397"/>
                </a:lnTo>
                <a:lnTo>
                  <a:pt x="172" y="4568"/>
                </a:lnTo>
                <a:lnTo>
                  <a:pt x="74" y="4738"/>
                </a:lnTo>
                <a:lnTo>
                  <a:pt x="25" y="4934"/>
                </a:lnTo>
                <a:lnTo>
                  <a:pt x="1" y="5129"/>
                </a:lnTo>
                <a:lnTo>
                  <a:pt x="1" y="11284"/>
                </a:lnTo>
                <a:lnTo>
                  <a:pt x="25" y="11479"/>
                </a:lnTo>
                <a:lnTo>
                  <a:pt x="74" y="11675"/>
                </a:lnTo>
                <a:lnTo>
                  <a:pt x="172" y="11846"/>
                </a:lnTo>
                <a:lnTo>
                  <a:pt x="294" y="12017"/>
                </a:lnTo>
                <a:lnTo>
                  <a:pt x="4397" y="16120"/>
                </a:lnTo>
                <a:lnTo>
                  <a:pt x="4568" y="16242"/>
                </a:lnTo>
                <a:lnTo>
                  <a:pt x="4739" y="16339"/>
                </a:lnTo>
                <a:lnTo>
                  <a:pt x="4934" y="16388"/>
                </a:lnTo>
                <a:lnTo>
                  <a:pt x="5130" y="16413"/>
                </a:lnTo>
                <a:lnTo>
                  <a:pt x="11284" y="16413"/>
                </a:lnTo>
                <a:lnTo>
                  <a:pt x="11480" y="16388"/>
                </a:lnTo>
                <a:lnTo>
                  <a:pt x="11675" y="16339"/>
                </a:lnTo>
                <a:lnTo>
                  <a:pt x="11846" y="16242"/>
                </a:lnTo>
                <a:lnTo>
                  <a:pt x="12017" y="16120"/>
                </a:lnTo>
                <a:lnTo>
                  <a:pt x="16120" y="12017"/>
                </a:lnTo>
                <a:lnTo>
                  <a:pt x="16242" y="11846"/>
                </a:lnTo>
                <a:lnTo>
                  <a:pt x="16340" y="11675"/>
                </a:lnTo>
                <a:lnTo>
                  <a:pt x="16389" y="11479"/>
                </a:lnTo>
                <a:lnTo>
                  <a:pt x="16413" y="11284"/>
                </a:lnTo>
                <a:lnTo>
                  <a:pt x="16413" y="5129"/>
                </a:lnTo>
                <a:lnTo>
                  <a:pt x="16389" y="4934"/>
                </a:lnTo>
                <a:lnTo>
                  <a:pt x="16340" y="4738"/>
                </a:lnTo>
                <a:lnTo>
                  <a:pt x="16242" y="4568"/>
                </a:lnTo>
                <a:lnTo>
                  <a:pt x="16120" y="4397"/>
                </a:lnTo>
                <a:lnTo>
                  <a:pt x="12017" y="293"/>
                </a:lnTo>
                <a:lnTo>
                  <a:pt x="11846" y="171"/>
                </a:lnTo>
                <a:lnTo>
                  <a:pt x="11675" y="74"/>
                </a:lnTo>
                <a:lnTo>
                  <a:pt x="11480" y="25"/>
                </a:lnTo>
                <a:lnTo>
                  <a:pt x="11284" y="0"/>
                </a:lnTo>
                <a:close/>
              </a:path>
            </a:pathLst>
          </a:custGeom>
          <a:solidFill>
            <a:srgbClr val="00B0F0"/>
          </a:solidFill>
          <a:ln>
            <a:noFill/>
          </a:ln>
        </p:spPr>
        <p:txBody>
          <a:bodyPr spcFirstLastPara="1" wrap="square" lIns="121900" tIns="121900" rIns="121900" bIns="121900" anchor="ctr" anchorCtr="0">
            <a:noAutofit/>
          </a:bodyPr>
          <a:lstStyle/>
          <a:p>
            <a:endParaRPr sz="2400"/>
          </a:p>
        </p:txBody>
      </p:sp>
      <p:grpSp>
        <p:nvGrpSpPr>
          <p:cNvPr id="539" name="Google Shape;539;p39"/>
          <p:cNvGrpSpPr/>
          <p:nvPr/>
        </p:nvGrpSpPr>
        <p:grpSpPr>
          <a:xfrm>
            <a:off x="5346728" y="4729627"/>
            <a:ext cx="408341" cy="335063"/>
            <a:chOff x="5275975" y="4344850"/>
            <a:chExt cx="470150" cy="398125"/>
          </a:xfrm>
          <a:solidFill>
            <a:srgbClr val="00B0F0"/>
          </a:solidFill>
        </p:grpSpPr>
        <p:sp>
          <p:nvSpPr>
            <p:cNvPr id="540" name="Google Shape;540;p39"/>
            <p:cNvSpPr/>
            <p:nvPr/>
          </p:nvSpPr>
          <p:spPr>
            <a:xfrm>
              <a:off x="5661250" y="4690450"/>
              <a:ext cx="65950" cy="52525"/>
            </a:xfrm>
            <a:custGeom>
              <a:avLst/>
              <a:gdLst/>
              <a:ahLst/>
              <a:cxnLst/>
              <a:rect l="l" t="t" r="r" b="b"/>
              <a:pathLst>
                <a:path w="2638" h="2101" extrusionOk="0">
                  <a:moveTo>
                    <a:pt x="0" y="0"/>
                  </a:moveTo>
                  <a:lnTo>
                    <a:pt x="0" y="782"/>
                  </a:lnTo>
                  <a:lnTo>
                    <a:pt x="25" y="1050"/>
                  </a:lnTo>
                  <a:lnTo>
                    <a:pt x="122" y="1295"/>
                  </a:lnTo>
                  <a:lnTo>
                    <a:pt x="244" y="1514"/>
                  </a:lnTo>
                  <a:lnTo>
                    <a:pt x="391" y="1710"/>
                  </a:lnTo>
                  <a:lnTo>
                    <a:pt x="586" y="1856"/>
                  </a:lnTo>
                  <a:lnTo>
                    <a:pt x="806" y="1978"/>
                  </a:lnTo>
                  <a:lnTo>
                    <a:pt x="1050" y="2076"/>
                  </a:lnTo>
                  <a:lnTo>
                    <a:pt x="1319" y="2100"/>
                  </a:lnTo>
                  <a:lnTo>
                    <a:pt x="1588" y="2076"/>
                  </a:lnTo>
                  <a:lnTo>
                    <a:pt x="1832" y="1978"/>
                  </a:lnTo>
                  <a:lnTo>
                    <a:pt x="2052" y="1856"/>
                  </a:lnTo>
                  <a:lnTo>
                    <a:pt x="2247" y="1710"/>
                  </a:lnTo>
                  <a:lnTo>
                    <a:pt x="2418" y="1514"/>
                  </a:lnTo>
                  <a:lnTo>
                    <a:pt x="2540" y="1295"/>
                  </a:lnTo>
                  <a:lnTo>
                    <a:pt x="2613" y="1050"/>
                  </a:lnTo>
                  <a:lnTo>
                    <a:pt x="2638" y="782"/>
                  </a:lnTo>
                  <a:lnTo>
                    <a:pt x="2638" y="0"/>
                  </a:lnTo>
                  <a:close/>
                </a:path>
              </a:pathLst>
            </a:custGeom>
            <a:grpFill/>
            <a:ln>
              <a:noFill/>
            </a:ln>
          </p:spPr>
          <p:txBody>
            <a:bodyPr spcFirstLastPara="1" wrap="square" lIns="121900" tIns="121900" rIns="121900" bIns="121900" anchor="ctr" anchorCtr="0">
              <a:noAutofit/>
            </a:bodyPr>
            <a:lstStyle/>
            <a:p>
              <a:endParaRPr sz="2400"/>
            </a:p>
          </p:txBody>
        </p:sp>
        <p:sp>
          <p:nvSpPr>
            <p:cNvPr id="541" name="Google Shape;541;p39"/>
            <p:cNvSpPr/>
            <p:nvPr/>
          </p:nvSpPr>
          <p:spPr>
            <a:xfrm>
              <a:off x="5294900" y="4690450"/>
              <a:ext cx="65950" cy="52525"/>
            </a:xfrm>
            <a:custGeom>
              <a:avLst/>
              <a:gdLst/>
              <a:ahLst/>
              <a:cxnLst/>
              <a:rect l="l" t="t" r="r" b="b"/>
              <a:pathLst>
                <a:path w="2638" h="2101" extrusionOk="0">
                  <a:moveTo>
                    <a:pt x="0" y="0"/>
                  </a:moveTo>
                  <a:lnTo>
                    <a:pt x="0" y="782"/>
                  </a:lnTo>
                  <a:lnTo>
                    <a:pt x="25" y="1050"/>
                  </a:lnTo>
                  <a:lnTo>
                    <a:pt x="98" y="1295"/>
                  </a:lnTo>
                  <a:lnTo>
                    <a:pt x="220" y="1514"/>
                  </a:lnTo>
                  <a:lnTo>
                    <a:pt x="391" y="1710"/>
                  </a:lnTo>
                  <a:lnTo>
                    <a:pt x="586" y="1856"/>
                  </a:lnTo>
                  <a:lnTo>
                    <a:pt x="806" y="1978"/>
                  </a:lnTo>
                  <a:lnTo>
                    <a:pt x="1050" y="2076"/>
                  </a:lnTo>
                  <a:lnTo>
                    <a:pt x="1319" y="2100"/>
                  </a:lnTo>
                  <a:lnTo>
                    <a:pt x="1588" y="2076"/>
                  </a:lnTo>
                  <a:lnTo>
                    <a:pt x="1832" y="1978"/>
                  </a:lnTo>
                  <a:lnTo>
                    <a:pt x="2052" y="1856"/>
                  </a:lnTo>
                  <a:lnTo>
                    <a:pt x="2247" y="1710"/>
                  </a:lnTo>
                  <a:lnTo>
                    <a:pt x="2394" y="1514"/>
                  </a:lnTo>
                  <a:lnTo>
                    <a:pt x="2516" y="1295"/>
                  </a:lnTo>
                  <a:lnTo>
                    <a:pt x="2614" y="1050"/>
                  </a:lnTo>
                  <a:lnTo>
                    <a:pt x="2638" y="782"/>
                  </a:lnTo>
                  <a:lnTo>
                    <a:pt x="2638" y="0"/>
                  </a:lnTo>
                  <a:close/>
                </a:path>
              </a:pathLst>
            </a:custGeom>
            <a:grpFill/>
            <a:ln>
              <a:noFill/>
            </a:ln>
          </p:spPr>
          <p:txBody>
            <a:bodyPr spcFirstLastPara="1" wrap="square" lIns="121900" tIns="121900" rIns="121900" bIns="121900" anchor="ctr" anchorCtr="0">
              <a:noAutofit/>
            </a:bodyPr>
            <a:lstStyle/>
            <a:p>
              <a:endParaRPr sz="2400"/>
            </a:p>
          </p:txBody>
        </p:sp>
        <p:sp>
          <p:nvSpPr>
            <p:cNvPr id="542" name="Google Shape;542;p39"/>
            <p:cNvSpPr/>
            <p:nvPr/>
          </p:nvSpPr>
          <p:spPr>
            <a:xfrm>
              <a:off x="5275975" y="4344850"/>
              <a:ext cx="470150" cy="334025"/>
            </a:xfrm>
            <a:custGeom>
              <a:avLst/>
              <a:gdLst/>
              <a:ahLst/>
              <a:cxnLst/>
              <a:rect l="l" t="t" r="r" b="b"/>
              <a:pathLst>
                <a:path w="18806" h="13361" extrusionOk="0">
                  <a:moveTo>
                    <a:pt x="10062" y="1344"/>
                  </a:moveTo>
                  <a:lnTo>
                    <a:pt x="10673" y="1368"/>
                  </a:lnTo>
                  <a:lnTo>
                    <a:pt x="11699" y="1442"/>
                  </a:lnTo>
                  <a:lnTo>
                    <a:pt x="12529" y="1564"/>
                  </a:lnTo>
                  <a:lnTo>
                    <a:pt x="13164" y="1686"/>
                  </a:lnTo>
                  <a:lnTo>
                    <a:pt x="13628" y="1808"/>
                  </a:lnTo>
                  <a:lnTo>
                    <a:pt x="13946" y="1906"/>
                  </a:lnTo>
                  <a:lnTo>
                    <a:pt x="14166" y="2003"/>
                  </a:lnTo>
                  <a:lnTo>
                    <a:pt x="14214" y="2052"/>
                  </a:lnTo>
                  <a:lnTo>
                    <a:pt x="14288" y="2174"/>
                  </a:lnTo>
                  <a:lnTo>
                    <a:pt x="14459" y="2638"/>
                  </a:lnTo>
                  <a:lnTo>
                    <a:pt x="14678" y="3273"/>
                  </a:lnTo>
                  <a:lnTo>
                    <a:pt x="14898" y="4006"/>
                  </a:lnTo>
                  <a:lnTo>
                    <a:pt x="15313" y="5374"/>
                  </a:lnTo>
                  <a:lnTo>
                    <a:pt x="15484" y="5984"/>
                  </a:lnTo>
                  <a:lnTo>
                    <a:pt x="15460" y="6033"/>
                  </a:lnTo>
                  <a:lnTo>
                    <a:pt x="15411" y="6106"/>
                  </a:lnTo>
                  <a:lnTo>
                    <a:pt x="15313" y="6180"/>
                  </a:lnTo>
                  <a:lnTo>
                    <a:pt x="15167" y="6277"/>
                  </a:lnTo>
                  <a:lnTo>
                    <a:pt x="14972" y="6399"/>
                  </a:lnTo>
                  <a:lnTo>
                    <a:pt x="14727" y="6522"/>
                  </a:lnTo>
                  <a:lnTo>
                    <a:pt x="14410" y="6619"/>
                  </a:lnTo>
                  <a:lnTo>
                    <a:pt x="14068" y="6741"/>
                  </a:lnTo>
                  <a:lnTo>
                    <a:pt x="13677" y="6864"/>
                  </a:lnTo>
                  <a:lnTo>
                    <a:pt x="13213" y="6986"/>
                  </a:lnTo>
                  <a:lnTo>
                    <a:pt x="12725" y="7083"/>
                  </a:lnTo>
                  <a:lnTo>
                    <a:pt x="12163" y="7181"/>
                  </a:lnTo>
                  <a:lnTo>
                    <a:pt x="11552" y="7254"/>
                  </a:lnTo>
                  <a:lnTo>
                    <a:pt x="10893" y="7303"/>
                  </a:lnTo>
                  <a:lnTo>
                    <a:pt x="10185" y="7352"/>
                  </a:lnTo>
                  <a:lnTo>
                    <a:pt x="8622" y="7352"/>
                  </a:lnTo>
                  <a:lnTo>
                    <a:pt x="7913" y="7303"/>
                  </a:lnTo>
                  <a:lnTo>
                    <a:pt x="7254" y="7254"/>
                  </a:lnTo>
                  <a:lnTo>
                    <a:pt x="6643" y="7181"/>
                  </a:lnTo>
                  <a:lnTo>
                    <a:pt x="6082" y="7083"/>
                  </a:lnTo>
                  <a:lnTo>
                    <a:pt x="5593" y="6986"/>
                  </a:lnTo>
                  <a:lnTo>
                    <a:pt x="5129" y="6864"/>
                  </a:lnTo>
                  <a:lnTo>
                    <a:pt x="4738" y="6741"/>
                  </a:lnTo>
                  <a:lnTo>
                    <a:pt x="4396" y="6619"/>
                  </a:lnTo>
                  <a:lnTo>
                    <a:pt x="4079" y="6522"/>
                  </a:lnTo>
                  <a:lnTo>
                    <a:pt x="3835" y="6399"/>
                  </a:lnTo>
                  <a:lnTo>
                    <a:pt x="3639" y="6277"/>
                  </a:lnTo>
                  <a:lnTo>
                    <a:pt x="3493" y="6180"/>
                  </a:lnTo>
                  <a:lnTo>
                    <a:pt x="3395" y="6106"/>
                  </a:lnTo>
                  <a:lnTo>
                    <a:pt x="3346" y="6033"/>
                  </a:lnTo>
                  <a:lnTo>
                    <a:pt x="3322" y="5984"/>
                  </a:lnTo>
                  <a:lnTo>
                    <a:pt x="3493" y="5374"/>
                  </a:lnTo>
                  <a:lnTo>
                    <a:pt x="3908" y="4006"/>
                  </a:lnTo>
                  <a:lnTo>
                    <a:pt x="4128" y="3273"/>
                  </a:lnTo>
                  <a:lnTo>
                    <a:pt x="4347" y="2638"/>
                  </a:lnTo>
                  <a:lnTo>
                    <a:pt x="4518" y="2174"/>
                  </a:lnTo>
                  <a:lnTo>
                    <a:pt x="4592" y="2052"/>
                  </a:lnTo>
                  <a:lnTo>
                    <a:pt x="4641" y="2003"/>
                  </a:lnTo>
                  <a:lnTo>
                    <a:pt x="4860" y="1906"/>
                  </a:lnTo>
                  <a:lnTo>
                    <a:pt x="5178" y="1808"/>
                  </a:lnTo>
                  <a:lnTo>
                    <a:pt x="5642" y="1686"/>
                  </a:lnTo>
                  <a:lnTo>
                    <a:pt x="6277" y="1564"/>
                  </a:lnTo>
                  <a:lnTo>
                    <a:pt x="7107" y="1442"/>
                  </a:lnTo>
                  <a:lnTo>
                    <a:pt x="8133" y="1368"/>
                  </a:lnTo>
                  <a:lnTo>
                    <a:pt x="8744" y="1344"/>
                  </a:lnTo>
                  <a:close/>
                  <a:moveTo>
                    <a:pt x="11919" y="9916"/>
                  </a:moveTo>
                  <a:lnTo>
                    <a:pt x="12016" y="9941"/>
                  </a:lnTo>
                  <a:lnTo>
                    <a:pt x="12090" y="9990"/>
                  </a:lnTo>
                  <a:lnTo>
                    <a:pt x="12138" y="10063"/>
                  </a:lnTo>
                  <a:lnTo>
                    <a:pt x="12163" y="10161"/>
                  </a:lnTo>
                  <a:lnTo>
                    <a:pt x="12138" y="10258"/>
                  </a:lnTo>
                  <a:lnTo>
                    <a:pt x="12090" y="10332"/>
                  </a:lnTo>
                  <a:lnTo>
                    <a:pt x="12016" y="10380"/>
                  </a:lnTo>
                  <a:lnTo>
                    <a:pt x="11919" y="10405"/>
                  </a:lnTo>
                  <a:lnTo>
                    <a:pt x="6887" y="10405"/>
                  </a:lnTo>
                  <a:lnTo>
                    <a:pt x="6790" y="10380"/>
                  </a:lnTo>
                  <a:lnTo>
                    <a:pt x="6717" y="10332"/>
                  </a:lnTo>
                  <a:lnTo>
                    <a:pt x="6668" y="10258"/>
                  </a:lnTo>
                  <a:lnTo>
                    <a:pt x="6643" y="10161"/>
                  </a:lnTo>
                  <a:lnTo>
                    <a:pt x="6668" y="10063"/>
                  </a:lnTo>
                  <a:lnTo>
                    <a:pt x="6717" y="9990"/>
                  </a:lnTo>
                  <a:lnTo>
                    <a:pt x="6790" y="9941"/>
                  </a:lnTo>
                  <a:lnTo>
                    <a:pt x="6887" y="9916"/>
                  </a:lnTo>
                  <a:close/>
                  <a:moveTo>
                    <a:pt x="11626" y="10991"/>
                  </a:moveTo>
                  <a:lnTo>
                    <a:pt x="11723" y="11015"/>
                  </a:lnTo>
                  <a:lnTo>
                    <a:pt x="11797" y="11064"/>
                  </a:lnTo>
                  <a:lnTo>
                    <a:pt x="11845" y="11138"/>
                  </a:lnTo>
                  <a:lnTo>
                    <a:pt x="11870" y="11235"/>
                  </a:lnTo>
                  <a:lnTo>
                    <a:pt x="11845" y="11333"/>
                  </a:lnTo>
                  <a:lnTo>
                    <a:pt x="11797" y="11406"/>
                  </a:lnTo>
                  <a:lnTo>
                    <a:pt x="11723" y="11455"/>
                  </a:lnTo>
                  <a:lnTo>
                    <a:pt x="11626" y="11479"/>
                  </a:lnTo>
                  <a:lnTo>
                    <a:pt x="7181" y="11479"/>
                  </a:lnTo>
                  <a:lnTo>
                    <a:pt x="7083" y="11455"/>
                  </a:lnTo>
                  <a:lnTo>
                    <a:pt x="7010" y="11406"/>
                  </a:lnTo>
                  <a:lnTo>
                    <a:pt x="6961" y="11333"/>
                  </a:lnTo>
                  <a:lnTo>
                    <a:pt x="6936" y="11235"/>
                  </a:lnTo>
                  <a:lnTo>
                    <a:pt x="6961" y="11138"/>
                  </a:lnTo>
                  <a:lnTo>
                    <a:pt x="7010" y="11064"/>
                  </a:lnTo>
                  <a:lnTo>
                    <a:pt x="7083" y="11015"/>
                  </a:lnTo>
                  <a:lnTo>
                    <a:pt x="7181" y="10991"/>
                  </a:lnTo>
                  <a:close/>
                  <a:moveTo>
                    <a:pt x="4152" y="9110"/>
                  </a:moveTo>
                  <a:lnTo>
                    <a:pt x="4299" y="9159"/>
                  </a:lnTo>
                  <a:lnTo>
                    <a:pt x="4470" y="9208"/>
                  </a:lnTo>
                  <a:lnTo>
                    <a:pt x="4616" y="9281"/>
                  </a:lnTo>
                  <a:lnTo>
                    <a:pt x="4763" y="9379"/>
                  </a:lnTo>
                  <a:lnTo>
                    <a:pt x="4885" y="9501"/>
                  </a:lnTo>
                  <a:lnTo>
                    <a:pt x="5129" y="9745"/>
                  </a:lnTo>
                  <a:lnTo>
                    <a:pt x="5324" y="10039"/>
                  </a:lnTo>
                  <a:lnTo>
                    <a:pt x="5471" y="10332"/>
                  </a:lnTo>
                  <a:lnTo>
                    <a:pt x="5569" y="10649"/>
                  </a:lnTo>
                  <a:lnTo>
                    <a:pt x="5593" y="10796"/>
                  </a:lnTo>
                  <a:lnTo>
                    <a:pt x="5593" y="10918"/>
                  </a:lnTo>
                  <a:lnTo>
                    <a:pt x="5593" y="11064"/>
                  </a:lnTo>
                  <a:lnTo>
                    <a:pt x="5569" y="11162"/>
                  </a:lnTo>
                  <a:lnTo>
                    <a:pt x="5520" y="11260"/>
                  </a:lnTo>
                  <a:lnTo>
                    <a:pt x="5471" y="11357"/>
                  </a:lnTo>
                  <a:lnTo>
                    <a:pt x="5398" y="11431"/>
                  </a:lnTo>
                  <a:lnTo>
                    <a:pt x="5324" y="11504"/>
                  </a:lnTo>
                  <a:lnTo>
                    <a:pt x="5129" y="11602"/>
                  </a:lnTo>
                  <a:lnTo>
                    <a:pt x="4885" y="11675"/>
                  </a:lnTo>
                  <a:lnTo>
                    <a:pt x="4616" y="11699"/>
                  </a:lnTo>
                  <a:lnTo>
                    <a:pt x="4299" y="11724"/>
                  </a:lnTo>
                  <a:lnTo>
                    <a:pt x="3981" y="11724"/>
                  </a:lnTo>
                  <a:lnTo>
                    <a:pt x="3639" y="11699"/>
                  </a:lnTo>
                  <a:lnTo>
                    <a:pt x="3346" y="11626"/>
                  </a:lnTo>
                  <a:lnTo>
                    <a:pt x="3077" y="11504"/>
                  </a:lnTo>
                  <a:lnTo>
                    <a:pt x="2833" y="11333"/>
                  </a:lnTo>
                  <a:lnTo>
                    <a:pt x="2638" y="11162"/>
                  </a:lnTo>
                  <a:lnTo>
                    <a:pt x="2467" y="10918"/>
                  </a:lnTo>
                  <a:lnTo>
                    <a:pt x="2418" y="10820"/>
                  </a:lnTo>
                  <a:lnTo>
                    <a:pt x="2394" y="10674"/>
                  </a:lnTo>
                  <a:lnTo>
                    <a:pt x="2369" y="10551"/>
                  </a:lnTo>
                  <a:lnTo>
                    <a:pt x="2345" y="10429"/>
                  </a:lnTo>
                  <a:lnTo>
                    <a:pt x="2369" y="10283"/>
                  </a:lnTo>
                  <a:lnTo>
                    <a:pt x="2394" y="10161"/>
                  </a:lnTo>
                  <a:lnTo>
                    <a:pt x="2418" y="10039"/>
                  </a:lnTo>
                  <a:lnTo>
                    <a:pt x="2467" y="9916"/>
                  </a:lnTo>
                  <a:lnTo>
                    <a:pt x="2638" y="9697"/>
                  </a:lnTo>
                  <a:lnTo>
                    <a:pt x="2833" y="9501"/>
                  </a:lnTo>
                  <a:lnTo>
                    <a:pt x="3077" y="9330"/>
                  </a:lnTo>
                  <a:lnTo>
                    <a:pt x="3346" y="9208"/>
                  </a:lnTo>
                  <a:lnTo>
                    <a:pt x="3639" y="9135"/>
                  </a:lnTo>
                  <a:lnTo>
                    <a:pt x="3981" y="9110"/>
                  </a:lnTo>
                  <a:close/>
                  <a:moveTo>
                    <a:pt x="14825" y="9110"/>
                  </a:moveTo>
                  <a:lnTo>
                    <a:pt x="15167" y="9135"/>
                  </a:lnTo>
                  <a:lnTo>
                    <a:pt x="15460" y="9208"/>
                  </a:lnTo>
                  <a:lnTo>
                    <a:pt x="15729" y="9330"/>
                  </a:lnTo>
                  <a:lnTo>
                    <a:pt x="15973" y="9501"/>
                  </a:lnTo>
                  <a:lnTo>
                    <a:pt x="16168" y="9697"/>
                  </a:lnTo>
                  <a:lnTo>
                    <a:pt x="16339" y="9916"/>
                  </a:lnTo>
                  <a:lnTo>
                    <a:pt x="16388" y="10039"/>
                  </a:lnTo>
                  <a:lnTo>
                    <a:pt x="16412" y="10161"/>
                  </a:lnTo>
                  <a:lnTo>
                    <a:pt x="16437" y="10283"/>
                  </a:lnTo>
                  <a:lnTo>
                    <a:pt x="16461" y="10429"/>
                  </a:lnTo>
                  <a:lnTo>
                    <a:pt x="16437" y="10551"/>
                  </a:lnTo>
                  <a:lnTo>
                    <a:pt x="16412" y="10674"/>
                  </a:lnTo>
                  <a:lnTo>
                    <a:pt x="16388" y="10820"/>
                  </a:lnTo>
                  <a:lnTo>
                    <a:pt x="16339" y="10918"/>
                  </a:lnTo>
                  <a:lnTo>
                    <a:pt x="16168" y="11162"/>
                  </a:lnTo>
                  <a:lnTo>
                    <a:pt x="15973" y="11333"/>
                  </a:lnTo>
                  <a:lnTo>
                    <a:pt x="15729" y="11504"/>
                  </a:lnTo>
                  <a:lnTo>
                    <a:pt x="15460" y="11626"/>
                  </a:lnTo>
                  <a:lnTo>
                    <a:pt x="15167" y="11699"/>
                  </a:lnTo>
                  <a:lnTo>
                    <a:pt x="14825" y="11724"/>
                  </a:lnTo>
                  <a:lnTo>
                    <a:pt x="14507" y="11724"/>
                  </a:lnTo>
                  <a:lnTo>
                    <a:pt x="14190" y="11699"/>
                  </a:lnTo>
                  <a:lnTo>
                    <a:pt x="13921" y="11675"/>
                  </a:lnTo>
                  <a:lnTo>
                    <a:pt x="13677" y="11602"/>
                  </a:lnTo>
                  <a:lnTo>
                    <a:pt x="13482" y="11504"/>
                  </a:lnTo>
                  <a:lnTo>
                    <a:pt x="13408" y="11431"/>
                  </a:lnTo>
                  <a:lnTo>
                    <a:pt x="13335" y="11357"/>
                  </a:lnTo>
                  <a:lnTo>
                    <a:pt x="13286" y="11260"/>
                  </a:lnTo>
                  <a:lnTo>
                    <a:pt x="13237" y="11162"/>
                  </a:lnTo>
                  <a:lnTo>
                    <a:pt x="13213" y="11064"/>
                  </a:lnTo>
                  <a:lnTo>
                    <a:pt x="13213" y="10918"/>
                  </a:lnTo>
                  <a:lnTo>
                    <a:pt x="13213" y="10796"/>
                  </a:lnTo>
                  <a:lnTo>
                    <a:pt x="13237" y="10649"/>
                  </a:lnTo>
                  <a:lnTo>
                    <a:pt x="13335" y="10332"/>
                  </a:lnTo>
                  <a:lnTo>
                    <a:pt x="13482" y="10039"/>
                  </a:lnTo>
                  <a:lnTo>
                    <a:pt x="13677" y="9745"/>
                  </a:lnTo>
                  <a:lnTo>
                    <a:pt x="13921" y="9501"/>
                  </a:lnTo>
                  <a:lnTo>
                    <a:pt x="14043" y="9379"/>
                  </a:lnTo>
                  <a:lnTo>
                    <a:pt x="14190" y="9281"/>
                  </a:lnTo>
                  <a:lnTo>
                    <a:pt x="14337" y="9208"/>
                  </a:lnTo>
                  <a:lnTo>
                    <a:pt x="14507" y="9159"/>
                  </a:lnTo>
                  <a:lnTo>
                    <a:pt x="14654" y="9110"/>
                  </a:lnTo>
                  <a:close/>
                  <a:moveTo>
                    <a:pt x="9403" y="1"/>
                  </a:moveTo>
                  <a:lnTo>
                    <a:pt x="8280" y="25"/>
                  </a:lnTo>
                  <a:lnTo>
                    <a:pt x="7303" y="74"/>
                  </a:lnTo>
                  <a:lnTo>
                    <a:pt x="6497" y="147"/>
                  </a:lnTo>
                  <a:lnTo>
                    <a:pt x="5837" y="220"/>
                  </a:lnTo>
                  <a:lnTo>
                    <a:pt x="5324" y="318"/>
                  </a:lnTo>
                  <a:lnTo>
                    <a:pt x="4958" y="391"/>
                  </a:lnTo>
                  <a:lnTo>
                    <a:pt x="4665" y="440"/>
                  </a:lnTo>
                  <a:lnTo>
                    <a:pt x="4421" y="538"/>
                  </a:lnTo>
                  <a:lnTo>
                    <a:pt x="4201" y="660"/>
                  </a:lnTo>
                  <a:lnTo>
                    <a:pt x="3981" y="807"/>
                  </a:lnTo>
                  <a:lnTo>
                    <a:pt x="3761" y="978"/>
                  </a:lnTo>
                  <a:lnTo>
                    <a:pt x="3590" y="1173"/>
                  </a:lnTo>
                  <a:lnTo>
                    <a:pt x="3419" y="1368"/>
                  </a:lnTo>
                  <a:lnTo>
                    <a:pt x="3273" y="1588"/>
                  </a:lnTo>
                  <a:lnTo>
                    <a:pt x="3175" y="1808"/>
                  </a:lnTo>
                  <a:lnTo>
                    <a:pt x="2272" y="4153"/>
                  </a:lnTo>
                  <a:lnTo>
                    <a:pt x="928" y="4153"/>
                  </a:lnTo>
                  <a:lnTo>
                    <a:pt x="831" y="4177"/>
                  </a:lnTo>
                  <a:lnTo>
                    <a:pt x="733" y="4226"/>
                  </a:lnTo>
                  <a:lnTo>
                    <a:pt x="635" y="4299"/>
                  </a:lnTo>
                  <a:lnTo>
                    <a:pt x="464" y="4446"/>
                  </a:lnTo>
                  <a:lnTo>
                    <a:pt x="293" y="4641"/>
                  </a:lnTo>
                  <a:lnTo>
                    <a:pt x="171" y="4861"/>
                  </a:lnTo>
                  <a:lnTo>
                    <a:pt x="73" y="5105"/>
                  </a:lnTo>
                  <a:lnTo>
                    <a:pt x="25" y="5349"/>
                  </a:lnTo>
                  <a:lnTo>
                    <a:pt x="0" y="5569"/>
                  </a:lnTo>
                  <a:lnTo>
                    <a:pt x="25" y="5764"/>
                  </a:lnTo>
                  <a:lnTo>
                    <a:pt x="73" y="5911"/>
                  </a:lnTo>
                  <a:lnTo>
                    <a:pt x="171" y="6033"/>
                  </a:lnTo>
                  <a:lnTo>
                    <a:pt x="293" y="6106"/>
                  </a:lnTo>
                  <a:lnTo>
                    <a:pt x="464" y="6155"/>
                  </a:lnTo>
                  <a:lnTo>
                    <a:pt x="635" y="6204"/>
                  </a:lnTo>
                  <a:lnTo>
                    <a:pt x="1466" y="6204"/>
                  </a:lnTo>
                  <a:lnTo>
                    <a:pt x="1148" y="7034"/>
                  </a:lnTo>
                  <a:lnTo>
                    <a:pt x="1002" y="7547"/>
                  </a:lnTo>
                  <a:lnTo>
                    <a:pt x="879" y="8109"/>
                  </a:lnTo>
                  <a:lnTo>
                    <a:pt x="782" y="8695"/>
                  </a:lnTo>
                  <a:lnTo>
                    <a:pt x="757" y="9233"/>
                  </a:lnTo>
                  <a:lnTo>
                    <a:pt x="757" y="13360"/>
                  </a:lnTo>
                  <a:lnTo>
                    <a:pt x="18049" y="13360"/>
                  </a:lnTo>
                  <a:lnTo>
                    <a:pt x="18049" y="9233"/>
                  </a:lnTo>
                  <a:lnTo>
                    <a:pt x="18024" y="8695"/>
                  </a:lnTo>
                  <a:lnTo>
                    <a:pt x="17927" y="8109"/>
                  </a:lnTo>
                  <a:lnTo>
                    <a:pt x="17805" y="7547"/>
                  </a:lnTo>
                  <a:lnTo>
                    <a:pt x="17658" y="7034"/>
                  </a:lnTo>
                  <a:lnTo>
                    <a:pt x="17341" y="6204"/>
                  </a:lnTo>
                  <a:lnTo>
                    <a:pt x="18171" y="6204"/>
                  </a:lnTo>
                  <a:lnTo>
                    <a:pt x="18342" y="6155"/>
                  </a:lnTo>
                  <a:lnTo>
                    <a:pt x="18513" y="6106"/>
                  </a:lnTo>
                  <a:lnTo>
                    <a:pt x="18635" y="6033"/>
                  </a:lnTo>
                  <a:lnTo>
                    <a:pt x="18733" y="5911"/>
                  </a:lnTo>
                  <a:lnTo>
                    <a:pt x="18782" y="5764"/>
                  </a:lnTo>
                  <a:lnTo>
                    <a:pt x="18806" y="5569"/>
                  </a:lnTo>
                  <a:lnTo>
                    <a:pt x="18782" y="5349"/>
                  </a:lnTo>
                  <a:lnTo>
                    <a:pt x="18733" y="5105"/>
                  </a:lnTo>
                  <a:lnTo>
                    <a:pt x="18635" y="4861"/>
                  </a:lnTo>
                  <a:lnTo>
                    <a:pt x="18513" y="4641"/>
                  </a:lnTo>
                  <a:lnTo>
                    <a:pt x="18342" y="4446"/>
                  </a:lnTo>
                  <a:lnTo>
                    <a:pt x="18171" y="4299"/>
                  </a:lnTo>
                  <a:lnTo>
                    <a:pt x="18073" y="4226"/>
                  </a:lnTo>
                  <a:lnTo>
                    <a:pt x="17976" y="4177"/>
                  </a:lnTo>
                  <a:lnTo>
                    <a:pt x="17878" y="4153"/>
                  </a:lnTo>
                  <a:lnTo>
                    <a:pt x="16535" y="4153"/>
                  </a:lnTo>
                  <a:lnTo>
                    <a:pt x="15631" y="1808"/>
                  </a:lnTo>
                  <a:lnTo>
                    <a:pt x="15533" y="1588"/>
                  </a:lnTo>
                  <a:lnTo>
                    <a:pt x="15387" y="1368"/>
                  </a:lnTo>
                  <a:lnTo>
                    <a:pt x="15216" y="1173"/>
                  </a:lnTo>
                  <a:lnTo>
                    <a:pt x="15045" y="978"/>
                  </a:lnTo>
                  <a:lnTo>
                    <a:pt x="14825" y="807"/>
                  </a:lnTo>
                  <a:lnTo>
                    <a:pt x="14605" y="660"/>
                  </a:lnTo>
                  <a:lnTo>
                    <a:pt x="14385" y="538"/>
                  </a:lnTo>
                  <a:lnTo>
                    <a:pt x="14141" y="440"/>
                  </a:lnTo>
                  <a:lnTo>
                    <a:pt x="13848" y="391"/>
                  </a:lnTo>
                  <a:lnTo>
                    <a:pt x="13482" y="318"/>
                  </a:lnTo>
                  <a:lnTo>
                    <a:pt x="12969" y="220"/>
                  </a:lnTo>
                  <a:lnTo>
                    <a:pt x="12309" y="147"/>
                  </a:lnTo>
                  <a:lnTo>
                    <a:pt x="11503" y="74"/>
                  </a:lnTo>
                  <a:lnTo>
                    <a:pt x="10527" y="25"/>
                  </a:lnTo>
                  <a:lnTo>
                    <a:pt x="9403" y="1"/>
                  </a:lnTo>
                  <a:close/>
                </a:path>
              </a:pathLst>
            </a:custGeom>
            <a:grpFill/>
            <a:ln>
              <a:noFill/>
            </a:ln>
          </p:spPr>
          <p:txBody>
            <a:bodyPr spcFirstLastPara="1" wrap="square" lIns="121900" tIns="121900" rIns="121900" bIns="121900" anchor="ctr" anchorCtr="0">
              <a:noAutofit/>
            </a:bodyPr>
            <a:lstStyle/>
            <a:p>
              <a:endParaRPr sz="2400"/>
            </a:p>
          </p:txBody>
        </p:sp>
      </p:grpSp>
      <p:sp>
        <p:nvSpPr>
          <p:cNvPr id="543" name="Google Shape;543;p39"/>
          <p:cNvSpPr/>
          <p:nvPr/>
        </p:nvSpPr>
        <p:spPr>
          <a:xfrm>
            <a:off x="5953091" y="4719364"/>
            <a:ext cx="366999" cy="355597"/>
          </a:xfrm>
          <a:custGeom>
            <a:avLst/>
            <a:gdLst/>
            <a:ahLst/>
            <a:cxnLst/>
            <a:rect l="l" t="t" r="r" b="b"/>
            <a:pathLst>
              <a:path w="16902" h="16901" extrusionOk="0">
                <a:moveTo>
                  <a:pt x="14386" y="757"/>
                </a:moveTo>
                <a:lnTo>
                  <a:pt x="14557" y="782"/>
                </a:lnTo>
                <a:lnTo>
                  <a:pt x="14728" y="806"/>
                </a:lnTo>
                <a:lnTo>
                  <a:pt x="14899" y="831"/>
                </a:lnTo>
                <a:lnTo>
                  <a:pt x="15070" y="904"/>
                </a:lnTo>
                <a:lnTo>
                  <a:pt x="15216" y="977"/>
                </a:lnTo>
                <a:lnTo>
                  <a:pt x="15363" y="1050"/>
                </a:lnTo>
                <a:lnTo>
                  <a:pt x="15509" y="1148"/>
                </a:lnTo>
                <a:lnTo>
                  <a:pt x="15631" y="1270"/>
                </a:lnTo>
                <a:lnTo>
                  <a:pt x="15729" y="1392"/>
                </a:lnTo>
                <a:lnTo>
                  <a:pt x="15827" y="1539"/>
                </a:lnTo>
                <a:lnTo>
                  <a:pt x="15925" y="1661"/>
                </a:lnTo>
                <a:lnTo>
                  <a:pt x="15998" y="1807"/>
                </a:lnTo>
                <a:lnTo>
                  <a:pt x="16047" y="1978"/>
                </a:lnTo>
                <a:lnTo>
                  <a:pt x="16095" y="2125"/>
                </a:lnTo>
                <a:lnTo>
                  <a:pt x="16120" y="2296"/>
                </a:lnTo>
                <a:lnTo>
                  <a:pt x="16144" y="2467"/>
                </a:lnTo>
                <a:lnTo>
                  <a:pt x="16120" y="2565"/>
                </a:lnTo>
                <a:lnTo>
                  <a:pt x="16071" y="2638"/>
                </a:lnTo>
                <a:lnTo>
                  <a:pt x="15998" y="2687"/>
                </a:lnTo>
                <a:lnTo>
                  <a:pt x="15900" y="2711"/>
                </a:lnTo>
                <a:lnTo>
                  <a:pt x="15802" y="2687"/>
                </a:lnTo>
                <a:lnTo>
                  <a:pt x="15729" y="2638"/>
                </a:lnTo>
                <a:lnTo>
                  <a:pt x="15680" y="2565"/>
                </a:lnTo>
                <a:lnTo>
                  <a:pt x="15656" y="2467"/>
                </a:lnTo>
                <a:lnTo>
                  <a:pt x="15631" y="2247"/>
                </a:lnTo>
                <a:lnTo>
                  <a:pt x="15558" y="2003"/>
                </a:lnTo>
                <a:lnTo>
                  <a:pt x="15436" y="1807"/>
                </a:lnTo>
                <a:lnTo>
                  <a:pt x="15290" y="1612"/>
                </a:lnTo>
                <a:lnTo>
                  <a:pt x="15094" y="1466"/>
                </a:lnTo>
                <a:lnTo>
                  <a:pt x="14874" y="1343"/>
                </a:lnTo>
                <a:lnTo>
                  <a:pt x="14630" y="1270"/>
                </a:lnTo>
                <a:lnTo>
                  <a:pt x="14386" y="1246"/>
                </a:lnTo>
                <a:lnTo>
                  <a:pt x="14288" y="1246"/>
                </a:lnTo>
                <a:lnTo>
                  <a:pt x="14215" y="1172"/>
                </a:lnTo>
                <a:lnTo>
                  <a:pt x="14166" y="1099"/>
                </a:lnTo>
                <a:lnTo>
                  <a:pt x="14142" y="1002"/>
                </a:lnTo>
                <a:lnTo>
                  <a:pt x="14166" y="904"/>
                </a:lnTo>
                <a:lnTo>
                  <a:pt x="14215" y="831"/>
                </a:lnTo>
                <a:lnTo>
                  <a:pt x="14288" y="782"/>
                </a:lnTo>
                <a:lnTo>
                  <a:pt x="14386" y="757"/>
                </a:lnTo>
                <a:close/>
                <a:moveTo>
                  <a:pt x="15460" y="0"/>
                </a:moveTo>
                <a:lnTo>
                  <a:pt x="15167" y="25"/>
                </a:lnTo>
                <a:lnTo>
                  <a:pt x="14850" y="49"/>
                </a:lnTo>
                <a:lnTo>
                  <a:pt x="14557" y="122"/>
                </a:lnTo>
                <a:lnTo>
                  <a:pt x="14117" y="244"/>
                </a:lnTo>
                <a:lnTo>
                  <a:pt x="13873" y="318"/>
                </a:lnTo>
                <a:lnTo>
                  <a:pt x="13653" y="415"/>
                </a:lnTo>
                <a:lnTo>
                  <a:pt x="13458" y="537"/>
                </a:lnTo>
                <a:lnTo>
                  <a:pt x="13287" y="660"/>
                </a:lnTo>
                <a:lnTo>
                  <a:pt x="10625" y="3346"/>
                </a:lnTo>
                <a:lnTo>
                  <a:pt x="2858" y="1221"/>
                </a:lnTo>
                <a:lnTo>
                  <a:pt x="2712" y="1197"/>
                </a:lnTo>
                <a:lnTo>
                  <a:pt x="2590" y="1221"/>
                </a:lnTo>
                <a:lnTo>
                  <a:pt x="2467" y="1270"/>
                </a:lnTo>
                <a:lnTo>
                  <a:pt x="2345" y="1343"/>
                </a:lnTo>
                <a:lnTo>
                  <a:pt x="1613" y="2101"/>
                </a:lnTo>
                <a:lnTo>
                  <a:pt x="1539" y="2198"/>
                </a:lnTo>
                <a:lnTo>
                  <a:pt x="1491" y="2296"/>
                </a:lnTo>
                <a:lnTo>
                  <a:pt x="1466" y="2418"/>
                </a:lnTo>
                <a:lnTo>
                  <a:pt x="1466" y="2516"/>
                </a:lnTo>
                <a:lnTo>
                  <a:pt x="1491" y="2613"/>
                </a:lnTo>
                <a:lnTo>
                  <a:pt x="1515" y="2687"/>
                </a:lnTo>
                <a:lnTo>
                  <a:pt x="1613" y="2833"/>
                </a:lnTo>
                <a:lnTo>
                  <a:pt x="1710" y="2907"/>
                </a:lnTo>
                <a:lnTo>
                  <a:pt x="7425" y="6619"/>
                </a:lnTo>
                <a:lnTo>
                  <a:pt x="4177" y="10893"/>
                </a:lnTo>
                <a:lnTo>
                  <a:pt x="929" y="10331"/>
                </a:lnTo>
                <a:lnTo>
                  <a:pt x="831" y="10331"/>
                </a:lnTo>
                <a:lnTo>
                  <a:pt x="709" y="10356"/>
                </a:lnTo>
                <a:lnTo>
                  <a:pt x="611" y="10404"/>
                </a:lnTo>
                <a:lnTo>
                  <a:pt x="514" y="10478"/>
                </a:lnTo>
                <a:lnTo>
                  <a:pt x="147" y="10844"/>
                </a:lnTo>
                <a:lnTo>
                  <a:pt x="74" y="10942"/>
                </a:lnTo>
                <a:lnTo>
                  <a:pt x="25" y="11064"/>
                </a:lnTo>
                <a:lnTo>
                  <a:pt x="1" y="11186"/>
                </a:lnTo>
                <a:lnTo>
                  <a:pt x="1" y="11308"/>
                </a:lnTo>
                <a:lnTo>
                  <a:pt x="50" y="11455"/>
                </a:lnTo>
                <a:lnTo>
                  <a:pt x="147" y="11601"/>
                </a:lnTo>
                <a:lnTo>
                  <a:pt x="245" y="11674"/>
                </a:lnTo>
                <a:lnTo>
                  <a:pt x="3444" y="13457"/>
                </a:lnTo>
                <a:lnTo>
                  <a:pt x="5227" y="16657"/>
                </a:lnTo>
                <a:lnTo>
                  <a:pt x="5301" y="16754"/>
                </a:lnTo>
                <a:lnTo>
                  <a:pt x="5447" y="16852"/>
                </a:lnTo>
                <a:lnTo>
                  <a:pt x="5594" y="16901"/>
                </a:lnTo>
                <a:lnTo>
                  <a:pt x="5716" y="16901"/>
                </a:lnTo>
                <a:lnTo>
                  <a:pt x="5838" y="16877"/>
                </a:lnTo>
                <a:lnTo>
                  <a:pt x="5960" y="16828"/>
                </a:lnTo>
                <a:lnTo>
                  <a:pt x="6058" y="16754"/>
                </a:lnTo>
                <a:lnTo>
                  <a:pt x="6424" y="16388"/>
                </a:lnTo>
                <a:lnTo>
                  <a:pt x="6497" y="16290"/>
                </a:lnTo>
                <a:lnTo>
                  <a:pt x="6546" y="16193"/>
                </a:lnTo>
                <a:lnTo>
                  <a:pt x="6571" y="16071"/>
                </a:lnTo>
                <a:lnTo>
                  <a:pt x="6571" y="15973"/>
                </a:lnTo>
                <a:lnTo>
                  <a:pt x="6009" y="12725"/>
                </a:lnTo>
                <a:lnTo>
                  <a:pt x="10283" y="9476"/>
                </a:lnTo>
                <a:lnTo>
                  <a:pt x="13995" y="15191"/>
                </a:lnTo>
                <a:lnTo>
                  <a:pt x="14068" y="15289"/>
                </a:lnTo>
                <a:lnTo>
                  <a:pt x="14215" y="15387"/>
                </a:lnTo>
                <a:lnTo>
                  <a:pt x="14288" y="15411"/>
                </a:lnTo>
                <a:lnTo>
                  <a:pt x="14386" y="15436"/>
                </a:lnTo>
                <a:lnTo>
                  <a:pt x="14484" y="15436"/>
                </a:lnTo>
                <a:lnTo>
                  <a:pt x="14606" y="15411"/>
                </a:lnTo>
                <a:lnTo>
                  <a:pt x="14703" y="15362"/>
                </a:lnTo>
                <a:lnTo>
                  <a:pt x="14801" y="15289"/>
                </a:lnTo>
                <a:lnTo>
                  <a:pt x="15558" y="14556"/>
                </a:lnTo>
                <a:lnTo>
                  <a:pt x="15631" y="14434"/>
                </a:lnTo>
                <a:lnTo>
                  <a:pt x="15680" y="14312"/>
                </a:lnTo>
                <a:lnTo>
                  <a:pt x="15705" y="14190"/>
                </a:lnTo>
                <a:lnTo>
                  <a:pt x="15680" y="14043"/>
                </a:lnTo>
                <a:lnTo>
                  <a:pt x="13555" y="6277"/>
                </a:lnTo>
                <a:lnTo>
                  <a:pt x="16242" y="3615"/>
                </a:lnTo>
                <a:lnTo>
                  <a:pt x="16364" y="3444"/>
                </a:lnTo>
                <a:lnTo>
                  <a:pt x="16486" y="3248"/>
                </a:lnTo>
                <a:lnTo>
                  <a:pt x="16584" y="3029"/>
                </a:lnTo>
                <a:lnTo>
                  <a:pt x="16657" y="2784"/>
                </a:lnTo>
                <a:lnTo>
                  <a:pt x="16779" y="2345"/>
                </a:lnTo>
                <a:lnTo>
                  <a:pt x="16853" y="2052"/>
                </a:lnTo>
                <a:lnTo>
                  <a:pt x="16877" y="1734"/>
                </a:lnTo>
                <a:lnTo>
                  <a:pt x="16901" y="1441"/>
                </a:lnTo>
                <a:lnTo>
                  <a:pt x="16901" y="1197"/>
                </a:lnTo>
                <a:lnTo>
                  <a:pt x="16901" y="953"/>
                </a:lnTo>
                <a:lnTo>
                  <a:pt x="16853" y="757"/>
                </a:lnTo>
                <a:lnTo>
                  <a:pt x="16779" y="586"/>
                </a:lnTo>
                <a:lnTo>
                  <a:pt x="16706" y="415"/>
                </a:lnTo>
                <a:lnTo>
                  <a:pt x="16608" y="293"/>
                </a:lnTo>
                <a:lnTo>
                  <a:pt x="16486" y="196"/>
                </a:lnTo>
                <a:lnTo>
                  <a:pt x="16315" y="122"/>
                </a:lnTo>
                <a:lnTo>
                  <a:pt x="16144" y="49"/>
                </a:lnTo>
                <a:lnTo>
                  <a:pt x="15949" y="0"/>
                </a:lnTo>
                <a:close/>
              </a:path>
            </a:pathLst>
          </a:custGeom>
          <a:solidFill>
            <a:srgbClr val="00B0F0"/>
          </a:solidFill>
          <a:ln>
            <a:noFill/>
          </a:ln>
        </p:spPr>
        <p:txBody>
          <a:bodyPr spcFirstLastPara="1" wrap="square" lIns="121900" tIns="121900" rIns="121900" bIns="121900" anchor="ctr" anchorCtr="0">
            <a:noAutofit/>
          </a:bodyPr>
          <a:lstStyle/>
          <a:p>
            <a:endParaRPr sz="2400"/>
          </a:p>
        </p:txBody>
      </p:sp>
      <p:grpSp>
        <p:nvGrpSpPr>
          <p:cNvPr id="544" name="Google Shape;544;p39"/>
          <p:cNvGrpSpPr/>
          <p:nvPr/>
        </p:nvGrpSpPr>
        <p:grpSpPr>
          <a:xfrm>
            <a:off x="6533536" y="4702402"/>
            <a:ext cx="376552" cy="389513"/>
            <a:chOff x="6642425" y="4312500"/>
            <a:chExt cx="433550" cy="462825"/>
          </a:xfrm>
          <a:solidFill>
            <a:srgbClr val="00B0F0"/>
          </a:solidFill>
        </p:grpSpPr>
        <p:sp>
          <p:nvSpPr>
            <p:cNvPr id="545" name="Google Shape;545;p39"/>
            <p:cNvSpPr/>
            <p:nvPr/>
          </p:nvSpPr>
          <p:spPr>
            <a:xfrm>
              <a:off x="6642425" y="4687375"/>
              <a:ext cx="433550" cy="39125"/>
            </a:xfrm>
            <a:custGeom>
              <a:avLst/>
              <a:gdLst/>
              <a:ahLst/>
              <a:cxnLst/>
              <a:rect l="l" t="t" r="r" b="b"/>
              <a:pathLst>
                <a:path w="17342" h="1565" extrusionOk="0">
                  <a:moveTo>
                    <a:pt x="489" y="1"/>
                  </a:moveTo>
                  <a:lnTo>
                    <a:pt x="392" y="25"/>
                  </a:lnTo>
                  <a:lnTo>
                    <a:pt x="294" y="50"/>
                  </a:lnTo>
                  <a:lnTo>
                    <a:pt x="221" y="99"/>
                  </a:lnTo>
                  <a:lnTo>
                    <a:pt x="147" y="148"/>
                  </a:lnTo>
                  <a:lnTo>
                    <a:pt x="74" y="221"/>
                  </a:lnTo>
                  <a:lnTo>
                    <a:pt x="25" y="318"/>
                  </a:lnTo>
                  <a:lnTo>
                    <a:pt x="1" y="392"/>
                  </a:lnTo>
                  <a:lnTo>
                    <a:pt x="1" y="489"/>
                  </a:lnTo>
                  <a:lnTo>
                    <a:pt x="1" y="612"/>
                  </a:lnTo>
                  <a:lnTo>
                    <a:pt x="25" y="685"/>
                  </a:lnTo>
                  <a:lnTo>
                    <a:pt x="74" y="783"/>
                  </a:lnTo>
                  <a:lnTo>
                    <a:pt x="147" y="856"/>
                  </a:lnTo>
                  <a:lnTo>
                    <a:pt x="221" y="905"/>
                  </a:lnTo>
                  <a:lnTo>
                    <a:pt x="294" y="953"/>
                  </a:lnTo>
                  <a:lnTo>
                    <a:pt x="392" y="978"/>
                  </a:lnTo>
                  <a:lnTo>
                    <a:pt x="489" y="978"/>
                  </a:lnTo>
                  <a:lnTo>
                    <a:pt x="734" y="1002"/>
                  </a:lnTo>
                  <a:lnTo>
                    <a:pt x="929" y="1051"/>
                  </a:lnTo>
                  <a:lnTo>
                    <a:pt x="1100" y="1124"/>
                  </a:lnTo>
                  <a:lnTo>
                    <a:pt x="1271" y="1222"/>
                  </a:lnTo>
                  <a:lnTo>
                    <a:pt x="1491" y="1344"/>
                  </a:lnTo>
                  <a:lnTo>
                    <a:pt x="1759" y="1466"/>
                  </a:lnTo>
                  <a:lnTo>
                    <a:pt x="1930" y="1515"/>
                  </a:lnTo>
                  <a:lnTo>
                    <a:pt x="2101" y="1540"/>
                  </a:lnTo>
                  <a:lnTo>
                    <a:pt x="2297" y="1564"/>
                  </a:lnTo>
                  <a:lnTo>
                    <a:pt x="2761" y="1564"/>
                  </a:lnTo>
                  <a:lnTo>
                    <a:pt x="2956" y="1540"/>
                  </a:lnTo>
                  <a:lnTo>
                    <a:pt x="3127" y="1515"/>
                  </a:lnTo>
                  <a:lnTo>
                    <a:pt x="3298" y="1466"/>
                  </a:lnTo>
                  <a:lnTo>
                    <a:pt x="3567" y="1344"/>
                  </a:lnTo>
                  <a:lnTo>
                    <a:pt x="3787" y="1222"/>
                  </a:lnTo>
                  <a:lnTo>
                    <a:pt x="3957" y="1124"/>
                  </a:lnTo>
                  <a:lnTo>
                    <a:pt x="4128" y="1051"/>
                  </a:lnTo>
                  <a:lnTo>
                    <a:pt x="4324" y="1002"/>
                  </a:lnTo>
                  <a:lnTo>
                    <a:pt x="4568" y="978"/>
                  </a:lnTo>
                  <a:lnTo>
                    <a:pt x="4837" y="1002"/>
                  </a:lnTo>
                  <a:lnTo>
                    <a:pt x="5032" y="1051"/>
                  </a:lnTo>
                  <a:lnTo>
                    <a:pt x="5179" y="1124"/>
                  </a:lnTo>
                  <a:lnTo>
                    <a:pt x="5350" y="1222"/>
                  </a:lnTo>
                  <a:lnTo>
                    <a:pt x="5594" y="1344"/>
                  </a:lnTo>
                  <a:lnTo>
                    <a:pt x="5862" y="1466"/>
                  </a:lnTo>
                  <a:lnTo>
                    <a:pt x="6009" y="1515"/>
                  </a:lnTo>
                  <a:lnTo>
                    <a:pt x="6204" y="1540"/>
                  </a:lnTo>
                  <a:lnTo>
                    <a:pt x="6400" y="1564"/>
                  </a:lnTo>
                  <a:lnTo>
                    <a:pt x="6839" y="1564"/>
                  </a:lnTo>
                  <a:lnTo>
                    <a:pt x="7059" y="1540"/>
                  </a:lnTo>
                  <a:lnTo>
                    <a:pt x="7230" y="1515"/>
                  </a:lnTo>
                  <a:lnTo>
                    <a:pt x="7401" y="1466"/>
                  </a:lnTo>
                  <a:lnTo>
                    <a:pt x="7670" y="1344"/>
                  </a:lnTo>
                  <a:lnTo>
                    <a:pt x="7890" y="1222"/>
                  </a:lnTo>
                  <a:lnTo>
                    <a:pt x="8061" y="1124"/>
                  </a:lnTo>
                  <a:lnTo>
                    <a:pt x="8231" y="1051"/>
                  </a:lnTo>
                  <a:lnTo>
                    <a:pt x="8427" y="1002"/>
                  </a:lnTo>
                  <a:lnTo>
                    <a:pt x="8671" y="978"/>
                  </a:lnTo>
                  <a:lnTo>
                    <a:pt x="8915" y="1002"/>
                  </a:lnTo>
                  <a:lnTo>
                    <a:pt x="9111" y="1051"/>
                  </a:lnTo>
                  <a:lnTo>
                    <a:pt x="9282" y="1124"/>
                  </a:lnTo>
                  <a:lnTo>
                    <a:pt x="9453" y="1222"/>
                  </a:lnTo>
                  <a:lnTo>
                    <a:pt x="9672" y="1344"/>
                  </a:lnTo>
                  <a:lnTo>
                    <a:pt x="9941" y="1466"/>
                  </a:lnTo>
                  <a:lnTo>
                    <a:pt x="10112" y="1515"/>
                  </a:lnTo>
                  <a:lnTo>
                    <a:pt x="10283" y="1540"/>
                  </a:lnTo>
                  <a:lnTo>
                    <a:pt x="10478" y="1564"/>
                  </a:lnTo>
                  <a:lnTo>
                    <a:pt x="10942" y="1564"/>
                  </a:lnTo>
                  <a:lnTo>
                    <a:pt x="11138" y="1540"/>
                  </a:lnTo>
                  <a:lnTo>
                    <a:pt x="11333" y="1515"/>
                  </a:lnTo>
                  <a:lnTo>
                    <a:pt x="11480" y="1466"/>
                  </a:lnTo>
                  <a:lnTo>
                    <a:pt x="11748" y="1344"/>
                  </a:lnTo>
                  <a:lnTo>
                    <a:pt x="11993" y="1222"/>
                  </a:lnTo>
                  <a:lnTo>
                    <a:pt x="12139" y="1124"/>
                  </a:lnTo>
                  <a:lnTo>
                    <a:pt x="12310" y="1051"/>
                  </a:lnTo>
                  <a:lnTo>
                    <a:pt x="12506" y="1002"/>
                  </a:lnTo>
                  <a:lnTo>
                    <a:pt x="12774" y="978"/>
                  </a:lnTo>
                  <a:lnTo>
                    <a:pt x="13018" y="1002"/>
                  </a:lnTo>
                  <a:lnTo>
                    <a:pt x="13214" y="1051"/>
                  </a:lnTo>
                  <a:lnTo>
                    <a:pt x="13385" y="1124"/>
                  </a:lnTo>
                  <a:lnTo>
                    <a:pt x="13556" y="1222"/>
                  </a:lnTo>
                  <a:lnTo>
                    <a:pt x="13776" y="1344"/>
                  </a:lnTo>
                  <a:lnTo>
                    <a:pt x="14044" y="1466"/>
                  </a:lnTo>
                  <a:lnTo>
                    <a:pt x="14215" y="1515"/>
                  </a:lnTo>
                  <a:lnTo>
                    <a:pt x="14386" y="1540"/>
                  </a:lnTo>
                  <a:lnTo>
                    <a:pt x="14581" y="1564"/>
                  </a:lnTo>
                  <a:lnTo>
                    <a:pt x="15046" y="1564"/>
                  </a:lnTo>
                  <a:lnTo>
                    <a:pt x="15241" y="1540"/>
                  </a:lnTo>
                  <a:lnTo>
                    <a:pt x="15412" y="1515"/>
                  </a:lnTo>
                  <a:lnTo>
                    <a:pt x="15583" y="1466"/>
                  </a:lnTo>
                  <a:lnTo>
                    <a:pt x="15851" y="1344"/>
                  </a:lnTo>
                  <a:lnTo>
                    <a:pt x="16071" y="1222"/>
                  </a:lnTo>
                  <a:lnTo>
                    <a:pt x="16242" y="1124"/>
                  </a:lnTo>
                  <a:lnTo>
                    <a:pt x="16413" y="1051"/>
                  </a:lnTo>
                  <a:lnTo>
                    <a:pt x="16609" y="1002"/>
                  </a:lnTo>
                  <a:lnTo>
                    <a:pt x="16853" y="978"/>
                  </a:lnTo>
                  <a:lnTo>
                    <a:pt x="16951" y="978"/>
                  </a:lnTo>
                  <a:lnTo>
                    <a:pt x="17048" y="953"/>
                  </a:lnTo>
                  <a:lnTo>
                    <a:pt x="17121" y="905"/>
                  </a:lnTo>
                  <a:lnTo>
                    <a:pt x="17195" y="856"/>
                  </a:lnTo>
                  <a:lnTo>
                    <a:pt x="17268" y="783"/>
                  </a:lnTo>
                  <a:lnTo>
                    <a:pt x="17317" y="685"/>
                  </a:lnTo>
                  <a:lnTo>
                    <a:pt x="17341" y="612"/>
                  </a:lnTo>
                  <a:lnTo>
                    <a:pt x="17341" y="489"/>
                  </a:lnTo>
                  <a:lnTo>
                    <a:pt x="17341" y="392"/>
                  </a:lnTo>
                  <a:lnTo>
                    <a:pt x="17317" y="318"/>
                  </a:lnTo>
                  <a:lnTo>
                    <a:pt x="17268" y="221"/>
                  </a:lnTo>
                  <a:lnTo>
                    <a:pt x="17195" y="148"/>
                  </a:lnTo>
                  <a:lnTo>
                    <a:pt x="17121" y="99"/>
                  </a:lnTo>
                  <a:lnTo>
                    <a:pt x="17048" y="50"/>
                  </a:lnTo>
                  <a:lnTo>
                    <a:pt x="16951" y="25"/>
                  </a:lnTo>
                  <a:lnTo>
                    <a:pt x="16853" y="1"/>
                  </a:lnTo>
                  <a:lnTo>
                    <a:pt x="16633" y="25"/>
                  </a:lnTo>
                  <a:lnTo>
                    <a:pt x="16438" y="50"/>
                  </a:lnTo>
                  <a:lnTo>
                    <a:pt x="16242" y="74"/>
                  </a:lnTo>
                  <a:lnTo>
                    <a:pt x="16096" y="123"/>
                  </a:lnTo>
                  <a:lnTo>
                    <a:pt x="15827" y="245"/>
                  </a:lnTo>
                  <a:lnTo>
                    <a:pt x="15583" y="367"/>
                  </a:lnTo>
                  <a:lnTo>
                    <a:pt x="15436" y="465"/>
                  </a:lnTo>
                  <a:lnTo>
                    <a:pt x="15265" y="538"/>
                  </a:lnTo>
                  <a:lnTo>
                    <a:pt x="15070" y="587"/>
                  </a:lnTo>
                  <a:lnTo>
                    <a:pt x="14557" y="587"/>
                  </a:lnTo>
                  <a:lnTo>
                    <a:pt x="14362" y="538"/>
                  </a:lnTo>
                  <a:lnTo>
                    <a:pt x="14191" y="465"/>
                  </a:lnTo>
                  <a:lnTo>
                    <a:pt x="14020" y="367"/>
                  </a:lnTo>
                  <a:lnTo>
                    <a:pt x="13800" y="245"/>
                  </a:lnTo>
                  <a:lnTo>
                    <a:pt x="13531" y="123"/>
                  </a:lnTo>
                  <a:lnTo>
                    <a:pt x="13385" y="74"/>
                  </a:lnTo>
                  <a:lnTo>
                    <a:pt x="13189" y="50"/>
                  </a:lnTo>
                  <a:lnTo>
                    <a:pt x="12994" y="25"/>
                  </a:lnTo>
                  <a:lnTo>
                    <a:pt x="12774" y="1"/>
                  </a:lnTo>
                  <a:lnTo>
                    <a:pt x="12530" y="25"/>
                  </a:lnTo>
                  <a:lnTo>
                    <a:pt x="12335" y="50"/>
                  </a:lnTo>
                  <a:lnTo>
                    <a:pt x="12164" y="74"/>
                  </a:lnTo>
                  <a:lnTo>
                    <a:pt x="11993" y="123"/>
                  </a:lnTo>
                  <a:lnTo>
                    <a:pt x="11724" y="245"/>
                  </a:lnTo>
                  <a:lnTo>
                    <a:pt x="11504" y="367"/>
                  </a:lnTo>
                  <a:lnTo>
                    <a:pt x="11333" y="465"/>
                  </a:lnTo>
                  <a:lnTo>
                    <a:pt x="11162" y="538"/>
                  </a:lnTo>
                  <a:lnTo>
                    <a:pt x="10967" y="587"/>
                  </a:lnTo>
                  <a:lnTo>
                    <a:pt x="10478" y="587"/>
                  </a:lnTo>
                  <a:lnTo>
                    <a:pt x="10283" y="538"/>
                  </a:lnTo>
                  <a:lnTo>
                    <a:pt x="10112" y="465"/>
                  </a:lnTo>
                  <a:lnTo>
                    <a:pt x="9941" y="367"/>
                  </a:lnTo>
                  <a:lnTo>
                    <a:pt x="9721" y="245"/>
                  </a:lnTo>
                  <a:lnTo>
                    <a:pt x="9428" y="123"/>
                  </a:lnTo>
                  <a:lnTo>
                    <a:pt x="9282" y="74"/>
                  </a:lnTo>
                  <a:lnTo>
                    <a:pt x="9111" y="50"/>
                  </a:lnTo>
                  <a:lnTo>
                    <a:pt x="8891" y="25"/>
                  </a:lnTo>
                  <a:lnTo>
                    <a:pt x="8671" y="1"/>
                  </a:lnTo>
                  <a:lnTo>
                    <a:pt x="8451" y="25"/>
                  </a:lnTo>
                  <a:lnTo>
                    <a:pt x="8231" y="50"/>
                  </a:lnTo>
                  <a:lnTo>
                    <a:pt x="8061" y="74"/>
                  </a:lnTo>
                  <a:lnTo>
                    <a:pt x="7890" y="123"/>
                  </a:lnTo>
                  <a:lnTo>
                    <a:pt x="7621" y="245"/>
                  </a:lnTo>
                  <a:lnTo>
                    <a:pt x="7401" y="367"/>
                  </a:lnTo>
                  <a:lnTo>
                    <a:pt x="7230" y="465"/>
                  </a:lnTo>
                  <a:lnTo>
                    <a:pt x="7059" y="538"/>
                  </a:lnTo>
                  <a:lnTo>
                    <a:pt x="6864" y="587"/>
                  </a:lnTo>
                  <a:lnTo>
                    <a:pt x="6375" y="587"/>
                  </a:lnTo>
                  <a:lnTo>
                    <a:pt x="6180" y="538"/>
                  </a:lnTo>
                  <a:lnTo>
                    <a:pt x="6009" y="465"/>
                  </a:lnTo>
                  <a:lnTo>
                    <a:pt x="5838" y="367"/>
                  </a:lnTo>
                  <a:lnTo>
                    <a:pt x="5618" y="245"/>
                  </a:lnTo>
                  <a:lnTo>
                    <a:pt x="5350" y="123"/>
                  </a:lnTo>
                  <a:lnTo>
                    <a:pt x="5179" y="74"/>
                  </a:lnTo>
                  <a:lnTo>
                    <a:pt x="5008" y="50"/>
                  </a:lnTo>
                  <a:lnTo>
                    <a:pt x="4812" y="25"/>
                  </a:lnTo>
                  <a:lnTo>
                    <a:pt x="4568" y="1"/>
                  </a:lnTo>
                  <a:lnTo>
                    <a:pt x="4348" y="25"/>
                  </a:lnTo>
                  <a:lnTo>
                    <a:pt x="4153" y="50"/>
                  </a:lnTo>
                  <a:lnTo>
                    <a:pt x="3957" y="74"/>
                  </a:lnTo>
                  <a:lnTo>
                    <a:pt x="3811" y="123"/>
                  </a:lnTo>
                  <a:lnTo>
                    <a:pt x="3542" y="245"/>
                  </a:lnTo>
                  <a:lnTo>
                    <a:pt x="3298" y="367"/>
                  </a:lnTo>
                  <a:lnTo>
                    <a:pt x="3152" y="465"/>
                  </a:lnTo>
                  <a:lnTo>
                    <a:pt x="2981" y="538"/>
                  </a:lnTo>
                  <a:lnTo>
                    <a:pt x="2785" y="587"/>
                  </a:lnTo>
                  <a:lnTo>
                    <a:pt x="2272" y="587"/>
                  </a:lnTo>
                  <a:lnTo>
                    <a:pt x="2077" y="538"/>
                  </a:lnTo>
                  <a:lnTo>
                    <a:pt x="1906" y="465"/>
                  </a:lnTo>
                  <a:lnTo>
                    <a:pt x="1759" y="367"/>
                  </a:lnTo>
                  <a:lnTo>
                    <a:pt x="1515" y="245"/>
                  </a:lnTo>
                  <a:lnTo>
                    <a:pt x="1247" y="123"/>
                  </a:lnTo>
                  <a:lnTo>
                    <a:pt x="1100" y="74"/>
                  </a:lnTo>
                  <a:lnTo>
                    <a:pt x="905" y="50"/>
                  </a:lnTo>
                  <a:lnTo>
                    <a:pt x="709" y="25"/>
                  </a:lnTo>
                  <a:lnTo>
                    <a:pt x="489" y="1"/>
                  </a:lnTo>
                  <a:close/>
                </a:path>
              </a:pathLst>
            </a:custGeom>
            <a:grpFill/>
            <a:ln>
              <a:noFill/>
            </a:ln>
          </p:spPr>
          <p:txBody>
            <a:bodyPr spcFirstLastPara="1" wrap="square" lIns="121900" tIns="121900" rIns="121900" bIns="121900" anchor="ctr" anchorCtr="0">
              <a:noAutofit/>
            </a:bodyPr>
            <a:lstStyle/>
            <a:p>
              <a:endParaRPr sz="2400"/>
            </a:p>
          </p:txBody>
        </p:sp>
        <p:sp>
          <p:nvSpPr>
            <p:cNvPr id="546" name="Google Shape;546;p39"/>
            <p:cNvSpPr/>
            <p:nvPr/>
          </p:nvSpPr>
          <p:spPr>
            <a:xfrm>
              <a:off x="6642425" y="4736225"/>
              <a:ext cx="433550" cy="39100"/>
            </a:xfrm>
            <a:custGeom>
              <a:avLst/>
              <a:gdLst/>
              <a:ahLst/>
              <a:cxnLst/>
              <a:rect l="l" t="t" r="r" b="b"/>
              <a:pathLst>
                <a:path w="17342" h="1564" extrusionOk="0">
                  <a:moveTo>
                    <a:pt x="489" y="1"/>
                  </a:moveTo>
                  <a:lnTo>
                    <a:pt x="392" y="25"/>
                  </a:lnTo>
                  <a:lnTo>
                    <a:pt x="294" y="50"/>
                  </a:lnTo>
                  <a:lnTo>
                    <a:pt x="221" y="99"/>
                  </a:lnTo>
                  <a:lnTo>
                    <a:pt x="147" y="147"/>
                  </a:lnTo>
                  <a:lnTo>
                    <a:pt x="74" y="221"/>
                  </a:lnTo>
                  <a:lnTo>
                    <a:pt x="25" y="318"/>
                  </a:lnTo>
                  <a:lnTo>
                    <a:pt x="1" y="392"/>
                  </a:lnTo>
                  <a:lnTo>
                    <a:pt x="1" y="489"/>
                  </a:lnTo>
                  <a:lnTo>
                    <a:pt x="1" y="611"/>
                  </a:lnTo>
                  <a:lnTo>
                    <a:pt x="25" y="685"/>
                  </a:lnTo>
                  <a:lnTo>
                    <a:pt x="74" y="782"/>
                  </a:lnTo>
                  <a:lnTo>
                    <a:pt x="147" y="856"/>
                  </a:lnTo>
                  <a:lnTo>
                    <a:pt x="221" y="904"/>
                  </a:lnTo>
                  <a:lnTo>
                    <a:pt x="294" y="953"/>
                  </a:lnTo>
                  <a:lnTo>
                    <a:pt x="392" y="978"/>
                  </a:lnTo>
                  <a:lnTo>
                    <a:pt x="489" y="978"/>
                  </a:lnTo>
                  <a:lnTo>
                    <a:pt x="734" y="1002"/>
                  </a:lnTo>
                  <a:lnTo>
                    <a:pt x="929" y="1051"/>
                  </a:lnTo>
                  <a:lnTo>
                    <a:pt x="1100" y="1124"/>
                  </a:lnTo>
                  <a:lnTo>
                    <a:pt x="1271" y="1222"/>
                  </a:lnTo>
                  <a:lnTo>
                    <a:pt x="1491" y="1344"/>
                  </a:lnTo>
                  <a:lnTo>
                    <a:pt x="1759" y="1466"/>
                  </a:lnTo>
                  <a:lnTo>
                    <a:pt x="1930" y="1515"/>
                  </a:lnTo>
                  <a:lnTo>
                    <a:pt x="2101" y="1539"/>
                  </a:lnTo>
                  <a:lnTo>
                    <a:pt x="2297" y="1564"/>
                  </a:lnTo>
                  <a:lnTo>
                    <a:pt x="2761" y="1564"/>
                  </a:lnTo>
                  <a:lnTo>
                    <a:pt x="2956" y="1539"/>
                  </a:lnTo>
                  <a:lnTo>
                    <a:pt x="3127" y="1515"/>
                  </a:lnTo>
                  <a:lnTo>
                    <a:pt x="3298" y="1466"/>
                  </a:lnTo>
                  <a:lnTo>
                    <a:pt x="3567" y="1344"/>
                  </a:lnTo>
                  <a:lnTo>
                    <a:pt x="3787" y="1222"/>
                  </a:lnTo>
                  <a:lnTo>
                    <a:pt x="3957" y="1124"/>
                  </a:lnTo>
                  <a:lnTo>
                    <a:pt x="4128" y="1051"/>
                  </a:lnTo>
                  <a:lnTo>
                    <a:pt x="4324" y="1002"/>
                  </a:lnTo>
                  <a:lnTo>
                    <a:pt x="4568" y="978"/>
                  </a:lnTo>
                  <a:lnTo>
                    <a:pt x="4837" y="1002"/>
                  </a:lnTo>
                  <a:lnTo>
                    <a:pt x="5032" y="1051"/>
                  </a:lnTo>
                  <a:lnTo>
                    <a:pt x="5179" y="1124"/>
                  </a:lnTo>
                  <a:lnTo>
                    <a:pt x="5350" y="1222"/>
                  </a:lnTo>
                  <a:lnTo>
                    <a:pt x="5594" y="1344"/>
                  </a:lnTo>
                  <a:lnTo>
                    <a:pt x="5862" y="1466"/>
                  </a:lnTo>
                  <a:lnTo>
                    <a:pt x="6009" y="1515"/>
                  </a:lnTo>
                  <a:lnTo>
                    <a:pt x="6204" y="1539"/>
                  </a:lnTo>
                  <a:lnTo>
                    <a:pt x="6400" y="1564"/>
                  </a:lnTo>
                  <a:lnTo>
                    <a:pt x="6839" y="1564"/>
                  </a:lnTo>
                  <a:lnTo>
                    <a:pt x="7059" y="1539"/>
                  </a:lnTo>
                  <a:lnTo>
                    <a:pt x="7230" y="1515"/>
                  </a:lnTo>
                  <a:lnTo>
                    <a:pt x="7401" y="1466"/>
                  </a:lnTo>
                  <a:lnTo>
                    <a:pt x="7670" y="1344"/>
                  </a:lnTo>
                  <a:lnTo>
                    <a:pt x="7890" y="1222"/>
                  </a:lnTo>
                  <a:lnTo>
                    <a:pt x="8061" y="1124"/>
                  </a:lnTo>
                  <a:lnTo>
                    <a:pt x="8231" y="1051"/>
                  </a:lnTo>
                  <a:lnTo>
                    <a:pt x="8427" y="1002"/>
                  </a:lnTo>
                  <a:lnTo>
                    <a:pt x="8671" y="978"/>
                  </a:lnTo>
                  <a:lnTo>
                    <a:pt x="8915" y="1002"/>
                  </a:lnTo>
                  <a:lnTo>
                    <a:pt x="9111" y="1051"/>
                  </a:lnTo>
                  <a:lnTo>
                    <a:pt x="9282" y="1124"/>
                  </a:lnTo>
                  <a:lnTo>
                    <a:pt x="9453" y="1222"/>
                  </a:lnTo>
                  <a:lnTo>
                    <a:pt x="9672" y="1344"/>
                  </a:lnTo>
                  <a:lnTo>
                    <a:pt x="9941" y="1466"/>
                  </a:lnTo>
                  <a:lnTo>
                    <a:pt x="10112" y="1515"/>
                  </a:lnTo>
                  <a:lnTo>
                    <a:pt x="10283" y="1539"/>
                  </a:lnTo>
                  <a:lnTo>
                    <a:pt x="10478" y="1564"/>
                  </a:lnTo>
                  <a:lnTo>
                    <a:pt x="10942" y="1564"/>
                  </a:lnTo>
                  <a:lnTo>
                    <a:pt x="11138" y="1539"/>
                  </a:lnTo>
                  <a:lnTo>
                    <a:pt x="11333" y="1515"/>
                  </a:lnTo>
                  <a:lnTo>
                    <a:pt x="11480" y="1466"/>
                  </a:lnTo>
                  <a:lnTo>
                    <a:pt x="11748" y="1344"/>
                  </a:lnTo>
                  <a:lnTo>
                    <a:pt x="11993" y="1222"/>
                  </a:lnTo>
                  <a:lnTo>
                    <a:pt x="12139" y="1124"/>
                  </a:lnTo>
                  <a:lnTo>
                    <a:pt x="12310" y="1051"/>
                  </a:lnTo>
                  <a:lnTo>
                    <a:pt x="12506" y="1002"/>
                  </a:lnTo>
                  <a:lnTo>
                    <a:pt x="12774" y="978"/>
                  </a:lnTo>
                  <a:lnTo>
                    <a:pt x="13018" y="1002"/>
                  </a:lnTo>
                  <a:lnTo>
                    <a:pt x="13214" y="1051"/>
                  </a:lnTo>
                  <a:lnTo>
                    <a:pt x="13385" y="1124"/>
                  </a:lnTo>
                  <a:lnTo>
                    <a:pt x="13556" y="1222"/>
                  </a:lnTo>
                  <a:lnTo>
                    <a:pt x="13776" y="1344"/>
                  </a:lnTo>
                  <a:lnTo>
                    <a:pt x="14044" y="1466"/>
                  </a:lnTo>
                  <a:lnTo>
                    <a:pt x="14215" y="1515"/>
                  </a:lnTo>
                  <a:lnTo>
                    <a:pt x="14386" y="1539"/>
                  </a:lnTo>
                  <a:lnTo>
                    <a:pt x="14581" y="1564"/>
                  </a:lnTo>
                  <a:lnTo>
                    <a:pt x="15046" y="1564"/>
                  </a:lnTo>
                  <a:lnTo>
                    <a:pt x="15241" y="1539"/>
                  </a:lnTo>
                  <a:lnTo>
                    <a:pt x="15412" y="1515"/>
                  </a:lnTo>
                  <a:lnTo>
                    <a:pt x="15583" y="1466"/>
                  </a:lnTo>
                  <a:lnTo>
                    <a:pt x="15851" y="1344"/>
                  </a:lnTo>
                  <a:lnTo>
                    <a:pt x="16071" y="1222"/>
                  </a:lnTo>
                  <a:lnTo>
                    <a:pt x="16242" y="1124"/>
                  </a:lnTo>
                  <a:lnTo>
                    <a:pt x="16413" y="1051"/>
                  </a:lnTo>
                  <a:lnTo>
                    <a:pt x="16609" y="1002"/>
                  </a:lnTo>
                  <a:lnTo>
                    <a:pt x="16853" y="978"/>
                  </a:lnTo>
                  <a:lnTo>
                    <a:pt x="16951" y="978"/>
                  </a:lnTo>
                  <a:lnTo>
                    <a:pt x="17048" y="953"/>
                  </a:lnTo>
                  <a:lnTo>
                    <a:pt x="17121" y="904"/>
                  </a:lnTo>
                  <a:lnTo>
                    <a:pt x="17195" y="856"/>
                  </a:lnTo>
                  <a:lnTo>
                    <a:pt x="17268" y="782"/>
                  </a:lnTo>
                  <a:lnTo>
                    <a:pt x="17317" y="685"/>
                  </a:lnTo>
                  <a:lnTo>
                    <a:pt x="17341" y="611"/>
                  </a:lnTo>
                  <a:lnTo>
                    <a:pt x="17341" y="489"/>
                  </a:lnTo>
                  <a:lnTo>
                    <a:pt x="17341" y="392"/>
                  </a:lnTo>
                  <a:lnTo>
                    <a:pt x="17317" y="318"/>
                  </a:lnTo>
                  <a:lnTo>
                    <a:pt x="17268" y="221"/>
                  </a:lnTo>
                  <a:lnTo>
                    <a:pt x="17195" y="147"/>
                  </a:lnTo>
                  <a:lnTo>
                    <a:pt x="17121" y="99"/>
                  </a:lnTo>
                  <a:lnTo>
                    <a:pt x="17048" y="50"/>
                  </a:lnTo>
                  <a:lnTo>
                    <a:pt x="16951" y="25"/>
                  </a:lnTo>
                  <a:lnTo>
                    <a:pt x="16853" y="1"/>
                  </a:lnTo>
                  <a:lnTo>
                    <a:pt x="16633" y="25"/>
                  </a:lnTo>
                  <a:lnTo>
                    <a:pt x="16438" y="50"/>
                  </a:lnTo>
                  <a:lnTo>
                    <a:pt x="16242" y="74"/>
                  </a:lnTo>
                  <a:lnTo>
                    <a:pt x="16096" y="123"/>
                  </a:lnTo>
                  <a:lnTo>
                    <a:pt x="15827" y="245"/>
                  </a:lnTo>
                  <a:lnTo>
                    <a:pt x="15583" y="367"/>
                  </a:lnTo>
                  <a:lnTo>
                    <a:pt x="15436" y="465"/>
                  </a:lnTo>
                  <a:lnTo>
                    <a:pt x="15265" y="538"/>
                  </a:lnTo>
                  <a:lnTo>
                    <a:pt x="15070" y="587"/>
                  </a:lnTo>
                  <a:lnTo>
                    <a:pt x="14557" y="587"/>
                  </a:lnTo>
                  <a:lnTo>
                    <a:pt x="14362" y="538"/>
                  </a:lnTo>
                  <a:lnTo>
                    <a:pt x="14191" y="465"/>
                  </a:lnTo>
                  <a:lnTo>
                    <a:pt x="14020" y="367"/>
                  </a:lnTo>
                  <a:lnTo>
                    <a:pt x="13800" y="245"/>
                  </a:lnTo>
                  <a:lnTo>
                    <a:pt x="13531" y="123"/>
                  </a:lnTo>
                  <a:lnTo>
                    <a:pt x="13385" y="74"/>
                  </a:lnTo>
                  <a:lnTo>
                    <a:pt x="13189" y="50"/>
                  </a:lnTo>
                  <a:lnTo>
                    <a:pt x="12994" y="25"/>
                  </a:lnTo>
                  <a:lnTo>
                    <a:pt x="12774" y="1"/>
                  </a:lnTo>
                  <a:lnTo>
                    <a:pt x="12530" y="25"/>
                  </a:lnTo>
                  <a:lnTo>
                    <a:pt x="12335" y="50"/>
                  </a:lnTo>
                  <a:lnTo>
                    <a:pt x="12164" y="74"/>
                  </a:lnTo>
                  <a:lnTo>
                    <a:pt x="11993" y="123"/>
                  </a:lnTo>
                  <a:lnTo>
                    <a:pt x="11724" y="245"/>
                  </a:lnTo>
                  <a:lnTo>
                    <a:pt x="11504" y="367"/>
                  </a:lnTo>
                  <a:lnTo>
                    <a:pt x="11333" y="465"/>
                  </a:lnTo>
                  <a:lnTo>
                    <a:pt x="11162" y="538"/>
                  </a:lnTo>
                  <a:lnTo>
                    <a:pt x="10967" y="587"/>
                  </a:lnTo>
                  <a:lnTo>
                    <a:pt x="10478" y="587"/>
                  </a:lnTo>
                  <a:lnTo>
                    <a:pt x="10283" y="538"/>
                  </a:lnTo>
                  <a:lnTo>
                    <a:pt x="10112" y="465"/>
                  </a:lnTo>
                  <a:lnTo>
                    <a:pt x="9941" y="367"/>
                  </a:lnTo>
                  <a:lnTo>
                    <a:pt x="9721" y="245"/>
                  </a:lnTo>
                  <a:lnTo>
                    <a:pt x="9428" y="123"/>
                  </a:lnTo>
                  <a:lnTo>
                    <a:pt x="9282" y="74"/>
                  </a:lnTo>
                  <a:lnTo>
                    <a:pt x="9111" y="50"/>
                  </a:lnTo>
                  <a:lnTo>
                    <a:pt x="8891" y="25"/>
                  </a:lnTo>
                  <a:lnTo>
                    <a:pt x="8671" y="1"/>
                  </a:lnTo>
                  <a:lnTo>
                    <a:pt x="8451" y="25"/>
                  </a:lnTo>
                  <a:lnTo>
                    <a:pt x="8231" y="50"/>
                  </a:lnTo>
                  <a:lnTo>
                    <a:pt x="8061" y="74"/>
                  </a:lnTo>
                  <a:lnTo>
                    <a:pt x="7890" y="123"/>
                  </a:lnTo>
                  <a:lnTo>
                    <a:pt x="7621" y="245"/>
                  </a:lnTo>
                  <a:lnTo>
                    <a:pt x="7401" y="367"/>
                  </a:lnTo>
                  <a:lnTo>
                    <a:pt x="7230" y="465"/>
                  </a:lnTo>
                  <a:lnTo>
                    <a:pt x="7059" y="538"/>
                  </a:lnTo>
                  <a:lnTo>
                    <a:pt x="6864" y="587"/>
                  </a:lnTo>
                  <a:lnTo>
                    <a:pt x="6375" y="587"/>
                  </a:lnTo>
                  <a:lnTo>
                    <a:pt x="6180" y="538"/>
                  </a:lnTo>
                  <a:lnTo>
                    <a:pt x="6009" y="465"/>
                  </a:lnTo>
                  <a:lnTo>
                    <a:pt x="5838" y="367"/>
                  </a:lnTo>
                  <a:lnTo>
                    <a:pt x="5618" y="245"/>
                  </a:lnTo>
                  <a:lnTo>
                    <a:pt x="5350" y="123"/>
                  </a:lnTo>
                  <a:lnTo>
                    <a:pt x="5179" y="74"/>
                  </a:lnTo>
                  <a:lnTo>
                    <a:pt x="5008" y="50"/>
                  </a:lnTo>
                  <a:lnTo>
                    <a:pt x="4812" y="25"/>
                  </a:lnTo>
                  <a:lnTo>
                    <a:pt x="4568" y="1"/>
                  </a:lnTo>
                  <a:lnTo>
                    <a:pt x="4348" y="25"/>
                  </a:lnTo>
                  <a:lnTo>
                    <a:pt x="4153" y="50"/>
                  </a:lnTo>
                  <a:lnTo>
                    <a:pt x="3957" y="74"/>
                  </a:lnTo>
                  <a:lnTo>
                    <a:pt x="3811" y="123"/>
                  </a:lnTo>
                  <a:lnTo>
                    <a:pt x="3542" y="245"/>
                  </a:lnTo>
                  <a:lnTo>
                    <a:pt x="3298" y="367"/>
                  </a:lnTo>
                  <a:lnTo>
                    <a:pt x="3152" y="465"/>
                  </a:lnTo>
                  <a:lnTo>
                    <a:pt x="2981" y="538"/>
                  </a:lnTo>
                  <a:lnTo>
                    <a:pt x="2785" y="587"/>
                  </a:lnTo>
                  <a:lnTo>
                    <a:pt x="2272" y="587"/>
                  </a:lnTo>
                  <a:lnTo>
                    <a:pt x="2077" y="538"/>
                  </a:lnTo>
                  <a:lnTo>
                    <a:pt x="1906" y="465"/>
                  </a:lnTo>
                  <a:lnTo>
                    <a:pt x="1759" y="367"/>
                  </a:lnTo>
                  <a:lnTo>
                    <a:pt x="1515" y="245"/>
                  </a:lnTo>
                  <a:lnTo>
                    <a:pt x="1247" y="123"/>
                  </a:lnTo>
                  <a:lnTo>
                    <a:pt x="1100" y="74"/>
                  </a:lnTo>
                  <a:lnTo>
                    <a:pt x="905" y="50"/>
                  </a:lnTo>
                  <a:lnTo>
                    <a:pt x="709" y="25"/>
                  </a:lnTo>
                  <a:lnTo>
                    <a:pt x="489" y="1"/>
                  </a:lnTo>
                  <a:close/>
                </a:path>
              </a:pathLst>
            </a:custGeom>
            <a:grpFill/>
            <a:ln>
              <a:noFill/>
            </a:ln>
          </p:spPr>
          <p:txBody>
            <a:bodyPr spcFirstLastPara="1" wrap="square" lIns="121900" tIns="121900" rIns="121900" bIns="121900" anchor="ctr" anchorCtr="0">
              <a:noAutofit/>
            </a:bodyPr>
            <a:lstStyle/>
            <a:p>
              <a:endParaRPr sz="2400"/>
            </a:p>
          </p:txBody>
        </p:sp>
        <p:sp>
          <p:nvSpPr>
            <p:cNvPr id="547" name="Google Shape;547;p39"/>
            <p:cNvSpPr/>
            <p:nvPr/>
          </p:nvSpPr>
          <p:spPr>
            <a:xfrm>
              <a:off x="6684575" y="4312500"/>
              <a:ext cx="349875" cy="377350"/>
            </a:xfrm>
            <a:custGeom>
              <a:avLst/>
              <a:gdLst/>
              <a:ahLst/>
              <a:cxnLst/>
              <a:rect l="l" t="t" r="r" b="b"/>
              <a:pathLst>
                <a:path w="13995" h="15094" extrusionOk="0">
                  <a:moveTo>
                    <a:pt x="5691" y="5740"/>
                  </a:moveTo>
                  <a:lnTo>
                    <a:pt x="5764" y="5764"/>
                  </a:lnTo>
                  <a:lnTo>
                    <a:pt x="5813" y="5837"/>
                  </a:lnTo>
                  <a:lnTo>
                    <a:pt x="5862" y="5886"/>
                  </a:lnTo>
                  <a:lnTo>
                    <a:pt x="5935" y="6082"/>
                  </a:lnTo>
                  <a:lnTo>
                    <a:pt x="5959" y="6301"/>
                  </a:lnTo>
                  <a:lnTo>
                    <a:pt x="5935" y="6521"/>
                  </a:lnTo>
                  <a:lnTo>
                    <a:pt x="5862" y="6692"/>
                  </a:lnTo>
                  <a:lnTo>
                    <a:pt x="5813" y="6765"/>
                  </a:lnTo>
                  <a:lnTo>
                    <a:pt x="5764" y="6814"/>
                  </a:lnTo>
                  <a:lnTo>
                    <a:pt x="5691" y="6839"/>
                  </a:lnTo>
                  <a:lnTo>
                    <a:pt x="5642" y="6863"/>
                  </a:lnTo>
                  <a:lnTo>
                    <a:pt x="5569" y="6839"/>
                  </a:lnTo>
                  <a:lnTo>
                    <a:pt x="5520" y="6814"/>
                  </a:lnTo>
                  <a:lnTo>
                    <a:pt x="5446" y="6765"/>
                  </a:lnTo>
                  <a:lnTo>
                    <a:pt x="5398" y="6692"/>
                  </a:lnTo>
                  <a:lnTo>
                    <a:pt x="5349" y="6521"/>
                  </a:lnTo>
                  <a:lnTo>
                    <a:pt x="5324" y="6301"/>
                  </a:lnTo>
                  <a:lnTo>
                    <a:pt x="5349" y="6082"/>
                  </a:lnTo>
                  <a:lnTo>
                    <a:pt x="5398" y="5886"/>
                  </a:lnTo>
                  <a:lnTo>
                    <a:pt x="5446" y="5837"/>
                  </a:lnTo>
                  <a:lnTo>
                    <a:pt x="5520" y="5764"/>
                  </a:lnTo>
                  <a:lnTo>
                    <a:pt x="5569" y="5740"/>
                  </a:lnTo>
                  <a:close/>
                  <a:moveTo>
                    <a:pt x="8402" y="5740"/>
                  </a:moveTo>
                  <a:lnTo>
                    <a:pt x="8475" y="5764"/>
                  </a:lnTo>
                  <a:lnTo>
                    <a:pt x="8524" y="5837"/>
                  </a:lnTo>
                  <a:lnTo>
                    <a:pt x="8573" y="5886"/>
                  </a:lnTo>
                  <a:lnTo>
                    <a:pt x="8621" y="6082"/>
                  </a:lnTo>
                  <a:lnTo>
                    <a:pt x="8646" y="6301"/>
                  </a:lnTo>
                  <a:lnTo>
                    <a:pt x="8621" y="6521"/>
                  </a:lnTo>
                  <a:lnTo>
                    <a:pt x="8573" y="6692"/>
                  </a:lnTo>
                  <a:lnTo>
                    <a:pt x="8524" y="6765"/>
                  </a:lnTo>
                  <a:lnTo>
                    <a:pt x="8475" y="6814"/>
                  </a:lnTo>
                  <a:lnTo>
                    <a:pt x="8402" y="6839"/>
                  </a:lnTo>
                  <a:lnTo>
                    <a:pt x="8328" y="6863"/>
                  </a:lnTo>
                  <a:lnTo>
                    <a:pt x="8280" y="6839"/>
                  </a:lnTo>
                  <a:lnTo>
                    <a:pt x="8206" y="6814"/>
                  </a:lnTo>
                  <a:lnTo>
                    <a:pt x="8157" y="6765"/>
                  </a:lnTo>
                  <a:lnTo>
                    <a:pt x="8109" y="6692"/>
                  </a:lnTo>
                  <a:lnTo>
                    <a:pt x="8035" y="6521"/>
                  </a:lnTo>
                  <a:lnTo>
                    <a:pt x="8011" y="6301"/>
                  </a:lnTo>
                  <a:lnTo>
                    <a:pt x="8035" y="6082"/>
                  </a:lnTo>
                  <a:lnTo>
                    <a:pt x="8109" y="5886"/>
                  </a:lnTo>
                  <a:lnTo>
                    <a:pt x="8157" y="5837"/>
                  </a:lnTo>
                  <a:lnTo>
                    <a:pt x="8206" y="5764"/>
                  </a:lnTo>
                  <a:lnTo>
                    <a:pt x="8280" y="5740"/>
                  </a:lnTo>
                  <a:close/>
                  <a:moveTo>
                    <a:pt x="9867" y="2931"/>
                  </a:moveTo>
                  <a:lnTo>
                    <a:pt x="9867" y="4421"/>
                  </a:lnTo>
                  <a:lnTo>
                    <a:pt x="11552" y="4421"/>
                  </a:lnTo>
                  <a:lnTo>
                    <a:pt x="11552" y="6033"/>
                  </a:lnTo>
                  <a:lnTo>
                    <a:pt x="7229" y="4225"/>
                  </a:lnTo>
                  <a:lnTo>
                    <a:pt x="7229" y="9867"/>
                  </a:lnTo>
                  <a:lnTo>
                    <a:pt x="7205" y="9965"/>
                  </a:lnTo>
                  <a:lnTo>
                    <a:pt x="7156" y="10063"/>
                  </a:lnTo>
                  <a:lnTo>
                    <a:pt x="7083" y="10111"/>
                  </a:lnTo>
                  <a:lnTo>
                    <a:pt x="6887" y="10111"/>
                  </a:lnTo>
                  <a:lnTo>
                    <a:pt x="6814" y="10063"/>
                  </a:lnTo>
                  <a:lnTo>
                    <a:pt x="6765" y="9965"/>
                  </a:lnTo>
                  <a:lnTo>
                    <a:pt x="6741" y="9867"/>
                  </a:lnTo>
                  <a:lnTo>
                    <a:pt x="6741" y="4225"/>
                  </a:lnTo>
                  <a:lnTo>
                    <a:pt x="2418" y="6033"/>
                  </a:lnTo>
                  <a:lnTo>
                    <a:pt x="2418" y="4421"/>
                  </a:lnTo>
                  <a:lnTo>
                    <a:pt x="4103" y="4421"/>
                  </a:lnTo>
                  <a:lnTo>
                    <a:pt x="4103" y="2931"/>
                  </a:lnTo>
                  <a:close/>
                  <a:moveTo>
                    <a:pt x="5520" y="0"/>
                  </a:moveTo>
                  <a:lnTo>
                    <a:pt x="5520" y="2027"/>
                  </a:lnTo>
                  <a:lnTo>
                    <a:pt x="3151" y="2027"/>
                  </a:lnTo>
                  <a:lnTo>
                    <a:pt x="3151" y="3542"/>
                  </a:lnTo>
                  <a:lnTo>
                    <a:pt x="1466" y="3542"/>
                  </a:lnTo>
                  <a:lnTo>
                    <a:pt x="1466" y="6423"/>
                  </a:lnTo>
                  <a:lnTo>
                    <a:pt x="586" y="6765"/>
                  </a:lnTo>
                  <a:lnTo>
                    <a:pt x="415" y="6863"/>
                  </a:lnTo>
                  <a:lnTo>
                    <a:pt x="269" y="6985"/>
                  </a:lnTo>
                  <a:lnTo>
                    <a:pt x="147" y="7132"/>
                  </a:lnTo>
                  <a:lnTo>
                    <a:pt x="49" y="7278"/>
                  </a:lnTo>
                  <a:lnTo>
                    <a:pt x="0" y="7425"/>
                  </a:lnTo>
                  <a:lnTo>
                    <a:pt x="0" y="7596"/>
                  </a:lnTo>
                  <a:lnTo>
                    <a:pt x="0" y="7791"/>
                  </a:lnTo>
                  <a:lnTo>
                    <a:pt x="73" y="7987"/>
                  </a:lnTo>
                  <a:lnTo>
                    <a:pt x="1514" y="11308"/>
                  </a:lnTo>
                  <a:lnTo>
                    <a:pt x="1514" y="14874"/>
                  </a:lnTo>
                  <a:lnTo>
                    <a:pt x="1759" y="14752"/>
                  </a:lnTo>
                  <a:lnTo>
                    <a:pt x="2052" y="14630"/>
                  </a:lnTo>
                  <a:lnTo>
                    <a:pt x="2247" y="14581"/>
                  </a:lnTo>
                  <a:lnTo>
                    <a:pt x="2442" y="14556"/>
                  </a:lnTo>
                  <a:lnTo>
                    <a:pt x="2662" y="14532"/>
                  </a:lnTo>
                  <a:lnTo>
                    <a:pt x="2882" y="14508"/>
                  </a:lnTo>
                  <a:lnTo>
                    <a:pt x="3175" y="14532"/>
                  </a:lnTo>
                  <a:lnTo>
                    <a:pt x="3419" y="14556"/>
                  </a:lnTo>
                  <a:lnTo>
                    <a:pt x="3639" y="14605"/>
                  </a:lnTo>
                  <a:lnTo>
                    <a:pt x="3835" y="14678"/>
                  </a:lnTo>
                  <a:lnTo>
                    <a:pt x="4152" y="14801"/>
                  </a:lnTo>
                  <a:lnTo>
                    <a:pt x="4396" y="14947"/>
                  </a:lnTo>
                  <a:lnTo>
                    <a:pt x="4543" y="15020"/>
                  </a:lnTo>
                  <a:lnTo>
                    <a:pt x="4641" y="15069"/>
                  </a:lnTo>
                  <a:lnTo>
                    <a:pt x="4787" y="15094"/>
                  </a:lnTo>
                  <a:lnTo>
                    <a:pt x="5105" y="15094"/>
                  </a:lnTo>
                  <a:lnTo>
                    <a:pt x="5227" y="15069"/>
                  </a:lnTo>
                  <a:lnTo>
                    <a:pt x="5349" y="15020"/>
                  </a:lnTo>
                  <a:lnTo>
                    <a:pt x="5471" y="14947"/>
                  </a:lnTo>
                  <a:lnTo>
                    <a:pt x="5740" y="14801"/>
                  </a:lnTo>
                  <a:lnTo>
                    <a:pt x="6057" y="14678"/>
                  </a:lnTo>
                  <a:lnTo>
                    <a:pt x="6252" y="14605"/>
                  </a:lnTo>
                  <a:lnTo>
                    <a:pt x="6472" y="14556"/>
                  </a:lnTo>
                  <a:lnTo>
                    <a:pt x="6716" y="14532"/>
                  </a:lnTo>
                  <a:lnTo>
                    <a:pt x="6985" y="14508"/>
                  </a:lnTo>
                  <a:lnTo>
                    <a:pt x="7254" y="14532"/>
                  </a:lnTo>
                  <a:lnTo>
                    <a:pt x="7498" y="14556"/>
                  </a:lnTo>
                  <a:lnTo>
                    <a:pt x="7718" y="14605"/>
                  </a:lnTo>
                  <a:lnTo>
                    <a:pt x="7913" y="14678"/>
                  </a:lnTo>
                  <a:lnTo>
                    <a:pt x="8255" y="14801"/>
                  </a:lnTo>
                  <a:lnTo>
                    <a:pt x="8499" y="14947"/>
                  </a:lnTo>
                  <a:lnTo>
                    <a:pt x="8621" y="15020"/>
                  </a:lnTo>
                  <a:lnTo>
                    <a:pt x="8744" y="15069"/>
                  </a:lnTo>
                  <a:lnTo>
                    <a:pt x="8866" y="15094"/>
                  </a:lnTo>
                  <a:lnTo>
                    <a:pt x="9183" y="15094"/>
                  </a:lnTo>
                  <a:lnTo>
                    <a:pt x="9330" y="15069"/>
                  </a:lnTo>
                  <a:lnTo>
                    <a:pt x="9427" y="15020"/>
                  </a:lnTo>
                  <a:lnTo>
                    <a:pt x="9574" y="14947"/>
                  </a:lnTo>
                  <a:lnTo>
                    <a:pt x="9818" y="14801"/>
                  </a:lnTo>
                  <a:lnTo>
                    <a:pt x="10136" y="14678"/>
                  </a:lnTo>
                  <a:lnTo>
                    <a:pt x="10331" y="14605"/>
                  </a:lnTo>
                  <a:lnTo>
                    <a:pt x="10551" y="14556"/>
                  </a:lnTo>
                  <a:lnTo>
                    <a:pt x="10795" y="14532"/>
                  </a:lnTo>
                  <a:lnTo>
                    <a:pt x="11088" y="14508"/>
                  </a:lnTo>
                  <a:lnTo>
                    <a:pt x="11308" y="14532"/>
                  </a:lnTo>
                  <a:lnTo>
                    <a:pt x="11528" y="14556"/>
                  </a:lnTo>
                  <a:lnTo>
                    <a:pt x="11723" y="14581"/>
                  </a:lnTo>
                  <a:lnTo>
                    <a:pt x="11919" y="14630"/>
                  </a:lnTo>
                  <a:lnTo>
                    <a:pt x="12212" y="14752"/>
                  </a:lnTo>
                  <a:lnTo>
                    <a:pt x="12456" y="14874"/>
                  </a:lnTo>
                  <a:lnTo>
                    <a:pt x="12456" y="11308"/>
                  </a:lnTo>
                  <a:lnTo>
                    <a:pt x="13897" y="7987"/>
                  </a:lnTo>
                  <a:lnTo>
                    <a:pt x="13970" y="7791"/>
                  </a:lnTo>
                  <a:lnTo>
                    <a:pt x="13995" y="7596"/>
                  </a:lnTo>
                  <a:lnTo>
                    <a:pt x="13970" y="7425"/>
                  </a:lnTo>
                  <a:lnTo>
                    <a:pt x="13921" y="7278"/>
                  </a:lnTo>
                  <a:lnTo>
                    <a:pt x="13824" y="7132"/>
                  </a:lnTo>
                  <a:lnTo>
                    <a:pt x="13701" y="6985"/>
                  </a:lnTo>
                  <a:lnTo>
                    <a:pt x="13555" y="6863"/>
                  </a:lnTo>
                  <a:lnTo>
                    <a:pt x="13384" y="6765"/>
                  </a:lnTo>
                  <a:lnTo>
                    <a:pt x="12505" y="6423"/>
                  </a:lnTo>
                  <a:lnTo>
                    <a:pt x="12505" y="3542"/>
                  </a:lnTo>
                  <a:lnTo>
                    <a:pt x="10820" y="3542"/>
                  </a:lnTo>
                  <a:lnTo>
                    <a:pt x="10820" y="2027"/>
                  </a:lnTo>
                  <a:lnTo>
                    <a:pt x="8450" y="2027"/>
                  </a:lnTo>
                  <a:lnTo>
                    <a:pt x="8450" y="0"/>
                  </a:lnTo>
                  <a:close/>
                </a:path>
              </a:pathLst>
            </a:custGeom>
            <a:grpFill/>
            <a:ln>
              <a:noFill/>
            </a:ln>
          </p:spPr>
          <p:txBody>
            <a:bodyPr spcFirstLastPara="1" wrap="square" lIns="121900" tIns="121900" rIns="121900" bIns="121900" anchor="ctr" anchorCtr="0">
              <a:noAutofit/>
            </a:bodyPr>
            <a:lstStyle/>
            <a:p>
              <a:endParaRPr sz="2400"/>
            </a:p>
          </p:txBody>
        </p:sp>
      </p:grpSp>
      <p:sp>
        <p:nvSpPr>
          <p:cNvPr id="548" name="Google Shape;548;p39"/>
          <p:cNvSpPr/>
          <p:nvPr/>
        </p:nvSpPr>
        <p:spPr>
          <a:xfrm>
            <a:off x="1210901" y="5326222"/>
            <a:ext cx="483643" cy="276487"/>
          </a:xfrm>
          <a:custGeom>
            <a:avLst/>
            <a:gdLst/>
            <a:ahLst/>
            <a:cxnLst/>
            <a:rect l="l" t="t" r="r" b="b"/>
            <a:pathLst>
              <a:path w="22274" h="13141" extrusionOk="0">
                <a:moveTo>
                  <a:pt x="14532" y="3786"/>
                </a:moveTo>
                <a:lnTo>
                  <a:pt x="11747" y="7084"/>
                </a:lnTo>
                <a:lnTo>
                  <a:pt x="11577" y="7035"/>
                </a:lnTo>
                <a:lnTo>
                  <a:pt x="11406" y="6986"/>
                </a:lnTo>
                <a:lnTo>
                  <a:pt x="11235" y="6937"/>
                </a:lnTo>
                <a:lnTo>
                  <a:pt x="10893" y="6937"/>
                </a:lnTo>
                <a:lnTo>
                  <a:pt x="10746" y="6961"/>
                </a:lnTo>
                <a:lnTo>
                  <a:pt x="9207" y="3786"/>
                </a:lnTo>
                <a:close/>
                <a:moveTo>
                  <a:pt x="7034" y="6082"/>
                </a:moveTo>
                <a:lnTo>
                  <a:pt x="7229" y="6302"/>
                </a:lnTo>
                <a:lnTo>
                  <a:pt x="7400" y="6522"/>
                </a:lnTo>
                <a:lnTo>
                  <a:pt x="7571" y="6766"/>
                </a:lnTo>
                <a:lnTo>
                  <a:pt x="7718" y="7010"/>
                </a:lnTo>
                <a:lnTo>
                  <a:pt x="7840" y="7279"/>
                </a:lnTo>
                <a:lnTo>
                  <a:pt x="7937" y="7572"/>
                </a:lnTo>
                <a:lnTo>
                  <a:pt x="8011" y="7841"/>
                </a:lnTo>
                <a:lnTo>
                  <a:pt x="8060" y="8134"/>
                </a:lnTo>
                <a:lnTo>
                  <a:pt x="5422" y="8134"/>
                </a:lnTo>
                <a:lnTo>
                  <a:pt x="7034" y="6082"/>
                </a:lnTo>
                <a:close/>
                <a:moveTo>
                  <a:pt x="8475" y="4275"/>
                </a:moveTo>
                <a:lnTo>
                  <a:pt x="9965" y="7352"/>
                </a:lnTo>
                <a:lnTo>
                  <a:pt x="9769" y="7523"/>
                </a:lnTo>
                <a:lnTo>
                  <a:pt x="9623" y="7743"/>
                </a:lnTo>
                <a:lnTo>
                  <a:pt x="9525" y="7963"/>
                </a:lnTo>
                <a:lnTo>
                  <a:pt x="9427" y="8183"/>
                </a:lnTo>
                <a:lnTo>
                  <a:pt x="9061" y="8183"/>
                </a:lnTo>
                <a:lnTo>
                  <a:pt x="8988" y="7767"/>
                </a:lnTo>
                <a:lnTo>
                  <a:pt x="8890" y="7377"/>
                </a:lnTo>
                <a:lnTo>
                  <a:pt x="8768" y="6986"/>
                </a:lnTo>
                <a:lnTo>
                  <a:pt x="8597" y="6619"/>
                </a:lnTo>
                <a:lnTo>
                  <a:pt x="8402" y="6253"/>
                </a:lnTo>
                <a:lnTo>
                  <a:pt x="8182" y="5936"/>
                </a:lnTo>
                <a:lnTo>
                  <a:pt x="7937" y="5618"/>
                </a:lnTo>
                <a:lnTo>
                  <a:pt x="7644" y="5325"/>
                </a:lnTo>
                <a:lnTo>
                  <a:pt x="8475" y="4275"/>
                </a:lnTo>
                <a:close/>
                <a:moveTo>
                  <a:pt x="11161" y="8012"/>
                </a:moveTo>
                <a:lnTo>
                  <a:pt x="11259" y="8060"/>
                </a:lnTo>
                <a:lnTo>
                  <a:pt x="11381" y="8109"/>
                </a:lnTo>
                <a:lnTo>
                  <a:pt x="11454" y="8183"/>
                </a:lnTo>
                <a:lnTo>
                  <a:pt x="11528" y="8280"/>
                </a:lnTo>
                <a:lnTo>
                  <a:pt x="11577" y="8378"/>
                </a:lnTo>
                <a:lnTo>
                  <a:pt x="11625" y="8476"/>
                </a:lnTo>
                <a:lnTo>
                  <a:pt x="11625" y="8598"/>
                </a:lnTo>
                <a:lnTo>
                  <a:pt x="11625" y="8695"/>
                </a:lnTo>
                <a:lnTo>
                  <a:pt x="11577" y="8818"/>
                </a:lnTo>
                <a:lnTo>
                  <a:pt x="11528" y="8915"/>
                </a:lnTo>
                <a:lnTo>
                  <a:pt x="11454" y="9013"/>
                </a:lnTo>
                <a:lnTo>
                  <a:pt x="11381" y="9062"/>
                </a:lnTo>
                <a:lnTo>
                  <a:pt x="11259" y="9135"/>
                </a:lnTo>
                <a:lnTo>
                  <a:pt x="11161" y="9159"/>
                </a:lnTo>
                <a:lnTo>
                  <a:pt x="11039" y="9184"/>
                </a:lnTo>
                <a:lnTo>
                  <a:pt x="10942" y="9159"/>
                </a:lnTo>
                <a:lnTo>
                  <a:pt x="10819" y="9135"/>
                </a:lnTo>
                <a:lnTo>
                  <a:pt x="10722" y="9062"/>
                </a:lnTo>
                <a:lnTo>
                  <a:pt x="10624" y="9013"/>
                </a:lnTo>
                <a:lnTo>
                  <a:pt x="10575" y="8915"/>
                </a:lnTo>
                <a:lnTo>
                  <a:pt x="10502" y="8818"/>
                </a:lnTo>
                <a:lnTo>
                  <a:pt x="10477" y="8695"/>
                </a:lnTo>
                <a:lnTo>
                  <a:pt x="10453" y="8598"/>
                </a:lnTo>
                <a:lnTo>
                  <a:pt x="10477" y="8476"/>
                </a:lnTo>
                <a:lnTo>
                  <a:pt x="10502" y="8378"/>
                </a:lnTo>
                <a:lnTo>
                  <a:pt x="10575" y="8280"/>
                </a:lnTo>
                <a:lnTo>
                  <a:pt x="10624" y="8183"/>
                </a:lnTo>
                <a:lnTo>
                  <a:pt x="10722" y="8109"/>
                </a:lnTo>
                <a:lnTo>
                  <a:pt x="10819" y="8060"/>
                </a:lnTo>
                <a:lnTo>
                  <a:pt x="10942" y="8012"/>
                </a:lnTo>
                <a:close/>
                <a:moveTo>
                  <a:pt x="4811" y="5081"/>
                </a:moveTo>
                <a:lnTo>
                  <a:pt x="5056" y="5105"/>
                </a:lnTo>
                <a:lnTo>
                  <a:pt x="5275" y="5154"/>
                </a:lnTo>
                <a:lnTo>
                  <a:pt x="5520" y="5203"/>
                </a:lnTo>
                <a:lnTo>
                  <a:pt x="5739" y="5276"/>
                </a:lnTo>
                <a:lnTo>
                  <a:pt x="5959" y="5374"/>
                </a:lnTo>
                <a:lnTo>
                  <a:pt x="6179" y="5472"/>
                </a:lnTo>
                <a:lnTo>
                  <a:pt x="6374" y="5569"/>
                </a:lnTo>
                <a:lnTo>
                  <a:pt x="4640" y="7816"/>
                </a:lnTo>
                <a:lnTo>
                  <a:pt x="4396" y="7816"/>
                </a:lnTo>
                <a:lnTo>
                  <a:pt x="4250" y="7865"/>
                </a:lnTo>
                <a:lnTo>
                  <a:pt x="4127" y="7938"/>
                </a:lnTo>
                <a:lnTo>
                  <a:pt x="4005" y="8036"/>
                </a:lnTo>
                <a:lnTo>
                  <a:pt x="3908" y="8158"/>
                </a:lnTo>
                <a:lnTo>
                  <a:pt x="3834" y="8280"/>
                </a:lnTo>
                <a:lnTo>
                  <a:pt x="3786" y="8427"/>
                </a:lnTo>
                <a:lnTo>
                  <a:pt x="3761" y="8598"/>
                </a:lnTo>
                <a:lnTo>
                  <a:pt x="3786" y="8744"/>
                </a:lnTo>
                <a:lnTo>
                  <a:pt x="3834" y="8891"/>
                </a:lnTo>
                <a:lnTo>
                  <a:pt x="3908" y="9037"/>
                </a:lnTo>
                <a:lnTo>
                  <a:pt x="4005" y="9135"/>
                </a:lnTo>
                <a:lnTo>
                  <a:pt x="4127" y="9233"/>
                </a:lnTo>
                <a:lnTo>
                  <a:pt x="4250" y="9306"/>
                </a:lnTo>
                <a:lnTo>
                  <a:pt x="4396" y="9355"/>
                </a:lnTo>
                <a:lnTo>
                  <a:pt x="4543" y="9379"/>
                </a:lnTo>
                <a:lnTo>
                  <a:pt x="4738" y="9355"/>
                </a:lnTo>
                <a:lnTo>
                  <a:pt x="4933" y="9282"/>
                </a:lnTo>
                <a:lnTo>
                  <a:pt x="5080" y="9159"/>
                </a:lnTo>
                <a:lnTo>
                  <a:pt x="5227" y="9013"/>
                </a:lnTo>
                <a:lnTo>
                  <a:pt x="8060" y="9013"/>
                </a:lnTo>
                <a:lnTo>
                  <a:pt x="8011" y="9330"/>
                </a:lnTo>
                <a:lnTo>
                  <a:pt x="7937" y="9648"/>
                </a:lnTo>
                <a:lnTo>
                  <a:pt x="7815" y="9965"/>
                </a:lnTo>
                <a:lnTo>
                  <a:pt x="7693" y="10259"/>
                </a:lnTo>
                <a:lnTo>
                  <a:pt x="7522" y="10527"/>
                </a:lnTo>
                <a:lnTo>
                  <a:pt x="7351" y="10771"/>
                </a:lnTo>
                <a:lnTo>
                  <a:pt x="7156" y="11016"/>
                </a:lnTo>
                <a:lnTo>
                  <a:pt x="6912" y="11235"/>
                </a:lnTo>
                <a:lnTo>
                  <a:pt x="6667" y="11431"/>
                </a:lnTo>
                <a:lnTo>
                  <a:pt x="6423" y="11626"/>
                </a:lnTo>
                <a:lnTo>
                  <a:pt x="6130" y="11773"/>
                </a:lnTo>
                <a:lnTo>
                  <a:pt x="5837" y="11895"/>
                </a:lnTo>
                <a:lnTo>
                  <a:pt x="5544" y="12017"/>
                </a:lnTo>
                <a:lnTo>
                  <a:pt x="5227" y="12090"/>
                </a:lnTo>
                <a:lnTo>
                  <a:pt x="4885" y="12139"/>
                </a:lnTo>
                <a:lnTo>
                  <a:pt x="4201" y="12139"/>
                </a:lnTo>
                <a:lnTo>
                  <a:pt x="3834" y="12066"/>
                </a:lnTo>
                <a:lnTo>
                  <a:pt x="3517" y="11993"/>
                </a:lnTo>
                <a:lnTo>
                  <a:pt x="3175" y="11870"/>
                </a:lnTo>
                <a:lnTo>
                  <a:pt x="2882" y="11724"/>
                </a:lnTo>
                <a:lnTo>
                  <a:pt x="2589" y="11553"/>
                </a:lnTo>
                <a:lnTo>
                  <a:pt x="2320" y="11333"/>
                </a:lnTo>
                <a:lnTo>
                  <a:pt x="2052" y="11113"/>
                </a:lnTo>
                <a:lnTo>
                  <a:pt x="1832" y="10869"/>
                </a:lnTo>
                <a:lnTo>
                  <a:pt x="1636" y="10576"/>
                </a:lnTo>
                <a:lnTo>
                  <a:pt x="1441" y="10283"/>
                </a:lnTo>
                <a:lnTo>
                  <a:pt x="1294" y="9990"/>
                </a:lnTo>
                <a:lnTo>
                  <a:pt x="1172" y="9672"/>
                </a:lnTo>
                <a:lnTo>
                  <a:pt x="1099" y="9330"/>
                </a:lnTo>
                <a:lnTo>
                  <a:pt x="1050" y="8964"/>
                </a:lnTo>
                <a:lnTo>
                  <a:pt x="1026" y="8598"/>
                </a:lnTo>
                <a:lnTo>
                  <a:pt x="1050" y="8256"/>
                </a:lnTo>
                <a:lnTo>
                  <a:pt x="1099" y="7889"/>
                </a:lnTo>
                <a:lnTo>
                  <a:pt x="1172" y="7548"/>
                </a:lnTo>
                <a:lnTo>
                  <a:pt x="1294" y="7230"/>
                </a:lnTo>
                <a:lnTo>
                  <a:pt x="1441" y="6913"/>
                </a:lnTo>
                <a:lnTo>
                  <a:pt x="1636" y="6644"/>
                </a:lnTo>
                <a:lnTo>
                  <a:pt x="1832" y="6351"/>
                </a:lnTo>
                <a:lnTo>
                  <a:pt x="2052" y="6107"/>
                </a:lnTo>
                <a:lnTo>
                  <a:pt x="2320" y="5887"/>
                </a:lnTo>
                <a:lnTo>
                  <a:pt x="2589" y="5667"/>
                </a:lnTo>
                <a:lnTo>
                  <a:pt x="2882" y="5496"/>
                </a:lnTo>
                <a:lnTo>
                  <a:pt x="3175" y="5349"/>
                </a:lnTo>
                <a:lnTo>
                  <a:pt x="3517" y="5227"/>
                </a:lnTo>
                <a:lnTo>
                  <a:pt x="3834" y="5154"/>
                </a:lnTo>
                <a:lnTo>
                  <a:pt x="4201" y="5081"/>
                </a:lnTo>
                <a:close/>
                <a:moveTo>
                  <a:pt x="18097" y="5081"/>
                </a:moveTo>
                <a:lnTo>
                  <a:pt x="18464" y="5154"/>
                </a:lnTo>
                <a:lnTo>
                  <a:pt x="18806" y="5227"/>
                </a:lnTo>
                <a:lnTo>
                  <a:pt x="19123" y="5349"/>
                </a:lnTo>
                <a:lnTo>
                  <a:pt x="19441" y="5496"/>
                </a:lnTo>
                <a:lnTo>
                  <a:pt x="19734" y="5667"/>
                </a:lnTo>
                <a:lnTo>
                  <a:pt x="20002" y="5887"/>
                </a:lnTo>
                <a:lnTo>
                  <a:pt x="20247" y="6107"/>
                </a:lnTo>
                <a:lnTo>
                  <a:pt x="20466" y="6351"/>
                </a:lnTo>
                <a:lnTo>
                  <a:pt x="20686" y="6644"/>
                </a:lnTo>
                <a:lnTo>
                  <a:pt x="20857" y="6913"/>
                </a:lnTo>
                <a:lnTo>
                  <a:pt x="21004" y="7230"/>
                </a:lnTo>
                <a:lnTo>
                  <a:pt x="21126" y="7548"/>
                </a:lnTo>
                <a:lnTo>
                  <a:pt x="21199" y="7889"/>
                </a:lnTo>
                <a:lnTo>
                  <a:pt x="21272" y="8256"/>
                </a:lnTo>
                <a:lnTo>
                  <a:pt x="21272" y="8598"/>
                </a:lnTo>
                <a:lnTo>
                  <a:pt x="21272" y="8964"/>
                </a:lnTo>
                <a:lnTo>
                  <a:pt x="21199" y="9330"/>
                </a:lnTo>
                <a:lnTo>
                  <a:pt x="21126" y="9672"/>
                </a:lnTo>
                <a:lnTo>
                  <a:pt x="21004" y="9990"/>
                </a:lnTo>
                <a:lnTo>
                  <a:pt x="20857" y="10283"/>
                </a:lnTo>
                <a:lnTo>
                  <a:pt x="20686" y="10576"/>
                </a:lnTo>
                <a:lnTo>
                  <a:pt x="20466" y="10869"/>
                </a:lnTo>
                <a:lnTo>
                  <a:pt x="20247" y="11113"/>
                </a:lnTo>
                <a:lnTo>
                  <a:pt x="20002" y="11333"/>
                </a:lnTo>
                <a:lnTo>
                  <a:pt x="19734" y="11553"/>
                </a:lnTo>
                <a:lnTo>
                  <a:pt x="19441" y="11724"/>
                </a:lnTo>
                <a:lnTo>
                  <a:pt x="19123" y="11870"/>
                </a:lnTo>
                <a:lnTo>
                  <a:pt x="18806" y="11993"/>
                </a:lnTo>
                <a:lnTo>
                  <a:pt x="18464" y="12066"/>
                </a:lnTo>
                <a:lnTo>
                  <a:pt x="18097" y="12139"/>
                </a:lnTo>
                <a:lnTo>
                  <a:pt x="17389" y="12139"/>
                </a:lnTo>
                <a:lnTo>
                  <a:pt x="17023" y="12066"/>
                </a:lnTo>
                <a:lnTo>
                  <a:pt x="16705" y="11993"/>
                </a:lnTo>
                <a:lnTo>
                  <a:pt x="16363" y="11870"/>
                </a:lnTo>
                <a:lnTo>
                  <a:pt x="16070" y="11724"/>
                </a:lnTo>
                <a:lnTo>
                  <a:pt x="15777" y="11553"/>
                </a:lnTo>
                <a:lnTo>
                  <a:pt x="15509" y="11333"/>
                </a:lnTo>
                <a:lnTo>
                  <a:pt x="15240" y="11113"/>
                </a:lnTo>
                <a:lnTo>
                  <a:pt x="15020" y="10869"/>
                </a:lnTo>
                <a:lnTo>
                  <a:pt x="14825" y="10576"/>
                </a:lnTo>
                <a:lnTo>
                  <a:pt x="14629" y="10283"/>
                </a:lnTo>
                <a:lnTo>
                  <a:pt x="14483" y="9990"/>
                </a:lnTo>
                <a:lnTo>
                  <a:pt x="14361" y="9672"/>
                </a:lnTo>
                <a:lnTo>
                  <a:pt x="14287" y="9330"/>
                </a:lnTo>
                <a:lnTo>
                  <a:pt x="14239" y="8964"/>
                </a:lnTo>
                <a:lnTo>
                  <a:pt x="14214" y="8598"/>
                </a:lnTo>
                <a:lnTo>
                  <a:pt x="14214" y="8354"/>
                </a:lnTo>
                <a:lnTo>
                  <a:pt x="14239" y="8109"/>
                </a:lnTo>
                <a:lnTo>
                  <a:pt x="14287" y="7889"/>
                </a:lnTo>
                <a:lnTo>
                  <a:pt x="14336" y="7645"/>
                </a:lnTo>
                <a:lnTo>
                  <a:pt x="14410" y="7425"/>
                </a:lnTo>
                <a:lnTo>
                  <a:pt x="14507" y="7206"/>
                </a:lnTo>
                <a:lnTo>
                  <a:pt x="14605" y="6986"/>
                </a:lnTo>
                <a:lnTo>
                  <a:pt x="14703" y="6790"/>
                </a:lnTo>
                <a:lnTo>
                  <a:pt x="14849" y="6595"/>
                </a:lnTo>
                <a:lnTo>
                  <a:pt x="14971" y="6424"/>
                </a:lnTo>
                <a:lnTo>
                  <a:pt x="15118" y="6229"/>
                </a:lnTo>
                <a:lnTo>
                  <a:pt x="15289" y="6082"/>
                </a:lnTo>
                <a:lnTo>
                  <a:pt x="15460" y="5911"/>
                </a:lnTo>
                <a:lnTo>
                  <a:pt x="15631" y="5765"/>
                </a:lnTo>
                <a:lnTo>
                  <a:pt x="15826" y="5643"/>
                </a:lnTo>
                <a:lnTo>
                  <a:pt x="16022" y="5520"/>
                </a:lnTo>
                <a:lnTo>
                  <a:pt x="17096" y="8134"/>
                </a:lnTo>
                <a:lnTo>
                  <a:pt x="17023" y="8231"/>
                </a:lnTo>
                <a:lnTo>
                  <a:pt x="16974" y="8354"/>
                </a:lnTo>
                <a:lnTo>
                  <a:pt x="16950" y="8476"/>
                </a:lnTo>
                <a:lnTo>
                  <a:pt x="16925" y="8598"/>
                </a:lnTo>
                <a:lnTo>
                  <a:pt x="16950" y="8744"/>
                </a:lnTo>
                <a:lnTo>
                  <a:pt x="16998" y="8891"/>
                </a:lnTo>
                <a:lnTo>
                  <a:pt x="17072" y="9037"/>
                </a:lnTo>
                <a:lnTo>
                  <a:pt x="17169" y="9135"/>
                </a:lnTo>
                <a:lnTo>
                  <a:pt x="17292" y="9233"/>
                </a:lnTo>
                <a:lnTo>
                  <a:pt x="17414" y="9306"/>
                </a:lnTo>
                <a:lnTo>
                  <a:pt x="17560" y="9355"/>
                </a:lnTo>
                <a:lnTo>
                  <a:pt x="17731" y="9379"/>
                </a:lnTo>
                <a:lnTo>
                  <a:pt x="17878" y="9355"/>
                </a:lnTo>
                <a:lnTo>
                  <a:pt x="18024" y="9306"/>
                </a:lnTo>
                <a:lnTo>
                  <a:pt x="18146" y="9233"/>
                </a:lnTo>
                <a:lnTo>
                  <a:pt x="18268" y="9135"/>
                </a:lnTo>
                <a:lnTo>
                  <a:pt x="18366" y="9037"/>
                </a:lnTo>
                <a:lnTo>
                  <a:pt x="18439" y="8891"/>
                </a:lnTo>
                <a:lnTo>
                  <a:pt x="18488" y="8744"/>
                </a:lnTo>
                <a:lnTo>
                  <a:pt x="18513" y="8598"/>
                </a:lnTo>
                <a:lnTo>
                  <a:pt x="18488" y="8451"/>
                </a:lnTo>
                <a:lnTo>
                  <a:pt x="18464" y="8329"/>
                </a:lnTo>
                <a:lnTo>
                  <a:pt x="18391" y="8207"/>
                </a:lnTo>
                <a:lnTo>
                  <a:pt x="18317" y="8085"/>
                </a:lnTo>
                <a:lnTo>
                  <a:pt x="18220" y="7987"/>
                </a:lnTo>
                <a:lnTo>
                  <a:pt x="18122" y="7914"/>
                </a:lnTo>
                <a:lnTo>
                  <a:pt x="18000" y="7865"/>
                </a:lnTo>
                <a:lnTo>
                  <a:pt x="17853" y="7816"/>
                </a:lnTo>
                <a:lnTo>
                  <a:pt x="16803" y="5203"/>
                </a:lnTo>
                <a:lnTo>
                  <a:pt x="17023" y="5154"/>
                </a:lnTo>
                <a:lnTo>
                  <a:pt x="17267" y="5105"/>
                </a:lnTo>
                <a:lnTo>
                  <a:pt x="17511" y="5081"/>
                </a:lnTo>
                <a:close/>
                <a:moveTo>
                  <a:pt x="6252" y="1"/>
                </a:moveTo>
                <a:lnTo>
                  <a:pt x="6179" y="25"/>
                </a:lnTo>
                <a:lnTo>
                  <a:pt x="6106" y="74"/>
                </a:lnTo>
                <a:lnTo>
                  <a:pt x="6057" y="123"/>
                </a:lnTo>
                <a:lnTo>
                  <a:pt x="6008" y="196"/>
                </a:lnTo>
                <a:lnTo>
                  <a:pt x="5959" y="245"/>
                </a:lnTo>
                <a:lnTo>
                  <a:pt x="5935" y="343"/>
                </a:lnTo>
                <a:lnTo>
                  <a:pt x="5935" y="416"/>
                </a:lnTo>
                <a:lnTo>
                  <a:pt x="5959" y="660"/>
                </a:lnTo>
                <a:lnTo>
                  <a:pt x="6057" y="978"/>
                </a:lnTo>
                <a:lnTo>
                  <a:pt x="6106" y="1124"/>
                </a:lnTo>
                <a:lnTo>
                  <a:pt x="6179" y="1222"/>
                </a:lnTo>
                <a:lnTo>
                  <a:pt x="6252" y="1320"/>
                </a:lnTo>
                <a:lnTo>
                  <a:pt x="6350" y="1344"/>
                </a:lnTo>
                <a:lnTo>
                  <a:pt x="7107" y="1344"/>
                </a:lnTo>
                <a:lnTo>
                  <a:pt x="8084" y="3396"/>
                </a:lnTo>
                <a:lnTo>
                  <a:pt x="6985" y="4788"/>
                </a:lnTo>
                <a:lnTo>
                  <a:pt x="6716" y="4617"/>
                </a:lnTo>
                <a:lnTo>
                  <a:pt x="6423" y="4470"/>
                </a:lnTo>
                <a:lnTo>
                  <a:pt x="6130" y="4348"/>
                </a:lnTo>
                <a:lnTo>
                  <a:pt x="5813" y="4250"/>
                </a:lnTo>
                <a:lnTo>
                  <a:pt x="5495" y="4177"/>
                </a:lnTo>
                <a:lnTo>
                  <a:pt x="5178" y="4104"/>
                </a:lnTo>
                <a:lnTo>
                  <a:pt x="4860" y="4079"/>
                </a:lnTo>
                <a:lnTo>
                  <a:pt x="4030" y="4079"/>
                </a:lnTo>
                <a:lnTo>
                  <a:pt x="3590" y="4153"/>
                </a:lnTo>
                <a:lnTo>
                  <a:pt x="3151" y="4275"/>
                </a:lnTo>
                <a:lnTo>
                  <a:pt x="2735" y="4421"/>
                </a:lnTo>
                <a:lnTo>
                  <a:pt x="2345" y="4617"/>
                </a:lnTo>
                <a:lnTo>
                  <a:pt x="1978" y="4837"/>
                </a:lnTo>
                <a:lnTo>
                  <a:pt x="1636" y="5105"/>
                </a:lnTo>
                <a:lnTo>
                  <a:pt x="1319" y="5398"/>
                </a:lnTo>
                <a:lnTo>
                  <a:pt x="1026" y="5716"/>
                </a:lnTo>
                <a:lnTo>
                  <a:pt x="782" y="6058"/>
                </a:lnTo>
                <a:lnTo>
                  <a:pt x="537" y="6449"/>
                </a:lnTo>
                <a:lnTo>
                  <a:pt x="366" y="6839"/>
                </a:lnTo>
                <a:lnTo>
                  <a:pt x="220" y="7254"/>
                </a:lnTo>
                <a:lnTo>
                  <a:pt x="98" y="7670"/>
                </a:lnTo>
                <a:lnTo>
                  <a:pt x="24" y="8134"/>
                </a:lnTo>
                <a:lnTo>
                  <a:pt x="0" y="8598"/>
                </a:lnTo>
                <a:lnTo>
                  <a:pt x="24" y="9062"/>
                </a:lnTo>
                <a:lnTo>
                  <a:pt x="98" y="9501"/>
                </a:lnTo>
                <a:lnTo>
                  <a:pt x="220" y="9941"/>
                </a:lnTo>
                <a:lnTo>
                  <a:pt x="366" y="10356"/>
                </a:lnTo>
                <a:lnTo>
                  <a:pt x="562" y="10747"/>
                </a:lnTo>
                <a:lnTo>
                  <a:pt x="782" y="11138"/>
                </a:lnTo>
                <a:lnTo>
                  <a:pt x="1050" y="11480"/>
                </a:lnTo>
                <a:lnTo>
                  <a:pt x="1343" y="11797"/>
                </a:lnTo>
                <a:lnTo>
                  <a:pt x="1661" y="12090"/>
                </a:lnTo>
                <a:lnTo>
                  <a:pt x="2003" y="12359"/>
                </a:lnTo>
                <a:lnTo>
                  <a:pt x="2369" y="12579"/>
                </a:lnTo>
                <a:lnTo>
                  <a:pt x="2760" y="12774"/>
                </a:lnTo>
                <a:lnTo>
                  <a:pt x="3175" y="12945"/>
                </a:lnTo>
                <a:lnTo>
                  <a:pt x="3615" y="13043"/>
                </a:lnTo>
                <a:lnTo>
                  <a:pt x="4079" y="13116"/>
                </a:lnTo>
                <a:lnTo>
                  <a:pt x="4518" y="13140"/>
                </a:lnTo>
                <a:lnTo>
                  <a:pt x="4982" y="13116"/>
                </a:lnTo>
                <a:lnTo>
                  <a:pt x="5397" y="13043"/>
                </a:lnTo>
                <a:lnTo>
                  <a:pt x="5813" y="12945"/>
                </a:lnTo>
                <a:lnTo>
                  <a:pt x="6228" y="12823"/>
                </a:lnTo>
                <a:lnTo>
                  <a:pt x="6594" y="12628"/>
                </a:lnTo>
                <a:lnTo>
                  <a:pt x="6961" y="12432"/>
                </a:lnTo>
                <a:lnTo>
                  <a:pt x="7302" y="12188"/>
                </a:lnTo>
                <a:lnTo>
                  <a:pt x="7620" y="11919"/>
                </a:lnTo>
                <a:lnTo>
                  <a:pt x="7913" y="11626"/>
                </a:lnTo>
                <a:lnTo>
                  <a:pt x="8182" y="11309"/>
                </a:lnTo>
                <a:lnTo>
                  <a:pt x="8402" y="10967"/>
                </a:lnTo>
                <a:lnTo>
                  <a:pt x="8597" y="10625"/>
                </a:lnTo>
                <a:lnTo>
                  <a:pt x="8768" y="10234"/>
                </a:lnTo>
                <a:lnTo>
                  <a:pt x="8890" y="9843"/>
                </a:lnTo>
                <a:lnTo>
                  <a:pt x="8988" y="9428"/>
                </a:lnTo>
                <a:lnTo>
                  <a:pt x="9061" y="9013"/>
                </a:lnTo>
                <a:lnTo>
                  <a:pt x="9427" y="9013"/>
                </a:lnTo>
                <a:lnTo>
                  <a:pt x="9525" y="9282"/>
                </a:lnTo>
                <a:lnTo>
                  <a:pt x="9647" y="9501"/>
                </a:lnTo>
                <a:lnTo>
                  <a:pt x="9818" y="9721"/>
                </a:lnTo>
                <a:lnTo>
                  <a:pt x="10013" y="9892"/>
                </a:lnTo>
                <a:lnTo>
                  <a:pt x="10233" y="10039"/>
                </a:lnTo>
                <a:lnTo>
                  <a:pt x="10477" y="10161"/>
                </a:lnTo>
                <a:lnTo>
                  <a:pt x="10746" y="10234"/>
                </a:lnTo>
                <a:lnTo>
                  <a:pt x="11186" y="10234"/>
                </a:lnTo>
                <a:lnTo>
                  <a:pt x="11357" y="10210"/>
                </a:lnTo>
                <a:lnTo>
                  <a:pt x="11503" y="10161"/>
                </a:lnTo>
                <a:lnTo>
                  <a:pt x="11674" y="10112"/>
                </a:lnTo>
                <a:lnTo>
                  <a:pt x="11821" y="10039"/>
                </a:lnTo>
                <a:lnTo>
                  <a:pt x="11943" y="9965"/>
                </a:lnTo>
                <a:lnTo>
                  <a:pt x="12065" y="9868"/>
                </a:lnTo>
                <a:lnTo>
                  <a:pt x="12187" y="9770"/>
                </a:lnTo>
                <a:lnTo>
                  <a:pt x="12309" y="9648"/>
                </a:lnTo>
                <a:lnTo>
                  <a:pt x="12382" y="9526"/>
                </a:lnTo>
                <a:lnTo>
                  <a:pt x="12480" y="9379"/>
                </a:lnTo>
                <a:lnTo>
                  <a:pt x="12553" y="9233"/>
                </a:lnTo>
                <a:lnTo>
                  <a:pt x="12602" y="9086"/>
                </a:lnTo>
                <a:lnTo>
                  <a:pt x="12651" y="8915"/>
                </a:lnTo>
                <a:lnTo>
                  <a:pt x="12676" y="8769"/>
                </a:lnTo>
                <a:lnTo>
                  <a:pt x="12676" y="8598"/>
                </a:lnTo>
                <a:lnTo>
                  <a:pt x="12651" y="8329"/>
                </a:lnTo>
                <a:lnTo>
                  <a:pt x="12602" y="8085"/>
                </a:lnTo>
                <a:lnTo>
                  <a:pt x="12505" y="7865"/>
                </a:lnTo>
                <a:lnTo>
                  <a:pt x="12358" y="7645"/>
                </a:lnTo>
                <a:lnTo>
                  <a:pt x="15411" y="4055"/>
                </a:lnTo>
                <a:lnTo>
                  <a:pt x="15631" y="4592"/>
                </a:lnTo>
                <a:lnTo>
                  <a:pt x="15362" y="4739"/>
                </a:lnTo>
                <a:lnTo>
                  <a:pt x="15093" y="4910"/>
                </a:lnTo>
                <a:lnTo>
                  <a:pt x="14849" y="5105"/>
                </a:lnTo>
                <a:lnTo>
                  <a:pt x="14605" y="5301"/>
                </a:lnTo>
                <a:lnTo>
                  <a:pt x="14385" y="5520"/>
                </a:lnTo>
                <a:lnTo>
                  <a:pt x="14190" y="5765"/>
                </a:lnTo>
                <a:lnTo>
                  <a:pt x="14019" y="6009"/>
                </a:lnTo>
                <a:lnTo>
                  <a:pt x="13848" y="6253"/>
                </a:lnTo>
                <a:lnTo>
                  <a:pt x="13701" y="6522"/>
                </a:lnTo>
                <a:lnTo>
                  <a:pt x="13579" y="6790"/>
                </a:lnTo>
                <a:lnTo>
                  <a:pt x="13457" y="7084"/>
                </a:lnTo>
                <a:lnTo>
                  <a:pt x="13359" y="7377"/>
                </a:lnTo>
                <a:lnTo>
                  <a:pt x="13286" y="7670"/>
                </a:lnTo>
                <a:lnTo>
                  <a:pt x="13237" y="7963"/>
                </a:lnTo>
                <a:lnTo>
                  <a:pt x="13213" y="8280"/>
                </a:lnTo>
                <a:lnTo>
                  <a:pt x="13188" y="8598"/>
                </a:lnTo>
                <a:lnTo>
                  <a:pt x="13213" y="9062"/>
                </a:lnTo>
                <a:lnTo>
                  <a:pt x="13286" y="9501"/>
                </a:lnTo>
                <a:lnTo>
                  <a:pt x="13408" y="9941"/>
                </a:lnTo>
                <a:lnTo>
                  <a:pt x="13555" y="10356"/>
                </a:lnTo>
                <a:lnTo>
                  <a:pt x="13750" y="10747"/>
                </a:lnTo>
                <a:lnTo>
                  <a:pt x="13970" y="11138"/>
                </a:lnTo>
                <a:lnTo>
                  <a:pt x="14239" y="11480"/>
                </a:lnTo>
                <a:lnTo>
                  <a:pt x="14532" y="11797"/>
                </a:lnTo>
                <a:lnTo>
                  <a:pt x="14849" y="12090"/>
                </a:lnTo>
                <a:lnTo>
                  <a:pt x="15191" y="12359"/>
                </a:lnTo>
                <a:lnTo>
                  <a:pt x="15582" y="12579"/>
                </a:lnTo>
                <a:lnTo>
                  <a:pt x="15973" y="12774"/>
                </a:lnTo>
                <a:lnTo>
                  <a:pt x="16388" y="12945"/>
                </a:lnTo>
                <a:lnTo>
                  <a:pt x="16827" y="13043"/>
                </a:lnTo>
                <a:lnTo>
                  <a:pt x="17267" y="13116"/>
                </a:lnTo>
                <a:lnTo>
                  <a:pt x="17756" y="13140"/>
                </a:lnTo>
                <a:lnTo>
                  <a:pt x="18195" y="13116"/>
                </a:lnTo>
                <a:lnTo>
                  <a:pt x="18659" y="13043"/>
                </a:lnTo>
                <a:lnTo>
                  <a:pt x="19099" y="12945"/>
                </a:lnTo>
                <a:lnTo>
                  <a:pt x="19514" y="12774"/>
                </a:lnTo>
                <a:lnTo>
                  <a:pt x="19905" y="12579"/>
                </a:lnTo>
                <a:lnTo>
                  <a:pt x="20271" y="12359"/>
                </a:lnTo>
                <a:lnTo>
                  <a:pt x="20613" y="12090"/>
                </a:lnTo>
                <a:lnTo>
                  <a:pt x="20931" y="11797"/>
                </a:lnTo>
                <a:lnTo>
                  <a:pt x="21224" y="11480"/>
                </a:lnTo>
                <a:lnTo>
                  <a:pt x="21492" y="11138"/>
                </a:lnTo>
                <a:lnTo>
                  <a:pt x="21712" y="10747"/>
                </a:lnTo>
                <a:lnTo>
                  <a:pt x="21907" y="10356"/>
                </a:lnTo>
                <a:lnTo>
                  <a:pt x="22054" y="9941"/>
                </a:lnTo>
                <a:lnTo>
                  <a:pt x="22176" y="9501"/>
                </a:lnTo>
                <a:lnTo>
                  <a:pt x="22249" y="9062"/>
                </a:lnTo>
                <a:lnTo>
                  <a:pt x="22274" y="8598"/>
                </a:lnTo>
                <a:lnTo>
                  <a:pt x="22249" y="8134"/>
                </a:lnTo>
                <a:lnTo>
                  <a:pt x="22176" y="7670"/>
                </a:lnTo>
                <a:lnTo>
                  <a:pt x="22054" y="7230"/>
                </a:lnTo>
                <a:lnTo>
                  <a:pt x="21907" y="6815"/>
                </a:lnTo>
                <a:lnTo>
                  <a:pt x="21712" y="6424"/>
                </a:lnTo>
                <a:lnTo>
                  <a:pt x="21492" y="6058"/>
                </a:lnTo>
                <a:lnTo>
                  <a:pt x="21224" y="5691"/>
                </a:lnTo>
                <a:lnTo>
                  <a:pt x="20931" y="5374"/>
                </a:lnTo>
                <a:lnTo>
                  <a:pt x="20613" y="5081"/>
                </a:lnTo>
                <a:lnTo>
                  <a:pt x="20271" y="4812"/>
                </a:lnTo>
                <a:lnTo>
                  <a:pt x="19905" y="4592"/>
                </a:lnTo>
                <a:lnTo>
                  <a:pt x="19514" y="4397"/>
                </a:lnTo>
                <a:lnTo>
                  <a:pt x="19099" y="4250"/>
                </a:lnTo>
                <a:lnTo>
                  <a:pt x="18659" y="4128"/>
                </a:lnTo>
                <a:lnTo>
                  <a:pt x="18195" y="4079"/>
                </a:lnTo>
                <a:lnTo>
                  <a:pt x="17756" y="4055"/>
                </a:lnTo>
                <a:lnTo>
                  <a:pt x="17414" y="4055"/>
                </a:lnTo>
                <a:lnTo>
                  <a:pt x="17072" y="4104"/>
                </a:lnTo>
                <a:lnTo>
                  <a:pt x="16754" y="4153"/>
                </a:lnTo>
                <a:lnTo>
                  <a:pt x="16412" y="4250"/>
                </a:lnTo>
                <a:lnTo>
                  <a:pt x="15240" y="1344"/>
                </a:lnTo>
                <a:lnTo>
                  <a:pt x="16144" y="1344"/>
                </a:lnTo>
                <a:lnTo>
                  <a:pt x="15997" y="1515"/>
                </a:lnTo>
                <a:lnTo>
                  <a:pt x="15924" y="1564"/>
                </a:lnTo>
                <a:lnTo>
                  <a:pt x="15899" y="1637"/>
                </a:lnTo>
                <a:lnTo>
                  <a:pt x="15875" y="1735"/>
                </a:lnTo>
                <a:lnTo>
                  <a:pt x="15875" y="1808"/>
                </a:lnTo>
                <a:lnTo>
                  <a:pt x="15875" y="1881"/>
                </a:lnTo>
                <a:lnTo>
                  <a:pt x="15899" y="1955"/>
                </a:lnTo>
                <a:lnTo>
                  <a:pt x="15924" y="2028"/>
                </a:lnTo>
                <a:lnTo>
                  <a:pt x="15997" y="2101"/>
                </a:lnTo>
                <a:lnTo>
                  <a:pt x="16046" y="2150"/>
                </a:lnTo>
                <a:lnTo>
                  <a:pt x="16119" y="2199"/>
                </a:lnTo>
                <a:lnTo>
                  <a:pt x="16192" y="2223"/>
                </a:lnTo>
                <a:lnTo>
                  <a:pt x="16363" y="2223"/>
                </a:lnTo>
                <a:lnTo>
                  <a:pt x="16437" y="2199"/>
                </a:lnTo>
                <a:lnTo>
                  <a:pt x="16510" y="2150"/>
                </a:lnTo>
                <a:lnTo>
                  <a:pt x="16583" y="2101"/>
                </a:lnTo>
                <a:lnTo>
                  <a:pt x="16754" y="1930"/>
                </a:lnTo>
                <a:lnTo>
                  <a:pt x="16852" y="1808"/>
                </a:lnTo>
                <a:lnTo>
                  <a:pt x="16925" y="1662"/>
                </a:lnTo>
                <a:lnTo>
                  <a:pt x="16998" y="1491"/>
                </a:lnTo>
                <a:lnTo>
                  <a:pt x="17047" y="1320"/>
                </a:lnTo>
                <a:lnTo>
                  <a:pt x="17047" y="1124"/>
                </a:lnTo>
                <a:lnTo>
                  <a:pt x="16998" y="953"/>
                </a:lnTo>
                <a:lnTo>
                  <a:pt x="16901" y="807"/>
                </a:lnTo>
                <a:lnTo>
                  <a:pt x="16779" y="685"/>
                </a:lnTo>
                <a:lnTo>
                  <a:pt x="16657" y="587"/>
                </a:lnTo>
                <a:lnTo>
                  <a:pt x="16486" y="538"/>
                </a:lnTo>
                <a:lnTo>
                  <a:pt x="16339" y="489"/>
                </a:lnTo>
                <a:lnTo>
                  <a:pt x="16192" y="465"/>
                </a:lnTo>
                <a:lnTo>
                  <a:pt x="14629" y="465"/>
                </a:lnTo>
                <a:lnTo>
                  <a:pt x="14507" y="489"/>
                </a:lnTo>
                <a:lnTo>
                  <a:pt x="14434" y="514"/>
                </a:lnTo>
                <a:lnTo>
                  <a:pt x="14312" y="611"/>
                </a:lnTo>
                <a:lnTo>
                  <a:pt x="14239" y="709"/>
                </a:lnTo>
                <a:lnTo>
                  <a:pt x="14214" y="807"/>
                </a:lnTo>
                <a:lnTo>
                  <a:pt x="14214" y="929"/>
                </a:lnTo>
                <a:lnTo>
                  <a:pt x="14239" y="1027"/>
                </a:lnTo>
                <a:lnTo>
                  <a:pt x="14996" y="2883"/>
                </a:lnTo>
                <a:lnTo>
                  <a:pt x="8792" y="2883"/>
                </a:lnTo>
                <a:lnTo>
                  <a:pt x="8035" y="1344"/>
                </a:lnTo>
                <a:lnTo>
                  <a:pt x="9427" y="1344"/>
                </a:lnTo>
                <a:lnTo>
                  <a:pt x="9525" y="1320"/>
                </a:lnTo>
                <a:lnTo>
                  <a:pt x="9598" y="1295"/>
                </a:lnTo>
                <a:lnTo>
                  <a:pt x="9672" y="1271"/>
                </a:lnTo>
                <a:lnTo>
                  <a:pt x="9720" y="1222"/>
                </a:lnTo>
                <a:lnTo>
                  <a:pt x="9794" y="1149"/>
                </a:lnTo>
                <a:lnTo>
                  <a:pt x="9818" y="1075"/>
                </a:lnTo>
                <a:lnTo>
                  <a:pt x="9842" y="1002"/>
                </a:lnTo>
                <a:lnTo>
                  <a:pt x="9842" y="904"/>
                </a:lnTo>
                <a:lnTo>
                  <a:pt x="9842" y="831"/>
                </a:lnTo>
                <a:lnTo>
                  <a:pt x="9818" y="734"/>
                </a:lnTo>
                <a:lnTo>
                  <a:pt x="9794" y="685"/>
                </a:lnTo>
                <a:lnTo>
                  <a:pt x="9720" y="611"/>
                </a:lnTo>
                <a:lnTo>
                  <a:pt x="9672" y="563"/>
                </a:lnTo>
                <a:lnTo>
                  <a:pt x="9598" y="514"/>
                </a:lnTo>
                <a:lnTo>
                  <a:pt x="9525" y="489"/>
                </a:lnTo>
                <a:lnTo>
                  <a:pt x="9427" y="489"/>
                </a:lnTo>
                <a:lnTo>
                  <a:pt x="6350" y="1"/>
                </a:lnTo>
                <a:close/>
              </a:path>
            </a:pathLst>
          </a:custGeom>
          <a:solidFill>
            <a:srgbClr val="00B0F0"/>
          </a:solidFill>
          <a:ln>
            <a:noFill/>
          </a:ln>
        </p:spPr>
        <p:txBody>
          <a:bodyPr spcFirstLastPara="1" wrap="square" lIns="121900" tIns="121900" rIns="121900" bIns="121900" anchor="ctr" anchorCtr="0">
            <a:noAutofit/>
          </a:bodyPr>
          <a:lstStyle/>
          <a:p>
            <a:endParaRPr sz="2400"/>
          </a:p>
        </p:txBody>
      </p:sp>
      <p:grpSp>
        <p:nvGrpSpPr>
          <p:cNvPr id="549" name="Google Shape;549;p39"/>
          <p:cNvGrpSpPr/>
          <p:nvPr/>
        </p:nvGrpSpPr>
        <p:grpSpPr>
          <a:xfrm>
            <a:off x="1845106" y="5280497"/>
            <a:ext cx="386085" cy="367948"/>
            <a:chOff x="1244325" y="4999400"/>
            <a:chExt cx="444525" cy="437200"/>
          </a:xfrm>
          <a:solidFill>
            <a:srgbClr val="00B0F0"/>
          </a:solidFill>
        </p:grpSpPr>
        <p:sp>
          <p:nvSpPr>
            <p:cNvPr id="550" name="Google Shape;550;p39"/>
            <p:cNvSpPr/>
            <p:nvPr/>
          </p:nvSpPr>
          <p:spPr>
            <a:xfrm>
              <a:off x="1244325" y="5161200"/>
              <a:ext cx="374925" cy="222275"/>
            </a:xfrm>
            <a:custGeom>
              <a:avLst/>
              <a:gdLst/>
              <a:ahLst/>
              <a:cxnLst/>
              <a:rect l="l" t="t" r="r" b="b"/>
              <a:pathLst>
                <a:path w="14997" h="8891" extrusionOk="0">
                  <a:moveTo>
                    <a:pt x="2077" y="1661"/>
                  </a:moveTo>
                  <a:lnTo>
                    <a:pt x="2199" y="1685"/>
                  </a:lnTo>
                  <a:lnTo>
                    <a:pt x="2468" y="1783"/>
                  </a:lnTo>
                  <a:lnTo>
                    <a:pt x="2687" y="1930"/>
                  </a:lnTo>
                  <a:lnTo>
                    <a:pt x="2883" y="2076"/>
                  </a:lnTo>
                  <a:lnTo>
                    <a:pt x="2932" y="2443"/>
                  </a:lnTo>
                  <a:lnTo>
                    <a:pt x="3005" y="2833"/>
                  </a:lnTo>
                  <a:lnTo>
                    <a:pt x="3176" y="3664"/>
                  </a:lnTo>
                  <a:lnTo>
                    <a:pt x="3396" y="4470"/>
                  </a:lnTo>
                  <a:lnTo>
                    <a:pt x="3567" y="5154"/>
                  </a:lnTo>
                  <a:lnTo>
                    <a:pt x="3371" y="5105"/>
                  </a:lnTo>
                  <a:lnTo>
                    <a:pt x="3152" y="5031"/>
                  </a:lnTo>
                  <a:lnTo>
                    <a:pt x="2956" y="4934"/>
                  </a:lnTo>
                  <a:lnTo>
                    <a:pt x="2736" y="4812"/>
                  </a:lnTo>
                  <a:lnTo>
                    <a:pt x="2541" y="4690"/>
                  </a:lnTo>
                  <a:lnTo>
                    <a:pt x="2321" y="4543"/>
                  </a:lnTo>
                  <a:lnTo>
                    <a:pt x="2126" y="4372"/>
                  </a:lnTo>
                  <a:lnTo>
                    <a:pt x="1930" y="4201"/>
                  </a:lnTo>
                  <a:lnTo>
                    <a:pt x="1759" y="4006"/>
                  </a:lnTo>
                  <a:lnTo>
                    <a:pt x="1613" y="3810"/>
                  </a:lnTo>
                  <a:lnTo>
                    <a:pt x="1466" y="3590"/>
                  </a:lnTo>
                  <a:lnTo>
                    <a:pt x="1344" y="3395"/>
                  </a:lnTo>
                  <a:lnTo>
                    <a:pt x="1247" y="3175"/>
                  </a:lnTo>
                  <a:lnTo>
                    <a:pt x="1173" y="2931"/>
                  </a:lnTo>
                  <a:lnTo>
                    <a:pt x="1124" y="2711"/>
                  </a:lnTo>
                  <a:lnTo>
                    <a:pt x="1124" y="2491"/>
                  </a:lnTo>
                  <a:lnTo>
                    <a:pt x="1124" y="2320"/>
                  </a:lnTo>
                  <a:lnTo>
                    <a:pt x="1173" y="2174"/>
                  </a:lnTo>
                  <a:lnTo>
                    <a:pt x="1247" y="2027"/>
                  </a:lnTo>
                  <a:lnTo>
                    <a:pt x="1369" y="1905"/>
                  </a:lnTo>
                  <a:lnTo>
                    <a:pt x="1491" y="1808"/>
                  </a:lnTo>
                  <a:lnTo>
                    <a:pt x="1613" y="1734"/>
                  </a:lnTo>
                  <a:lnTo>
                    <a:pt x="1784" y="1685"/>
                  </a:lnTo>
                  <a:lnTo>
                    <a:pt x="1955" y="1661"/>
                  </a:lnTo>
                  <a:close/>
                  <a:moveTo>
                    <a:pt x="3225" y="0"/>
                  </a:moveTo>
                  <a:lnTo>
                    <a:pt x="3127" y="25"/>
                  </a:lnTo>
                  <a:lnTo>
                    <a:pt x="3029" y="98"/>
                  </a:lnTo>
                  <a:lnTo>
                    <a:pt x="2932" y="147"/>
                  </a:lnTo>
                  <a:lnTo>
                    <a:pt x="2883" y="245"/>
                  </a:lnTo>
                  <a:lnTo>
                    <a:pt x="2834" y="342"/>
                  </a:lnTo>
                  <a:lnTo>
                    <a:pt x="2785" y="440"/>
                  </a:lnTo>
                  <a:lnTo>
                    <a:pt x="2785" y="538"/>
                  </a:lnTo>
                  <a:lnTo>
                    <a:pt x="2785" y="709"/>
                  </a:lnTo>
                  <a:lnTo>
                    <a:pt x="2565" y="635"/>
                  </a:lnTo>
                  <a:lnTo>
                    <a:pt x="2370" y="586"/>
                  </a:lnTo>
                  <a:lnTo>
                    <a:pt x="2150" y="562"/>
                  </a:lnTo>
                  <a:lnTo>
                    <a:pt x="1955" y="538"/>
                  </a:lnTo>
                  <a:lnTo>
                    <a:pt x="1759" y="562"/>
                  </a:lnTo>
                  <a:lnTo>
                    <a:pt x="1564" y="586"/>
                  </a:lnTo>
                  <a:lnTo>
                    <a:pt x="1369" y="635"/>
                  </a:lnTo>
                  <a:lnTo>
                    <a:pt x="1198" y="709"/>
                  </a:lnTo>
                  <a:lnTo>
                    <a:pt x="1027" y="782"/>
                  </a:lnTo>
                  <a:lnTo>
                    <a:pt x="856" y="880"/>
                  </a:lnTo>
                  <a:lnTo>
                    <a:pt x="709" y="1002"/>
                  </a:lnTo>
                  <a:lnTo>
                    <a:pt x="563" y="1124"/>
                  </a:lnTo>
                  <a:lnTo>
                    <a:pt x="441" y="1246"/>
                  </a:lnTo>
                  <a:lnTo>
                    <a:pt x="343" y="1417"/>
                  </a:lnTo>
                  <a:lnTo>
                    <a:pt x="245" y="1563"/>
                  </a:lnTo>
                  <a:lnTo>
                    <a:pt x="147" y="1734"/>
                  </a:lnTo>
                  <a:lnTo>
                    <a:pt x="99" y="1905"/>
                  </a:lnTo>
                  <a:lnTo>
                    <a:pt x="50" y="2101"/>
                  </a:lnTo>
                  <a:lnTo>
                    <a:pt x="1" y="2296"/>
                  </a:lnTo>
                  <a:lnTo>
                    <a:pt x="1" y="2491"/>
                  </a:lnTo>
                  <a:lnTo>
                    <a:pt x="25" y="2858"/>
                  </a:lnTo>
                  <a:lnTo>
                    <a:pt x="99" y="3200"/>
                  </a:lnTo>
                  <a:lnTo>
                    <a:pt x="221" y="3566"/>
                  </a:lnTo>
                  <a:lnTo>
                    <a:pt x="367" y="3884"/>
                  </a:lnTo>
                  <a:lnTo>
                    <a:pt x="563" y="4225"/>
                  </a:lnTo>
                  <a:lnTo>
                    <a:pt x="782" y="4543"/>
                  </a:lnTo>
                  <a:lnTo>
                    <a:pt x="1027" y="4836"/>
                  </a:lnTo>
                  <a:lnTo>
                    <a:pt x="1295" y="5105"/>
                  </a:lnTo>
                  <a:lnTo>
                    <a:pt x="1588" y="5349"/>
                  </a:lnTo>
                  <a:lnTo>
                    <a:pt x="1906" y="5593"/>
                  </a:lnTo>
                  <a:lnTo>
                    <a:pt x="2248" y="5789"/>
                  </a:lnTo>
                  <a:lnTo>
                    <a:pt x="2590" y="5960"/>
                  </a:lnTo>
                  <a:lnTo>
                    <a:pt x="2932" y="6106"/>
                  </a:lnTo>
                  <a:lnTo>
                    <a:pt x="3274" y="6204"/>
                  </a:lnTo>
                  <a:lnTo>
                    <a:pt x="3616" y="6277"/>
                  </a:lnTo>
                  <a:lnTo>
                    <a:pt x="3957" y="6301"/>
                  </a:lnTo>
                  <a:lnTo>
                    <a:pt x="4080" y="6643"/>
                  </a:lnTo>
                  <a:lnTo>
                    <a:pt x="4226" y="6961"/>
                  </a:lnTo>
                  <a:lnTo>
                    <a:pt x="4519" y="7596"/>
                  </a:lnTo>
                  <a:lnTo>
                    <a:pt x="4812" y="8133"/>
                  </a:lnTo>
                  <a:lnTo>
                    <a:pt x="5081" y="8597"/>
                  </a:lnTo>
                  <a:lnTo>
                    <a:pt x="5154" y="8719"/>
                  </a:lnTo>
                  <a:lnTo>
                    <a:pt x="5276" y="8817"/>
                  </a:lnTo>
                  <a:lnTo>
                    <a:pt x="5423" y="8866"/>
                  </a:lnTo>
                  <a:lnTo>
                    <a:pt x="5569" y="8890"/>
                  </a:lnTo>
                  <a:lnTo>
                    <a:pt x="12212" y="8890"/>
                  </a:lnTo>
                  <a:lnTo>
                    <a:pt x="12359" y="8866"/>
                  </a:lnTo>
                  <a:lnTo>
                    <a:pt x="12506" y="8817"/>
                  </a:lnTo>
                  <a:lnTo>
                    <a:pt x="12628" y="8719"/>
                  </a:lnTo>
                  <a:lnTo>
                    <a:pt x="12701" y="8597"/>
                  </a:lnTo>
                  <a:lnTo>
                    <a:pt x="12994" y="8060"/>
                  </a:lnTo>
                  <a:lnTo>
                    <a:pt x="13360" y="7352"/>
                  </a:lnTo>
                  <a:lnTo>
                    <a:pt x="13727" y="6472"/>
                  </a:lnTo>
                  <a:lnTo>
                    <a:pt x="13922" y="6008"/>
                  </a:lnTo>
                  <a:lnTo>
                    <a:pt x="14117" y="5495"/>
                  </a:lnTo>
                  <a:lnTo>
                    <a:pt x="14288" y="4958"/>
                  </a:lnTo>
                  <a:lnTo>
                    <a:pt x="14459" y="4372"/>
                  </a:lnTo>
                  <a:lnTo>
                    <a:pt x="14606" y="3786"/>
                  </a:lnTo>
                  <a:lnTo>
                    <a:pt x="14752" y="3175"/>
                  </a:lnTo>
                  <a:lnTo>
                    <a:pt x="14850" y="2540"/>
                  </a:lnTo>
                  <a:lnTo>
                    <a:pt x="14923" y="1881"/>
                  </a:lnTo>
                  <a:lnTo>
                    <a:pt x="14972" y="1221"/>
                  </a:lnTo>
                  <a:lnTo>
                    <a:pt x="14997" y="538"/>
                  </a:lnTo>
                  <a:lnTo>
                    <a:pt x="14997" y="440"/>
                  </a:lnTo>
                  <a:lnTo>
                    <a:pt x="14948" y="342"/>
                  </a:lnTo>
                  <a:lnTo>
                    <a:pt x="14899" y="245"/>
                  </a:lnTo>
                  <a:lnTo>
                    <a:pt x="14850" y="147"/>
                  </a:lnTo>
                  <a:lnTo>
                    <a:pt x="14752" y="98"/>
                  </a:lnTo>
                  <a:lnTo>
                    <a:pt x="14655" y="25"/>
                  </a:lnTo>
                  <a:lnTo>
                    <a:pt x="14557" y="0"/>
                  </a:lnTo>
                  <a:close/>
                </a:path>
              </a:pathLst>
            </a:custGeom>
            <a:grpFill/>
            <a:ln>
              <a:noFill/>
            </a:ln>
          </p:spPr>
          <p:txBody>
            <a:bodyPr spcFirstLastPara="1" wrap="square" lIns="121900" tIns="121900" rIns="121900" bIns="121900" anchor="ctr" anchorCtr="0">
              <a:noAutofit/>
            </a:bodyPr>
            <a:lstStyle/>
            <a:p>
              <a:endParaRPr sz="2400"/>
            </a:p>
          </p:txBody>
        </p:sp>
        <p:sp>
          <p:nvSpPr>
            <p:cNvPr id="551" name="Google Shape;551;p39"/>
            <p:cNvSpPr/>
            <p:nvPr/>
          </p:nvSpPr>
          <p:spPr>
            <a:xfrm>
              <a:off x="1244325" y="5397500"/>
              <a:ext cx="444525" cy="39100"/>
            </a:xfrm>
            <a:custGeom>
              <a:avLst/>
              <a:gdLst/>
              <a:ahLst/>
              <a:cxnLst/>
              <a:rect l="l" t="t" r="r" b="b"/>
              <a:pathLst>
                <a:path w="17781" h="1564" extrusionOk="0">
                  <a:moveTo>
                    <a:pt x="1" y="0"/>
                  </a:moveTo>
                  <a:lnTo>
                    <a:pt x="25" y="244"/>
                  </a:lnTo>
                  <a:lnTo>
                    <a:pt x="99" y="488"/>
                  </a:lnTo>
                  <a:lnTo>
                    <a:pt x="196" y="757"/>
                  </a:lnTo>
                  <a:lnTo>
                    <a:pt x="318" y="1001"/>
                  </a:lnTo>
                  <a:lnTo>
                    <a:pt x="489" y="1221"/>
                  </a:lnTo>
                  <a:lnTo>
                    <a:pt x="685" y="1392"/>
                  </a:lnTo>
                  <a:lnTo>
                    <a:pt x="782" y="1465"/>
                  </a:lnTo>
                  <a:lnTo>
                    <a:pt x="880" y="1514"/>
                  </a:lnTo>
                  <a:lnTo>
                    <a:pt x="1002" y="1539"/>
                  </a:lnTo>
                  <a:lnTo>
                    <a:pt x="1124" y="1563"/>
                  </a:lnTo>
                  <a:lnTo>
                    <a:pt x="16657" y="1563"/>
                  </a:lnTo>
                  <a:lnTo>
                    <a:pt x="16780" y="1539"/>
                  </a:lnTo>
                  <a:lnTo>
                    <a:pt x="16902" y="1514"/>
                  </a:lnTo>
                  <a:lnTo>
                    <a:pt x="16999" y="1465"/>
                  </a:lnTo>
                  <a:lnTo>
                    <a:pt x="17097" y="1392"/>
                  </a:lnTo>
                  <a:lnTo>
                    <a:pt x="17292" y="1221"/>
                  </a:lnTo>
                  <a:lnTo>
                    <a:pt x="17463" y="1001"/>
                  </a:lnTo>
                  <a:lnTo>
                    <a:pt x="17586" y="757"/>
                  </a:lnTo>
                  <a:lnTo>
                    <a:pt x="17683" y="488"/>
                  </a:lnTo>
                  <a:lnTo>
                    <a:pt x="17756" y="244"/>
                  </a:lnTo>
                  <a:lnTo>
                    <a:pt x="17781" y="0"/>
                  </a:lnTo>
                  <a:close/>
                </a:path>
              </a:pathLst>
            </a:custGeom>
            <a:grpFill/>
            <a:ln>
              <a:noFill/>
            </a:ln>
          </p:spPr>
          <p:txBody>
            <a:bodyPr spcFirstLastPara="1" wrap="square" lIns="121900" tIns="121900" rIns="121900" bIns="121900" anchor="ctr" anchorCtr="0">
              <a:noAutofit/>
            </a:bodyPr>
            <a:lstStyle/>
            <a:p>
              <a:endParaRPr sz="2400"/>
            </a:p>
          </p:txBody>
        </p:sp>
        <p:sp>
          <p:nvSpPr>
            <p:cNvPr id="552" name="Google Shape;552;p39"/>
            <p:cNvSpPr/>
            <p:nvPr/>
          </p:nvSpPr>
          <p:spPr>
            <a:xfrm>
              <a:off x="1451925" y="4999400"/>
              <a:ext cx="31175" cy="129450"/>
            </a:xfrm>
            <a:custGeom>
              <a:avLst/>
              <a:gdLst/>
              <a:ahLst/>
              <a:cxnLst/>
              <a:rect l="l" t="t" r="r" b="b"/>
              <a:pathLst>
                <a:path w="1247" h="5178" extrusionOk="0">
                  <a:moveTo>
                    <a:pt x="953" y="0"/>
                  </a:moveTo>
                  <a:lnTo>
                    <a:pt x="856" y="25"/>
                  </a:lnTo>
                  <a:lnTo>
                    <a:pt x="758" y="98"/>
                  </a:lnTo>
                  <a:lnTo>
                    <a:pt x="709" y="171"/>
                  </a:lnTo>
                  <a:lnTo>
                    <a:pt x="685" y="293"/>
                  </a:lnTo>
                  <a:lnTo>
                    <a:pt x="660" y="464"/>
                  </a:lnTo>
                  <a:lnTo>
                    <a:pt x="611" y="611"/>
                  </a:lnTo>
                  <a:lnTo>
                    <a:pt x="514" y="733"/>
                  </a:lnTo>
                  <a:lnTo>
                    <a:pt x="416" y="879"/>
                  </a:lnTo>
                  <a:lnTo>
                    <a:pt x="269" y="1026"/>
                  </a:lnTo>
                  <a:lnTo>
                    <a:pt x="147" y="1246"/>
                  </a:lnTo>
                  <a:lnTo>
                    <a:pt x="74" y="1368"/>
                  </a:lnTo>
                  <a:lnTo>
                    <a:pt x="50" y="1490"/>
                  </a:lnTo>
                  <a:lnTo>
                    <a:pt x="1" y="1661"/>
                  </a:lnTo>
                  <a:lnTo>
                    <a:pt x="1" y="1832"/>
                  </a:lnTo>
                  <a:lnTo>
                    <a:pt x="1" y="2003"/>
                  </a:lnTo>
                  <a:lnTo>
                    <a:pt x="50" y="2149"/>
                  </a:lnTo>
                  <a:lnTo>
                    <a:pt x="74" y="2296"/>
                  </a:lnTo>
                  <a:lnTo>
                    <a:pt x="147" y="2394"/>
                  </a:lnTo>
                  <a:lnTo>
                    <a:pt x="269" y="2613"/>
                  </a:lnTo>
                  <a:lnTo>
                    <a:pt x="416" y="2784"/>
                  </a:lnTo>
                  <a:lnTo>
                    <a:pt x="514" y="2907"/>
                  </a:lnTo>
                  <a:lnTo>
                    <a:pt x="611" y="3029"/>
                  </a:lnTo>
                  <a:lnTo>
                    <a:pt x="660" y="3175"/>
                  </a:lnTo>
                  <a:lnTo>
                    <a:pt x="685" y="3346"/>
                  </a:lnTo>
                  <a:lnTo>
                    <a:pt x="660" y="3542"/>
                  </a:lnTo>
                  <a:lnTo>
                    <a:pt x="611" y="3688"/>
                  </a:lnTo>
                  <a:lnTo>
                    <a:pt x="514" y="3810"/>
                  </a:lnTo>
                  <a:lnTo>
                    <a:pt x="416" y="3932"/>
                  </a:lnTo>
                  <a:lnTo>
                    <a:pt x="269" y="4103"/>
                  </a:lnTo>
                  <a:lnTo>
                    <a:pt x="147" y="4299"/>
                  </a:lnTo>
                  <a:lnTo>
                    <a:pt x="74" y="4421"/>
                  </a:lnTo>
                  <a:lnTo>
                    <a:pt x="50" y="4567"/>
                  </a:lnTo>
                  <a:lnTo>
                    <a:pt x="1" y="4714"/>
                  </a:lnTo>
                  <a:lnTo>
                    <a:pt x="1" y="4885"/>
                  </a:lnTo>
                  <a:lnTo>
                    <a:pt x="25" y="5007"/>
                  </a:lnTo>
                  <a:lnTo>
                    <a:pt x="74" y="5080"/>
                  </a:lnTo>
                  <a:lnTo>
                    <a:pt x="172" y="5153"/>
                  </a:lnTo>
                  <a:lnTo>
                    <a:pt x="294" y="5178"/>
                  </a:lnTo>
                  <a:lnTo>
                    <a:pt x="392" y="5153"/>
                  </a:lnTo>
                  <a:lnTo>
                    <a:pt x="489" y="5080"/>
                  </a:lnTo>
                  <a:lnTo>
                    <a:pt x="538" y="5007"/>
                  </a:lnTo>
                  <a:lnTo>
                    <a:pt x="563" y="4885"/>
                  </a:lnTo>
                  <a:lnTo>
                    <a:pt x="587" y="4714"/>
                  </a:lnTo>
                  <a:lnTo>
                    <a:pt x="636" y="4567"/>
                  </a:lnTo>
                  <a:lnTo>
                    <a:pt x="733" y="4445"/>
                  </a:lnTo>
                  <a:lnTo>
                    <a:pt x="831" y="4299"/>
                  </a:lnTo>
                  <a:lnTo>
                    <a:pt x="978" y="4152"/>
                  </a:lnTo>
                  <a:lnTo>
                    <a:pt x="1100" y="3932"/>
                  </a:lnTo>
                  <a:lnTo>
                    <a:pt x="1149" y="3810"/>
                  </a:lnTo>
                  <a:lnTo>
                    <a:pt x="1197" y="3688"/>
                  </a:lnTo>
                  <a:lnTo>
                    <a:pt x="1222" y="3542"/>
                  </a:lnTo>
                  <a:lnTo>
                    <a:pt x="1246" y="3346"/>
                  </a:lnTo>
                  <a:lnTo>
                    <a:pt x="1222" y="3175"/>
                  </a:lnTo>
                  <a:lnTo>
                    <a:pt x="1197" y="3029"/>
                  </a:lnTo>
                  <a:lnTo>
                    <a:pt x="1149" y="2882"/>
                  </a:lnTo>
                  <a:lnTo>
                    <a:pt x="1100" y="2784"/>
                  </a:lnTo>
                  <a:lnTo>
                    <a:pt x="978" y="2565"/>
                  </a:lnTo>
                  <a:lnTo>
                    <a:pt x="831" y="2394"/>
                  </a:lnTo>
                  <a:lnTo>
                    <a:pt x="733" y="2272"/>
                  </a:lnTo>
                  <a:lnTo>
                    <a:pt x="636" y="2149"/>
                  </a:lnTo>
                  <a:lnTo>
                    <a:pt x="587" y="2003"/>
                  </a:lnTo>
                  <a:lnTo>
                    <a:pt x="563" y="1832"/>
                  </a:lnTo>
                  <a:lnTo>
                    <a:pt x="587" y="1637"/>
                  </a:lnTo>
                  <a:lnTo>
                    <a:pt x="636" y="1490"/>
                  </a:lnTo>
                  <a:lnTo>
                    <a:pt x="733" y="1368"/>
                  </a:lnTo>
                  <a:lnTo>
                    <a:pt x="831" y="1246"/>
                  </a:lnTo>
                  <a:lnTo>
                    <a:pt x="978" y="1075"/>
                  </a:lnTo>
                  <a:lnTo>
                    <a:pt x="1100" y="879"/>
                  </a:lnTo>
                  <a:lnTo>
                    <a:pt x="1149" y="757"/>
                  </a:lnTo>
                  <a:lnTo>
                    <a:pt x="1197" y="611"/>
                  </a:lnTo>
                  <a:lnTo>
                    <a:pt x="1222" y="464"/>
                  </a:lnTo>
                  <a:lnTo>
                    <a:pt x="1246" y="293"/>
                  </a:lnTo>
                  <a:lnTo>
                    <a:pt x="1222" y="171"/>
                  </a:lnTo>
                  <a:lnTo>
                    <a:pt x="1149" y="98"/>
                  </a:lnTo>
                  <a:lnTo>
                    <a:pt x="1075" y="25"/>
                  </a:lnTo>
                  <a:lnTo>
                    <a:pt x="953" y="0"/>
                  </a:lnTo>
                  <a:close/>
                </a:path>
              </a:pathLst>
            </a:custGeom>
            <a:grpFill/>
            <a:ln>
              <a:noFill/>
            </a:ln>
          </p:spPr>
          <p:txBody>
            <a:bodyPr spcFirstLastPara="1" wrap="square" lIns="121900" tIns="121900" rIns="121900" bIns="121900" anchor="ctr" anchorCtr="0">
              <a:noAutofit/>
            </a:bodyPr>
            <a:lstStyle/>
            <a:p>
              <a:endParaRPr sz="2400"/>
            </a:p>
          </p:txBody>
        </p:sp>
        <p:sp>
          <p:nvSpPr>
            <p:cNvPr id="553" name="Google Shape;553;p39"/>
            <p:cNvSpPr/>
            <p:nvPr/>
          </p:nvSpPr>
          <p:spPr>
            <a:xfrm>
              <a:off x="1407975" y="4999400"/>
              <a:ext cx="31150" cy="129450"/>
            </a:xfrm>
            <a:custGeom>
              <a:avLst/>
              <a:gdLst/>
              <a:ahLst/>
              <a:cxnLst/>
              <a:rect l="l" t="t" r="r" b="b"/>
              <a:pathLst>
                <a:path w="1246" h="5178" extrusionOk="0">
                  <a:moveTo>
                    <a:pt x="977" y="0"/>
                  </a:moveTo>
                  <a:lnTo>
                    <a:pt x="855" y="25"/>
                  </a:lnTo>
                  <a:lnTo>
                    <a:pt x="782" y="98"/>
                  </a:lnTo>
                  <a:lnTo>
                    <a:pt x="709" y="171"/>
                  </a:lnTo>
                  <a:lnTo>
                    <a:pt x="684" y="293"/>
                  </a:lnTo>
                  <a:lnTo>
                    <a:pt x="660" y="464"/>
                  </a:lnTo>
                  <a:lnTo>
                    <a:pt x="611" y="611"/>
                  </a:lnTo>
                  <a:lnTo>
                    <a:pt x="538" y="733"/>
                  </a:lnTo>
                  <a:lnTo>
                    <a:pt x="416" y="879"/>
                  </a:lnTo>
                  <a:lnTo>
                    <a:pt x="269" y="1026"/>
                  </a:lnTo>
                  <a:lnTo>
                    <a:pt x="147" y="1246"/>
                  </a:lnTo>
                  <a:lnTo>
                    <a:pt x="98" y="1368"/>
                  </a:lnTo>
                  <a:lnTo>
                    <a:pt x="49" y="1490"/>
                  </a:lnTo>
                  <a:lnTo>
                    <a:pt x="25" y="1661"/>
                  </a:lnTo>
                  <a:lnTo>
                    <a:pt x="0" y="1832"/>
                  </a:lnTo>
                  <a:lnTo>
                    <a:pt x="25" y="2003"/>
                  </a:lnTo>
                  <a:lnTo>
                    <a:pt x="49" y="2149"/>
                  </a:lnTo>
                  <a:lnTo>
                    <a:pt x="98" y="2296"/>
                  </a:lnTo>
                  <a:lnTo>
                    <a:pt x="147" y="2394"/>
                  </a:lnTo>
                  <a:lnTo>
                    <a:pt x="269" y="2613"/>
                  </a:lnTo>
                  <a:lnTo>
                    <a:pt x="416" y="2784"/>
                  </a:lnTo>
                  <a:lnTo>
                    <a:pt x="538" y="2907"/>
                  </a:lnTo>
                  <a:lnTo>
                    <a:pt x="611" y="3029"/>
                  </a:lnTo>
                  <a:lnTo>
                    <a:pt x="660" y="3175"/>
                  </a:lnTo>
                  <a:lnTo>
                    <a:pt x="684" y="3346"/>
                  </a:lnTo>
                  <a:lnTo>
                    <a:pt x="660" y="3542"/>
                  </a:lnTo>
                  <a:lnTo>
                    <a:pt x="611" y="3688"/>
                  </a:lnTo>
                  <a:lnTo>
                    <a:pt x="538" y="3810"/>
                  </a:lnTo>
                  <a:lnTo>
                    <a:pt x="416" y="3932"/>
                  </a:lnTo>
                  <a:lnTo>
                    <a:pt x="269" y="4103"/>
                  </a:lnTo>
                  <a:lnTo>
                    <a:pt x="147" y="4299"/>
                  </a:lnTo>
                  <a:lnTo>
                    <a:pt x="98" y="4421"/>
                  </a:lnTo>
                  <a:lnTo>
                    <a:pt x="49" y="4567"/>
                  </a:lnTo>
                  <a:lnTo>
                    <a:pt x="25" y="4714"/>
                  </a:lnTo>
                  <a:lnTo>
                    <a:pt x="0" y="4885"/>
                  </a:lnTo>
                  <a:lnTo>
                    <a:pt x="25" y="5007"/>
                  </a:lnTo>
                  <a:lnTo>
                    <a:pt x="98" y="5080"/>
                  </a:lnTo>
                  <a:lnTo>
                    <a:pt x="171" y="5153"/>
                  </a:lnTo>
                  <a:lnTo>
                    <a:pt x="293" y="5178"/>
                  </a:lnTo>
                  <a:lnTo>
                    <a:pt x="391" y="5153"/>
                  </a:lnTo>
                  <a:lnTo>
                    <a:pt x="489" y="5080"/>
                  </a:lnTo>
                  <a:lnTo>
                    <a:pt x="562" y="5007"/>
                  </a:lnTo>
                  <a:lnTo>
                    <a:pt x="586" y="4885"/>
                  </a:lnTo>
                  <a:lnTo>
                    <a:pt x="586" y="4714"/>
                  </a:lnTo>
                  <a:lnTo>
                    <a:pt x="660" y="4567"/>
                  </a:lnTo>
                  <a:lnTo>
                    <a:pt x="733" y="4445"/>
                  </a:lnTo>
                  <a:lnTo>
                    <a:pt x="831" y="4299"/>
                  </a:lnTo>
                  <a:lnTo>
                    <a:pt x="977" y="4152"/>
                  </a:lnTo>
                  <a:lnTo>
                    <a:pt x="1124" y="3932"/>
                  </a:lnTo>
                  <a:lnTo>
                    <a:pt x="1173" y="3810"/>
                  </a:lnTo>
                  <a:lnTo>
                    <a:pt x="1221" y="3688"/>
                  </a:lnTo>
                  <a:lnTo>
                    <a:pt x="1246" y="3542"/>
                  </a:lnTo>
                  <a:lnTo>
                    <a:pt x="1246" y="3346"/>
                  </a:lnTo>
                  <a:lnTo>
                    <a:pt x="1246" y="3175"/>
                  </a:lnTo>
                  <a:lnTo>
                    <a:pt x="1221" y="3029"/>
                  </a:lnTo>
                  <a:lnTo>
                    <a:pt x="1173" y="2882"/>
                  </a:lnTo>
                  <a:lnTo>
                    <a:pt x="1124" y="2784"/>
                  </a:lnTo>
                  <a:lnTo>
                    <a:pt x="977" y="2565"/>
                  </a:lnTo>
                  <a:lnTo>
                    <a:pt x="831" y="2394"/>
                  </a:lnTo>
                  <a:lnTo>
                    <a:pt x="733" y="2272"/>
                  </a:lnTo>
                  <a:lnTo>
                    <a:pt x="660" y="2149"/>
                  </a:lnTo>
                  <a:lnTo>
                    <a:pt x="586" y="2003"/>
                  </a:lnTo>
                  <a:lnTo>
                    <a:pt x="586" y="1832"/>
                  </a:lnTo>
                  <a:lnTo>
                    <a:pt x="586" y="1637"/>
                  </a:lnTo>
                  <a:lnTo>
                    <a:pt x="660" y="1490"/>
                  </a:lnTo>
                  <a:lnTo>
                    <a:pt x="733" y="1368"/>
                  </a:lnTo>
                  <a:lnTo>
                    <a:pt x="831" y="1246"/>
                  </a:lnTo>
                  <a:lnTo>
                    <a:pt x="977" y="1075"/>
                  </a:lnTo>
                  <a:lnTo>
                    <a:pt x="1124" y="879"/>
                  </a:lnTo>
                  <a:lnTo>
                    <a:pt x="1173" y="757"/>
                  </a:lnTo>
                  <a:lnTo>
                    <a:pt x="1221" y="611"/>
                  </a:lnTo>
                  <a:lnTo>
                    <a:pt x="1246" y="464"/>
                  </a:lnTo>
                  <a:lnTo>
                    <a:pt x="1246" y="293"/>
                  </a:lnTo>
                  <a:lnTo>
                    <a:pt x="1221" y="171"/>
                  </a:lnTo>
                  <a:lnTo>
                    <a:pt x="1173" y="98"/>
                  </a:lnTo>
                  <a:lnTo>
                    <a:pt x="1075" y="25"/>
                  </a:lnTo>
                  <a:lnTo>
                    <a:pt x="977" y="0"/>
                  </a:lnTo>
                  <a:close/>
                </a:path>
              </a:pathLst>
            </a:custGeom>
            <a:grpFill/>
            <a:ln>
              <a:noFill/>
            </a:ln>
          </p:spPr>
          <p:txBody>
            <a:bodyPr spcFirstLastPara="1" wrap="square" lIns="121900" tIns="121900" rIns="121900" bIns="121900" anchor="ctr" anchorCtr="0">
              <a:noAutofit/>
            </a:bodyPr>
            <a:lstStyle/>
            <a:p>
              <a:endParaRPr sz="2400"/>
            </a:p>
          </p:txBody>
        </p:sp>
        <p:sp>
          <p:nvSpPr>
            <p:cNvPr id="554" name="Google Shape;554;p39"/>
            <p:cNvSpPr/>
            <p:nvPr/>
          </p:nvSpPr>
          <p:spPr>
            <a:xfrm>
              <a:off x="1495900" y="4999400"/>
              <a:ext cx="30550" cy="129450"/>
            </a:xfrm>
            <a:custGeom>
              <a:avLst/>
              <a:gdLst/>
              <a:ahLst/>
              <a:cxnLst/>
              <a:rect l="l" t="t" r="r" b="b"/>
              <a:pathLst>
                <a:path w="1222" h="5178" extrusionOk="0">
                  <a:moveTo>
                    <a:pt x="953" y="0"/>
                  </a:moveTo>
                  <a:lnTo>
                    <a:pt x="831" y="25"/>
                  </a:lnTo>
                  <a:lnTo>
                    <a:pt x="757" y="98"/>
                  </a:lnTo>
                  <a:lnTo>
                    <a:pt x="684" y="171"/>
                  </a:lnTo>
                  <a:lnTo>
                    <a:pt x="660" y="293"/>
                  </a:lnTo>
                  <a:lnTo>
                    <a:pt x="660" y="464"/>
                  </a:lnTo>
                  <a:lnTo>
                    <a:pt x="586" y="611"/>
                  </a:lnTo>
                  <a:lnTo>
                    <a:pt x="513" y="733"/>
                  </a:lnTo>
                  <a:lnTo>
                    <a:pt x="391" y="879"/>
                  </a:lnTo>
                  <a:lnTo>
                    <a:pt x="269" y="1026"/>
                  </a:lnTo>
                  <a:lnTo>
                    <a:pt x="122" y="1246"/>
                  </a:lnTo>
                  <a:lnTo>
                    <a:pt x="73" y="1368"/>
                  </a:lnTo>
                  <a:lnTo>
                    <a:pt x="25" y="1490"/>
                  </a:lnTo>
                  <a:lnTo>
                    <a:pt x="0" y="1661"/>
                  </a:lnTo>
                  <a:lnTo>
                    <a:pt x="0" y="1832"/>
                  </a:lnTo>
                  <a:lnTo>
                    <a:pt x="0" y="2003"/>
                  </a:lnTo>
                  <a:lnTo>
                    <a:pt x="25" y="2149"/>
                  </a:lnTo>
                  <a:lnTo>
                    <a:pt x="73" y="2296"/>
                  </a:lnTo>
                  <a:lnTo>
                    <a:pt x="122" y="2394"/>
                  </a:lnTo>
                  <a:lnTo>
                    <a:pt x="269" y="2613"/>
                  </a:lnTo>
                  <a:lnTo>
                    <a:pt x="391" y="2784"/>
                  </a:lnTo>
                  <a:lnTo>
                    <a:pt x="513" y="2907"/>
                  </a:lnTo>
                  <a:lnTo>
                    <a:pt x="586" y="3029"/>
                  </a:lnTo>
                  <a:lnTo>
                    <a:pt x="660" y="3175"/>
                  </a:lnTo>
                  <a:lnTo>
                    <a:pt x="660" y="3346"/>
                  </a:lnTo>
                  <a:lnTo>
                    <a:pt x="660" y="3542"/>
                  </a:lnTo>
                  <a:lnTo>
                    <a:pt x="586" y="3688"/>
                  </a:lnTo>
                  <a:lnTo>
                    <a:pt x="513" y="3810"/>
                  </a:lnTo>
                  <a:lnTo>
                    <a:pt x="391" y="3932"/>
                  </a:lnTo>
                  <a:lnTo>
                    <a:pt x="269" y="4103"/>
                  </a:lnTo>
                  <a:lnTo>
                    <a:pt x="122" y="4299"/>
                  </a:lnTo>
                  <a:lnTo>
                    <a:pt x="73" y="4421"/>
                  </a:lnTo>
                  <a:lnTo>
                    <a:pt x="25" y="4567"/>
                  </a:lnTo>
                  <a:lnTo>
                    <a:pt x="0" y="4714"/>
                  </a:lnTo>
                  <a:lnTo>
                    <a:pt x="0" y="4885"/>
                  </a:lnTo>
                  <a:lnTo>
                    <a:pt x="25" y="5007"/>
                  </a:lnTo>
                  <a:lnTo>
                    <a:pt x="73" y="5080"/>
                  </a:lnTo>
                  <a:lnTo>
                    <a:pt x="171" y="5153"/>
                  </a:lnTo>
                  <a:lnTo>
                    <a:pt x="269" y="5178"/>
                  </a:lnTo>
                  <a:lnTo>
                    <a:pt x="391" y="5153"/>
                  </a:lnTo>
                  <a:lnTo>
                    <a:pt x="464" y="5080"/>
                  </a:lnTo>
                  <a:lnTo>
                    <a:pt x="538" y="5007"/>
                  </a:lnTo>
                  <a:lnTo>
                    <a:pt x="562" y="4885"/>
                  </a:lnTo>
                  <a:lnTo>
                    <a:pt x="586" y="4714"/>
                  </a:lnTo>
                  <a:lnTo>
                    <a:pt x="635" y="4567"/>
                  </a:lnTo>
                  <a:lnTo>
                    <a:pt x="708" y="4445"/>
                  </a:lnTo>
                  <a:lnTo>
                    <a:pt x="831" y="4299"/>
                  </a:lnTo>
                  <a:lnTo>
                    <a:pt x="953" y="4152"/>
                  </a:lnTo>
                  <a:lnTo>
                    <a:pt x="1099" y="3932"/>
                  </a:lnTo>
                  <a:lnTo>
                    <a:pt x="1148" y="3810"/>
                  </a:lnTo>
                  <a:lnTo>
                    <a:pt x="1197" y="3688"/>
                  </a:lnTo>
                  <a:lnTo>
                    <a:pt x="1221" y="3542"/>
                  </a:lnTo>
                  <a:lnTo>
                    <a:pt x="1221" y="3346"/>
                  </a:lnTo>
                  <a:lnTo>
                    <a:pt x="1221" y="3175"/>
                  </a:lnTo>
                  <a:lnTo>
                    <a:pt x="1197" y="3029"/>
                  </a:lnTo>
                  <a:lnTo>
                    <a:pt x="1148" y="2882"/>
                  </a:lnTo>
                  <a:lnTo>
                    <a:pt x="1099" y="2784"/>
                  </a:lnTo>
                  <a:lnTo>
                    <a:pt x="953" y="2565"/>
                  </a:lnTo>
                  <a:lnTo>
                    <a:pt x="831" y="2394"/>
                  </a:lnTo>
                  <a:lnTo>
                    <a:pt x="708" y="2272"/>
                  </a:lnTo>
                  <a:lnTo>
                    <a:pt x="635" y="2149"/>
                  </a:lnTo>
                  <a:lnTo>
                    <a:pt x="586" y="2003"/>
                  </a:lnTo>
                  <a:lnTo>
                    <a:pt x="562" y="1832"/>
                  </a:lnTo>
                  <a:lnTo>
                    <a:pt x="586" y="1637"/>
                  </a:lnTo>
                  <a:lnTo>
                    <a:pt x="635" y="1490"/>
                  </a:lnTo>
                  <a:lnTo>
                    <a:pt x="708" y="1368"/>
                  </a:lnTo>
                  <a:lnTo>
                    <a:pt x="831" y="1246"/>
                  </a:lnTo>
                  <a:lnTo>
                    <a:pt x="953" y="1075"/>
                  </a:lnTo>
                  <a:lnTo>
                    <a:pt x="1099" y="879"/>
                  </a:lnTo>
                  <a:lnTo>
                    <a:pt x="1148" y="757"/>
                  </a:lnTo>
                  <a:lnTo>
                    <a:pt x="1197" y="611"/>
                  </a:lnTo>
                  <a:lnTo>
                    <a:pt x="1221" y="464"/>
                  </a:lnTo>
                  <a:lnTo>
                    <a:pt x="1221" y="293"/>
                  </a:lnTo>
                  <a:lnTo>
                    <a:pt x="1221" y="171"/>
                  </a:lnTo>
                  <a:lnTo>
                    <a:pt x="1148" y="98"/>
                  </a:lnTo>
                  <a:lnTo>
                    <a:pt x="1050" y="25"/>
                  </a:lnTo>
                  <a:lnTo>
                    <a:pt x="953" y="0"/>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555" name="Google Shape;555;p39"/>
          <p:cNvGrpSpPr/>
          <p:nvPr/>
        </p:nvGrpSpPr>
        <p:grpSpPr>
          <a:xfrm>
            <a:off x="2465044" y="5268672"/>
            <a:ext cx="317145" cy="391576"/>
            <a:chOff x="1958100" y="4985350"/>
            <a:chExt cx="365150" cy="465275"/>
          </a:xfrm>
          <a:solidFill>
            <a:srgbClr val="00B0F0"/>
          </a:solidFill>
        </p:grpSpPr>
        <p:sp>
          <p:nvSpPr>
            <p:cNvPr id="556" name="Google Shape;556;p39"/>
            <p:cNvSpPr/>
            <p:nvPr/>
          </p:nvSpPr>
          <p:spPr>
            <a:xfrm>
              <a:off x="1958100" y="4985350"/>
              <a:ext cx="365150" cy="465275"/>
            </a:xfrm>
            <a:custGeom>
              <a:avLst/>
              <a:gdLst/>
              <a:ahLst/>
              <a:cxnLst/>
              <a:rect l="l" t="t" r="r" b="b"/>
              <a:pathLst>
                <a:path w="14606" h="18611" extrusionOk="0">
                  <a:moveTo>
                    <a:pt x="4152" y="1734"/>
                  </a:moveTo>
                  <a:lnTo>
                    <a:pt x="4274" y="1759"/>
                  </a:lnTo>
                  <a:lnTo>
                    <a:pt x="4397" y="1783"/>
                  </a:lnTo>
                  <a:lnTo>
                    <a:pt x="4543" y="1808"/>
                  </a:lnTo>
                  <a:lnTo>
                    <a:pt x="4812" y="1930"/>
                  </a:lnTo>
                  <a:lnTo>
                    <a:pt x="5105" y="2125"/>
                  </a:lnTo>
                  <a:lnTo>
                    <a:pt x="5398" y="2394"/>
                  </a:lnTo>
                  <a:lnTo>
                    <a:pt x="5496" y="2516"/>
                  </a:lnTo>
                  <a:lnTo>
                    <a:pt x="5593" y="2638"/>
                  </a:lnTo>
                  <a:lnTo>
                    <a:pt x="5789" y="2956"/>
                  </a:lnTo>
                  <a:lnTo>
                    <a:pt x="5935" y="3322"/>
                  </a:lnTo>
                  <a:lnTo>
                    <a:pt x="6057" y="3688"/>
                  </a:lnTo>
                  <a:lnTo>
                    <a:pt x="6155" y="4079"/>
                  </a:lnTo>
                  <a:lnTo>
                    <a:pt x="6204" y="4470"/>
                  </a:lnTo>
                  <a:lnTo>
                    <a:pt x="6277" y="4836"/>
                  </a:lnTo>
                  <a:lnTo>
                    <a:pt x="6302" y="5154"/>
                  </a:lnTo>
                  <a:lnTo>
                    <a:pt x="5984" y="5129"/>
                  </a:lnTo>
                  <a:lnTo>
                    <a:pt x="5618" y="5080"/>
                  </a:lnTo>
                  <a:lnTo>
                    <a:pt x="5227" y="5007"/>
                  </a:lnTo>
                  <a:lnTo>
                    <a:pt x="4836" y="4909"/>
                  </a:lnTo>
                  <a:lnTo>
                    <a:pt x="4470" y="4787"/>
                  </a:lnTo>
                  <a:lnTo>
                    <a:pt x="4104" y="4641"/>
                  </a:lnTo>
                  <a:lnTo>
                    <a:pt x="3786" y="4445"/>
                  </a:lnTo>
                  <a:lnTo>
                    <a:pt x="3664" y="4348"/>
                  </a:lnTo>
                  <a:lnTo>
                    <a:pt x="3542" y="4250"/>
                  </a:lnTo>
                  <a:lnTo>
                    <a:pt x="3273" y="3957"/>
                  </a:lnTo>
                  <a:lnTo>
                    <a:pt x="3078" y="3664"/>
                  </a:lnTo>
                  <a:lnTo>
                    <a:pt x="2956" y="3395"/>
                  </a:lnTo>
                  <a:lnTo>
                    <a:pt x="2931" y="3273"/>
                  </a:lnTo>
                  <a:lnTo>
                    <a:pt x="2907" y="3127"/>
                  </a:lnTo>
                  <a:lnTo>
                    <a:pt x="2882" y="3004"/>
                  </a:lnTo>
                  <a:lnTo>
                    <a:pt x="2907" y="2858"/>
                  </a:lnTo>
                  <a:lnTo>
                    <a:pt x="2931" y="2736"/>
                  </a:lnTo>
                  <a:lnTo>
                    <a:pt x="2956" y="2614"/>
                  </a:lnTo>
                  <a:lnTo>
                    <a:pt x="3004" y="2492"/>
                  </a:lnTo>
                  <a:lnTo>
                    <a:pt x="3078" y="2369"/>
                  </a:lnTo>
                  <a:lnTo>
                    <a:pt x="3273" y="2125"/>
                  </a:lnTo>
                  <a:lnTo>
                    <a:pt x="3517" y="1930"/>
                  </a:lnTo>
                  <a:lnTo>
                    <a:pt x="3639" y="1857"/>
                  </a:lnTo>
                  <a:lnTo>
                    <a:pt x="3762" y="1808"/>
                  </a:lnTo>
                  <a:lnTo>
                    <a:pt x="3884" y="1783"/>
                  </a:lnTo>
                  <a:lnTo>
                    <a:pt x="4006" y="1759"/>
                  </a:lnTo>
                  <a:lnTo>
                    <a:pt x="4152" y="1734"/>
                  </a:lnTo>
                  <a:close/>
                  <a:moveTo>
                    <a:pt x="10454" y="1734"/>
                  </a:moveTo>
                  <a:lnTo>
                    <a:pt x="10600" y="1759"/>
                  </a:lnTo>
                  <a:lnTo>
                    <a:pt x="10722" y="1783"/>
                  </a:lnTo>
                  <a:lnTo>
                    <a:pt x="10844" y="1808"/>
                  </a:lnTo>
                  <a:lnTo>
                    <a:pt x="10966" y="1857"/>
                  </a:lnTo>
                  <a:lnTo>
                    <a:pt x="11089" y="1930"/>
                  </a:lnTo>
                  <a:lnTo>
                    <a:pt x="11333" y="2125"/>
                  </a:lnTo>
                  <a:lnTo>
                    <a:pt x="11528" y="2369"/>
                  </a:lnTo>
                  <a:lnTo>
                    <a:pt x="11601" y="2492"/>
                  </a:lnTo>
                  <a:lnTo>
                    <a:pt x="11650" y="2614"/>
                  </a:lnTo>
                  <a:lnTo>
                    <a:pt x="11675" y="2736"/>
                  </a:lnTo>
                  <a:lnTo>
                    <a:pt x="11699" y="2858"/>
                  </a:lnTo>
                  <a:lnTo>
                    <a:pt x="11724" y="3004"/>
                  </a:lnTo>
                  <a:lnTo>
                    <a:pt x="11699" y="3127"/>
                  </a:lnTo>
                  <a:lnTo>
                    <a:pt x="11675" y="3273"/>
                  </a:lnTo>
                  <a:lnTo>
                    <a:pt x="11650" y="3395"/>
                  </a:lnTo>
                  <a:lnTo>
                    <a:pt x="11528" y="3664"/>
                  </a:lnTo>
                  <a:lnTo>
                    <a:pt x="11333" y="3957"/>
                  </a:lnTo>
                  <a:lnTo>
                    <a:pt x="11064" y="4250"/>
                  </a:lnTo>
                  <a:lnTo>
                    <a:pt x="10942" y="4348"/>
                  </a:lnTo>
                  <a:lnTo>
                    <a:pt x="10820" y="4445"/>
                  </a:lnTo>
                  <a:lnTo>
                    <a:pt x="10502" y="4641"/>
                  </a:lnTo>
                  <a:lnTo>
                    <a:pt x="10136" y="4787"/>
                  </a:lnTo>
                  <a:lnTo>
                    <a:pt x="9770" y="4909"/>
                  </a:lnTo>
                  <a:lnTo>
                    <a:pt x="9379" y="5007"/>
                  </a:lnTo>
                  <a:lnTo>
                    <a:pt x="8988" y="5080"/>
                  </a:lnTo>
                  <a:lnTo>
                    <a:pt x="8622" y="5129"/>
                  </a:lnTo>
                  <a:lnTo>
                    <a:pt x="8304" y="5154"/>
                  </a:lnTo>
                  <a:lnTo>
                    <a:pt x="8329" y="4836"/>
                  </a:lnTo>
                  <a:lnTo>
                    <a:pt x="8402" y="4470"/>
                  </a:lnTo>
                  <a:lnTo>
                    <a:pt x="8451" y="4079"/>
                  </a:lnTo>
                  <a:lnTo>
                    <a:pt x="8549" y="3688"/>
                  </a:lnTo>
                  <a:lnTo>
                    <a:pt x="8671" y="3322"/>
                  </a:lnTo>
                  <a:lnTo>
                    <a:pt x="8817" y="2956"/>
                  </a:lnTo>
                  <a:lnTo>
                    <a:pt x="9013" y="2638"/>
                  </a:lnTo>
                  <a:lnTo>
                    <a:pt x="9110" y="2516"/>
                  </a:lnTo>
                  <a:lnTo>
                    <a:pt x="9208" y="2394"/>
                  </a:lnTo>
                  <a:lnTo>
                    <a:pt x="9501" y="2125"/>
                  </a:lnTo>
                  <a:lnTo>
                    <a:pt x="9794" y="1930"/>
                  </a:lnTo>
                  <a:lnTo>
                    <a:pt x="10063" y="1808"/>
                  </a:lnTo>
                  <a:lnTo>
                    <a:pt x="10209" y="1783"/>
                  </a:lnTo>
                  <a:lnTo>
                    <a:pt x="10331" y="1759"/>
                  </a:lnTo>
                  <a:lnTo>
                    <a:pt x="10454" y="1734"/>
                  </a:lnTo>
                  <a:close/>
                  <a:moveTo>
                    <a:pt x="3639" y="0"/>
                  </a:moveTo>
                  <a:lnTo>
                    <a:pt x="3395" y="25"/>
                  </a:lnTo>
                  <a:lnTo>
                    <a:pt x="3151" y="74"/>
                  </a:lnTo>
                  <a:lnTo>
                    <a:pt x="2907" y="147"/>
                  </a:lnTo>
                  <a:lnTo>
                    <a:pt x="2687" y="220"/>
                  </a:lnTo>
                  <a:lnTo>
                    <a:pt x="2467" y="342"/>
                  </a:lnTo>
                  <a:lnTo>
                    <a:pt x="2272" y="464"/>
                  </a:lnTo>
                  <a:lnTo>
                    <a:pt x="2101" y="611"/>
                  </a:lnTo>
                  <a:lnTo>
                    <a:pt x="1930" y="782"/>
                  </a:lnTo>
                  <a:lnTo>
                    <a:pt x="1759" y="953"/>
                  </a:lnTo>
                  <a:lnTo>
                    <a:pt x="1612" y="1124"/>
                  </a:lnTo>
                  <a:lnTo>
                    <a:pt x="1490" y="1344"/>
                  </a:lnTo>
                  <a:lnTo>
                    <a:pt x="1368" y="1539"/>
                  </a:lnTo>
                  <a:lnTo>
                    <a:pt x="1295" y="1759"/>
                  </a:lnTo>
                  <a:lnTo>
                    <a:pt x="1222" y="2003"/>
                  </a:lnTo>
                  <a:lnTo>
                    <a:pt x="1173" y="2247"/>
                  </a:lnTo>
                  <a:lnTo>
                    <a:pt x="1148" y="2492"/>
                  </a:lnTo>
                  <a:lnTo>
                    <a:pt x="1173" y="2760"/>
                  </a:lnTo>
                  <a:lnTo>
                    <a:pt x="1197" y="3029"/>
                  </a:lnTo>
                  <a:lnTo>
                    <a:pt x="1295" y="3298"/>
                  </a:lnTo>
                  <a:lnTo>
                    <a:pt x="1393" y="3566"/>
                  </a:lnTo>
                  <a:lnTo>
                    <a:pt x="1539" y="3859"/>
                  </a:lnTo>
                  <a:lnTo>
                    <a:pt x="1734" y="4152"/>
                  </a:lnTo>
                  <a:lnTo>
                    <a:pt x="1954" y="4445"/>
                  </a:lnTo>
                  <a:lnTo>
                    <a:pt x="2223" y="4739"/>
                  </a:lnTo>
                  <a:lnTo>
                    <a:pt x="2394" y="4885"/>
                  </a:lnTo>
                  <a:lnTo>
                    <a:pt x="2565" y="5007"/>
                  </a:lnTo>
                  <a:lnTo>
                    <a:pt x="2931" y="5251"/>
                  </a:lnTo>
                  <a:lnTo>
                    <a:pt x="3346" y="5471"/>
                  </a:lnTo>
                  <a:lnTo>
                    <a:pt x="3762" y="5642"/>
                  </a:lnTo>
                  <a:lnTo>
                    <a:pt x="391" y="5642"/>
                  </a:lnTo>
                  <a:lnTo>
                    <a:pt x="318" y="5667"/>
                  </a:lnTo>
                  <a:lnTo>
                    <a:pt x="220" y="5715"/>
                  </a:lnTo>
                  <a:lnTo>
                    <a:pt x="147" y="5789"/>
                  </a:lnTo>
                  <a:lnTo>
                    <a:pt x="98" y="5838"/>
                  </a:lnTo>
                  <a:lnTo>
                    <a:pt x="49" y="5935"/>
                  </a:lnTo>
                  <a:lnTo>
                    <a:pt x="25" y="6033"/>
                  </a:lnTo>
                  <a:lnTo>
                    <a:pt x="0" y="6131"/>
                  </a:lnTo>
                  <a:lnTo>
                    <a:pt x="0" y="9599"/>
                  </a:lnTo>
                  <a:lnTo>
                    <a:pt x="5325" y="9599"/>
                  </a:lnTo>
                  <a:lnTo>
                    <a:pt x="5325" y="6009"/>
                  </a:lnTo>
                  <a:lnTo>
                    <a:pt x="5813" y="6082"/>
                  </a:lnTo>
                  <a:lnTo>
                    <a:pt x="5813" y="18611"/>
                  </a:lnTo>
                  <a:lnTo>
                    <a:pt x="8793" y="18611"/>
                  </a:lnTo>
                  <a:lnTo>
                    <a:pt x="8793" y="6082"/>
                  </a:lnTo>
                  <a:lnTo>
                    <a:pt x="9281" y="6009"/>
                  </a:lnTo>
                  <a:lnTo>
                    <a:pt x="9281" y="9599"/>
                  </a:lnTo>
                  <a:lnTo>
                    <a:pt x="14605" y="9599"/>
                  </a:lnTo>
                  <a:lnTo>
                    <a:pt x="14605" y="6131"/>
                  </a:lnTo>
                  <a:lnTo>
                    <a:pt x="14581" y="6033"/>
                  </a:lnTo>
                  <a:lnTo>
                    <a:pt x="14557" y="5935"/>
                  </a:lnTo>
                  <a:lnTo>
                    <a:pt x="14508" y="5838"/>
                  </a:lnTo>
                  <a:lnTo>
                    <a:pt x="14459" y="5789"/>
                  </a:lnTo>
                  <a:lnTo>
                    <a:pt x="14386" y="5715"/>
                  </a:lnTo>
                  <a:lnTo>
                    <a:pt x="14288" y="5667"/>
                  </a:lnTo>
                  <a:lnTo>
                    <a:pt x="14215" y="5642"/>
                  </a:lnTo>
                  <a:lnTo>
                    <a:pt x="10844" y="5642"/>
                  </a:lnTo>
                  <a:lnTo>
                    <a:pt x="11259" y="5471"/>
                  </a:lnTo>
                  <a:lnTo>
                    <a:pt x="11675" y="5251"/>
                  </a:lnTo>
                  <a:lnTo>
                    <a:pt x="12041" y="5007"/>
                  </a:lnTo>
                  <a:lnTo>
                    <a:pt x="12212" y="4885"/>
                  </a:lnTo>
                  <a:lnTo>
                    <a:pt x="12383" y="4739"/>
                  </a:lnTo>
                  <a:lnTo>
                    <a:pt x="12652" y="4445"/>
                  </a:lnTo>
                  <a:lnTo>
                    <a:pt x="12871" y="4152"/>
                  </a:lnTo>
                  <a:lnTo>
                    <a:pt x="13067" y="3859"/>
                  </a:lnTo>
                  <a:lnTo>
                    <a:pt x="13213" y="3566"/>
                  </a:lnTo>
                  <a:lnTo>
                    <a:pt x="13311" y="3298"/>
                  </a:lnTo>
                  <a:lnTo>
                    <a:pt x="13409" y="3029"/>
                  </a:lnTo>
                  <a:lnTo>
                    <a:pt x="13433" y="2760"/>
                  </a:lnTo>
                  <a:lnTo>
                    <a:pt x="13458" y="2492"/>
                  </a:lnTo>
                  <a:lnTo>
                    <a:pt x="13433" y="2247"/>
                  </a:lnTo>
                  <a:lnTo>
                    <a:pt x="13384" y="2003"/>
                  </a:lnTo>
                  <a:lnTo>
                    <a:pt x="13311" y="1759"/>
                  </a:lnTo>
                  <a:lnTo>
                    <a:pt x="13238" y="1539"/>
                  </a:lnTo>
                  <a:lnTo>
                    <a:pt x="13116" y="1344"/>
                  </a:lnTo>
                  <a:lnTo>
                    <a:pt x="12994" y="1124"/>
                  </a:lnTo>
                  <a:lnTo>
                    <a:pt x="12847" y="953"/>
                  </a:lnTo>
                  <a:lnTo>
                    <a:pt x="12676" y="782"/>
                  </a:lnTo>
                  <a:lnTo>
                    <a:pt x="12505" y="611"/>
                  </a:lnTo>
                  <a:lnTo>
                    <a:pt x="12334" y="464"/>
                  </a:lnTo>
                  <a:lnTo>
                    <a:pt x="12139" y="342"/>
                  </a:lnTo>
                  <a:lnTo>
                    <a:pt x="11919" y="220"/>
                  </a:lnTo>
                  <a:lnTo>
                    <a:pt x="11699" y="147"/>
                  </a:lnTo>
                  <a:lnTo>
                    <a:pt x="11455" y="74"/>
                  </a:lnTo>
                  <a:lnTo>
                    <a:pt x="11211" y="25"/>
                  </a:lnTo>
                  <a:lnTo>
                    <a:pt x="10966" y="0"/>
                  </a:lnTo>
                  <a:lnTo>
                    <a:pt x="10698" y="25"/>
                  </a:lnTo>
                  <a:lnTo>
                    <a:pt x="10429" y="49"/>
                  </a:lnTo>
                  <a:lnTo>
                    <a:pt x="10160" y="147"/>
                  </a:lnTo>
                  <a:lnTo>
                    <a:pt x="9892" y="245"/>
                  </a:lnTo>
                  <a:lnTo>
                    <a:pt x="9599" y="391"/>
                  </a:lnTo>
                  <a:lnTo>
                    <a:pt x="9306" y="587"/>
                  </a:lnTo>
                  <a:lnTo>
                    <a:pt x="9013" y="806"/>
                  </a:lnTo>
                  <a:lnTo>
                    <a:pt x="8719" y="1075"/>
                  </a:lnTo>
                  <a:lnTo>
                    <a:pt x="8475" y="1368"/>
                  </a:lnTo>
                  <a:lnTo>
                    <a:pt x="8280" y="1661"/>
                  </a:lnTo>
                  <a:lnTo>
                    <a:pt x="8084" y="2003"/>
                  </a:lnTo>
                  <a:lnTo>
                    <a:pt x="7914" y="2369"/>
                  </a:lnTo>
                  <a:lnTo>
                    <a:pt x="7791" y="2736"/>
                  </a:lnTo>
                  <a:lnTo>
                    <a:pt x="7669" y="3102"/>
                  </a:lnTo>
                  <a:lnTo>
                    <a:pt x="7572" y="3469"/>
                  </a:lnTo>
                  <a:lnTo>
                    <a:pt x="7498" y="3835"/>
                  </a:lnTo>
                  <a:lnTo>
                    <a:pt x="7401" y="4519"/>
                  </a:lnTo>
                  <a:lnTo>
                    <a:pt x="7327" y="5080"/>
                  </a:lnTo>
                  <a:lnTo>
                    <a:pt x="7303" y="5667"/>
                  </a:lnTo>
                  <a:lnTo>
                    <a:pt x="7279" y="5080"/>
                  </a:lnTo>
                  <a:lnTo>
                    <a:pt x="7205" y="4519"/>
                  </a:lnTo>
                  <a:lnTo>
                    <a:pt x="7108" y="3835"/>
                  </a:lnTo>
                  <a:lnTo>
                    <a:pt x="7034" y="3469"/>
                  </a:lnTo>
                  <a:lnTo>
                    <a:pt x="6937" y="3102"/>
                  </a:lnTo>
                  <a:lnTo>
                    <a:pt x="6814" y="2736"/>
                  </a:lnTo>
                  <a:lnTo>
                    <a:pt x="6692" y="2369"/>
                  </a:lnTo>
                  <a:lnTo>
                    <a:pt x="6521" y="2003"/>
                  </a:lnTo>
                  <a:lnTo>
                    <a:pt x="6326" y="1661"/>
                  </a:lnTo>
                  <a:lnTo>
                    <a:pt x="6131" y="1368"/>
                  </a:lnTo>
                  <a:lnTo>
                    <a:pt x="5886" y="1075"/>
                  </a:lnTo>
                  <a:lnTo>
                    <a:pt x="5593" y="806"/>
                  </a:lnTo>
                  <a:lnTo>
                    <a:pt x="5300" y="587"/>
                  </a:lnTo>
                  <a:lnTo>
                    <a:pt x="5007" y="391"/>
                  </a:lnTo>
                  <a:lnTo>
                    <a:pt x="4714" y="245"/>
                  </a:lnTo>
                  <a:lnTo>
                    <a:pt x="4445" y="147"/>
                  </a:lnTo>
                  <a:lnTo>
                    <a:pt x="4177" y="49"/>
                  </a:lnTo>
                  <a:lnTo>
                    <a:pt x="3908" y="25"/>
                  </a:lnTo>
                  <a:lnTo>
                    <a:pt x="3639" y="0"/>
                  </a:lnTo>
                  <a:close/>
                </a:path>
              </a:pathLst>
            </a:custGeom>
            <a:grpFill/>
            <a:ln>
              <a:noFill/>
            </a:ln>
          </p:spPr>
          <p:txBody>
            <a:bodyPr spcFirstLastPara="1" wrap="square" lIns="121900" tIns="121900" rIns="121900" bIns="121900" anchor="ctr" anchorCtr="0">
              <a:noAutofit/>
            </a:bodyPr>
            <a:lstStyle/>
            <a:p>
              <a:endParaRPr sz="2400"/>
            </a:p>
          </p:txBody>
        </p:sp>
        <p:sp>
          <p:nvSpPr>
            <p:cNvPr id="557" name="Google Shape;557;p39"/>
            <p:cNvSpPr/>
            <p:nvPr/>
          </p:nvSpPr>
          <p:spPr>
            <a:xfrm>
              <a:off x="1977625" y="5237525"/>
              <a:ext cx="113600" cy="213100"/>
            </a:xfrm>
            <a:custGeom>
              <a:avLst/>
              <a:gdLst/>
              <a:ahLst/>
              <a:cxnLst/>
              <a:rect l="l" t="t" r="r" b="b"/>
              <a:pathLst>
                <a:path w="4544" h="8524" extrusionOk="0">
                  <a:moveTo>
                    <a:pt x="1" y="0"/>
                  </a:moveTo>
                  <a:lnTo>
                    <a:pt x="1" y="8035"/>
                  </a:lnTo>
                  <a:lnTo>
                    <a:pt x="25" y="8133"/>
                  </a:lnTo>
                  <a:lnTo>
                    <a:pt x="50" y="8231"/>
                  </a:lnTo>
                  <a:lnTo>
                    <a:pt x="99" y="8304"/>
                  </a:lnTo>
                  <a:lnTo>
                    <a:pt x="148" y="8377"/>
                  </a:lnTo>
                  <a:lnTo>
                    <a:pt x="221" y="8426"/>
                  </a:lnTo>
                  <a:lnTo>
                    <a:pt x="318" y="8475"/>
                  </a:lnTo>
                  <a:lnTo>
                    <a:pt x="392" y="8499"/>
                  </a:lnTo>
                  <a:lnTo>
                    <a:pt x="489" y="8524"/>
                  </a:lnTo>
                  <a:lnTo>
                    <a:pt x="4544" y="8524"/>
                  </a:lnTo>
                  <a:lnTo>
                    <a:pt x="4544" y="0"/>
                  </a:lnTo>
                  <a:close/>
                </a:path>
              </a:pathLst>
            </a:custGeom>
            <a:grpFill/>
            <a:ln>
              <a:noFill/>
            </a:ln>
          </p:spPr>
          <p:txBody>
            <a:bodyPr spcFirstLastPara="1" wrap="square" lIns="121900" tIns="121900" rIns="121900" bIns="121900" anchor="ctr" anchorCtr="0">
              <a:noAutofit/>
            </a:bodyPr>
            <a:lstStyle/>
            <a:p>
              <a:endParaRPr sz="2400"/>
            </a:p>
          </p:txBody>
        </p:sp>
        <p:sp>
          <p:nvSpPr>
            <p:cNvPr id="558" name="Google Shape;558;p39"/>
            <p:cNvSpPr/>
            <p:nvPr/>
          </p:nvSpPr>
          <p:spPr>
            <a:xfrm>
              <a:off x="2190125" y="5237525"/>
              <a:ext cx="113575" cy="213100"/>
            </a:xfrm>
            <a:custGeom>
              <a:avLst/>
              <a:gdLst/>
              <a:ahLst/>
              <a:cxnLst/>
              <a:rect l="l" t="t" r="r" b="b"/>
              <a:pathLst>
                <a:path w="4543" h="8524" extrusionOk="0">
                  <a:moveTo>
                    <a:pt x="0" y="0"/>
                  </a:moveTo>
                  <a:lnTo>
                    <a:pt x="0" y="8524"/>
                  </a:lnTo>
                  <a:lnTo>
                    <a:pt x="4054" y="8524"/>
                  </a:lnTo>
                  <a:lnTo>
                    <a:pt x="4152" y="8499"/>
                  </a:lnTo>
                  <a:lnTo>
                    <a:pt x="4225" y="8475"/>
                  </a:lnTo>
                  <a:lnTo>
                    <a:pt x="4323" y="8426"/>
                  </a:lnTo>
                  <a:lnTo>
                    <a:pt x="4396" y="8377"/>
                  </a:lnTo>
                  <a:lnTo>
                    <a:pt x="4445" y="8304"/>
                  </a:lnTo>
                  <a:lnTo>
                    <a:pt x="4494" y="8231"/>
                  </a:lnTo>
                  <a:lnTo>
                    <a:pt x="4518" y="8133"/>
                  </a:lnTo>
                  <a:lnTo>
                    <a:pt x="4543" y="8035"/>
                  </a:lnTo>
                  <a:lnTo>
                    <a:pt x="4543" y="0"/>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559" name="Google Shape;559;p39"/>
          <p:cNvGrpSpPr/>
          <p:nvPr/>
        </p:nvGrpSpPr>
        <p:grpSpPr>
          <a:xfrm>
            <a:off x="3027158" y="5283568"/>
            <a:ext cx="363828" cy="362288"/>
            <a:chOff x="2605300" y="5003050"/>
            <a:chExt cx="418900" cy="430475"/>
          </a:xfrm>
          <a:solidFill>
            <a:srgbClr val="00B0F0"/>
          </a:solidFill>
        </p:grpSpPr>
        <p:sp>
          <p:nvSpPr>
            <p:cNvPr id="560" name="Google Shape;560;p39"/>
            <p:cNvSpPr/>
            <p:nvPr/>
          </p:nvSpPr>
          <p:spPr>
            <a:xfrm>
              <a:off x="2820225" y="5222250"/>
              <a:ext cx="202750" cy="211275"/>
            </a:xfrm>
            <a:custGeom>
              <a:avLst/>
              <a:gdLst/>
              <a:ahLst/>
              <a:cxnLst/>
              <a:rect l="l" t="t" r="r" b="b"/>
              <a:pathLst>
                <a:path w="8110" h="8451" extrusionOk="0">
                  <a:moveTo>
                    <a:pt x="1710" y="1"/>
                  </a:moveTo>
                  <a:lnTo>
                    <a:pt x="1" y="1857"/>
                  </a:lnTo>
                  <a:lnTo>
                    <a:pt x="5813" y="8158"/>
                  </a:lnTo>
                  <a:lnTo>
                    <a:pt x="5960" y="8280"/>
                  </a:lnTo>
                  <a:lnTo>
                    <a:pt x="6131" y="8378"/>
                  </a:lnTo>
                  <a:lnTo>
                    <a:pt x="6302" y="8427"/>
                  </a:lnTo>
                  <a:lnTo>
                    <a:pt x="6497" y="8451"/>
                  </a:lnTo>
                  <a:lnTo>
                    <a:pt x="6668" y="8427"/>
                  </a:lnTo>
                  <a:lnTo>
                    <a:pt x="6839" y="8378"/>
                  </a:lnTo>
                  <a:lnTo>
                    <a:pt x="7010" y="8280"/>
                  </a:lnTo>
                  <a:lnTo>
                    <a:pt x="7157" y="8158"/>
                  </a:lnTo>
                  <a:lnTo>
                    <a:pt x="7841" y="7474"/>
                  </a:lnTo>
                  <a:lnTo>
                    <a:pt x="7963" y="7328"/>
                  </a:lnTo>
                  <a:lnTo>
                    <a:pt x="8060" y="7157"/>
                  </a:lnTo>
                  <a:lnTo>
                    <a:pt x="8109" y="6986"/>
                  </a:lnTo>
                  <a:lnTo>
                    <a:pt x="8109" y="6815"/>
                  </a:lnTo>
                  <a:lnTo>
                    <a:pt x="8109" y="6619"/>
                  </a:lnTo>
                  <a:lnTo>
                    <a:pt x="8060" y="6448"/>
                  </a:lnTo>
                  <a:lnTo>
                    <a:pt x="7963" y="6277"/>
                  </a:lnTo>
                  <a:lnTo>
                    <a:pt x="7841" y="6131"/>
                  </a:lnTo>
                  <a:lnTo>
                    <a:pt x="1710" y="1"/>
                  </a:lnTo>
                  <a:close/>
                </a:path>
              </a:pathLst>
            </a:custGeom>
            <a:grpFill/>
            <a:ln>
              <a:noFill/>
            </a:ln>
          </p:spPr>
          <p:txBody>
            <a:bodyPr spcFirstLastPara="1" wrap="square" lIns="121900" tIns="121900" rIns="121900" bIns="121900" anchor="ctr" anchorCtr="0">
              <a:noAutofit/>
            </a:bodyPr>
            <a:lstStyle/>
            <a:p>
              <a:endParaRPr sz="2400"/>
            </a:p>
          </p:txBody>
        </p:sp>
        <p:sp>
          <p:nvSpPr>
            <p:cNvPr id="561" name="Google Shape;561;p39"/>
            <p:cNvSpPr/>
            <p:nvPr/>
          </p:nvSpPr>
          <p:spPr>
            <a:xfrm>
              <a:off x="2606525" y="5003050"/>
              <a:ext cx="203975" cy="208225"/>
            </a:xfrm>
            <a:custGeom>
              <a:avLst/>
              <a:gdLst/>
              <a:ahLst/>
              <a:cxnLst/>
              <a:rect l="l" t="t" r="r" b="b"/>
              <a:pathLst>
                <a:path w="8159" h="8329" extrusionOk="0">
                  <a:moveTo>
                    <a:pt x="880" y="1"/>
                  </a:moveTo>
                  <a:lnTo>
                    <a:pt x="685" y="50"/>
                  </a:lnTo>
                  <a:lnTo>
                    <a:pt x="514" y="123"/>
                  </a:lnTo>
                  <a:lnTo>
                    <a:pt x="391" y="245"/>
                  </a:lnTo>
                  <a:lnTo>
                    <a:pt x="269" y="367"/>
                  </a:lnTo>
                  <a:lnTo>
                    <a:pt x="172" y="514"/>
                  </a:lnTo>
                  <a:lnTo>
                    <a:pt x="98" y="685"/>
                  </a:lnTo>
                  <a:lnTo>
                    <a:pt x="50" y="856"/>
                  </a:lnTo>
                  <a:lnTo>
                    <a:pt x="1" y="1026"/>
                  </a:lnTo>
                  <a:lnTo>
                    <a:pt x="1" y="1222"/>
                  </a:lnTo>
                  <a:lnTo>
                    <a:pt x="1" y="1417"/>
                  </a:lnTo>
                  <a:lnTo>
                    <a:pt x="1" y="1613"/>
                  </a:lnTo>
                  <a:lnTo>
                    <a:pt x="74" y="2028"/>
                  </a:lnTo>
                  <a:lnTo>
                    <a:pt x="221" y="2492"/>
                  </a:lnTo>
                  <a:lnTo>
                    <a:pt x="391" y="2931"/>
                  </a:lnTo>
                  <a:lnTo>
                    <a:pt x="611" y="3396"/>
                  </a:lnTo>
                  <a:lnTo>
                    <a:pt x="856" y="3884"/>
                  </a:lnTo>
                  <a:lnTo>
                    <a:pt x="1124" y="4324"/>
                  </a:lnTo>
                  <a:lnTo>
                    <a:pt x="1417" y="4788"/>
                  </a:lnTo>
                  <a:lnTo>
                    <a:pt x="1710" y="5203"/>
                  </a:lnTo>
                  <a:lnTo>
                    <a:pt x="2003" y="5594"/>
                  </a:lnTo>
                  <a:lnTo>
                    <a:pt x="2296" y="5960"/>
                  </a:lnTo>
                  <a:lnTo>
                    <a:pt x="2590" y="6302"/>
                  </a:lnTo>
                  <a:lnTo>
                    <a:pt x="2858" y="6571"/>
                  </a:lnTo>
                  <a:lnTo>
                    <a:pt x="3078" y="6790"/>
                  </a:lnTo>
                  <a:lnTo>
                    <a:pt x="3322" y="6986"/>
                  </a:lnTo>
                  <a:lnTo>
                    <a:pt x="3566" y="7157"/>
                  </a:lnTo>
                  <a:lnTo>
                    <a:pt x="3811" y="7328"/>
                  </a:lnTo>
                  <a:lnTo>
                    <a:pt x="4324" y="7621"/>
                  </a:lnTo>
                  <a:lnTo>
                    <a:pt x="4836" y="7841"/>
                  </a:lnTo>
                  <a:lnTo>
                    <a:pt x="5325" y="8036"/>
                  </a:lnTo>
                  <a:lnTo>
                    <a:pt x="5740" y="8182"/>
                  </a:lnTo>
                  <a:lnTo>
                    <a:pt x="6351" y="8329"/>
                  </a:lnTo>
                  <a:lnTo>
                    <a:pt x="8158" y="6668"/>
                  </a:lnTo>
                  <a:lnTo>
                    <a:pt x="4446" y="2956"/>
                  </a:lnTo>
                  <a:lnTo>
                    <a:pt x="1735" y="245"/>
                  </a:lnTo>
                  <a:lnTo>
                    <a:pt x="1588" y="123"/>
                  </a:lnTo>
                  <a:lnTo>
                    <a:pt x="1417" y="50"/>
                  </a:lnTo>
                  <a:lnTo>
                    <a:pt x="1246" y="1"/>
                  </a:lnTo>
                  <a:close/>
                </a:path>
              </a:pathLst>
            </a:custGeom>
            <a:grpFill/>
            <a:ln>
              <a:noFill/>
            </a:ln>
          </p:spPr>
          <p:txBody>
            <a:bodyPr spcFirstLastPara="1" wrap="square" lIns="121900" tIns="121900" rIns="121900" bIns="121900" anchor="ctr" anchorCtr="0">
              <a:noAutofit/>
            </a:bodyPr>
            <a:lstStyle/>
            <a:p>
              <a:endParaRPr sz="2400"/>
            </a:p>
          </p:txBody>
        </p:sp>
        <p:sp>
          <p:nvSpPr>
            <p:cNvPr id="562" name="Google Shape;562;p39"/>
            <p:cNvSpPr/>
            <p:nvPr/>
          </p:nvSpPr>
          <p:spPr>
            <a:xfrm>
              <a:off x="2605300" y="5008550"/>
              <a:ext cx="418900" cy="418875"/>
            </a:xfrm>
            <a:custGeom>
              <a:avLst/>
              <a:gdLst/>
              <a:ahLst/>
              <a:cxnLst/>
              <a:rect l="l" t="t" r="r" b="b"/>
              <a:pathLst>
                <a:path w="16756" h="16755" extrusionOk="0">
                  <a:moveTo>
                    <a:pt x="13922" y="1"/>
                  </a:moveTo>
                  <a:lnTo>
                    <a:pt x="13824" y="49"/>
                  </a:lnTo>
                  <a:lnTo>
                    <a:pt x="13360" y="342"/>
                  </a:lnTo>
                  <a:lnTo>
                    <a:pt x="12261" y="1026"/>
                  </a:lnTo>
                  <a:lnTo>
                    <a:pt x="11602" y="1466"/>
                  </a:lnTo>
                  <a:lnTo>
                    <a:pt x="10942" y="1930"/>
                  </a:lnTo>
                  <a:lnTo>
                    <a:pt x="10381" y="2370"/>
                  </a:lnTo>
                  <a:lnTo>
                    <a:pt x="10112" y="2589"/>
                  </a:lnTo>
                  <a:lnTo>
                    <a:pt x="9917" y="2785"/>
                  </a:lnTo>
                  <a:lnTo>
                    <a:pt x="9795" y="2907"/>
                  </a:lnTo>
                  <a:lnTo>
                    <a:pt x="9697" y="3053"/>
                  </a:lnTo>
                  <a:lnTo>
                    <a:pt x="9599" y="3224"/>
                  </a:lnTo>
                  <a:lnTo>
                    <a:pt x="9526" y="3420"/>
                  </a:lnTo>
                  <a:lnTo>
                    <a:pt x="9404" y="3835"/>
                  </a:lnTo>
                  <a:lnTo>
                    <a:pt x="9330" y="4275"/>
                  </a:lnTo>
                  <a:lnTo>
                    <a:pt x="9282" y="4714"/>
                  </a:lnTo>
                  <a:lnTo>
                    <a:pt x="9306" y="5178"/>
                  </a:lnTo>
                  <a:lnTo>
                    <a:pt x="9355" y="5593"/>
                  </a:lnTo>
                  <a:lnTo>
                    <a:pt x="9379" y="5789"/>
                  </a:lnTo>
                  <a:lnTo>
                    <a:pt x="9453" y="5960"/>
                  </a:lnTo>
                  <a:lnTo>
                    <a:pt x="270" y="14459"/>
                  </a:lnTo>
                  <a:lnTo>
                    <a:pt x="147" y="14606"/>
                  </a:lnTo>
                  <a:lnTo>
                    <a:pt x="74" y="14776"/>
                  </a:lnTo>
                  <a:lnTo>
                    <a:pt x="1" y="14947"/>
                  </a:lnTo>
                  <a:lnTo>
                    <a:pt x="1" y="15118"/>
                  </a:lnTo>
                  <a:lnTo>
                    <a:pt x="1" y="15314"/>
                  </a:lnTo>
                  <a:lnTo>
                    <a:pt x="74" y="15485"/>
                  </a:lnTo>
                  <a:lnTo>
                    <a:pt x="147" y="15656"/>
                  </a:lnTo>
                  <a:lnTo>
                    <a:pt x="270" y="15802"/>
                  </a:lnTo>
                  <a:lnTo>
                    <a:pt x="953" y="16486"/>
                  </a:lnTo>
                  <a:lnTo>
                    <a:pt x="1100" y="16608"/>
                  </a:lnTo>
                  <a:lnTo>
                    <a:pt x="1271" y="16681"/>
                  </a:lnTo>
                  <a:lnTo>
                    <a:pt x="1442" y="16755"/>
                  </a:lnTo>
                  <a:lnTo>
                    <a:pt x="1808" y="16755"/>
                  </a:lnTo>
                  <a:lnTo>
                    <a:pt x="1979" y="16681"/>
                  </a:lnTo>
                  <a:lnTo>
                    <a:pt x="2150" y="16608"/>
                  </a:lnTo>
                  <a:lnTo>
                    <a:pt x="2297" y="16486"/>
                  </a:lnTo>
                  <a:lnTo>
                    <a:pt x="10796" y="7303"/>
                  </a:lnTo>
                  <a:lnTo>
                    <a:pt x="11162" y="7401"/>
                  </a:lnTo>
                  <a:lnTo>
                    <a:pt x="11577" y="7450"/>
                  </a:lnTo>
                  <a:lnTo>
                    <a:pt x="12041" y="7474"/>
                  </a:lnTo>
                  <a:lnTo>
                    <a:pt x="12481" y="7425"/>
                  </a:lnTo>
                  <a:lnTo>
                    <a:pt x="12921" y="7352"/>
                  </a:lnTo>
                  <a:lnTo>
                    <a:pt x="13336" y="7230"/>
                  </a:lnTo>
                  <a:lnTo>
                    <a:pt x="13531" y="7156"/>
                  </a:lnTo>
                  <a:lnTo>
                    <a:pt x="13702" y="7059"/>
                  </a:lnTo>
                  <a:lnTo>
                    <a:pt x="13849" y="6961"/>
                  </a:lnTo>
                  <a:lnTo>
                    <a:pt x="13971" y="6839"/>
                  </a:lnTo>
                  <a:lnTo>
                    <a:pt x="14166" y="6644"/>
                  </a:lnTo>
                  <a:lnTo>
                    <a:pt x="14386" y="6375"/>
                  </a:lnTo>
                  <a:lnTo>
                    <a:pt x="14826" y="5813"/>
                  </a:lnTo>
                  <a:lnTo>
                    <a:pt x="15290" y="5154"/>
                  </a:lnTo>
                  <a:lnTo>
                    <a:pt x="15729" y="4494"/>
                  </a:lnTo>
                  <a:lnTo>
                    <a:pt x="16413" y="3395"/>
                  </a:lnTo>
                  <a:lnTo>
                    <a:pt x="16706" y="2931"/>
                  </a:lnTo>
                  <a:lnTo>
                    <a:pt x="16755" y="2834"/>
                  </a:lnTo>
                  <a:lnTo>
                    <a:pt x="16755" y="2736"/>
                  </a:lnTo>
                  <a:lnTo>
                    <a:pt x="16755" y="2663"/>
                  </a:lnTo>
                  <a:lnTo>
                    <a:pt x="16706" y="2589"/>
                  </a:lnTo>
                  <a:lnTo>
                    <a:pt x="16633" y="2541"/>
                  </a:lnTo>
                  <a:lnTo>
                    <a:pt x="16462" y="2541"/>
                  </a:lnTo>
                  <a:lnTo>
                    <a:pt x="16364" y="2589"/>
                  </a:lnTo>
                  <a:lnTo>
                    <a:pt x="13653" y="4958"/>
                  </a:lnTo>
                  <a:lnTo>
                    <a:pt x="13580" y="5007"/>
                  </a:lnTo>
                  <a:lnTo>
                    <a:pt x="13458" y="5007"/>
                  </a:lnTo>
                  <a:lnTo>
                    <a:pt x="13360" y="4983"/>
                  </a:lnTo>
                  <a:lnTo>
                    <a:pt x="13238" y="4885"/>
                  </a:lnTo>
                  <a:lnTo>
                    <a:pt x="13140" y="4763"/>
                  </a:lnTo>
                  <a:lnTo>
                    <a:pt x="13092" y="4641"/>
                  </a:lnTo>
                  <a:lnTo>
                    <a:pt x="13092" y="4543"/>
                  </a:lnTo>
                  <a:lnTo>
                    <a:pt x="13140" y="4446"/>
                  </a:lnTo>
                  <a:lnTo>
                    <a:pt x="15607" y="1490"/>
                  </a:lnTo>
                  <a:lnTo>
                    <a:pt x="15656" y="1393"/>
                  </a:lnTo>
                  <a:lnTo>
                    <a:pt x="15656" y="1319"/>
                  </a:lnTo>
                  <a:lnTo>
                    <a:pt x="15656" y="1222"/>
                  </a:lnTo>
                  <a:lnTo>
                    <a:pt x="15607" y="1148"/>
                  </a:lnTo>
                  <a:lnTo>
                    <a:pt x="15534" y="1100"/>
                  </a:lnTo>
                  <a:lnTo>
                    <a:pt x="15363" y="1100"/>
                  </a:lnTo>
                  <a:lnTo>
                    <a:pt x="15265" y="1148"/>
                  </a:lnTo>
                  <a:lnTo>
                    <a:pt x="12310" y="3615"/>
                  </a:lnTo>
                  <a:lnTo>
                    <a:pt x="12212" y="3664"/>
                  </a:lnTo>
                  <a:lnTo>
                    <a:pt x="12115" y="3664"/>
                  </a:lnTo>
                  <a:lnTo>
                    <a:pt x="11993" y="3615"/>
                  </a:lnTo>
                  <a:lnTo>
                    <a:pt x="11895" y="3517"/>
                  </a:lnTo>
                  <a:lnTo>
                    <a:pt x="11797" y="3395"/>
                  </a:lnTo>
                  <a:lnTo>
                    <a:pt x="11748" y="3298"/>
                  </a:lnTo>
                  <a:lnTo>
                    <a:pt x="11748" y="3176"/>
                  </a:lnTo>
                  <a:lnTo>
                    <a:pt x="11797" y="3102"/>
                  </a:lnTo>
                  <a:lnTo>
                    <a:pt x="14166" y="391"/>
                  </a:lnTo>
                  <a:lnTo>
                    <a:pt x="14215" y="294"/>
                  </a:lnTo>
                  <a:lnTo>
                    <a:pt x="14215" y="220"/>
                  </a:lnTo>
                  <a:lnTo>
                    <a:pt x="14215" y="123"/>
                  </a:lnTo>
                  <a:lnTo>
                    <a:pt x="14166" y="49"/>
                  </a:lnTo>
                  <a:lnTo>
                    <a:pt x="14093" y="1"/>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563" name="Google Shape;563;p39"/>
          <p:cNvGrpSpPr/>
          <p:nvPr/>
        </p:nvGrpSpPr>
        <p:grpSpPr>
          <a:xfrm>
            <a:off x="3577092" y="5291289"/>
            <a:ext cx="434875" cy="346360"/>
            <a:chOff x="3238475" y="5012225"/>
            <a:chExt cx="500700" cy="411550"/>
          </a:xfrm>
          <a:solidFill>
            <a:srgbClr val="00B0F0"/>
          </a:solidFill>
        </p:grpSpPr>
        <p:sp>
          <p:nvSpPr>
            <p:cNvPr id="564" name="Google Shape;564;p39"/>
            <p:cNvSpPr/>
            <p:nvPr/>
          </p:nvSpPr>
          <p:spPr>
            <a:xfrm>
              <a:off x="3238475" y="5315050"/>
              <a:ext cx="500700" cy="108725"/>
            </a:xfrm>
            <a:custGeom>
              <a:avLst/>
              <a:gdLst/>
              <a:ahLst/>
              <a:cxnLst/>
              <a:rect l="l" t="t" r="r" b="b"/>
              <a:pathLst>
                <a:path w="20028" h="4349" extrusionOk="0">
                  <a:moveTo>
                    <a:pt x="17683" y="856"/>
                  </a:moveTo>
                  <a:lnTo>
                    <a:pt x="17781" y="880"/>
                  </a:lnTo>
                  <a:lnTo>
                    <a:pt x="17854" y="929"/>
                  </a:lnTo>
                  <a:lnTo>
                    <a:pt x="17903" y="1002"/>
                  </a:lnTo>
                  <a:lnTo>
                    <a:pt x="17927" y="1100"/>
                  </a:lnTo>
                  <a:lnTo>
                    <a:pt x="17903" y="1198"/>
                  </a:lnTo>
                  <a:lnTo>
                    <a:pt x="17854" y="1271"/>
                  </a:lnTo>
                  <a:lnTo>
                    <a:pt x="17781" y="1320"/>
                  </a:lnTo>
                  <a:lnTo>
                    <a:pt x="17683" y="1344"/>
                  </a:lnTo>
                  <a:lnTo>
                    <a:pt x="2345" y="1344"/>
                  </a:lnTo>
                  <a:lnTo>
                    <a:pt x="2247" y="1320"/>
                  </a:lnTo>
                  <a:lnTo>
                    <a:pt x="2174" y="1271"/>
                  </a:lnTo>
                  <a:lnTo>
                    <a:pt x="2125" y="1198"/>
                  </a:lnTo>
                  <a:lnTo>
                    <a:pt x="2101" y="1100"/>
                  </a:lnTo>
                  <a:lnTo>
                    <a:pt x="2125" y="1002"/>
                  </a:lnTo>
                  <a:lnTo>
                    <a:pt x="2174" y="929"/>
                  </a:lnTo>
                  <a:lnTo>
                    <a:pt x="2247" y="880"/>
                  </a:lnTo>
                  <a:lnTo>
                    <a:pt x="2345" y="856"/>
                  </a:lnTo>
                  <a:close/>
                  <a:moveTo>
                    <a:pt x="367" y="1"/>
                  </a:moveTo>
                  <a:lnTo>
                    <a:pt x="269" y="25"/>
                  </a:lnTo>
                  <a:lnTo>
                    <a:pt x="196" y="74"/>
                  </a:lnTo>
                  <a:lnTo>
                    <a:pt x="123" y="123"/>
                  </a:lnTo>
                  <a:lnTo>
                    <a:pt x="74" y="196"/>
                  </a:lnTo>
                  <a:lnTo>
                    <a:pt x="49" y="270"/>
                  </a:lnTo>
                  <a:lnTo>
                    <a:pt x="25" y="343"/>
                  </a:lnTo>
                  <a:lnTo>
                    <a:pt x="1" y="441"/>
                  </a:lnTo>
                  <a:lnTo>
                    <a:pt x="25" y="514"/>
                  </a:lnTo>
                  <a:lnTo>
                    <a:pt x="49" y="587"/>
                  </a:lnTo>
                  <a:lnTo>
                    <a:pt x="74" y="660"/>
                  </a:lnTo>
                  <a:lnTo>
                    <a:pt x="123" y="734"/>
                  </a:lnTo>
                  <a:lnTo>
                    <a:pt x="196" y="782"/>
                  </a:lnTo>
                  <a:lnTo>
                    <a:pt x="269" y="831"/>
                  </a:lnTo>
                  <a:lnTo>
                    <a:pt x="367" y="856"/>
                  </a:lnTo>
                  <a:lnTo>
                    <a:pt x="440" y="856"/>
                  </a:lnTo>
                  <a:lnTo>
                    <a:pt x="489" y="880"/>
                  </a:lnTo>
                  <a:lnTo>
                    <a:pt x="562" y="905"/>
                  </a:lnTo>
                  <a:lnTo>
                    <a:pt x="709" y="1051"/>
                  </a:lnTo>
                  <a:lnTo>
                    <a:pt x="855" y="1246"/>
                  </a:lnTo>
                  <a:lnTo>
                    <a:pt x="1026" y="1491"/>
                  </a:lnTo>
                  <a:lnTo>
                    <a:pt x="1344" y="2028"/>
                  </a:lnTo>
                  <a:lnTo>
                    <a:pt x="1637" y="2516"/>
                  </a:lnTo>
                  <a:lnTo>
                    <a:pt x="1906" y="3005"/>
                  </a:lnTo>
                  <a:lnTo>
                    <a:pt x="2174" y="3469"/>
                  </a:lnTo>
                  <a:lnTo>
                    <a:pt x="2467" y="3884"/>
                  </a:lnTo>
                  <a:lnTo>
                    <a:pt x="2589" y="4055"/>
                  </a:lnTo>
                  <a:lnTo>
                    <a:pt x="2736" y="4226"/>
                  </a:lnTo>
                  <a:lnTo>
                    <a:pt x="2809" y="4275"/>
                  </a:lnTo>
                  <a:lnTo>
                    <a:pt x="2882" y="4299"/>
                  </a:lnTo>
                  <a:lnTo>
                    <a:pt x="2980" y="4324"/>
                  </a:lnTo>
                  <a:lnTo>
                    <a:pt x="3053" y="4348"/>
                  </a:lnTo>
                  <a:lnTo>
                    <a:pt x="16975" y="4348"/>
                  </a:lnTo>
                  <a:lnTo>
                    <a:pt x="17048" y="4324"/>
                  </a:lnTo>
                  <a:lnTo>
                    <a:pt x="17146" y="4299"/>
                  </a:lnTo>
                  <a:lnTo>
                    <a:pt x="17219" y="4275"/>
                  </a:lnTo>
                  <a:lnTo>
                    <a:pt x="17292" y="4226"/>
                  </a:lnTo>
                  <a:lnTo>
                    <a:pt x="17439" y="4055"/>
                  </a:lnTo>
                  <a:lnTo>
                    <a:pt x="17561" y="3884"/>
                  </a:lnTo>
                  <a:lnTo>
                    <a:pt x="17854" y="3469"/>
                  </a:lnTo>
                  <a:lnTo>
                    <a:pt x="18122" y="3005"/>
                  </a:lnTo>
                  <a:lnTo>
                    <a:pt x="18391" y="2516"/>
                  </a:lnTo>
                  <a:lnTo>
                    <a:pt x="18684" y="2028"/>
                  </a:lnTo>
                  <a:lnTo>
                    <a:pt x="19002" y="1491"/>
                  </a:lnTo>
                  <a:lnTo>
                    <a:pt x="19173" y="1246"/>
                  </a:lnTo>
                  <a:lnTo>
                    <a:pt x="19319" y="1051"/>
                  </a:lnTo>
                  <a:lnTo>
                    <a:pt x="19466" y="905"/>
                  </a:lnTo>
                  <a:lnTo>
                    <a:pt x="19539" y="880"/>
                  </a:lnTo>
                  <a:lnTo>
                    <a:pt x="19588" y="856"/>
                  </a:lnTo>
                  <a:lnTo>
                    <a:pt x="19661" y="856"/>
                  </a:lnTo>
                  <a:lnTo>
                    <a:pt x="19759" y="831"/>
                  </a:lnTo>
                  <a:lnTo>
                    <a:pt x="19832" y="782"/>
                  </a:lnTo>
                  <a:lnTo>
                    <a:pt x="19905" y="734"/>
                  </a:lnTo>
                  <a:lnTo>
                    <a:pt x="19954" y="660"/>
                  </a:lnTo>
                  <a:lnTo>
                    <a:pt x="19979" y="587"/>
                  </a:lnTo>
                  <a:lnTo>
                    <a:pt x="20003" y="514"/>
                  </a:lnTo>
                  <a:lnTo>
                    <a:pt x="20027" y="441"/>
                  </a:lnTo>
                  <a:lnTo>
                    <a:pt x="20003" y="343"/>
                  </a:lnTo>
                  <a:lnTo>
                    <a:pt x="19979" y="270"/>
                  </a:lnTo>
                  <a:lnTo>
                    <a:pt x="19954" y="196"/>
                  </a:lnTo>
                  <a:lnTo>
                    <a:pt x="19881" y="123"/>
                  </a:lnTo>
                  <a:lnTo>
                    <a:pt x="19832" y="74"/>
                  </a:lnTo>
                  <a:lnTo>
                    <a:pt x="19759" y="25"/>
                  </a:lnTo>
                  <a:lnTo>
                    <a:pt x="19661" y="1"/>
                  </a:lnTo>
                  <a:close/>
                </a:path>
              </a:pathLst>
            </a:custGeom>
            <a:grpFill/>
            <a:ln>
              <a:noFill/>
            </a:ln>
          </p:spPr>
          <p:txBody>
            <a:bodyPr spcFirstLastPara="1" wrap="square" lIns="121900" tIns="121900" rIns="121900" bIns="121900" anchor="ctr" anchorCtr="0">
              <a:noAutofit/>
            </a:bodyPr>
            <a:lstStyle/>
            <a:p>
              <a:endParaRPr sz="2400"/>
            </a:p>
          </p:txBody>
        </p:sp>
        <p:sp>
          <p:nvSpPr>
            <p:cNvPr id="565" name="Google Shape;565;p39"/>
            <p:cNvSpPr/>
            <p:nvPr/>
          </p:nvSpPr>
          <p:spPr>
            <a:xfrm>
              <a:off x="3282450" y="5160575"/>
              <a:ext cx="412750" cy="140475"/>
            </a:xfrm>
            <a:custGeom>
              <a:avLst/>
              <a:gdLst/>
              <a:ahLst/>
              <a:cxnLst/>
              <a:rect l="l" t="t" r="r" b="b"/>
              <a:pathLst>
                <a:path w="16510" h="5619" extrusionOk="0">
                  <a:moveTo>
                    <a:pt x="8475" y="1"/>
                  </a:moveTo>
                  <a:lnTo>
                    <a:pt x="8157" y="50"/>
                  </a:lnTo>
                  <a:lnTo>
                    <a:pt x="7840" y="99"/>
                  </a:lnTo>
                  <a:lnTo>
                    <a:pt x="7522" y="172"/>
                  </a:lnTo>
                  <a:lnTo>
                    <a:pt x="7229" y="270"/>
                  </a:lnTo>
                  <a:lnTo>
                    <a:pt x="6936" y="367"/>
                  </a:lnTo>
                  <a:lnTo>
                    <a:pt x="6643" y="514"/>
                  </a:lnTo>
                  <a:lnTo>
                    <a:pt x="6374" y="660"/>
                  </a:lnTo>
                  <a:lnTo>
                    <a:pt x="6106" y="807"/>
                  </a:lnTo>
                  <a:lnTo>
                    <a:pt x="5862" y="1002"/>
                  </a:lnTo>
                  <a:lnTo>
                    <a:pt x="5617" y="1173"/>
                  </a:lnTo>
                  <a:lnTo>
                    <a:pt x="5398" y="1393"/>
                  </a:lnTo>
                  <a:lnTo>
                    <a:pt x="5202" y="1613"/>
                  </a:lnTo>
                  <a:lnTo>
                    <a:pt x="5007" y="1857"/>
                  </a:lnTo>
                  <a:lnTo>
                    <a:pt x="4811" y="2101"/>
                  </a:lnTo>
                  <a:lnTo>
                    <a:pt x="4640" y="2370"/>
                  </a:lnTo>
                  <a:lnTo>
                    <a:pt x="4372" y="2272"/>
                  </a:lnTo>
                  <a:lnTo>
                    <a:pt x="4103" y="2223"/>
                  </a:lnTo>
                  <a:lnTo>
                    <a:pt x="3834" y="2199"/>
                  </a:lnTo>
                  <a:lnTo>
                    <a:pt x="3541" y="2175"/>
                  </a:lnTo>
                  <a:lnTo>
                    <a:pt x="3199" y="2199"/>
                  </a:lnTo>
                  <a:lnTo>
                    <a:pt x="2858" y="2248"/>
                  </a:lnTo>
                  <a:lnTo>
                    <a:pt x="2516" y="2345"/>
                  </a:lnTo>
                  <a:lnTo>
                    <a:pt x="2198" y="2443"/>
                  </a:lnTo>
                  <a:lnTo>
                    <a:pt x="1881" y="2590"/>
                  </a:lnTo>
                  <a:lnTo>
                    <a:pt x="1588" y="2761"/>
                  </a:lnTo>
                  <a:lnTo>
                    <a:pt x="1319" y="2956"/>
                  </a:lnTo>
                  <a:lnTo>
                    <a:pt x="1075" y="3176"/>
                  </a:lnTo>
                  <a:lnTo>
                    <a:pt x="855" y="3420"/>
                  </a:lnTo>
                  <a:lnTo>
                    <a:pt x="635" y="3689"/>
                  </a:lnTo>
                  <a:lnTo>
                    <a:pt x="464" y="3982"/>
                  </a:lnTo>
                  <a:lnTo>
                    <a:pt x="318" y="4275"/>
                  </a:lnTo>
                  <a:lnTo>
                    <a:pt x="195" y="4592"/>
                  </a:lnTo>
                  <a:lnTo>
                    <a:pt x="98" y="4910"/>
                  </a:lnTo>
                  <a:lnTo>
                    <a:pt x="24" y="5252"/>
                  </a:lnTo>
                  <a:lnTo>
                    <a:pt x="0" y="5618"/>
                  </a:lnTo>
                  <a:lnTo>
                    <a:pt x="16510" y="5618"/>
                  </a:lnTo>
                  <a:lnTo>
                    <a:pt x="16437" y="5423"/>
                  </a:lnTo>
                  <a:lnTo>
                    <a:pt x="16339" y="5252"/>
                  </a:lnTo>
                  <a:lnTo>
                    <a:pt x="16119" y="4934"/>
                  </a:lnTo>
                  <a:lnTo>
                    <a:pt x="15851" y="4641"/>
                  </a:lnTo>
                  <a:lnTo>
                    <a:pt x="15533" y="4397"/>
                  </a:lnTo>
                  <a:lnTo>
                    <a:pt x="15362" y="4299"/>
                  </a:lnTo>
                  <a:lnTo>
                    <a:pt x="15191" y="4202"/>
                  </a:lnTo>
                  <a:lnTo>
                    <a:pt x="15020" y="4104"/>
                  </a:lnTo>
                  <a:lnTo>
                    <a:pt x="14825" y="4055"/>
                  </a:lnTo>
                  <a:lnTo>
                    <a:pt x="14629" y="3982"/>
                  </a:lnTo>
                  <a:lnTo>
                    <a:pt x="14434" y="3957"/>
                  </a:lnTo>
                  <a:lnTo>
                    <a:pt x="14214" y="3933"/>
                  </a:lnTo>
                  <a:lnTo>
                    <a:pt x="14019" y="3909"/>
                  </a:lnTo>
                  <a:lnTo>
                    <a:pt x="13775" y="3933"/>
                  </a:lnTo>
                  <a:lnTo>
                    <a:pt x="13555" y="3957"/>
                  </a:lnTo>
                  <a:lnTo>
                    <a:pt x="13457" y="3542"/>
                  </a:lnTo>
                  <a:lnTo>
                    <a:pt x="13335" y="3151"/>
                  </a:lnTo>
                  <a:lnTo>
                    <a:pt x="13164" y="2761"/>
                  </a:lnTo>
                  <a:lnTo>
                    <a:pt x="12969" y="2394"/>
                  </a:lnTo>
                  <a:lnTo>
                    <a:pt x="12749" y="2052"/>
                  </a:lnTo>
                  <a:lnTo>
                    <a:pt x="12505" y="1710"/>
                  </a:lnTo>
                  <a:lnTo>
                    <a:pt x="12212" y="1417"/>
                  </a:lnTo>
                  <a:lnTo>
                    <a:pt x="11918" y="1124"/>
                  </a:lnTo>
                  <a:lnTo>
                    <a:pt x="11577" y="880"/>
                  </a:lnTo>
                  <a:lnTo>
                    <a:pt x="11235" y="660"/>
                  </a:lnTo>
                  <a:lnTo>
                    <a:pt x="10868" y="465"/>
                  </a:lnTo>
                  <a:lnTo>
                    <a:pt x="10477" y="294"/>
                  </a:lnTo>
                  <a:lnTo>
                    <a:pt x="10087" y="172"/>
                  </a:lnTo>
                  <a:lnTo>
                    <a:pt x="9672" y="74"/>
                  </a:lnTo>
                  <a:lnTo>
                    <a:pt x="9232" y="25"/>
                  </a:lnTo>
                  <a:lnTo>
                    <a:pt x="8792" y="1"/>
                  </a:lnTo>
                  <a:close/>
                </a:path>
              </a:pathLst>
            </a:custGeom>
            <a:grpFill/>
            <a:ln>
              <a:noFill/>
            </a:ln>
          </p:spPr>
          <p:txBody>
            <a:bodyPr spcFirstLastPara="1" wrap="square" lIns="121900" tIns="121900" rIns="121900" bIns="121900" anchor="ctr" anchorCtr="0">
              <a:noAutofit/>
            </a:bodyPr>
            <a:lstStyle/>
            <a:p>
              <a:endParaRPr sz="2400"/>
            </a:p>
          </p:txBody>
        </p:sp>
        <p:sp>
          <p:nvSpPr>
            <p:cNvPr id="566" name="Google Shape;566;p39"/>
            <p:cNvSpPr/>
            <p:nvPr/>
          </p:nvSpPr>
          <p:spPr>
            <a:xfrm>
              <a:off x="3473550" y="5012225"/>
              <a:ext cx="30550" cy="129450"/>
            </a:xfrm>
            <a:custGeom>
              <a:avLst/>
              <a:gdLst/>
              <a:ahLst/>
              <a:cxnLst/>
              <a:rect l="l" t="t" r="r" b="b"/>
              <a:pathLst>
                <a:path w="1222" h="5178" extrusionOk="0">
                  <a:moveTo>
                    <a:pt x="953" y="0"/>
                  </a:moveTo>
                  <a:lnTo>
                    <a:pt x="831" y="24"/>
                  </a:lnTo>
                  <a:lnTo>
                    <a:pt x="758" y="98"/>
                  </a:lnTo>
                  <a:lnTo>
                    <a:pt x="684" y="171"/>
                  </a:lnTo>
                  <a:lnTo>
                    <a:pt x="660" y="293"/>
                  </a:lnTo>
                  <a:lnTo>
                    <a:pt x="635" y="464"/>
                  </a:lnTo>
                  <a:lnTo>
                    <a:pt x="587" y="611"/>
                  </a:lnTo>
                  <a:lnTo>
                    <a:pt x="513" y="733"/>
                  </a:lnTo>
                  <a:lnTo>
                    <a:pt x="391" y="879"/>
                  </a:lnTo>
                  <a:lnTo>
                    <a:pt x="269" y="1026"/>
                  </a:lnTo>
                  <a:lnTo>
                    <a:pt x="123" y="1246"/>
                  </a:lnTo>
                  <a:lnTo>
                    <a:pt x="74" y="1368"/>
                  </a:lnTo>
                  <a:lnTo>
                    <a:pt x="25" y="1490"/>
                  </a:lnTo>
                  <a:lnTo>
                    <a:pt x="0" y="1636"/>
                  </a:lnTo>
                  <a:lnTo>
                    <a:pt x="0" y="1832"/>
                  </a:lnTo>
                  <a:lnTo>
                    <a:pt x="0" y="2003"/>
                  </a:lnTo>
                  <a:lnTo>
                    <a:pt x="25" y="2149"/>
                  </a:lnTo>
                  <a:lnTo>
                    <a:pt x="74" y="2271"/>
                  </a:lnTo>
                  <a:lnTo>
                    <a:pt x="123" y="2394"/>
                  </a:lnTo>
                  <a:lnTo>
                    <a:pt x="269" y="2613"/>
                  </a:lnTo>
                  <a:lnTo>
                    <a:pt x="391" y="2784"/>
                  </a:lnTo>
                  <a:lnTo>
                    <a:pt x="513" y="2906"/>
                  </a:lnTo>
                  <a:lnTo>
                    <a:pt x="587" y="3029"/>
                  </a:lnTo>
                  <a:lnTo>
                    <a:pt x="635" y="3175"/>
                  </a:lnTo>
                  <a:lnTo>
                    <a:pt x="660" y="3346"/>
                  </a:lnTo>
                  <a:lnTo>
                    <a:pt x="635" y="3541"/>
                  </a:lnTo>
                  <a:lnTo>
                    <a:pt x="587" y="3688"/>
                  </a:lnTo>
                  <a:lnTo>
                    <a:pt x="513" y="3810"/>
                  </a:lnTo>
                  <a:lnTo>
                    <a:pt x="391" y="3932"/>
                  </a:lnTo>
                  <a:lnTo>
                    <a:pt x="269" y="4103"/>
                  </a:lnTo>
                  <a:lnTo>
                    <a:pt x="123" y="4299"/>
                  </a:lnTo>
                  <a:lnTo>
                    <a:pt x="74" y="4421"/>
                  </a:lnTo>
                  <a:lnTo>
                    <a:pt x="25" y="4567"/>
                  </a:lnTo>
                  <a:lnTo>
                    <a:pt x="0" y="4714"/>
                  </a:lnTo>
                  <a:lnTo>
                    <a:pt x="0" y="4885"/>
                  </a:lnTo>
                  <a:lnTo>
                    <a:pt x="0" y="5007"/>
                  </a:lnTo>
                  <a:lnTo>
                    <a:pt x="74" y="5080"/>
                  </a:lnTo>
                  <a:lnTo>
                    <a:pt x="171" y="5153"/>
                  </a:lnTo>
                  <a:lnTo>
                    <a:pt x="269" y="5178"/>
                  </a:lnTo>
                  <a:lnTo>
                    <a:pt x="391" y="5153"/>
                  </a:lnTo>
                  <a:lnTo>
                    <a:pt x="464" y="5080"/>
                  </a:lnTo>
                  <a:lnTo>
                    <a:pt x="538" y="5007"/>
                  </a:lnTo>
                  <a:lnTo>
                    <a:pt x="562" y="4885"/>
                  </a:lnTo>
                  <a:lnTo>
                    <a:pt x="587" y="4714"/>
                  </a:lnTo>
                  <a:lnTo>
                    <a:pt x="635" y="4567"/>
                  </a:lnTo>
                  <a:lnTo>
                    <a:pt x="709" y="4445"/>
                  </a:lnTo>
                  <a:lnTo>
                    <a:pt x="831" y="4299"/>
                  </a:lnTo>
                  <a:lnTo>
                    <a:pt x="953" y="4152"/>
                  </a:lnTo>
                  <a:lnTo>
                    <a:pt x="1099" y="3932"/>
                  </a:lnTo>
                  <a:lnTo>
                    <a:pt x="1148" y="3810"/>
                  </a:lnTo>
                  <a:lnTo>
                    <a:pt x="1197" y="3688"/>
                  </a:lnTo>
                  <a:lnTo>
                    <a:pt x="1222" y="3517"/>
                  </a:lnTo>
                  <a:lnTo>
                    <a:pt x="1222" y="3346"/>
                  </a:lnTo>
                  <a:lnTo>
                    <a:pt x="1222" y="3175"/>
                  </a:lnTo>
                  <a:lnTo>
                    <a:pt x="1197" y="3029"/>
                  </a:lnTo>
                  <a:lnTo>
                    <a:pt x="1148" y="2882"/>
                  </a:lnTo>
                  <a:lnTo>
                    <a:pt x="1099" y="2760"/>
                  </a:lnTo>
                  <a:lnTo>
                    <a:pt x="953" y="2564"/>
                  </a:lnTo>
                  <a:lnTo>
                    <a:pt x="831" y="2394"/>
                  </a:lnTo>
                  <a:lnTo>
                    <a:pt x="709" y="2271"/>
                  </a:lnTo>
                  <a:lnTo>
                    <a:pt x="635" y="2149"/>
                  </a:lnTo>
                  <a:lnTo>
                    <a:pt x="587" y="2003"/>
                  </a:lnTo>
                  <a:lnTo>
                    <a:pt x="562" y="1832"/>
                  </a:lnTo>
                  <a:lnTo>
                    <a:pt x="587" y="1636"/>
                  </a:lnTo>
                  <a:lnTo>
                    <a:pt x="635" y="1490"/>
                  </a:lnTo>
                  <a:lnTo>
                    <a:pt x="709" y="1368"/>
                  </a:lnTo>
                  <a:lnTo>
                    <a:pt x="831" y="1246"/>
                  </a:lnTo>
                  <a:lnTo>
                    <a:pt x="953" y="1075"/>
                  </a:lnTo>
                  <a:lnTo>
                    <a:pt x="1099" y="879"/>
                  </a:lnTo>
                  <a:lnTo>
                    <a:pt x="1148" y="757"/>
                  </a:lnTo>
                  <a:lnTo>
                    <a:pt x="1197" y="611"/>
                  </a:lnTo>
                  <a:lnTo>
                    <a:pt x="1222" y="464"/>
                  </a:lnTo>
                  <a:lnTo>
                    <a:pt x="1222" y="293"/>
                  </a:lnTo>
                  <a:lnTo>
                    <a:pt x="1222" y="171"/>
                  </a:lnTo>
                  <a:lnTo>
                    <a:pt x="1148" y="98"/>
                  </a:lnTo>
                  <a:lnTo>
                    <a:pt x="1051" y="24"/>
                  </a:lnTo>
                  <a:lnTo>
                    <a:pt x="953" y="0"/>
                  </a:lnTo>
                  <a:close/>
                </a:path>
              </a:pathLst>
            </a:custGeom>
            <a:grpFill/>
            <a:ln>
              <a:noFill/>
            </a:ln>
          </p:spPr>
          <p:txBody>
            <a:bodyPr spcFirstLastPara="1" wrap="square" lIns="121900" tIns="121900" rIns="121900" bIns="121900" anchor="ctr" anchorCtr="0">
              <a:noAutofit/>
            </a:bodyPr>
            <a:lstStyle/>
            <a:p>
              <a:endParaRPr sz="2400"/>
            </a:p>
          </p:txBody>
        </p:sp>
        <p:sp>
          <p:nvSpPr>
            <p:cNvPr id="567" name="Google Shape;567;p39"/>
            <p:cNvSpPr/>
            <p:nvPr/>
          </p:nvSpPr>
          <p:spPr>
            <a:xfrm>
              <a:off x="3429575" y="5012225"/>
              <a:ext cx="31175" cy="129450"/>
            </a:xfrm>
            <a:custGeom>
              <a:avLst/>
              <a:gdLst/>
              <a:ahLst/>
              <a:cxnLst/>
              <a:rect l="l" t="t" r="r" b="b"/>
              <a:pathLst>
                <a:path w="1247" h="5178" extrusionOk="0">
                  <a:moveTo>
                    <a:pt x="953" y="0"/>
                  </a:moveTo>
                  <a:lnTo>
                    <a:pt x="856" y="24"/>
                  </a:lnTo>
                  <a:lnTo>
                    <a:pt x="758" y="98"/>
                  </a:lnTo>
                  <a:lnTo>
                    <a:pt x="709" y="171"/>
                  </a:lnTo>
                  <a:lnTo>
                    <a:pt x="685" y="293"/>
                  </a:lnTo>
                  <a:lnTo>
                    <a:pt x="660" y="464"/>
                  </a:lnTo>
                  <a:lnTo>
                    <a:pt x="612" y="611"/>
                  </a:lnTo>
                  <a:lnTo>
                    <a:pt x="514" y="733"/>
                  </a:lnTo>
                  <a:lnTo>
                    <a:pt x="416" y="879"/>
                  </a:lnTo>
                  <a:lnTo>
                    <a:pt x="270" y="1026"/>
                  </a:lnTo>
                  <a:lnTo>
                    <a:pt x="148" y="1246"/>
                  </a:lnTo>
                  <a:lnTo>
                    <a:pt x="74" y="1368"/>
                  </a:lnTo>
                  <a:lnTo>
                    <a:pt x="50" y="1490"/>
                  </a:lnTo>
                  <a:lnTo>
                    <a:pt x="1" y="1636"/>
                  </a:lnTo>
                  <a:lnTo>
                    <a:pt x="1" y="1832"/>
                  </a:lnTo>
                  <a:lnTo>
                    <a:pt x="1" y="2003"/>
                  </a:lnTo>
                  <a:lnTo>
                    <a:pt x="50" y="2149"/>
                  </a:lnTo>
                  <a:lnTo>
                    <a:pt x="74" y="2271"/>
                  </a:lnTo>
                  <a:lnTo>
                    <a:pt x="148" y="2394"/>
                  </a:lnTo>
                  <a:lnTo>
                    <a:pt x="270" y="2613"/>
                  </a:lnTo>
                  <a:lnTo>
                    <a:pt x="416" y="2784"/>
                  </a:lnTo>
                  <a:lnTo>
                    <a:pt x="514" y="2906"/>
                  </a:lnTo>
                  <a:lnTo>
                    <a:pt x="612" y="3029"/>
                  </a:lnTo>
                  <a:lnTo>
                    <a:pt x="660" y="3175"/>
                  </a:lnTo>
                  <a:lnTo>
                    <a:pt x="685" y="3346"/>
                  </a:lnTo>
                  <a:lnTo>
                    <a:pt x="660" y="3541"/>
                  </a:lnTo>
                  <a:lnTo>
                    <a:pt x="612" y="3688"/>
                  </a:lnTo>
                  <a:lnTo>
                    <a:pt x="514" y="3810"/>
                  </a:lnTo>
                  <a:lnTo>
                    <a:pt x="416" y="3932"/>
                  </a:lnTo>
                  <a:lnTo>
                    <a:pt x="270" y="4103"/>
                  </a:lnTo>
                  <a:lnTo>
                    <a:pt x="148" y="4299"/>
                  </a:lnTo>
                  <a:lnTo>
                    <a:pt x="74" y="4421"/>
                  </a:lnTo>
                  <a:lnTo>
                    <a:pt x="50" y="4567"/>
                  </a:lnTo>
                  <a:lnTo>
                    <a:pt x="1" y="4714"/>
                  </a:lnTo>
                  <a:lnTo>
                    <a:pt x="1" y="4885"/>
                  </a:lnTo>
                  <a:lnTo>
                    <a:pt x="25" y="5007"/>
                  </a:lnTo>
                  <a:lnTo>
                    <a:pt x="74" y="5080"/>
                  </a:lnTo>
                  <a:lnTo>
                    <a:pt x="172" y="5153"/>
                  </a:lnTo>
                  <a:lnTo>
                    <a:pt x="294" y="5178"/>
                  </a:lnTo>
                  <a:lnTo>
                    <a:pt x="392" y="5153"/>
                  </a:lnTo>
                  <a:lnTo>
                    <a:pt x="489" y="5080"/>
                  </a:lnTo>
                  <a:lnTo>
                    <a:pt x="538" y="5007"/>
                  </a:lnTo>
                  <a:lnTo>
                    <a:pt x="563" y="4885"/>
                  </a:lnTo>
                  <a:lnTo>
                    <a:pt x="587" y="4714"/>
                  </a:lnTo>
                  <a:lnTo>
                    <a:pt x="636" y="4567"/>
                  </a:lnTo>
                  <a:lnTo>
                    <a:pt x="734" y="4445"/>
                  </a:lnTo>
                  <a:lnTo>
                    <a:pt x="831" y="4299"/>
                  </a:lnTo>
                  <a:lnTo>
                    <a:pt x="978" y="4152"/>
                  </a:lnTo>
                  <a:lnTo>
                    <a:pt x="1100" y="3932"/>
                  </a:lnTo>
                  <a:lnTo>
                    <a:pt x="1149" y="3810"/>
                  </a:lnTo>
                  <a:lnTo>
                    <a:pt x="1198" y="3688"/>
                  </a:lnTo>
                  <a:lnTo>
                    <a:pt x="1222" y="3517"/>
                  </a:lnTo>
                  <a:lnTo>
                    <a:pt x="1247" y="3346"/>
                  </a:lnTo>
                  <a:lnTo>
                    <a:pt x="1222" y="3175"/>
                  </a:lnTo>
                  <a:lnTo>
                    <a:pt x="1198" y="3029"/>
                  </a:lnTo>
                  <a:lnTo>
                    <a:pt x="1149" y="2882"/>
                  </a:lnTo>
                  <a:lnTo>
                    <a:pt x="1100" y="2760"/>
                  </a:lnTo>
                  <a:lnTo>
                    <a:pt x="978" y="2564"/>
                  </a:lnTo>
                  <a:lnTo>
                    <a:pt x="831" y="2394"/>
                  </a:lnTo>
                  <a:lnTo>
                    <a:pt x="734" y="2271"/>
                  </a:lnTo>
                  <a:lnTo>
                    <a:pt x="636" y="2149"/>
                  </a:lnTo>
                  <a:lnTo>
                    <a:pt x="587" y="2003"/>
                  </a:lnTo>
                  <a:lnTo>
                    <a:pt x="563" y="1832"/>
                  </a:lnTo>
                  <a:lnTo>
                    <a:pt x="587" y="1636"/>
                  </a:lnTo>
                  <a:lnTo>
                    <a:pt x="636" y="1490"/>
                  </a:lnTo>
                  <a:lnTo>
                    <a:pt x="734" y="1368"/>
                  </a:lnTo>
                  <a:lnTo>
                    <a:pt x="831" y="1246"/>
                  </a:lnTo>
                  <a:lnTo>
                    <a:pt x="978" y="1075"/>
                  </a:lnTo>
                  <a:lnTo>
                    <a:pt x="1100" y="879"/>
                  </a:lnTo>
                  <a:lnTo>
                    <a:pt x="1149" y="757"/>
                  </a:lnTo>
                  <a:lnTo>
                    <a:pt x="1198" y="611"/>
                  </a:lnTo>
                  <a:lnTo>
                    <a:pt x="1222" y="464"/>
                  </a:lnTo>
                  <a:lnTo>
                    <a:pt x="1247" y="293"/>
                  </a:lnTo>
                  <a:lnTo>
                    <a:pt x="1222" y="171"/>
                  </a:lnTo>
                  <a:lnTo>
                    <a:pt x="1149" y="98"/>
                  </a:lnTo>
                  <a:lnTo>
                    <a:pt x="1076" y="24"/>
                  </a:lnTo>
                  <a:lnTo>
                    <a:pt x="953" y="0"/>
                  </a:lnTo>
                  <a:close/>
                </a:path>
              </a:pathLst>
            </a:custGeom>
            <a:grpFill/>
            <a:ln>
              <a:noFill/>
            </a:ln>
          </p:spPr>
          <p:txBody>
            <a:bodyPr spcFirstLastPara="1" wrap="square" lIns="121900" tIns="121900" rIns="121900" bIns="121900" anchor="ctr" anchorCtr="0">
              <a:noAutofit/>
            </a:bodyPr>
            <a:lstStyle/>
            <a:p>
              <a:endParaRPr sz="2400"/>
            </a:p>
          </p:txBody>
        </p:sp>
        <p:sp>
          <p:nvSpPr>
            <p:cNvPr id="568" name="Google Shape;568;p39"/>
            <p:cNvSpPr/>
            <p:nvPr/>
          </p:nvSpPr>
          <p:spPr>
            <a:xfrm>
              <a:off x="3516900" y="5012225"/>
              <a:ext cx="31175" cy="129450"/>
            </a:xfrm>
            <a:custGeom>
              <a:avLst/>
              <a:gdLst/>
              <a:ahLst/>
              <a:cxnLst/>
              <a:rect l="l" t="t" r="r" b="b"/>
              <a:pathLst>
                <a:path w="1247" h="5178" extrusionOk="0">
                  <a:moveTo>
                    <a:pt x="953" y="0"/>
                  </a:moveTo>
                  <a:lnTo>
                    <a:pt x="855" y="24"/>
                  </a:lnTo>
                  <a:lnTo>
                    <a:pt x="758" y="98"/>
                  </a:lnTo>
                  <a:lnTo>
                    <a:pt x="709" y="171"/>
                  </a:lnTo>
                  <a:lnTo>
                    <a:pt x="684" y="293"/>
                  </a:lnTo>
                  <a:lnTo>
                    <a:pt x="660" y="464"/>
                  </a:lnTo>
                  <a:lnTo>
                    <a:pt x="611" y="611"/>
                  </a:lnTo>
                  <a:lnTo>
                    <a:pt x="513" y="733"/>
                  </a:lnTo>
                  <a:lnTo>
                    <a:pt x="416" y="879"/>
                  </a:lnTo>
                  <a:lnTo>
                    <a:pt x="269" y="1026"/>
                  </a:lnTo>
                  <a:lnTo>
                    <a:pt x="147" y="1246"/>
                  </a:lnTo>
                  <a:lnTo>
                    <a:pt x="98" y="1368"/>
                  </a:lnTo>
                  <a:lnTo>
                    <a:pt x="49" y="1490"/>
                  </a:lnTo>
                  <a:lnTo>
                    <a:pt x="25" y="1636"/>
                  </a:lnTo>
                  <a:lnTo>
                    <a:pt x="0" y="1832"/>
                  </a:lnTo>
                  <a:lnTo>
                    <a:pt x="25" y="2003"/>
                  </a:lnTo>
                  <a:lnTo>
                    <a:pt x="49" y="2149"/>
                  </a:lnTo>
                  <a:lnTo>
                    <a:pt x="98" y="2271"/>
                  </a:lnTo>
                  <a:lnTo>
                    <a:pt x="147" y="2394"/>
                  </a:lnTo>
                  <a:lnTo>
                    <a:pt x="269" y="2613"/>
                  </a:lnTo>
                  <a:lnTo>
                    <a:pt x="416" y="2784"/>
                  </a:lnTo>
                  <a:lnTo>
                    <a:pt x="513" y="2906"/>
                  </a:lnTo>
                  <a:lnTo>
                    <a:pt x="611" y="3029"/>
                  </a:lnTo>
                  <a:lnTo>
                    <a:pt x="660" y="3175"/>
                  </a:lnTo>
                  <a:lnTo>
                    <a:pt x="684" y="3346"/>
                  </a:lnTo>
                  <a:lnTo>
                    <a:pt x="660" y="3541"/>
                  </a:lnTo>
                  <a:lnTo>
                    <a:pt x="611" y="3688"/>
                  </a:lnTo>
                  <a:lnTo>
                    <a:pt x="513" y="3810"/>
                  </a:lnTo>
                  <a:lnTo>
                    <a:pt x="416" y="3932"/>
                  </a:lnTo>
                  <a:lnTo>
                    <a:pt x="269" y="4103"/>
                  </a:lnTo>
                  <a:lnTo>
                    <a:pt x="147" y="4299"/>
                  </a:lnTo>
                  <a:lnTo>
                    <a:pt x="98" y="4421"/>
                  </a:lnTo>
                  <a:lnTo>
                    <a:pt x="49" y="4567"/>
                  </a:lnTo>
                  <a:lnTo>
                    <a:pt x="25" y="4714"/>
                  </a:lnTo>
                  <a:lnTo>
                    <a:pt x="0" y="4885"/>
                  </a:lnTo>
                  <a:lnTo>
                    <a:pt x="25" y="5007"/>
                  </a:lnTo>
                  <a:lnTo>
                    <a:pt x="98" y="5080"/>
                  </a:lnTo>
                  <a:lnTo>
                    <a:pt x="171" y="5153"/>
                  </a:lnTo>
                  <a:lnTo>
                    <a:pt x="294" y="5178"/>
                  </a:lnTo>
                  <a:lnTo>
                    <a:pt x="391" y="5153"/>
                  </a:lnTo>
                  <a:lnTo>
                    <a:pt x="489" y="5080"/>
                  </a:lnTo>
                  <a:lnTo>
                    <a:pt x="538" y="5007"/>
                  </a:lnTo>
                  <a:lnTo>
                    <a:pt x="562" y="4885"/>
                  </a:lnTo>
                  <a:lnTo>
                    <a:pt x="587" y="4714"/>
                  </a:lnTo>
                  <a:lnTo>
                    <a:pt x="635" y="4567"/>
                  </a:lnTo>
                  <a:lnTo>
                    <a:pt x="733" y="4445"/>
                  </a:lnTo>
                  <a:lnTo>
                    <a:pt x="831" y="4299"/>
                  </a:lnTo>
                  <a:lnTo>
                    <a:pt x="977" y="4152"/>
                  </a:lnTo>
                  <a:lnTo>
                    <a:pt x="1099" y="3932"/>
                  </a:lnTo>
                  <a:lnTo>
                    <a:pt x="1173" y="3810"/>
                  </a:lnTo>
                  <a:lnTo>
                    <a:pt x="1197" y="3688"/>
                  </a:lnTo>
                  <a:lnTo>
                    <a:pt x="1246" y="3517"/>
                  </a:lnTo>
                  <a:lnTo>
                    <a:pt x="1246" y="3346"/>
                  </a:lnTo>
                  <a:lnTo>
                    <a:pt x="1246" y="3175"/>
                  </a:lnTo>
                  <a:lnTo>
                    <a:pt x="1197" y="3029"/>
                  </a:lnTo>
                  <a:lnTo>
                    <a:pt x="1173" y="2882"/>
                  </a:lnTo>
                  <a:lnTo>
                    <a:pt x="1099" y="2760"/>
                  </a:lnTo>
                  <a:lnTo>
                    <a:pt x="977" y="2564"/>
                  </a:lnTo>
                  <a:lnTo>
                    <a:pt x="831" y="2394"/>
                  </a:lnTo>
                  <a:lnTo>
                    <a:pt x="733" y="2271"/>
                  </a:lnTo>
                  <a:lnTo>
                    <a:pt x="635" y="2149"/>
                  </a:lnTo>
                  <a:lnTo>
                    <a:pt x="587" y="2003"/>
                  </a:lnTo>
                  <a:lnTo>
                    <a:pt x="562" y="1832"/>
                  </a:lnTo>
                  <a:lnTo>
                    <a:pt x="587" y="1636"/>
                  </a:lnTo>
                  <a:lnTo>
                    <a:pt x="635" y="1490"/>
                  </a:lnTo>
                  <a:lnTo>
                    <a:pt x="733" y="1368"/>
                  </a:lnTo>
                  <a:lnTo>
                    <a:pt x="831" y="1246"/>
                  </a:lnTo>
                  <a:lnTo>
                    <a:pt x="977" y="1075"/>
                  </a:lnTo>
                  <a:lnTo>
                    <a:pt x="1099" y="879"/>
                  </a:lnTo>
                  <a:lnTo>
                    <a:pt x="1173" y="757"/>
                  </a:lnTo>
                  <a:lnTo>
                    <a:pt x="1197" y="611"/>
                  </a:lnTo>
                  <a:lnTo>
                    <a:pt x="1246" y="464"/>
                  </a:lnTo>
                  <a:lnTo>
                    <a:pt x="1246" y="293"/>
                  </a:lnTo>
                  <a:lnTo>
                    <a:pt x="1222" y="171"/>
                  </a:lnTo>
                  <a:lnTo>
                    <a:pt x="1173" y="98"/>
                  </a:lnTo>
                  <a:lnTo>
                    <a:pt x="1075" y="24"/>
                  </a:lnTo>
                  <a:lnTo>
                    <a:pt x="953" y="0"/>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569" name="Google Shape;569;p39"/>
          <p:cNvGrpSpPr/>
          <p:nvPr/>
        </p:nvGrpSpPr>
        <p:grpSpPr>
          <a:xfrm>
            <a:off x="4726791" y="5254281"/>
            <a:ext cx="477303" cy="420359"/>
            <a:chOff x="4562200" y="4968250"/>
            <a:chExt cx="549550" cy="499475"/>
          </a:xfrm>
          <a:solidFill>
            <a:srgbClr val="00B0F0"/>
          </a:solidFill>
        </p:grpSpPr>
        <p:sp>
          <p:nvSpPr>
            <p:cNvPr id="570" name="Google Shape;570;p39"/>
            <p:cNvSpPr/>
            <p:nvPr/>
          </p:nvSpPr>
          <p:spPr>
            <a:xfrm>
              <a:off x="4842450" y="5242400"/>
              <a:ext cx="213125" cy="225325"/>
            </a:xfrm>
            <a:custGeom>
              <a:avLst/>
              <a:gdLst/>
              <a:ahLst/>
              <a:cxnLst/>
              <a:rect l="l" t="t" r="r" b="b"/>
              <a:pathLst>
                <a:path w="8525" h="9013" extrusionOk="0">
                  <a:moveTo>
                    <a:pt x="8524" y="1"/>
                  </a:moveTo>
                  <a:lnTo>
                    <a:pt x="2272" y="3542"/>
                  </a:lnTo>
                  <a:lnTo>
                    <a:pt x="2150" y="3591"/>
                  </a:lnTo>
                  <a:lnTo>
                    <a:pt x="2028" y="3615"/>
                  </a:lnTo>
                  <a:lnTo>
                    <a:pt x="1906" y="3591"/>
                  </a:lnTo>
                  <a:lnTo>
                    <a:pt x="1808" y="3566"/>
                  </a:lnTo>
                  <a:lnTo>
                    <a:pt x="1735" y="3517"/>
                  </a:lnTo>
                  <a:lnTo>
                    <a:pt x="1662" y="3444"/>
                  </a:lnTo>
                  <a:lnTo>
                    <a:pt x="1588" y="3371"/>
                  </a:lnTo>
                  <a:lnTo>
                    <a:pt x="1" y="440"/>
                  </a:lnTo>
                  <a:lnTo>
                    <a:pt x="1" y="9013"/>
                  </a:lnTo>
                  <a:lnTo>
                    <a:pt x="8524" y="4104"/>
                  </a:lnTo>
                  <a:lnTo>
                    <a:pt x="8524" y="1"/>
                  </a:lnTo>
                  <a:close/>
                </a:path>
              </a:pathLst>
            </a:custGeom>
            <a:grpFill/>
            <a:ln>
              <a:noFill/>
            </a:ln>
          </p:spPr>
          <p:txBody>
            <a:bodyPr spcFirstLastPara="1" wrap="square" lIns="121900" tIns="121900" rIns="121900" bIns="121900" anchor="ctr" anchorCtr="0">
              <a:noAutofit/>
            </a:bodyPr>
            <a:lstStyle/>
            <a:p>
              <a:endParaRPr sz="2400"/>
            </a:p>
          </p:txBody>
        </p:sp>
        <p:sp>
          <p:nvSpPr>
            <p:cNvPr id="571" name="Google Shape;571;p39"/>
            <p:cNvSpPr/>
            <p:nvPr/>
          </p:nvSpPr>
          <p:spPr>
            <a:xfrm>
              <a:off x="4617775" y="5241800"/>
              <a:ext cx="212500" cy="225925"/>
            </a:xfrm>
            <a:custGeom>
              <a:avLst/>
              <a:gdLst/>
              <a:ahLst/>
              <a:cxnLst/>
              <a:rect l="l" t="t" r="r" b="b"/>
              <a:pathLst>
                <a:path w="8500" h="9037" extrusionOk="0">
                  <a:moveTo>
                    <a:pt x="0" y="0"/>
                  </a:moveTo>
                  <a:lnTo>
                    <a:pt x="0" y="4128"/>
                  </a:lnTo>
                  <a:lnTo>
                    <a:pt x="8499" y="9037"/>
                  </a:lnTo>
                  <a:lnTo>
                    <a:pt x="8499" y="586"/>
                  </a:lnTo>
                  <a:lnTo>
                    <a:pt x="6961" y="3395"/>
                  </a:lnTo>
                  <a:lnTo>
                    <a:pt x="6887" y="3468"/>
                  </a:lnTo>
                  <a:lnTo>
                    <a:pt x="6814" y="3541"/>
                  </a:lnTo>
                  <a:lnTo>
                    <a:pt x="6741" y="3590"/>
                  </a:lnTo>
                  <a:lnTo>
                    <a:pt x="6643" y="3615"/>
                  </a:lnTo>
                  <a:lnTo>
                    <a:pt x="6521" y="3639"/>
                  </a:lnTo>
                  <a:lnTo>
                    <a:pt x="6399" y="3615"/>
                  </a:lnTo>
                  <a:lnTo>
                    <a:pt x="6277" y="3566"/>
                  </a:lnTo>
                  <a:lnTo>
                    <a:pt x="0" y="0"/>
                  </a:lnTo>
                  <a:close/>
                </a:path>
              </a:pathLst>
            </a:custGeom>
            <a:grpFill/>
            <a:ln>
              <a:noFill/>
            </a:ln>
          </p:spPr>
          <p:txBody>
            <a:bodyPr spcFirstLastPara="1" wrap="square" lIns="121900" tIns="121900" rIns="121900" bIns="121900" anchor="ctr" anchorCtr="0">
              <a:noAutofit/>
            </a:bodyPr>
            <a:lstStyle/>
            <a:p>
              <a:endParaRPr sz="2400"/>
            </a:p>
          </p:txBody>
        </p:sp>
        <p:sp>
          <p:nvSpPr>
            <p:cNvPr id="572" name="Google Shape;572;p39"/>
            <p:cNvSpPr/>
            <p:nvPr/>
          </p:nvSpPr>
          <p:spPr>
            <a:xfrm>
              <a:off x="4631200" y="4968250"/>
              <a:ext cx="411550" cy="236325"/>
            </a:xfrm>
            <a:custGeom>
              <a:avLst/>
              <a:gdLst/>
              <a:ahLst/>
              <a:cxnLst/>
              <a:rect l="l" t="t" r="r" b="b"/>
              <a:pathLst>
                <a:path w="16462" h="9453" extrusionOk="0">
                  <a:moveTo>
                    <a:pt x="8182" y="1"/>
                  </a:moveTo>
                  <a:lnTo>
                    <a:pt x="0" y="4763"/>
                  </a:lnTo>
                  <a:lnTo>
                    <a:pt x="8231" y="9452"/>
                  </a:lnTo>
                  <a:lnTo>
                    <a:pt x="16462" y="4763"/>
                  </a:lnTo>
                  <a:lnTo>
                    <a:pt x="8182" y="1"/>
                  </a:lnTo>
                  <a:close/>
                </a:path>
              </a:pathLst>
            </a:custGeom>
            <a:grpFill/>
            <a:ln>
              <a:noFill/>
            </a:ln>
          </p:spPr>
          <p:txBody>
            <a:bodyPr spcFirstLastPara="1" wrap="square" lIns="121900" tIns="121900" rIns="121900" bIns="121900" anchor="ctr" anchorCtr="0">
              <a:noAutofit/>
            </a:bodyPr>
            <a:lstStyle/>
            <a:p>
              <a:endParaRPr sz="2400"/>
            </a:p>
          </p:txBody>
        </p:sp>
        <p:sp>
          <p:nvSpPr>
            <p:cNvPr id="573" name="Google Shape;573;p39"/>
            <p:cNvSpPr/>
            <p:nvPr/>
          </p:nvSpPr>
          <p:spPr>
            <a:xfrm>
              <a:off x="4562200" y="5094025"/>
              <a:ext cx="274800" cy="226550"/>
            </a:xfrm>
            <a:custGeom>
              <a:avLst/>
              <a:gdLst/>
              <a:ahLst/>
              <a:cxnLst/>
              <a:rect l="l" t="t" r="r" b="b"/>
              <a:pathLst>
                <a:path w="10992" h="9062" extrusionOk="0">
                  <a:moveTo>
                    <a:pt x="2248" y="1"/>
                  </a:moveTo>
                  <a:lnTo>
                    <a:pt x="1" y="4079"/>
                  </a:lnTo>
                  <a:lnTo>
                    <a:pt x="8744" y="9062"/>
                  </a:lnTo>
                  <a:lnTo>
                    <a:pt x="10991" y="4983"/>
                  </a:lnTo>
                  <a:lnTo>
                    <a:pt x="2248" y="1"/>
                  </a:lnTo>
                  <a:close/>
                </a:path>
              </a:pathLst>
            </a:custGeom>
            <a:grpFill/>
            <a:ln>
              <a:noFill/>
            </a:ln>
          </p:spPr>
          <p:txBody>
            <a:bodyPr spcFirstLastPara="1" wrap="square" lIns="121900" tIns="121900" rIns="121900" bIns="121900" anchor="ctr" anchorCtr="0">
              <a:noAutofit/>
            </a:bodyPr>
            <a:lstStyle/>
            <a:p>
              <a:endParaRPr sz="2400"/>
            </a:p>
          </p:txBody>
        </p:sp>
        <p:sp>
          <p:nvSpPr>
            <p:cNvPr id="574" name="Google Shape;574;p39"/>
            <p:cNvSpPr/>
            <p:nvPr/>
          </p:nvSpPr>
          <p:spPr>
            <a:xfrm>
              <a:off x="4836975" y="5094025"/>
              <a:ext cx="274775" cy="226550"/>
            </a:xfrm>
            <a:custGeom>
              <a:avLst/>
              <a:gdLst/>
              <a:ahLst/>
              <a:cxnLst/>
              <a:rect l="l" t="t" r="r" b="b"/>
              <a:pathLst>
                <a:path w="10991" h="9062" extrusionOk="0">
                  <a:moveTo>
                    <a:pt x="8743" y="1"/>
                  </a:moveTo>
                  <a:lnTo>
                    <a:pt x="0" y="4983"/>
                  </a:lnTo>
                  <a:lnTo>
                    <a:pt x="2247" y="9062"/>
                  </a:lnTo>
                  <a:lnTo>
                    <a:pt x="10990" y="4079"/>
                  </a:lnTo>
                  <a:lnTo>
                    <a:pt x="8743" y="1"/>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575" name="Google Shape;575;p39"/>
          <p:cNvGrpSpPr/>
          <p:nvPr/>
        </p:nvGrpSpPr>
        <p:grpSpPr>
          <a:xfrm>
            <a:off x="4214530" y="5277929"/>
            <a:ext cx="330911" cy="372555"/>
            <a:chOff x="3972400" y="4996350"/>
            <a:chExt cx="381000" cy="442675"/>
          </a:xfrm>
          <a:solidFill>
            <a:srgbClr val="00B0F0"/>
          </a:solidFill>
        </p:grpSpPr>
        <p:sp>
          <p:nvSpPr>
            <p:cNvPr id="576" name="Google Shape;576;p39"/>
            <p:cNvSpPr/>
            <p:nvPr/>
          </p:nvSpPr>
          <p:spPr>
            <a:xfrm>
              <a:off x="4157400" y="4996350"/>
              <a:ext cx="86725" cy="103200"/>
            </a:xfrm>
            <a:custGeom>
              <a:avLst/>
              <a:gdLst/>
              <a:ahLst/>
              <a:cxnLst/>
              <a:rect l="l" t="t" r="r" b="b"/>
              <a:pathLst>
                <a:path w="3469" h="4128" extrusionOk="0">
                  <a:moveTo>
                    <a:pt x="3395" y="0"/>
                  </a:moveTo>
                  <a:lnTo>
                    <a:pt x="3029" y="98"/>
                  </a:lnTo>
                  <a:lnTo>
                    <a:pt x="2638" y="195"/>
                  </a:lnTo>
                  <a:lnTo>
                    <a:pt x="2149" y="342"/>
                  </a:lnTo>
                  <a:lnTo>
                    <a:pt x="1661" y="537"/>
                  </a:lnTo>
                  <a:lnTo>
                    <a:pt x="1392" y="659"/>
                  </a:lnTo>
                  <a:lnTo>
                    <a:pt x="1148" y="806"/>
                  </a:lnTo>
                  <a:lnTo>
                    <a:pt x="904" y="953"/>
                  </a:lnTo>
                  <a:lnTo>
                    <a:pt x="684" y="1124"/>
                  </a:lnTo>
                  <a:lnTo>
                    <a:pt x="489" y="1319"/>
                  </a:lnTo>
                  <a:lnTo>
                    <a:pt x="318" y="1514"/>
                  </a:lnTo>
                  <a:lnTo>
                    <a:pt x="196" y="1710"/>
                  </a:lnTo>
                  <a:lnTo>
                    <a:pt x="98" y="1929"/>
                  </a:lnTo>
                  <a:lnTo>
                    <a:pt x="49" y="2149"/>
                  </a:lnTo>
                  <a:lnTo>
                    <a:pt x="0" y="2369"/>
                  </a:lnTo>
                  <a:lnTo>
                    <a:pt x="0" y="2589"/>
                  </a:lnTo>
                  <a:lnTo>
                    <a:pt x="25" y="2784"/>
                  </a:lnTo>
                  <a:lnTo>
                    <a:pt x="49" y="2980"/>
                  </a:lnTo>
                  <a:lnTo>
                    <a:pt x="98" y="3175"/>
                  </a:lnTo>
                  <a:lnTo>
                    <a:pt x="220" y="3517"/>
                  </a:lnTo>
                  <a:lnTo>
                    <a:pt x="342" y="3786"/>
                  </a:lnTo>
                  <a:lnTo>
                    <a:pt x="489" y="4030"/>
                  </a:lnTo>
                  <a:lnTo>
                    <a:pt x="757" y="4079"/>
                  </a:lnTo>
                  <a:lnTo>
                    <a:pt x="1050" y="4103"/>
                  </a:lnTo>
                  <a:lnTo>
                    <a:pt x="1392" y="4128"/>
                  </a:lnTo>
                  <a:lnTo>
                    <a:pt x="1588" y="4103"/>
                  </a:lnTo>
                  <a:lnTo>
                    <a:pt x="1808" y="4079"/>
                  </a:lnTo>
                  <a:lnTo>
                    <a:pt x="2003" y="4030"/>
                  </a:lnTo>
                  <a:lnTo>
                    <a:pt x="2198" y="3957"/>
                  </a:lnTo>
                  <a:lnTo>
                    <a:pt x="2394" y="3859"/>
                  </a:lnTo>
                  <a:lnTo>
                    <a:pt x="2589" y="3737"/>
                  </a:lnTo>
                  <a:lnTo>
                    <a:pt x="2760" y="3590"/>
                  </a:lnTo>
                  <a:lnTo>
                    <a:pt x="2931" y="3395"/>
                  </a:lnTo>
                  <a:lnTo>
                    <a:pt x="3053" y="3175"/>
                  </a:lnTo>
                  <a:lnTo>
                    <a:pt x="3175" y="2931"/>
                  </a:lnTo>
                  <a:lnTo>
                    <a:pt x="3273" y="2662"/>
                  </a:lnTo>
                  <a:lnTo>
                    <a:pt x="3346" y="2394"/>
                  </a:lnTo>
                  <a:lnTo>
                    <a:pt x="3395" y="2125"/>
                  </a:lnTo>
                  <a:lnTo>
                    <a:pt x="3419" y="1832"/>
                  </a:lnTo>
                  <a:lnTo>
                    <a:pt x="3468" y="1294"/>
                  </a:lnTo>
                  <a:lnTo>
                    <a:pt x="3468" y="782"/>
                  </a:lnTo>
                  <a:lnTo>
                    <a:pt x="3444" y="391"/>
                  </a:lnTo>
                  <a:lnTo>
                    <a:pt x="3395" y="0"/>
                  </a:lnTo>
                  <a:close/>
                </a:path>
              </a:pathLst>
            </a:custGeom>
            <a:grpFill/>
            <a:ln>
              <a:noFill/>
            </a:ln>
          </p:spPr>
          <p:txBody>
            <a:bodyPr spcFirstLastPara="1" wrap="square" lIns="121900" tIns="121900" rIns="121900" bIns="121900" anchor="ctr" anchorCtr="0">
              <a:noAutofit/>
            </a:bodyPr>
            <a:lstStyle/>
            <a:p>
              <a:endParaRPr sz="2400"/>
            </a:p>
          </p:txBody>
        </p:sp>
        <p:sp>
          <p:nvSpPr>
            <p:cNvPr id="577" name="Google Shape;577;p39"/>
            <p:cNvSpPr/>
            <p:nvPr/>
          </p:nvSpPr>
          <p:spPr>
            <a:xfrm>
              <a:off x="3972400" y="5048250"/>
              <a:ext cx="381000" cy="390775"/>
            </a:xfrm>
            <a:custGeom>
              <a:avLst/>
              <a:gdLst/>
              <a:ahLst/>
              <a:cxnLst/>
              <a:rect l="l" t="t" r="r" b="b"/>
              <a:pathLst>
                <a:path w="15240" h="15631" extrusionOk="0">
                  <a:moveTo>
                    <a:pt x="4689" y="3810"/>
                  </a:moveTo>
                  <a:lnTo>
                    <a:pt x="4787" y="3834"/>
                  </a:lnTo>
                  <a:lnTo>
                    <a:pt x="4860" y="3908"/>
                  </a:lnTo>
                  <a:lnTo>
                    <a:pt x="4885" y="4005"/>
                  </a:lnTo>
                  <a:lnTo>
                    <a:pt x="4885" y="4103"/>
                  </a:lnTo>
                  <a:lnTo>
                    <a:pt x="4836" y="4176"/>
                  </a:lnTo>
                  <a:lnTo>
                    <a:pt x="4787" y="4250"/>
                  </a:lnTo>
                  <a:lnTo>
                    <a:pt x="4689" y="4298"/>
                  </a:lnTo>
                  <a:lnTo>
                    <a:pt x="4421" y="4347"/>
                  </a:lnTo>
                  <a:lnTo>
                    <a:pt x="4176" y="4421"/>
                  </a:lnTo>
                  <a:lnTo>
                    <a:pt x="3957" y="4518"/>
                  </a:lnTo>
                  <a:lnTo>
                    <a:pt x="3737" y="4640"/>
                  </a:lnTo>
                  <a:lnTo>
                    <a:pt x="3566" y="4787"/>
                  </a:lnTo>
                  <a:lnTo>
                    <a:pt x="3395" y="4933"/>
                  </a:lnTo>
                  <a:lnTo>
                    <a:pt x="3248" y="5080"/>
                  </a:lnTo>
                  <a:lnTo>
                    <a:pt x="3102" y="5251"/>
                  </a:lnTo>
                  <a:lnTo>
                    <a:pt x="3004" y="5422"/>
                  </a:lnTo>
                  <a:lnTo>
                    <a:pt x="2882" y="5617"/>
                  </a:lnTo>
                  <a:lnTo>
                    <a:pt x="2735" y="5984"/>
                  </a:lnTo>
                  <a:lnTo>
                    <a:pt x="2613" y="6374"/>
                  </a:lnTo>
                  <a:lnTo>
                    <a:pt x="2516" y="6765"/>
                  </a:lnTo>
                  <a:lnTo>
                    <a:pt x="2491" y="6838"/>
                  </a:lnTo>
                  <a:lnTo>
                    <a:pt x="2442" y="6912"/>
                  </a:lnTo>
                  <a:lnTo>
                    <a:pt x="2369" y="6936"/>
                  </a:lnTo>
                  <a:lnTo>
                    <a:pt x="2296" y="6961"/>
                  </a:lnTo>
                  <a:lnTo>
                    <a:pt x="2247" y="6961"/>
                  </a:lnTo>
                  <a:lnTo>
                    <a:pt x="2149" y="6912"/>
                  </a:lnTo>
                  <a:lnTo>
                    <a:pt x="2076" y="6863"/>
                  </a:lnTo>
                  <a:lnTo>
                    <a:pt x="2052" y="6765"/>
                  </a:lnTo>
                  <a:lnTo>
                    <a:pt x="2052" y="6668"/>
                  </a:lnTo>
                  <a:lnTo>
                    <a:pt x="2100" y="6374"/>
                  </a:lnTo>
                  <a:lnTo>
                    <a:pt x="2174" y="6106"/>
                  </a:lnTo>
                  <a:lnTo>
                    <a:pt x="2271" y="5837"/>
                  </a:lnTo>
                  <a:lnTo>
                    <a:pt x="2369" y="5593"/>
                  </a:lnTo>
                  <a:lnTo>
                    <a:pt x="2491" y="5349"/>
                  </a:lnTo>
                  <a:lnTo>
                    <a:pt x="2613" y="5129"/>
                  </a:lnTo>
                  <a:lnTo>
                    <a:pt x="2760" y="4933"/>
                  </a:lnTo>
                  <a:lnTo>
                    <a:pt x="2906" y="4738"/>
                  </a:lnTo>
                  <a:lnTo>
                    <a:pt x="3077" y="4567"/>
                  </a:lnTo>
                  <a:lnTo>
                    <a:pt x="3248" y="4396"/>
                  </a:lnTo>
                  <a:lnTo>
                    <a:pt x="3444" y="4250"/>
                  </a:lnTo>
                  <a:lnTo>
                    <a:pt x="3663" y="4128"/>
                  </a:lnTo>
                  <a:lnTo>
                    <a:pt x="3883" y="4030"/>
                  </a:lnTo>
                  <a:lnTo>
                    <a:pt x="4103" y="3932"/>
                  </a:lnTo>
                  <a:lnTo>
                    <a:pt x="4347" y="3859"/>
                  </a:lnTo>
                  <a:lnTo>
                    <a:pt x="4616" y="3810"/>
                  </a:lnTo>
                  <a:close/>
                  <a:moveTo>
                    <a:pt x="6374" y="0"/>
                  </a:moveTo>
                  <a:lnTo>
                    <a:pt x="6008" y="293"/>
                  </a:lnTo>
                  <a:lnTo>
                    <a:pt x="6301" y="953"/>
                  </a:lnTo>
                  <a:lnTo>
                    <a:pt x="7083" y="2687"/>
                  </a:lnTo>
                  <a:lnTo>
                    <a:pt x="6619" y="2662"/>
                  </a:lnTo>
                  <a:lnTo>
                    <a:pt x="6179" y="2638"/>
                  </a:lnTo>
                  <a:lnTo>
                    <a:pt x="5373" y="2516"/>
                  </a:lnTo>
                  <a:lnTo>
                    <a:pt x="4592" y="2516"/>
                  </a:lnTo>
                  <a:lnTo>
                    <a:pt x="4421" y="2540"/>
                  </a:lnTo>
                  <a:lnTo>
                    <a:pt x="4225" y="2589"/>
                  </a:lnTo>
                  <a:lnTo>
                    <a:pt x="4030" y="2662"/>
                  </a:lnTo>
                  <a:lnTo>
                    <a:pt x="3834" y="2735"/>
                  </a:lnTo>
                  <a:lnTo>
                    <a:pt x="3419" y="2955"/>
                  </a:lnTo>
                  <a:lnTo>
                    <a:pt x="3004" y="3175"/>
                  </a:lnTo>
                  <a:lnTo>
                    <a:pt x="2638" y="3444"/>
                  </a:lnTo>
                  <a:lnTo>
                    <a:pt x="2271" y="3712"/>
                  </a:lnTo>
                  <a:lnTo>
                    <a:pt x="1929" y="4030"/>
                  </a:lnTo>
                  <a:lnTo>
                    <a:pt x="1612" y="4347"/>
                  </a:lnTo>
                  <a:lnTo>
                    <a:pt x="1319" y="4689"/>
                  </a:lnTo>
                  <a:lnTo>
                    <a:pt x="1075" y="5056"/>
                  </a:lnTo>
                  <a:lnTo>
                    <a:pt x="830" y="5446"/>
                  </a:lnTo>
                  <a:lnTo>
                    <a:pt x="611" y="5862"/>
                  </a:lnTo>
                  <a:lnTo>
                    <a:pt x="440" y="6301"/>
                  </a:lnTo>
                  <a:lnTo>
                    <a:pt x="293" y="6741"/>
                  </a:lnTo>
                  <a:lnTo>
                    <a:pt x="171" y="7205"/>
                  </a:lnTo>
                  <a:lnTo>
                    <a:pt x="73" y="7693"/>
                  </a:lnTo>
                  <a:lnTo>
                    <a:pt x="24" y="8206"/>
                  </a:lnTo>
                  <a:lnTo>
                    <a:pt x="0" y="8719"/>
                  </a:lnTo>
                  <a:lnTo>
                    <a:pt x="24" y="9256"/>
                  </a:lnTo>
                  <a:lnTo>
                    <a:pt x="73" y="9794"/>
                  </a:lnTo>
                  <a:lnTo>
                    <a:pt x="171" y="10307"/>
                  </a:lnTo>
                  <a:lnTo>
                    <a:pt x="293" y="10795"/>
                  </a:lnTo>
                  <a:lnTo>
                    <a:pt x="464" y="11308"/>
                  </a:lnTo>
                  <a:lnTo>
                    <a:pt x="659" y="11772"/>
                  </a:lnTo>
                  <a:lnTo>
                    <a:pt x="879" y="12236"/>
                  </a:lnTo>
                  <a:lnTo>
                    <a:pt x="1123" y="12676"/>
                  </a:lnTo>
                  <a:lnTo>
                    <a:pt x="1392" y="13091"/>
                  </a:lnTo>
                  <a:lnTo>
                    <a:pt x="1710" y="13506"/>
                  </a:lnTo>
                  <a:lnTo>
                    <a:pt x="2027" y="13872"/>
                  </a:lnTo>
                  <a:lnTo>
                    <a:pt x="2393" y="14239"/>
                  </a:lnTo>
                  <a:lnTo>
                    <a:pt x="2760" y="14581"/>
                  </a:lnTo>
                  <a:lnTo>
                    <a:pt x="3151" y="14874"/>
                  </a:lnTo>
                  <a:lnTo>
                    <a:pt x="3590" y="15167"/>
                  </a:lnTo>
                  <a:lnTo>
                    <a:pt x="4030" y="15411"/>
                  </a:lnTo>
                  <a:lnTo>
                    <a:pt x="4225" y="15509"/>
                  </a:lnTo>
                  <a:lnTo>
                    <a:pt x="4421" y="15582"/>
                  </a:lnTo>
                  <a:lnTo>
                    <a:pt x="4640" y="15631"/>
                  </a:lnTo>
                  <a:lnTo>
                    <a:pt x="5275" y="15631"/>
                  </a:lnTo>
                  <a:lnTo>
                    <a:pt x="5739" y="15558"/>
                  </a:lnTo>
                  <a:lnTo>
                    <a:pt x="6668" y="15362"/>
                  </a:lnTo>
                  <a:lnTo>
                    <a:pt x="7132" y="15289"/>
                  </a:lnTo>
                  <a:lnTo>
                    <a:pt x="7376" y="15264"/>
                  </a:lnTo>
                  <a:lnTo>
                    <a:pt x="7864" y="15264"/>
                  </a:lnTo>
                  <a:lnTo>
                    <a:pt x="8108" y="15289"/>
                  </a:lnTo>
                  <a:lnTo>
                    <a:pt x="8597" y="15362"/>
                  </a:lnTo>
                  <a:lnTo>
                    <a:pt x="9549" y="15558"/>
                  </a:lnTo>
                  <a:lnTo>
                    <a:pt x="9989" y="15606"/>
                  </a:lnTo>
                  <a:lnTo>
                    <a:pt x="10209" y="15631"/>
                  </a:lnTo>
                  <a:lnTo>
                    <a:pt x="10429" y="15631"/>
                  </a:lnTo>
                  <a:lnTo>
                    <a:pt x="10648" y="15606"/>
                  </a:lnTo>
                  <a:lnTo>
                    <a:pt x="10868" y="15558"/>
                  </a:lnTo>
                  <a:lnTo>
                    <a:pt x="11064" y="15484"/>
                  </a:lnTo>
                  <a:lnTo>
                    <a:pt x="11283" y="15387"/>
                  </a:lnTo>
                  <a:lnTo>
                    <a:pt x="11723" y="15142"/>
                  </a:lnTo>
                  <a:lnTo>
                    <a:pt x="12114" y="14849"/>
                  </a:lnTo>
                  <a:lnTo>
                    <a:pt x="12529" y="14532"/>
                  </a:lnTo>
                  <a:lnTo>
                    <a:pt x="12895" y="14214"/>
                  </a:lnTo>
                  <a:lnTo>
                    <a:pt x="13237" y="13848"/>
                  </a:lnTo>
                  <a:lnTo>
                    <a:pt x="13555" y="13457"/>
                  </a:lnTo>
                  <a:lnTo>
                    <a:pt x="13872" y="13066"/>
                  </a:lnTo>
                  <a:lnTo>
                    <a:pt x="14141" y="12651"/>
                  </a:lnTo>
                  <a:lnTo>
                    <a:pt x="14385" y="12212"/>
                  </a:lnTo>
                  <a:lnTo>
                    <a:pt x="14605" y="11748"/>
                  </a:lnTo>
                  <a:lnTo>
                    <a:pt x="14800" y="11283"/>
                  </a:lnTo>
                  <a:lnTo>
                    <a:pt x="14947" y="10795"/>
                  </a:lnTo>
                  <a:lnTo>
                    <a:pt x="15069" y="10282"/>
                  </a:lnTo>
                  <a:lnTo>
                    <a:pt x="15167" y="9769"/>
                  </a:lnTo>
                  <a:lnTo>
                    <a:pt x="15216" y="9256"/>
                  </a:lnTo>
                  <a:lnTo>
                    <a:pt x="15240" y="8719"/>
                  </a:lnTo>
                  <a:lnTo>
                    <a:pt x="15216" y="8182"/>
                  </a:lnTo>
                  <a:lnTo>
                    <a:pt x="15167" y="7669"/>
                  </a:lnTo>
                  <a:lnTo>
                    <a:pt x="15069" y="7180"/>
                  </a:lnTo>
                  <a:lnTo>
                    <a:pt x="14947" y="6692"/>
                  </a:lnTo>
                  <a:lnTo>
                    <a:pt x="14776" y="6252"/>
                  </a:lnTo>
                  <a:lnTo>
                    <a:pt x="14605" y="5813"/>
                  </a:lnTo>
                  <a:lnTo>
                    <a:pt x="14385" y="5398"/>
                  </a:lnTo>
                  <a:lnTo>
                    <a:pt x="14141" y="5007"/>
                  </a:lnTo>
                  <a:lnTo>
                    <a:pt x="13848" y="4616"/>
                  </a:lnTo>
                  <a:lnTo>
                    <a:pt x="13555" y="4274"/>
                  </a:lnTo>
                  <a:lnTo>
                    <a:pt x="13213" y="3957"/>
                  </a:lnTo>
                  <a:lnTo>
                    <a:pt x="12871" y="3639"/>
                  </a:lnTo>
                  <a:lnTo>
                    <a:pt x="12505" y="3370"/>
                  </a:lnTo>
                  <a:lnTo>
                    <a:pt x="12089" y="3102"/>
                  </a:lnTo>
                  <a:lnTo>
                    <a:pt x="11674" y="2858"/>
                  </a:lnTo>
                  <a:lnTo>
                    <a:pt x="11259" y="2662"/>
                  </a:lnTo>
                  <a:lnTo>
                    <a:pt x="11064" y="2589"/>
                  </a:lnTo>
                  <a:lnTo>
                    <a:pt x="10893" y="2540"/>
                  </a:lnTo>
                  <a:lnTo>
                    <a:pt x="10697" y="2516"/>
                  </a:lnTo>
                  <a:lnTo>
                    <a:pt x="10526" y="2491"/>
                  </a:lnTo>
                  <a:lnTo>
                    <a:pt x="10111" y="2491"/>
                  </a:lnTo>
                  <a:lnTo>
                    <a:pt x="9696" y="2516"/>
                  </a:lnTo>
                  <a:lnTo>
                    <a:pt x="8841" y="2613"/>
                  </a:lnTo>
                  <a:lnTo>
                    <a:pt x="8426" y="2662"/>
                  </a:lnTo>
                  <a:lnTo>
                    <a:pt x="7986" y="2687"/>
                  </a:lnTo>
                  <a:lnTo>
                    <a:pt x="6374" y="0"/>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578" name="Google Shape;578;p39"/>
          <p:cNvGrpSpPr/>
          <p:nvPr/>
        </p:nvGrpSpPr>
        <p:grpSpPr>
          <a:xfrm>
            <a:off x="5316503" y="5246580"/>
            <a:ext cx="468812" cy="435760"/>
            <a:chOff x="5241175" y="4959100"/>
            <a:chExt cx="539775" cy="517775"/>
          </a:xfrm>
          <a:solidFill>
            <a:srgbClr val="00B0F0"/>
          </a:solidFill>
        </p:grpSpPr>
        <p:sp>
          <p:nvSpPr>
            <p:cNvPr id="579" name="Google Shape;579;p39"/>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grpFill/>
            <a:ln>
              <a:noFill/>
            </a:ln>
          </p:spPr>
          <p:txBody>
            <a:bodyPr spcFirstLastPara="1" wrap="square" lIns="121900" tIns="121900" rIns="121900" bIns="121900" anchor="ctr" anchorCtr="0">
              <a:noAutofit/>
            </a:bodyPr>
            <a:lstStyle/>
            <a:p>
              <a:endParaRPr sz="2400"/>
            </a:p>
          </p:txBody>
        </p:sp>
        <p:sp>
          <p:nvSpPr>
            <p:cNvPr id="580" name="Google Shape;580;p39"/>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grpFill/>
            <a:ln>
              <a:noFill/>
            </a:ln>
          </p:spPr>
          <p:txBody>
            <a:bodyPr spcFirstLastPara="1" wrap="square" lIns="121900" tIns="121900" rIns="121900" bIns="121900" anchor="ctr" anchorCtr="0">
              <a:noAutofit/>
            </a:bodyPr>
            <a:lstStyle/>
            <a:p>
              <a:endParaRPr sz="2400"/>
            </a:p>
          </p:txBody>
        </p:sp>
        <p:sp>
          <p:nvSpPr>
            <p:cNvPr id="581" name="Google Shape;581;p39"/>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grpFill/>
            <a:ln>
              <a:noFill/>
            </a:ln>
          </p:spPr>
          <p:txBody>
            <a:bodyPr spcFirstLastPara="1" wrap="square" lIns="121900" tIns="121900" rIns="121900" bIns="121900" anchor="ctr" anchorCtr="0">
              <a:noAutofit/>
            </a:bodyPr>
            <a:lstStyle/>
            <a:p>
              <a:endParaRPr sz="2400"/>
            </a:p>
          </p:txBody>
        </p:sp>
        <p:sp>
          <p:nvSpPr>
            <p:cNvPr id="582" name="Google Shape;582;p39"/>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grpFill/>
            <a:ln>
              <a:noFill/>
            </a:ln>
          </p:spPr>
          <p:txBody>
            <a:bodyPr spcFirstLastPara="1" wrap="square" lIns="121900" tIns="121900" rIns="121900" bIns="121900" anchor="ctr" anchorCtr="0">
              <a:noAutofit/>
            </a:bodyPr>
            <a:lstStyle/>
            <a:p>
              <a:endParaRPr sz="2400"/>
            </a:p>
          </p:txBody>
        </p:sp>
        <p:sp>
          <p:nvSpPr>
            <p:cNvPr id="583" name="Google Shape;583;p39"/>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grpFill/>
            <a:ln>
              <a:noFill/>
            </a:ln>
          </p:spPr>
          <p:txBody>
            <a:bodyPr spcFirstLastPara="1" wrap="square" lIns="121900" tIns="121900" rIns="121900" bIns="121900" anchor="ctr" anchorCtr="0">
              <a:noAutofit/>
            </a:bodyPr>
            <a:lstStyle/>
            <a:p>
              <a:endParaRPr sz="2400"/>
            </a:p>
          </p:txBody>
        </p:sp>
        <p:sp>
          <p:nvSpPr>
            <p:cNvPr id="584" name="Google Shape;584;p39"/>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grpFill/>
            <a:ln>
              <a:noFill/>
            </a:ln>
          </p:spPr>
          <p:txBody>
            <a:bodyPr spcFirstLastPara="1" wrap="square" lIns="121900" tIns="121900" rIns="121900" bIns="121900" anchor="ctr" anchorCtr="0">
              <a:noAutofit/>
            </a:bodyPr>
            <a:lstStyle/>
            <a:p>
              <a:endParaRPr sz="2400"/>
            </a:p>
          </p:txBody>
        </p:sp>
      </p:grpSp>
      <p:sp>
        <p:nvSpPr>
          <p:cNvPr id="585" name="Google Shape;585;p39"/>
          <p:cNvSpPr/>
          <p:nvPr/>
        </p:nvSpPr>
        <p:spPr>
          <a:xfrm>
            <a:off x="5930291" y="5353974"/>
            <a:ext cx="412597" cy="220983"/>
          </a:xfrm>
          <a:custGeom>
            <a:avLst/>
            <a:gdLst/>
            <a:ahLst/>
            <a:cxnLst/>
            <a:rect l="l" t="t" r="r" b="b"/>
            <a:pathLst>
              <a:path w="19002" h="10503" extrusionOk="0">
                <a:moveTo>
                  <a:pt x="17072" y="1100"/>
                </a:moveTo>
                <a:lnTo>
                  <a:pt x="17145" y="1124"/>
                </a:lnTo>
                <a:lnTo>
                  <a:pt x="17268" y="1197"/>
                </a:lnTo>
                <a:lnTo>
                  <a:pt x="17365" y="1320"/>
                </a:lnTo>
                <a:lnTo>
                  <a:pt x="17390" y="1393"/>
                </a:lnTo>
                <a:lnTo>
                  <a:pt x="17390" y="1490"/>
                </a:lnTo>
                <a:lnTo>
                  <a:pt x="17390" y="1564"/>
                </a:lnTo>
                <a:lnTo>
                  <a:pt x="17365" y="1637"/>
                </a:lnTo>
                <a:lnTo>
                  <a:pt x="17268" y="1759"/>
                </a:lnTo>
                <a:lnTo>
                  <a:pt x="17145" y="1832"/>
                </a:lnTo>
                <a:lnTo>
                  <a:pt x="17072" y="1857"/>
                </a:lnTo>
                <a:lnTo>
                  <a:pt x="16926" y="1857"/>
                </a:lnTo>
                <a:lnTo>
                  <a:pt x="16852" y="1832"/>
                </a:lnTo>
                <a:lnTo>
                  <a:pt x="16730" y="1759"/>
                </a:lnTo>
                <a:lnTo>
                  <a:pt x="16657" y="1637"/>
                </a:lnTo>
                <a:lnTo>
                  <a:pt x="16633" y="1564"/>
                </a:lnTo>
                <a:lnTo>
                  <a:pt x="16608" y="1490"/>
                </a:lnTo>
                <a:lnTo>
                  <a:pt x="16633" y="1393"/>
                </a:lnTo>
                <a:lnTo>
                  <a:pt x="16657" y="1320"/>
                </a:lnTo>
                <a:lnTo>
                  <a:pt x="16730" y="1197"/>
                </a:lnTo>
                <a:lnTo>
                  <a:pt x="16852" y="1124"/>
                </a:lnTo>
                <a:lnTo>
                  <a:pt x="16926" y="1100"/>
                </a:lnTo>
                <a:close/>
                <a:moveTo>
                  <a:pt x="15924" y="1"/>
                </a:moveTo>
                <a:lnTo>
                  <a:pt x="15656" y="25"/>
                </a:lnTo>
                <a:lnTo>
                  <a:pt x="15387" y="74"/>
                </a:lnTo>
                <a:lnTo>
                  <a:pt x="15192" y="123"/>
                </a:lnTo>
                <a:lnTo>
                  <a:pt x="14996" y="172"/>
                </a:lnTo>
                <a:lnTo>
                  <a:pt x="14801" y="269"/>
                </a:lnTo>
                <a:lnTo>
                  <a:pt x="14605" y="367"/>
                </a:lnTo>
                <a:lnTo>
                  <a:pt x="14435" y="489"/>
                </a:lnTo>
                <a:lnTo>
                  <a:pt x="14264" y="611"/>
                </a:lnTo>
                <a:lnTo>
                  <a:pt x="14093" y="758"/>
                </a:lnTo>
                <a:lnTo>
                  <a:pt x="13970" y="929"/>
                </a:lnTo>
                <a:lnTo>
                  <a:pt x="13824" y="1100"/>
                </a:lnTo>
                <a:lnTo>
                  <a:pt x="13726" y="1271"/>
                </a:lnTo>
                <a:lnTo>
                  <a:pt x="13629" y="1466"/>
                </a:lnTo>
                <a:lnTo>
                  <a:pt x="13531" y="1661"/>
                </a:lnTo>
                <a:lnTo>
                  <a:pt x="13482" y="1881"/>
                </a:lnTo>
                <a:lnTo>
                  <a:pt x="13433" y="2101"/>
                </a:lnTo>
                <a:lnTo>
                  <a:pt x="13409" y="2345"/>
                </a:lnTo>
                <a:lnTo>
                  <a:pt x="13409" y="2565"/>
                </a:lnTo>
                <a:lnTo>
                  <a:pt x="6668" y="4372"/>
                </a:lnTo>
                <a:lnTo>
                  <a:pt x="6986" y="4592"/>
                </a:lnTo>
                <a:lnTo>
                  <a:pt x="7303" y="4812"/>
                </a:lnTo>
                <a:lnTo>
                  <a:pt x="7621" y="5032"/>
                </a:lnTo>
                <a:lnTo>
                  <a:pt x="7938" y="5203"/>
                </a:lnTo>
                <a:lnTo>
                  <a:pt x="8280" y="5374"/>
                </a:lnTo>
                <a:lnTo>
                  <a:pt x="8597" y="5496"/>
                </a:lnTo>
                <a:lnTo>
                  <a:pt x="8939" y="5618"/>
                </a:lnTo>
                <a:lnTo>
                  <a:pt x="9257" y="5740"/>
                </a:lnTo>
                <a:lnTo>
                  <a:pt x="9599" y="5813"/>
                </a:lnTo>
                <a:lnTo>
                  <a:pt x="9941" y="5862"/>
                </a:lnTo>
                <a:lnTo>
                  <a:pt x="10258" y="5911"/>
                </a:lnTo>
                <a:lnTo>
                  <a:pt x="10600" y="5935"/>
                </a:lnTo>
                <a:lnTo>
                  <a:pt x="10942" y="5935"/>
                </a:lnTo>
                <a:lnTo>
                  <a:pt x="11284" y="5911"/>
                </a:lnTo>
                <a:lnTo>
                  <a:pt x="11626" y="5862"/>
                </a:lnTo>
                <a:lnTo>
                  <a:pt x="11968" y="5813"/>
                </a:lnTo>
                <a:lnTo>
                  <a:pt x="12285" y="5716"/>
                </a:lnTo>
                <a:lnTo>
                  <a:pt x="12603" y="5642"/>
                </a:lnTo>
                <a:lnTo>
                  <a:pt x="13140" y="5423"/>
                </a:lnTo>
                <a:lnTo>
                  <a:pt x="13629" y="5203"/>
                </a:lnTo>
                <a:lnTo>
                  <a:pt x="14044" y="4983"/>
                </a:lnTo>
                <a:lnTo>
                  <a:pt x="14386" y="4763"/>
                </a:lnTo>
                <a:lnTo>
                  <a:pt x="14630" y="4592"/>
                </a:lnTo>
                <a:lnTo>
                  <a:pt x="14850" y="4421"/>
                </a:lnTo>
                <a:lnTo>
                  <a:pt x="14923" y="4372"/>
                </a:lnTo>
                <a:lnTo>
                  <a:pt x="15021" y="4348"/>
                </a:lnTo>
                <a:lnTo>
                  <a:pt x="15118" y="4372"/>
                </a:lnTo>
                <a:lnTo>
                  <a:pt x="15192" y="4421"/>
                </a:lnTo>
                <a:lnTo>
                  <a:pt x="15240" y="4519"/>
                </a:lnTo>
                <a:lnTo>
                  <a:pt x="15240" y="4592"/>
                </a:lnTo>
                <a:lnTo>
                  <a:pt x="15240" y="4690"/>
                </a:lnTo>
                <a:lnTo>
                  <a:pt x="15167" y="4763"/>
                </a:lnTo>
                <a:lnTo>
                  <a:pt x="15045" y="4861"/>
                </a:lnTo>
                <a:lnTo>
                  <a:pt x="14752" y="5105"/>
                </a:lnTo>
                <a:lnTo>
                  <a:pt x="14312" y="5398"/>
                </a:lnTo>
                <a:lnTo>
                  <a:pt x="14019" y="5569"/>
                </a:lnTo>
                <a:lnTo>
                  <a:pt x="13702" y="5716"/>
                </a:lnTo>
                <a:lnTo>
                  <a:pt x="13213" y="5935"/>
                </a:lnTo>
                <a:lnTo>
                  <a:pt x="12969" y="6033"/>
                </a:lnTo>
                <a:lnTo>
                  <a:pt x="12676" y="6131"/>
                </a:lnTo>
                <a:lnTo>
                  <a:pt x="12090" y="6277"/>
                </a:lnTo>
                <a:lnTo>
                  <a:pt x="11797" y="6326"/>
                </a:lnTo>
                <a:lnTo>
                  <a:pt x="11479" y="6375"/>
                </a:lnTo>
                <a:lnTo>
                  <a:pt x="11137" y="6400"/>
                </a:lnTo>
                <a:lnTo>
                  <a:pt x="10796" y="6424"/>
                </a:lnTo>
                <a:lnTo>
                  <a:pt x="10429" y="6400"/>
                </a:lnTo>
                <a:lnTo>
                  <a:pt x="10063" y="6375"/>
                </a:lnTo>
                <a:lnTo>
                  <a:pt x="9696" y="6326"/>
                </a:lnTo>
                <a:lnTo>
                  <a:pt x="9306" y="6229"/>
                </a:lnTo>
                <a:lnTo>
                  <a:pt x="8915" y="6131"/>
                </a:lnTo>
                <a:lnTo>
                  <a:pt x="8500" y="5984"/>
                </a:lnTo>
                <a:lnTo>
                  <a:pt x="8085" y="5813"/>
                </a:lnTo>
                <a:lnTo>
                  <a:pt x="7669" y="5594"/>
                </a:lnTo>
                <a:lnTo>
                  <a:pt x="7572" y="5569"/>
                </a:lnTo>
                <a:lnTo>
                  <a:pt x="7376" y="5471"/>
                </a:lnTo>
                <a:lnTo>
                  <a:pt x="7254" y="5471"/>
                </a:lnTo>
                <a:lnTo>
                  <a:pt x="7132" y="5496"/>
                </a:lnTo>
                <a:lnTo>
                  <a:pt x="318" y="7694"/>
                </a:lnTo>
                <a:lnTo>
                  <a:pt x="245" y="7743"/>
                </a:lnTo>
                <a:lnTo>
                  <a:pt x="147" y="7792"/>
                </a:lnTo>
                <a:lnTo>
                  <a:pt x="98" y="7865"/>
                </a:lnTo>
                <a:lnTo>
                  <a:pt x="49" y="7938"/>
                </a:lnTo>
                <a:lnTo>
                  <a:pt x="1" y="8036"/>
                </a:lnTo>
                <a:lnTo>
                  <a:pt x="1" y="8134"/>
                </a:lnTo>
                <a:lnTo>
                  <a:pt x="1" y="8207"/>
                </a:lnTo>
                <a:lnTo>
                  <a:pt x="25" y="8305"/>
                </a:lnTo>
                <a:lnTo>
                  <a:pt x="98" y="8451"/>
                </a:lnTo>
                <a:lnTo>
                  <a:pt x="196" y="8549"/>
                </a:lnTo>
                <a:lnTo>
                  <a:pt x="318" y="8622"/>
                </a:lnTo>
                <a:lnTo>
                  <a:pt x="489" y="8646"/>
                </a:lnTo>
                <a:lnTo>
                  <a:pt x="611" y="8622"/>
                </a:lnTo>
                <a:lnTo>
                  <a:pt x="269" y="8793"/>
                </a:lnTo>
                <a:lnTo>
                  <a:pt x="171" y="8842"/>
                </a:lnTo>
                <a:lnTo>
                  <a:pt x="123" y="8915"/>
                </a:lnTo>
                <a:lnTo>
                  <a:pt x="49" y="8988"/>
                </a:lnTo>
                <a:lnTo>
                  <a:pt x="25" y="9086"/>
                </a:lnTo>
                <a:lnTo>
                  <a:pt x="1" y="9159"/>
                </a:lnTo>
                <a:lnTo>
                  <a:pt x="1" y="9257"/>
                </a:lnTo>
                <a:lnTo>
                  <a:pt x="1" y="9355"/>
                </a:lnTo>
                <a:lnTo>
                  <a:pt x="49" y="9452"/>
                </a:lnTo>
                <a:lnTo>
                  <a:pt x="123" y="9575"/>
                </a:lnTo>
                <a:lnTo>
                  <a:pt x="220" y="9648"/>
                </a:lnTo>
                <a:lnTo>
                  <a:pt x="342" y="9697"/>
                </a:lnTo>
                <a:lnTo>
                  <a:pt x="489" y="9721"/>
                </a:lnTo>
                <a:lnTo>
                  <a:pt x="587" y="9721"/>
                </a:lnTo>
                <a:lnTo>
                  <a:pt x="684" y="9672"/>
                </a:lnTo>
                <a:lnTo>
                  <a:pt x="855" y="9599"/>
                </a:lnTo>
                <a:lnTo>
                  <a:pt x="782" y="9721"/>
                </a:lnTo>
                <a:lnTo>
                  <a:pt x="758" y="9868"/>
                </a:lnTo>
                <a:lnTo>
                  <a:pt x="782" y="10014"/>
                </a:lnTo>
                <a:lnTo>
                  <a:pt x="831" y="10161"/>
                </a:lnTo>
                <a:lnTo>
                  <a:pt x="929" y="10258"/>
                </a:lnTo>
                <a:lnTo>
                  <a:pt x="1026" y="10307"/>
                </a:lnTo>
                <a:lnTo>
                  <a:pt x="1124" y="10356"/>
                </a:lnTo>
                <a:lnTo>
                  <a:pt x="1246" y="10380"/>
                </a:lnTo>
                <a:lnTo>
                  <a:pt x="1393" y="10356"/>
                </a:lnTo>
                <a:lnTo>
                  <a:pt x="1515" y="10283"/>
                </a:lnTo>
                <a:lnTo>
                  <a:pt x="6082" y="7303"/>
                </a:lnTo>
                <a:lnTo>
                  <a:pt x="6546" y="7523"/>
                </a:lnTo>
                <a:lnTo>
                  <a:pt x="7108" y="7743"/>
                </a:lnTo>
                <a:lnTo>
                  <a:pt x="7791" y="7987"/>
                </a:lnTo>
                <a:lnTo>
                  <a:pt x="8524" y="8207"/>
                </a:lnTo>
                <a:lnTo>
                  <a:pt x="9306" y="8402"/>
                </a:lnTo>
                <a:lnTo>
                  <a:pt x="10087" y="8549"/>
                </a:lnTo>
                <a:lnTo>
                  <a:pt x="10454" y="8598"/>
                </a:lnTo>
                <a:lnTo>
                  <a:pt x="10820" y="8646"/>
                </a:lnTo>
                <a:lnTo>
                  <a:pt x="11528" y="8646"/>
                </a:lnTo>
                <a:lnTo>
                  <a:pt x="12212" y="10356"/>
                </a:lnTo>
                <a:lnTo>
                  <a:pt x="12261" y="10405"/>
                </a:lnTo>
                <a:lnTo>
                  <a:pt x="12310" y="10454"/>
                </a:lnTo>
                <a:lnTo>
                  <a:pt x="12383" y="10478"/>
                </a:lnTo>
                <a:lnTo>
                  <a:pt x="12456" y="10503"/>
                </a:lnTo>
                <a:lnTo>
                  <a:pt x="13384" y="10503"/>
                </a:lnTo>
                <a:lnTo>
                  <a:pt x="13482" y="10478"/>
                </a:lnTo>
                <a:lnTo>
                  <a:pt x="13555" y="10454"/>
                </a:lnTo>
                <a:lnTo>
                  <a:pt x="13604" y="10405"/>
                </a:lnTo>
                <a:lnTo>
                  <a:pt x="13629" y="10332"/>
                </a:lnTo>
                <a:lnTo>
                  <a:pt x="13629" y="10234"/>
                </a:lnTo>
                <a:lnTo>
                  <a:pt x="13580" y="10161"/>
                </a:lnTo>
                <a:lnTo>
                  <a:pt x="13506" y="10087"/>
                </a:lnTo>
                <a:lnTo>
                  <a:pt x="13409" y="10087"/>
                </a:lnTo>
                <a:lnTo>
                  <a:pt x="12603" y="10014"/>
                </a:lnTo>
                <a:lnTo>
                  <a:pt x="12163" y="8646"/>
                </a:lnTo>
                <a:lnTo>
                  <a:pt x="12700" y="8598"/>
                </a:lnTo>
                <a:lnTo>
                  <a:pt x="13067" y="8549"/>
                </a:lnTo>
                <a:lnTo>
                  <a:pt x="13482" y="8475"/>
                </a:lnTo>
                <a:lnTo>
                  <a:pt x="13922" y="8378"/>
                </a:lnTo>
                <a:lnTo>
                  <a:pt x="14386" y="8280"/>
                </a:lnTo>
                <a:lnTo>
                  <a:pt x="14874" y="8109"/>
                </a:lnTo>
                <a:lnTo>
                  <a:pt x="15363" y="7914"/>
                </a:lnTo>
                <a:lnTo>
                  <a:pt x="15827" y="7670"/>
                </a:lnTo>
                <a:lnTo>
                  <a:pt x="16046" y="7547"/>
                </a:lnTo>
                <a:lnTo>
                  <a:pt x="16291" y="7376"/>
                </a:lnTo>
                <a:lnTo>
                  <a:pt x="16486" y="7205"/>
                </a:lnTo>
                <a:lnTo>
                  <a:pt x="16681" y="7035"/>
                </a:lnTo>
                <a:lnTo>
                  <a:pt x="16877" y="6839"/>
                </a:lnTo>
                <a:lnTo>
                  <a:pt x="17072" y="6619"/>
                </a:lnTo>
                <a:lnTo>
                  <a:pt x="17219" y="6375"/>
                </a:lnTo>
                <a:lnTo>
                  <a:pt x="17365" y="6131"/>
                </a:lnTo>
                <a:lnTo>
                  <a:pt x="17512" y="5862"/>
                </a:lnTo>
                <a:lnTo>
                  <a:pt x="17610" y="5569"/>
                </a:lnTo>
                <a:lnTo>
                  <a:pt x="17707" y="5276"/>
                </a:lnTo>
                <a:lnTo>
                  <a:pt x="17780" y="4959"/>
                </a:lnTo>
                <a:lnTo>
                  <a:pt x="17829" y="4592"/>
                </a:lnTo>
                <a:lnTo>
                  <a:pt x="17854" y="4226"/>
                </a:lnTo>
                <a:lnTo>
                  <a:pt x="17854" y="3884"/>
                </a:lnTo>
                <a:lnTo>
                  <a:pt x="17829" y="3444"/>
                </a:lnTo>
                <a:lnTo>
                  <a:pt x="17829" y="2980"/>
                </a:lnTo>
                <a:lnTo>
                  <a:pt x="17829" y="2760"/>
                </a:lnTo>
                <a:lnTo>
                  <a:pt x="17878" y="2590"/>
                </a:lnTo>
                <a:lnTo>
                  <a:pt x="18440" y="2370"/>
                </a:lnTo>
                <a:lnTo>
                  <a:pt x="18733" y="2272"/>
                </a:lnTo>
                <a:lnTo>
                  <a:pt x="18293" y="2125"/>
                </a:lnTo>
                <a:lnTo>
                  <a:pt x="18586" y="1979"/>
                </a:lnTo>
                <a:lnTo>
                  <a:pt x="18855" y="1857"/>
                </a:lnTo>
                <a:lnTo>
                  <a:pt x="18953" y="1808"/>
                </a:lnTo>
                <a:lnTo>
                  <a:pt x="19002" y="1759"/>
                </a:lnTo>
                <a:lnTo>
                  <a:pt x="19002" y="1710"/>
                </a:lnTo>
                <a:lnTo>
                  <a:pt x="18953" y="1686"/>
                </a:lnTo>
                <a:lnTo>
                  <a:pt x="18000" y="1271"/>
                </a:lnTo>
                <a:lnTo>
                  <a:pt x="17780" y="1026"/>
                </a:lnTo>
                <a:lnTo>
                  <a:pt x="17561" y="782"/>
                </a:lnTo>
                <a:lnTo>
                  <a:pt x="17243" y="514"/>
                </a:lnTo>
                <a:lnTo>
                  <a:pt x="17048" y="391"/>
                </a:lnTo>
                <a:lnTo>
                  <a:pt x="16852" y="269"/>
                </a:lnTo>
                <a:lnTo>
                  <a:pt x="16633" y="172"/>
                </a:lnTo>
                <a:lnTo>
                  <a:pt x="16413" y="98"/>
                </a:lnTo>
                <a:lnTo>
                  <a:pt x="16169" y="25"/>
                </a:lnTo>
                <a:lnTo>
                  <a:pt x="15924" y="1"/>
                </a:lnTo>
                <a:close/>
              </a:path>
            </a:pathLst>
          </a:custGeom>
          <a:solidFill>
            <a:srgbClr val="00B0F0"/>
          </a:solidFill>
          <a:ln>
            <a:noFill/>
          </a:ln>
        </p:spPr>
        <p:txBody>
          <a:bodyPr spcFirstLastPara="1" wrap="square" lIns="121900" tIns="121900" rIns="121900" bIns="121900" anchor="ctr" anchorCtr="0">
            <a:noAutofit/>
          </a:bodyPr>
          <a:lstStyle/>
          <a:p>
            <a:endParaRPr sz="2400"/>
          </a:p>
        </p:txBody>
      </p:sp>
      <p:grpSp>
        <p:nvGrpSpPr>
          <p:cNvPr id="586" name="Google Shape;586;p39"/>
          <p:cNvGrpSpPr/>
          <p:nvPr/>
        </p:nvGrpSpPr>
        <p:grpSpPr>
          <a:xfrm>
            <a:off x="6570666" y="5311321"/>
            <a:ext cx="300708" cy="335063"/>
            <a:chOff x="6685175" y="5036025"/>
            <a:chExt cx="346225" cy="398125"/>
          </a:xfrm>
          <a:solidFill>
            <a:srgbClr val="00B0F0"/>
          </a:solidFill>
        </p:grpSpPr>
        <p:sp>
          <p:nvSpPr>
            <p:cNvPr id="587" name="Google Shape;587;p39"/>
            <p:cNvSpPr/>
            <p:nvPr/>
          </p:nvSpPr>
          <p:spPr>
            <a:xfrm>
              <a:off x="6743800" y="5036025"/>
              <a:ext cx="105650" cy="147775"/>
            </a:xfrm>
            <a:custGeom>
              <a:avLst/>
              <a:gdLst/>
              <a:ahLst/>
              <a:cxnLst/>
              <a:rect l="l" t="t" r="r" b="b"/>
              <a:pathLst>
                <a:path w="4226" h="5911" extrusionOk="0">
                  <a:moveTo>
                    <a:pt x="2931" y="1"/>
                  </a:moveTo>
                  <a:lnTo>
                    <a:pt x="2736" y="25"/>
                  </a:lnTo>
                  <a:lnTo>
                    <a:pt x="2516" y="74"/>
                  </a:lnTo>
                  <a:lnTo>
                    <a:pt x="2272" y="147"/>
                  </a:lnTo>
                  <a:lnTo>
                    <a:pt x="2027" y="269"/>
                  </a:lnTo>
                  <a:lnTo>
                    <a:pt x="1783" y="416"/>
                  </a:lnTo>
                  <a:lnTo>
                    <a:pt x="1539" y="611"/>
                  </a:lnTo>
                  <a:lnTo>
                    <a:pt x="1319" y="807"/>
                  </a:lnTo>
                  <a:lnTo>
                    <a:pt x="1075" y="1026"/>
                  </a:lnTo>
                  <a:lnTo>
                    <a:pt x="855" y="1271"/>
                  </a:lnTo>
                  <a:lnTo>
                    <a:pt x="660" y="1539"/>
                  </a:lnTo>
                  <a:lnTo>
                    <a:pt x="489" y="1808"/>
                  </a:lnTo>
                  <a:lnTo>
                    <a:pt x="318" y="2101"/>
                  </a:lnTo>
                  <a:lnTo>
                    <a:pt x="196" y="2370"/>
                  </a:lnTo>
                  <a:lnTo>
                    <a:pt x="98" y="2663"/>
                  </a:lnTo>
                  <a:lnTo>
                    <a:pt x="25" y="2956"/>
                  </a:lnTo>
                  <a:lnTo>
                    <a:pt x="0" y="3249"/>
                  </a:lnTo>
                  <a:lnTo>
                    <a:pt x="0" y="3517"/>
                  </a:lnTo>
                  <a:lnTo>
                    <a:pt x="49" y="3786"/>
                  </a:lnTo>
                  <a:lnTo>
                    <a:pt x="122" y="4055"/>
                  </a:lnTo>
                  <a:lnTo>
                    <a:pt x="196" y="4299"/>
                  </a:lnTo>
                  <a:lnTo>
                    <a:pt x="293" y="4543"/>
                  </a:lnTo>
                  <a:lnTo>
                    <a:pt x="415" y="4763"/>
                  </a:lnTo>
                  <a:lnTo>
                    <a:pt x="562" y="4958"/>
                  </a:lnTo>
                  <a:lnTo>
                    <a:pt x="708" y="5154"/>
                  </a:lnTo>
                  <a:lnTo>
                    <a:pt x="855" y="5325"/>
                  </a:lnTo>
                  <a:lnTo>
                    <a:pt x="1026" y="5471"/>
                  </a:lnTo>
                  <a:lnTo>
                    <a:pt x="1221" y="5618"/>
                  </a:lnTo>
                  <a:lnTo>
                    <a:pt x="1392" y="5716"/>
                  </a:lnTo>
                  <a:lnTo>
                    <a:pt x="1588" y="5813"/>
                  </a:lnTo>
                  <a:lnTo>
                    <a:pt x="1807" y="5862"/>
                  </a:lnTo>
                  <a:lnTo>
                    <a:pt x="2003" y="5911"/>
                  </a:lnTo>
                  <a:lnTo>
                    <a:pt x="2442" y="5911"/>
                  </a:lnTo>
                  <a:lnTo>
                    <a:pt x="2662" y="5862"/>
                  </a:lnTo>
                  <a:lnTo>
                    <a:pt x="2858" y="5789"/>
                  </a:lnTo>
                  <a:lnTo>
                    <a:pt x="3053" y="5716"/>
                  </a:lnTo>
                  <a:lnTo>
                    <a:pt x="3224" y="5593"/>
                  </a:lnTo>
                  <a:lnTo>
                    <a:pt x="3395" y="5471"/>
                  </a:lnTo>
                  <a:lnTo>
                    <a:pt x="3541" y="5300"/>
                  </a:lnTo>
                  <a:lnTo>
                    <a:pt x="3688" y="5129"/>
                  </a:lnTo>
                  <a:lnTo>
                    <a:pt x="3810" y="4934"/>
                  </a:lnTo>
                  <a:lnTo>
                    <a:pt x="3932" y="4739"/>
                  </a:lnTo>
                  <a:lnTo>
                    <a:pt x="4030" y="4519"/>
                  </a:lnTo>
                  <a:lnTo>
                    <a:pt x="4103" y="4275"/>
                  </a:lnTo>
                  <a:lnTo>
                    <a:pt x="4152" y="4030"/>
                  </a:lnTo>
                  <a:lnTo>
                    <a:pt x="4201" y="3786"/>
                  </a:lnTo>
                  <a:lnTo>
                    <a:pt x="4225" y="3517"/>
                  </a:lnTo>
                  <a:lnTo>
                    <a:pt x="4201" y="3249"/>
                  </a:lnTo>
                  <a:lnTo>
                    <a:pt x="4176" y="2980"/>
                  </a:lnTo>
                  <a:lnTo>
                    <a:pt x="4054" y="1881"/>
                  </a:lnTo>
                  <a:lnTo>
                    <a:pt x="3957" y="1368"/>
                  </a:lnTo>
                  <a:lnTo>
                    <a:pt x="3835" y="904"/>
                  </a:lnTo>
                  <a:lnTo>
                    <a:pt x="3737" y="684"/>
                  </a:lnTo>
                  <a:lnTo>
                    <a:pt x="3664" y="513"/>
                  </a:lnTo>
                  <a:lnTo>
                    <a:pt x="3541" y="342"/>
                  </a:lnTo>
                  <a:lnTo>
                    <a:pt x="3419" y="220"/>
                  </a:lnTo>
                  <a:lnTo>
                    <a:pt x="3273" y="123"/>
                  </a:lnTo>
                  <a:lnTo>
                    <a:pt x="3126" y="49"/>
                  </a:lnTo>
                  <a:lnTo>
                    <a:pt x="2931" y="1"/>
                  </a:lnTo>
                  <a:close/>
                </a:path>
              </a:pathLst>
            </a:custGeom>
            <a:grpFill/>
            <a:ln>
              <a:noFill/>
            </a:ln>
          </p:spPr>
          <p:txBody>
            <a:bodyPr spcFirstLastPara="1" wrap="square" lIns="121900" tIns="121900" rIns="121900" bIns="121900" anchor="ctr" anchorCtr="0">
              <a:noAutofit/>
            </a:bodyPr>
            <a:lstStyle/>
            <a:p>
              <a:endParaRPr sz="2400"/>
            </a:p>
          </p:txBody>
        </p:sp>
        <p:sp>
          <p:nvSpPr>
            <p:cNvPr id="588" name="Google Shape;588;p39"/>
            <p:cNvSpPr/>
            <p:nvPr/>
          </p:nvSpPr>
          <p:spPr>
            <a:xfrm>
              <a:off x="6685175" y="5152025"/>
              <a:ext cx="84275" cy="117275"/>
            </a:xfrm>
            <a:custGeom>
              <a:avLst/>
              <a:gdLst/>
              <a:ahLst/>
              <a:cxnLst/>
              <a:rect l="l" t="t" r="r" b="b"/>
              <a:pathLst>
                <a:path w="3371" h="4691" extrusionOk="0">
                  <a:moveTo>
                    <a:pt x="1368" y="1"/>
                  </a:moveTo>
                  <a:lnTo>
                    <a:pt x="1197" y="25"/>
                  </a:lnTo>
                  <a:lnTo>
                    <a:pt x="1026" y="99"/>
                  </a:lnTo>
                  <a:lnTo>
                    <a:pt x="855" y="172"/>
                  </a:lnTo>
                  <a:lnTo>
                    <a:pt x="709" y="270"/>
                  </a:lnTo>
                  <a:lnTo>
                    <a:pt x="562" y="392"/>
                  </a:lnTo>
                  <a:lnTo>
                    <a:pt x="440" y="538"/>
                  </a:lnTo>
                  <a:lnTo>
                    <a:pt x="318" y="685"/>
                  </a:lnTo>
                  <a:lnTo>
                    <a:pt x="220" y="856"/>
                  </a:lnTo>
                  <a:lnTo>
                    <a:pt x="147" y="1051"/>
                  </a:lnTo>
                  <a:lnTo>
                    <a:pt x="74" y="1247"/>
                  </a:lnTo>
                  <a:lnTo>
                    <a:pt x="49" y="1442"/>
                  </a:lnTo>
                  <a:lnTo>
                    <a:pt x="1" y="1662"/>
                  </a:lnTo>
                  <a:lnTo>
                    <a:pt x="1" y="1882"/>
                  </a:lnTo>
                  <a:lnTo>
                    <a:pt x="1" y="2101"/>
                  </a:lnTo>
                  <a:lnTo>
                    <a:pt x="25" y="2346"/>
                  </a:lnTo>
                  <a:lnTo>
                    <a:pt x="74" y="2565"/>
                  </a:lnTo>
                  <a:lnTo>
                    <a:pt x="147" y="2810"/>
                  </a:lnTo>
                  <a:lnTo>
                    <a:pt x="220" y="3054"/>
                  </a:lnTo>
                  <a:lnTo>
                    <a:pt x="342" y="3274"/>
                  </a:lnTo>
                  <a:lnTo>
                    <a:pt x="440" y="3493"/>
                  </a:lnTo>
                  <a:lnTo>
                    <a:pt x="587" y="3689"/>
                  </a:lnTo>
                  <a:lnTo>
                    <a:pt x="733" y="3860"/>
                  </a:lnTo>
                  <a:lnTo>
                    <a:pt x="880" y="4031"/>
                  </a:lnTo>
                  <a:lnTo>
                    <a:pt x="1051" y="4177"/>
                  </a:lnTo>
                  <a:lnTo>
                    <a:pt x="1222" y="4324"/>
                  </a:lnTo>
                  <a:lnTo>
                    <a:pt x="1393" y="4422"/>
                  </a:lnTo>
                  <a:lnTo>
                    <a:pt x="1564" y="4519"/>
                  </a:lnTo>
                  <a:lnTo>
                    <a:pt x="1759" y="4592"/>
                  </a:lnTo>
                  <a:lnTo>
                    <a:pt x="1954" y="4641"/>
                  </a:lnTo>
                  <a:lnTo>
                    <a:pt x="2125" y="4690"/>
                  </a:lnTo>
                  <a:lnTo>
                    <a:pt x="2516" y="4690"/>
                  </a:lnTo>
                  <a:lnTo>
                    <a:pt x="2687" y="4641"/>
                  </a:lnTo>
                  <a:lnTo>
                    <a:pt x="2882" y="4592"/>
                  </a:lnTo>
                  <a:lnTo>
                    <a:pt x="3029" y="4495"/>
                  </a:lnTo>
                  <a:lnTo>
                    <a:pt x="3151" y="4397"/>
                  </a:lnTo>
                  <a:lnTo>
                    <a:pt x="3249" y="4299"/>
                  </a:lnTo>
                  <a:lnTo>
                    <a:pt x="3322" y="4153"/>
                  </a:lnTo>
                  <a:lnTo>
                    <a:pt x="3371" y="4006"/>
                  </a:lnTo>
                  <a:lnTo>
                    <a:pt x="3371" y="3860"/>
                  </a:lnTo>
                  <a:lnTo>
                    <a:pt x="3371" y="3689"/>
                  </a:lnTo>
                  <a:lnTo>
                    <a:pt x="3347" y="3518"/>
                  </a:lnTo>
                  <a:lnTo>
                    <a:pt x="3249" y="3127"/>
                  </a:lnTo>
                  <a:lnTo>
                    <a:pt x="3078" y="2712"/>
                  </a:lnTo>
                  <a:lnTo>
                    <a:pt x="2712" y="1808"/>
                  </a:lnTo>
                  <a:lnTo>
                    <a:pt x="2370" y="953"/>
                  </a:lnTo>
                  <a:lnTo>
                    <a:pt x="2199" y="612"/>
                  </a:lnTo>
                  <a:lnTo>
                    <a:pt x="2028" y="343"/>
                  </a:lnTo>
                  <a:lnTo>
                    <a:pt x="1954" y="221"/>
                  </a:lnTo>
                  <a:lnTo>
                    <a:pt x="1857" y="123"/>
                  </a:lnTo>
                  <a:lnTo>
                    <a:pt x="1735" y="74"/>
                  </a:lnTo>
                  <a:lnTo>
                    <a:pt x="1637" y="25"/>
                  </a:lnTo>
                  <a:lnTo>
                    <a:pt x="1490" y="1"/>
                  </a:lnTo>
                  <a:close/>
                </a:path>
              </a:pathLst>
            </a:custGeom>
            <a:grpFill/>
            <a:ln>
              <a:noFill/>
            </a:ln>
          </p:spPr>
          <p:txBody>
            <a:bodyPr spcFirstLastPara="1" wrap="square" lIns="121900" tIns="121900" rIns="121900" bIns="121900" anchor="ctr" anchorCtr="0">
              <a:noAutofit/>
            </a:bodyPr>
            <a:lstStyle/>
            <a:p>
              <a:endParaRPr sz="2400"/>
            </a:p>
          </p:txBody>
        </p:sp>
        <p:sp>
          <p:nvSpPr>
            <p:cNvPr id="589" name="Google Shape;589;p39"/>
            <p:cNvSpPr/>
            <p:nvPr/>
          </p:nvSpPr>
          <p:spPr>
            <a:xfrm>
              <a:off x="6871400" y="5038475"/>
              <a:ext cx="105650" cy="145325"/>
            </a:xfrm>
            <a:custGeom>
              <a:avLst/>
              <a:gdLst/>
              <a:ahLst/>
              <a:cxnLst/>
              <a:rect l="l" t="t" r="r" b="b"/>
              <a:pathLst>
                <a:path w="4226" h="5813" extrusionOk="0">
                  <a:moveTo>
                    <a:pt x="1295" y="0"/>
                  </a:moveTo>
                  <a:lnTo>
                    <a:pt x="1100" y="49"/>
                  </a:lnTo>
                  <a:lnTo>
                    <a:pt x="953" y="98"/>
                  </a:lnTo>
                  <a:lnTo>
                    <a:pt x="807" y="196"/>
                  </a:lnTo>
                  <a:lnTo>
                    <a:pt x="684" y="318"/>
                  </a:lnTo>
                  <a:lnTo>
                    <a:pt x="587" y="464"/>
                  </a:lnTo>
                  <a:lnTo>
                    <a:pt x="489" y="660"/>
                  </a:lnTo>
                  <a:lnTo>
                    <a:pt x="391" y="855"/>
                  </a:lnTo>
                  <a:lnTo>
                    <a:pt x="269" y="1295"/>
                  </a:lnTo>
                  <a:lnTo>
                    <a:pt x="172" y="1808"/>
                  </a:lnTo>
                  <a:lnTo>
                    <a:pt x="49" y="2882"/>
                  </a:lnTo>
                  <a:lnTo>
                    <a:pt x="1" y="3151"/>
                  </a:lnTo>
                  <a:lnTo>
                    <a:pt x="1" y="3419"/>
                  </a:lnTo>
                  <a:lnTo>
                    <a:pt x="25" y="3688"/>
                  </a:lnTo>
                  <a:lnTo>
                    <a:pt x="74" y="3932"/>
                  </a:lnTo>
                  <a:lnTo>
                    <a:pt x="123" y="4177"/>
                  </a:lnTo>
                  <a:lnTo>
                    <a:pt x="196" y="4421"/>
                  </a:lnTo>
                  <a:lnTo>
                    <a:pt x="294" y="4641"/>
                  </a:lnTo>
                  <a:lnTo>
                    <a:pt x="416" y="4836"/>
                  </a:lnTo>
                  <a:lnTo>
                    <a:pt x="538" y="5031"/>
                  </a:lnTo>
                  <a:lnTo>
                    <a:pt x="684" y="5202"/>
                  </a:lnTo>
                  <a:lnTo>
                    <a:pt x="831" y="5373"/>
                  </a:lnTo>
                  <a:lnTo>
                    <a:pt x="1002" y="5495"/>
                  </a:lnTo>
                  <a:lnTo>
                    <a:pt x="1173" y="5618"/>
                  </a:lnTo>
                  <a:lnTo>
                    <a:pt x="1368" y="5691"/>
                  </a:lnTo>
                  <a:lnTo>
                    <a:pt x="1588" y="5764"/>
                  </a:lnTo>
                  <a:lnTo>
                    <a:pt x="1783" y="5813"/>
                  </a:lnTo>
                  <a:lnTo>
                    <a:pt x="2223" y="5813"/>
                  </a:lnTo>
                  <a:lnTo>
                    <a:pt x="2418" y="5764"/>
                  </a:lnTo>
                  <a:lnTo>
                    <a:pt x="2638" y="5715"/>
                  </a:lnTo>
                  <a:lnTo>
                    <a:pt x="2834" y="5618"/>
                  </a:lnTo>
                  <a:lnTo>
                    <a:pt x="3005" y="5520"/>
                  </a:lnTo>
                  <a:lnTo>
                    <a:pt x="3200" y="5373"/>
                  </a:lnTo>
                  <a:lnTo>
                    <a:pt x="3371" y="5227"/>
                  </a:lnTo>
                  <a:lnTo>
                    <a:pt x="3517" y="5056"/>
                  </a:lnTo>
                  <a:lnTo>
                    <a:pt x="3664" y="4860"/>
                  </a:lnTo>
                  <a:lnTo>
                    <a:pt x="3811" y="4665"/>
                  </a:lnTo>
                  <a:lnTo>
                    <a:pt x="3933" y="4445"/>
                  </a:lnTo>
                  <a:lnTo>
                    <a:pt x="4030" y="4201"/>
                  </a:lnTo>
                  <a:lnTo>
                    <a:pt x="4104" y="3957"/>
                  </a:lnTo>
                  <a:lnTo>
                    <a:pt x="4177" y="3688"/>
                  </a:lnTo>
                  <a:lnTo>
                    <a:pt x="4226" y="3419"/>
                  </a:lnTo>
                  <a:lnTo>
                    <a:pt x="4226" y="3151"/>
                  </a:lnTo>
                  <a:lnTo>
                    <a:pt x="4201" y="2858"/>
                  </a:lnTo>
                  <a:lnTo>
                    <a:pt x="4128" y="2589"/>
                  </a:lnTo>
                  <a:lnTo>
                    <a:pt x="4030" y="2296"/>
                  </a:lnTo>
                  <a:lnTo>
                    <a:pt x="3908" y="2027"/>
                  </a:lnTo>
                  <a:lnTo>
                    <a:pt x="3737" y="1734"/>
                  </a:lnTo>
                  <a:lnTo>
                    <a:pt x="3566" y="1490"/>
                  </a:lnTo>
                  <a:lnTo>
                    <a:pt x="3371" y="1221"/>
                  </a:lnTo>
                  <a:lnTo>
                    <a:pt x="3151" y="1002"/>
                  </a:lnTo>
                  <a:lnTo>
                    <a:pt x="2907" y="782"/>
                  </a:lnTo>
                  <a:lnTo>
                    <a:pt x="2687" y="586"/>
                  </a:lnTo>
                  <a:lnTo>
                    <a:pt x="2443" y="415"/>
                  </a:lnTo>
                  <a:lnTo>
                    <a:pt x="2199" y="269"/>
                  </a:lnTo>
                  <a:lnTo>
                    <a:pt x="1954" y="147"/>
                  </a:lnTo>
                  <a:lnTo>
                    <a:pt x="1710" y="74"/>
                  </a:lnTo>
                  <a:lnTo>
                    <a:pt x="1490" y="25"/>
                  </a:lnTo>
                  <a:lnTo>
                    <a:pt x="1295" y="0"/>
                  </a:lnTo>
                  <a:close/>
                </a:path>
              </a:pathLst>
            </a:custGeom>
            <a:grpFill/>
            <a:ln>
              <a:noFill/>
            </a:ln>
          </p:spPr>
          <p:txBody>
            <a:bodyPr spcFirstLastPara="1" wrap="square" lIns="121900" tIns="121900" rIns="121900" bIns="121900" anchor="ctr" anchorCtr="0">
              <a:noAutofit/>
            </a:bodyPr>
            <a:lstStyle/>
            <a:p>
              <a:endParaRPr sz="2400"/>
            </a:p>
          </p:txBody>
        </p:sp>
        <p:sp>
          <p:nvSpPr>
            <p:cNvPr id="590" name="Google Shape;590;p39"/>
            <p:cNvSpPr/>
            <p:nvPr/>
          </p:nvSpPr>
          <p:spPr>
            <a:xfrm>
              <a:off x="6944050" y="5155700"/>
              <a:ext cx="87350" cy="116025"/>
            </a:xfrm>
            <a:custGeom>
              <a:avLst/>
              <a:gdLst/>
              <a:ahLst/>
              <a:cxnLst/>
              <a:rect l="l" t="t" r="r" b="b"/>
              <a:pathLst>
                <a:path w="3494" h="4641" extrusionOk="0">
                  <a:moveTo>
                    <a:pt x="1979" y="0"/>
                  </a:moveTo>
                  <a:lnTo>
                    <a:pt x="1857" y="49"/>
                  </a:lnTo>
                  <a:lnTo>
                    <a:pt x="1735" y="98"/>
                  </a:lnTo>
                  <a:lnTo>
                    <a:pt x="1637" y="196"/>
                  </a:lnTo>
                  <a:lnTo>
                    <a:pt x="1540" y="294"/>
                  </a:lnTo>
                  <a:lnTo>
                    <a:pt x="1369" y="562"/>
                  </a:lnTo>
                  <a:lnTo>
                    <a:pt x="1173" y="904"/>
                  </a:lnTo>
                  <a:lnTo>
                    <a:pt x="782" y="1735"/>
                  </a:lnTo>
                  <a:lnTo>
                    <a:pt x="367" y="2614"/>
                  </a:lnTo>
                  <a:lnTo>
                    <a:pt x="196" y="3005"/>
                  </a:lnTo>
                  <a:lnTo>
                    <a:pt x="74" y="3395"/>
                  </a:lnTo>
                  <a:lnTo>
                    <a:pt x="25" y="3566"/>
                  </a:lnTo>
                  <a:lnTo>
                    <a:pt x="1" y="3737"/>
                  </a:lnTo>
                  <a:lnTo>
                    <a:pt x="25" y="3908"/>
                  </a:lnTo>
                  <a:lnTo>
                    <a:pt x="50" y="4055"/>
                  </a:lnTo>
                  <a:lnTo>
                    <a:pt x="99" y="4177"/>
                  </a:lnTo>
                  <a:lnTo>
                    <a:pt x="196" y="4299"/>
                  </a:lnTo>
                  <a:lnTo>
                    <a:pt x="318" y="4397"/>
                  </a:lnTo>
                  <a:lnTo>
                    <a:pt x="465" y="4494"/>
                  </a:lnTo>
                  <a:lnTo>
                    <a:pt x="636" y="4568"/>
                  </a:lnTo>
                  <a:lnTo>
                    <a:pt x="831" y="4616"/>
                  </a:lnTo>
                  <a:lnTo>
                    <a:pt x="1027" y="4641"/>
                  </a:lnTo>
                  <a:lnTo>
                    <a:pt x="1198" y="4641"/>
                  </a:lnTo>
                  <a:lnTo>
                    <a:pt x="1393" y="4616"/>
                  </a:lnTo>
                  <a:lnTo>
                    <a:pt x="1588" y="4568"/>
                  </a:lnTo>
                  <a:lnTo>
                    <a:pt x="1784" y="4494"/>
                  </a:lnTo>
                  <a:lnTo>
                    <a:pt x="1955" y="4421"/>
                  </a:lnTo>
                  <a:lnTo>
                    <a:pt x="2150" y="4323"/>
                  </a:lnTo>
                  <a:lnTo>
                    <a:pt x="2321" y="4201"/>
                  </a:lnTo>
                  <a:lnTo>
                    <a:pt x="2492" y="4055"/>
                  </a:lnTo>
                  <a:lnTo>
                    <a:pt x="2663" y="3884"/>
                  </a:lnTo>
                  <a:lnTo>
                    <a:pt x="2810" y="3713"/>
                  </a:lnTo>
                  <a:lnTo>
                    <a:pt x="2956" y="3517"/>
                  </a:lnTo>
                  <a:lnTo>
                    <a:pt x="3078" y="3322"/>
                  </a:lnTo>
                  <a:lnTo>
                    <a:pt x="3200" y="3102"/>
                  </a:lnTo>
                  <a:lnTo>
                    <a:pt x="3298" y="2882"/>
                  </a:lnTo>
                  <a:lnTo>
                    <a:pt x="3371" y="2638"/>
                  </a:lnTo>
                  <a:lnTo>
                    <a:pt x="3420" y="2418"/>
                  </a:lnTo>
                  <a:lnTo>
                    <a:pt x="3469" y="2174"/>
                  </a:lnTo>
                  <a:lnTo>
                    <a:pt x="3493" y="1954"/>
                  </a:lnTo>
                  <a:lnTo>
                    <a:pt x="3493" y="1735"/>
                  </a:lnTo>
                  <a:lnTo>
                    <a:pt x="3469" y="1515"/>
                  </a:lnTo>
                  <a:lnTo>
                    <a:pt x="3445" y="1319"/>
                  </a:lnTo>
                  <a:lnTo>
                    <a:pt x="3396" y="1124"/>
                  </a:lnTo>
                  <a:lnTo>
                    <a:pt x="3322" y="929"/>
                  </a:lnTo>
                  <a:lnTo>
                    <a:pt x="3249" y="758"/>
                  </a:lnTo>
                  <a:lnTo>
                    <a:pt x="3127" y="587"/>
                  </a:lnTo>
                  <a:lnTo>
                    <a:pt x="3005" y="440"/>
                  </a:lnTo>
                  <a:lnTo>
                    <a:pt x="2883" y="318"/>
                  </a:lnTo>
                  <a:lnTo>
                    <a:pt x="2736" y="196"/>
                  </a:lnTo>
                  <a:lnTo>
                    <a:pt x="2565" y="98"/>
                  </a:lnTo>
                  <a:lnTo>
                    <a:pt x="2394" y="49"/>
                  </a:lnTo>
                  <a:lnTo>
                    <a:pt x="2248" y="0"/>
                  </a:lnTo>
                  <a:close/>
                </a:path>
              </a:pathLst>
            </a:custGeom>
            <a:grpFill/>
            <a:ln>
              <a:noFill/>
            </a:ln>
          </p:spPr>
          <p:txBody>
            <a:bodyPr spcFirstLastPara="1" wrap="square" lIns="121900" tIns="121900" rIns="121900" bIns="121900" anchor="ctr" anchorCtr="0">
              <a:noAutofit/>
            </a:bodyPr>
            <a:lstStyle/>
            <a:p>
              <a:endParaRPr sz="2400"/>
            </a:p>
          </p:txBody>
        </p:sp>
        <p:sp>
          <p:nvSpPr>
            <p:cNvPr id="591" name="Google Shape;591;p39"/>
            <p:cNvSpPr/>
            <p:nvPr/>
          </p:nvSpPr>
          <p:spPr>
            <a:xfrm>
              <a:off x="6727300" y="5185625"/>
              <a:ext cx="263800" cy="248525"/>
            </a:xfrm>
            <a:custGeom>
              <a:avLst/>
              <a:gdLst/>
              <a:ahLst/>
              <a:cxnLst/>
              <a:rect l="l" t="t" r="r" b="b"/>
              <a:pathLst>
                <a:path w="10552" h="9941" extrusionOk="0">
                  <a:moveTo>
                    <a:pt x="5252" y="0"/>
                  </a:moveTo>
                  <a:lnTo>
                    <a:pt x="4959" y="25"/>
                  </a:lnTo>
                  <a:lnTo>
                    <a:pt x="4666" y="73"/>
                  </a:lnTo>
                  <a:lnTo>
                    <a:pt x="4372" y="171"/>
                  </a:lnTo>
                  <a:lnTo>
                    <a:pt x="4104" y="293"/>
                  </a:lnTo>
                  <a:lnTo>
                    <a:pt x="3835" y="464"/>
                  </a:lnTo>
                  <a:lnTo>
                    <a:pt x="3591" y="635"/>
                  </a:lnTo>
                  <a:lnTo>
                    <a:pt x="3371" y="855"/>
                  </a:lnTo>
                  <a:lnTo>
                    <a:pt x="3176" y="1124"/>
                  </a:lnTo>
                  <a:lnTo>
                    <a:pt x="3029" y="1343"/>
                  </a:lnTo>
                  <a:lnTo>
                    <a:pt x="2907" y="1612"/>
                  </a:lnTo>
                  <a:lnTo>
                    <a:pt x="2809" y="1856"/>
                  </a:lnTo>
                  <a:lnTo>
                    <a:pt x="2736" y="2125"/>
                  </a:lnTo>
                  <a:lnTo>
                    <a:pt x="2565" y="2662"/>
                  </a:lnTo>
                  <a:lnTo>
                    <a:pt x="2492" y="2931"/>
                  </a:lnTo>
                  <a:lnTo>
                    <a:pt x="2394" y="3200"/>
                  </a:lnTo>
                  <a:lnTo>
                    <a:pt x="2248" y="3444"/>
                  </a:lnTo>
                  <a:lnTo>
                    <a:pt x="2101" y="3688"/>
                  </a:lnTo>
                  <a:lnTo>
                    <a:pt x="1906" y="3908"/>
                  </a:lnTo>
                  <a:lnTo>
                    <a:pt x="1735" y="4103"/>
                  </a:lnTo>
                  <a:lnTo>
                    <a:pt x="1320" y="4470"/>
                  </a:lnTo>
                  <a:lnTo>
                    <a:pt x="904" y="4860"/>
                  </a:lnTo>
                  <a:lnTo>
                    <a:pt x="709" y="5080"/>
                  </a:lnTo>
                  <a:lnTo>
                    <a:pt x="514" y="5324"/>
                  </a:lnTo>
                  <a:lnTo>
                    <a:pt x="367" y="5569"/>
                  </a:lnTo>
                  <a:lnTo>
                    <a:pt x="245" y="5837"/>
                  </a:lnTo>
                  <a:lnTo>
                    <a:pt x="147" y="6130"/>
                  </a:lnTo>
                  <a:lnTo>
                    <a:pt x="74" y="6423"/>
                  </a:lnTo>
                  <a:lnTo>
                    <a:pt x="25" y="6741"/>
                  </a:lnTo>
                  <a:lnTo>
                    <a:pt x="1" y="7034"/>
                  </a:lnTo>
                  <a:lnTo>
                    <a:pt x="25" y="7327"/>
                  </a:lnTo>
                  <a:lnTo>
                    <a:pt x="50" y="7620"/>
                  </a:lnTo>
                  <a:lnTo>
                    <a:pt x="123" y="7889"/>
                  </a:lnTo>
                  <a:lnTo>
                    <a:pt x="221" y="8158"/>
                  </a:lnTo>
                  <a:lnTo>
                    <a:pt x="318" y="8426"/>
                  </a:lnTo>
                  <a:lnTo>
                    <a:pt x="440" y="8646"/>
                  </a:lnTo>
                  <a:lnTo>
                    <a:pt x="611" y="8890"/>
                  </a:lnTo>
                  <a:lnTo>
                    <a:pt x="782" y="9086"/>
                  </a:lnTo>
                  <a:lnTo>
                    <a:pt x="953" y="9281"/>
                  </a:lnTo>
                  <a:lnTo>
                    <a:pt x="1149" y="9428"/>
                  </a:lnTo>
                  <a:lnTo>
                    <a:pt x="1368" y="9574"/>
                  </a:lnTo>
                  <a:lnTo>
                    <a:pt x="1613" y="9696"/>
                  </a:lnTo>
                  <a:lnTo>
                    <a:pt x="1857" y="9794"/>
                  </a:lnTo>
                  <a:lnTo>
                    <a:pt x="2101" y="9867"/>
                  </a:lnTo>
                  <a:lnTo>
                    <a:pt x="2370" y="9916"/>
                  </a:lnTo>
                  <a:lnTo>
                    <a:pt x="2614" y="9940"/>
                  </a:lnTo>
                  <a:lnTo>
                    <a:pt x="2980" y="9916"/>
                  </a:lnTo>
                  <a:lnTo>
                    <a:pt x="3347" y="9818"/>
                  </a:lnTo>
                  <a:lnTo>
                    <a:pt x="3689" y="9696"/>
                  </a:lnTo>
                  <a:lnTo>
                    <a:pt x="4006" y="9501"/>
                  </a:lnTo>
                  <a:lnTo>
                    <a:pt x="4153" y="9403"/>
                  </a:lnTo>
                  <a:lnTo>
                    <a:pt x="4299" y="9330"/>
                  </a:lnTo>
                  <a:lnTo>
                    <a:pt x="4446" y="9305"/>
                  </a:lnTo>
                  <a:lnTo>
                    <a:pt x="4592" y="9257"/>
                  </a:lnTo>
                  <a:lnTo>
                    <a:pt x="4910" y="9232"/>
                  </a:lnTo>
                  <a:lnTo>
                    <a:pt x="5642" y="9232"/>
                  </a:lnTo>
                  <a:lnTo>
                    <a:pt x="5960" y="9257"/>
                  </a:lnTo>
                  <a:lnTo>
                    <a:pt x="6106" y="9305"/>
                  </a:lnTo>
                  <a:lnTo>
                    <a:pt x="6253" y="9330"/>
                  </a:lnTo>
                  <a:lnTo>
                    <a:pt x="6400" y="9403"/>
                  </a:lnTo>
                  <a:lnTo>
                    <a:pt x="6546" y="9501"/>
                  </a:lnTo>
                  <a:lnTo>
                    <a:pt x="6864" y="9696"/>
                  </a:lnTo>
                  <a:lnTo>
                    <a:pt x="7206" y="9818"/>
                  </a:lnTo>
                  <a:lnTo>
                    <a:pt x="7572" y="9916"/>
                  </a:lnTo>
                  <a:lnTo>
                    <a:pt x="7938" y="9940"/>
                  </a:lnTo>
                  <a:lnTo>
                    <a:pt x="8207" y="9916"/>
                  </a:lnTo>
                  <a:lnTo>
                    <a:pt x="8451" y="9867"/>
                  </a:lnTo>
                  <a:lnTo>
                    <a:pt x="8695" y="9794"/>
                  </a:lnTo>
                  <a:lnTo>
                    <a:pt x="8940" y="9696"/>
                  </a:lnTo>
                  <a:lnTo>
                    <a:pt x="9184" y="9574"/>
                  </a:lnTo>
                  <a:lnTo>
                    <a:pt x="9404" y="9428"/>
                  </a:lnTo>
                  <a:lnTo>
                    <a:pt x="9599" y="9281"/>
                  </a:lnTo>
                  <a:lnTo>
                    <a:pt x="9770" y="9086"/>
                  </a:lnTo>
                  <a:lnTo>
                    <a:pt x="9941" y="8890"/>
                  </a:lnTo>
                  <a:lnTo>
                    <a:pt x="10112" y="8646"/>
                  </a:lnTo>
                  <a:lnTo>
                    <a:pt x="10234" y="8426"/>
                  </a:lnTo>
                  <a:lnTo>
                    <a:pt x="10332" y="8158"/>
                  </a:lnTo>
                  <a:lnTo>
                    <a:pt x="10429" y="7889"/>
                  </a:lnTo>
                  <a:lnTo>
                    <a:pt x="10503" y="7620"/>
                  </a:lnTo>
                  <a:lnTo>
                    <a:pt x="10527" y="7327"/>
                  </a:lnTo>
                  <a:lnTo>
                    <a:pt x="10551" y="7034"/>
                  </a:lnTo>
                  <a:lnTo>
                    <a:pt x="10527" y="6741"/>
                  </a:lnTo>
                  <a:lnTo>
                    <a:pt x="10478" y="6423"/>
                  </a:lnTo>
                  <a:lnTo>
                    <a:pt x="10405" y="6130"/>
                  </a:lnTo>
                  <a:lnTo>
                    <a:pt x="10307" y="5837"/>
                  </a:lnTo>
                  <a:lnTo>
                    <a:pt x="10185" y="5569"/>
                  </a:lnTo>
                  <a:lnTo>
                    <a:pt x="10039" y="5324"/>
                  </a:lnTo>
                  <a:lnTo>
                    <a:pt x="9843" y="5080"/>
                  </a:lnTo>
                  <a:lnTo>
                    <a:pt x="9648" y="4860"/>
                  </a:lnTo>
                  <a:lnTo>
                    <a:pt x="9233" y="4470"/>
                  </a:lnTo>
                  <a:lnTo>
                    <a:pt x="8817" y="4103"/>
                  </a:lnTo>
                  <a:lnTo>
                    <a:pt x="8646" y="3908"/>
                  </a:lnTo>
                  <a:lnTo>
                    <a:pt x="8451" y="3688"/>
                  </a:lnTo>
                  <a:lnTo>
                    <a:pt x="8305" y="3444"/>
                  </a:lnTo>
                  <a:lnTo>
                    <a:pt x="8158" y="3200"/>
                  </a:lnTo>
                  <a:lnTo>
                    <a:pt x="8060" y="2931"/>
                  </a:lnTo>
                  <a:lnTo>
                    <a:pt x="7963" y="2662"/>
                  </a:lnTo>
                  <a:lnTo>
                    <a:pt x="7816" y="2125"/>
                  </a:lnTo>
                  <a:lnTo>
                    <a:pt x="7743" y="1856"/>
                  </a:lnTo>
                  <a:lnTo>
                    <a:pt x="7645" y="1612"/>
                  </a:lnTo>
                  <a:lnTo>
                    <a:pt x="7523" y="1343"/>
                  </a:lnTo>
                  <a:lnTo>
                    <a:pt x="7376" y="1124"/>
                  </a:lnTo>
                  <a:lnTo>
                    <a:pt x="7181" y="855"/>
                  </a:lnTo>
                  <a:lnTo>
                    <a:pt x="6961" y="635"/>
                  </a:lnTo>
                  <a:lnTo>
                    <a:pt x="6717" y="464"/>
                  </a:lnTo>
                  <a:lnTo>
                    <a:pt x="6448" y="293"/>
                  </a:lnTo>
                  <a:lnTo>
                    <a:pt x="6180" y="171"/>
                  </a:lnTo>
                  <a:lnTo>
                    <a:pt x="5887" y="73"/>
                  </a:lnTo>
                  <a:lnTo>
                    <a:pt x="5594" y="25"/>
                  </a:lnTo>
                  <a:lnTo>
                    <a:pt x="5301" y="0"/>
                  </a:lnTo>
                  <a:close/>
                </a:path>
              </a:pathLst>
            </a:custGeom>
            <a:grpFill/>
            <a:ln>
              <a:noFill/>
            </a:ln>
          </p:spPr>
          <p:txBody>
            <a:bodyPr spcFirstLastPara="1" wrap="square" lIns="121900" tIns="121900" rIns="121900" bIns="121900" anchor="ctr" anchorCtr="0">
              <a:noAutofit/>
            </a:bodyPr>
            <a:lstStyle/>
            <a:p>
              <a:endParaRPr sz="2400"/>
            </a:p>
          </p:txBody>
        </p:sp>
      </p:grpSp>
      <p:sp>
        <p:nvSpPr>
          <p:cNvPr id="287" name="CuadroTexto 286"/>
          <p:cNvSpPr txBox="1"/>
          <p:nvPr/>
        </p:nvSpPr>
        <p:spPr>
          <a:xfrm>
            <a:off x="2406556" y="433754"/>
            <a:ext cx="2095355" cy="646331"/>
          </a:xfrm>
          <a:prstGeom prst="rect">
            <a:avLst/>
          </a:prstGeom>
          <a:noFill/>
        </p:spPr>
        <p:txBody>
          <a:bodyPr wrap="square" rtlCol="0">
            <a:spAutoFit/>
          </a:bodyPr>
          <a:lstStyle/>
          <a:p>
            <a:r>
              <a:rPr lang="es-ES" sz="3600" dirty="0">
                <a:solidFill>
                  <a:schemeClr val="bg2">
                    <a:lumMod val="50000"/>
                  </a:schemeClr>
                </a:solidFill>
              </a:rPr>
              <a:t>Iconos</a:t>
            </a:r>
            <a:endParaRPr lang="en-US" sz="3600" dirty="0">
              <a:solidFill>
                <a:schemeClr val="bg2">
                  <a:lumMod val="50000"/>
                </a:schemeClr>
              </a:solidFill>
            </a:endParaRPr>
          </a:p>
        </p:txBody>
      </p:sp>
      <p:sp>
        <p:nvSpPr>
          <p:cNvPr id="288" name="CuadroTexto 287"/>
          <p:cNvSpPr txBox="1"/>
          <p:nvPr/>
        </p:nvSpPr>
        <p:spPr>
          <a:xfrm>
            <a:off x="7351987" y="1289536"/>
            <a:ext cx="3925611" cy="3477875"/>
          </a:xfrm>
          <a:prstGeom prst="rect">
            <a:avLst/>
          </a:prstGeom>
          <a:noFill/>
        </p:spPr>
        <p:txBody>
          <a:bodyPr wrap="square" rtlCol="0">
            <a:spAutoFit/>
          </a:bodyPr>
          <a:lstStyle/>
          <a:p>
            <a:r>
              <a:rPr lang="es-ES" sz="2000" dirty="0">
                <a:solidFill>
                  <a:schemeClr val="bg2">
                    <a:lumMod val="50000"/>
                  </a:schemeClr>
                </a:solidFill>
              </a:rPr>
              <a:t>Cambio de color</a:t>
            </a:r>
          </a:p>
          <a:p>
            <a:pPr marL="457200" indent="-457200">
              <a:buAutoNum type="arabicPeriod"/>
            </a:pPr>
            <a:r>
              <a:rPr lang="es-ES" sz="1500" dirty="0">
                <a:solidFill>
                  <a:schemeClr val="bg2">
                    <a:lumMod val="50000"/>
                  </a:schemeClr>
                </a:solidFill>
              </a:rPr>
              <a:t>Seleccionar el icono a utilizar</a:t>
            </a:r>
          </a:p>
          <a:p>
            <a:pPr marL="457200" indent="-457200">
              <a:buAutoNum type="arabicPeriod"/>
            </a:pPr>
            <a:r>
              <a:rPr lang="es-ES" sz="1500" dirty="0">
                <a:solidFill>
                  <a:schemeClr val="bg2">
                    <a:lumMod val="50000"/>
                  </a:schemeClr>
                </a:solidFill>
              </a:rPr>
              <a:t>Pinchar la pestaña “</a:t>
            </a:r>
            <a:r>
              <a:rPr lang="es-ES" sz="1500" b="1" dirty="0">
                <a:solidFill>
                  <a:schemeClr val="bg2">
                    <a:lumMod val="50000"/>
                  </a:schemeClr>
                </a:solidFill>
              </a:rPr>
              <a:t>Inicio”</a:t>
            </a:r>
            <a:r>
              <a:rPr lang="es-ES" sz="1500" dirty="0">
                <a:solidFill>
                  <a:schemeClr val="bg2">
                    <a:lumMod val="50000"/>
                  </a:schemeClr>
                </a:solidFill>
              </a:rPr>
              <a:t> en la barra de herramientas</a:t>
            </a:r>
          </a:p>
          <a:p>
            <a:pPr marL="457200" indent="-457200">
              <a:buAutoNum type="arabicPeriod"/>
            </a:pPr>
            <a:endParaRPr lang="es-ES" sz="1500" dirty="0">
              <a:solidFill>
                <a:schemeClr val="bg2">
                  <a:lumMod val="50000"/>
                </a:schemeClr>
              </a:solidFill>
            </a:endParaRPr>
          </a:p>
          <a:p>
            <a:pPr marL="457200" indent="-457200">
              <a:buAutoNum type="arabicPeriod"/>
            </a:pPr>
            <a:endParaRPr lang="es-ES" sz="1500" dirty="0">
              <a:solidFill>
                <a:schemeClr val="bg2">
                  <a:lumMod val="50000"/>
                </a:schemeClr>
              </a:solidFill>
            </a:endParaRPr>
          </a:p>
          <a:p>
            <a:pPr marL="457200" indent="-457200">
              <a:buAutoNum type="arabicPeriod"/>
            </a:pPr>
            <a:endParaRPr lang="es-ES" sz="1500" dirty="0">
              <a:solidFill>
                <a:schemeClr val="bg2">
                  <a:lumMod val="50000"/>
                </a:schemeClr>
              </a:solidFill>
            </a:endParaRPr>
          </a:p>
          <a:p>
            <a:pPr marL="457200" indent="-457200">
              <a:buAutoNum type="arabicPeriod"/>
            </a:pPr>
            <a:endParaRPr lang="es-ES" sz="1500" dirty="0">
              <a:solidFill>
                <a:schemeClr val="bg2">
                  <a:lumMod val="50000"/>
                </a:schemeClr>
              </a:solidFill>
            </a:endParaRPr>
          </a:p>
          <a:p>
            <a:pPr marL="457200" indent="-457200">
              <a:buAutoNum type="arabicPeriod"/>
            </a:pPr>
            <a:endParaRPr lang="es-ES" sz="1500" dirty="0">
              <a:solidFill>
                <a:schemeClr val="bg2">
                  <a:lumMod val="50000"/>
                </a:schemeClr>
              </a:solidFill>
            </a:endParaRPr>
          </a:p>
          <a:p>
            <a:pPr marL="457200" indent="-457200">
              <a:buAutoNum type="arabicPeriod"/>
            </a:pPr>
            <a:endParaRPr lang="es-ES" sz="1500" dirty="0">
              <a:solidFill>
                <a:schemeClr val="bg2">
                  <a:lumMod val="50000"/>
                </a:schemeClr>
              </a:solidFill>
            </a:endParaRPr>
          </a:p>
          <a:p>
            <a:pPr marL="457200" indent="-457200">
              <a:buAutoNum type="arabicPeriod"/>
            </a:pPr>
            <a:endParaRPr lang="es-ES" sz="1500" dirty="0">
              <a:solidFill>
                <a:schemeClr val="bg2">
                  <a:lumMod val="50000"/>
                </a:schemeClr>
              </a:solidFill>
            </a:endParaRPr>
          </a:p>
          <a:p>
            <a:pPr marL="457200" indent="-457200">
              <a:buAutoNum type="arabicPeriod"/>
            </a:pPr>
            <a:r>
              <a:rPr lang="es-ES" sz="1500" dirty="0">
                <a:solidFill>
                  <a:schemeClr val="bg2">
                    <a:lumMod val="50000"/>
                  </a:schemeClr>
                </a:solidFill>
              </a:rPr>
              <a:t>Seleccionar </a:t>
            </a:r>
            <a:r>
              <a:rPr lang="es-ES" sz="1500" b="1" dirty="0">
                <a:solidFill>
                  <a:schemeClr val="bg2">
                    <a:lumMod val="50000"/>
                  </a:schemeClr>
                </a:solidFill>
              </a:rPr>
              <a:t>“Relleno de Forma” </a:t>
            </a:r>
            <a:r>
              <a:rPr lang="es-ES" sz="1500" dirty="0">
                <a:solidFill>
                  <a:schemeClr val="bg2">
                    <a:lumMod val="50000"/>
                  </a:schemeClr>
                </a:solidFill>
              </a:rPr>
              <a:t>y escoger el color que necesita.</a:t>
            </a:r>
          </a:p>
          <a:p>
            <a:r>
              <a:rPr lang="es-ES" sz="2000" dirty="0">
                <a:solidFill>
                  <a:schemeClr val="bg2">
                    <a:lumMod val="50000"/>
                  </a:schemeClr>
                </a:solidFill>
              </a:rPr>
              <a:t> </a:t>
            </a:r>
            <a:endParaRPr lang="en-US" sz="2000" dirty="0">
              <a:solidFill>
                <a:schemeClr val="bg2">
                  <a:lumMod val="50000"/>
                </a:schemeClr>
              </a:solidFill>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6068" y="2417322"/>
            <a:ext cx="3485672" cy="1185930"/>
          </a:xfrm>
          <a:prstGeom prst="rect">
            <a:avLst/>
          </a:prstGeom>
        </p:spPr>
      </p:pic>
      <p:pic>
        <p:nvPicPr>
          <p:cNvPr id="3" name="Imagen 2"/>
          <p:cNvPicPr>
            <a:picLocks noChangeAspect="1"/>
          </p:cNvPicPr>
          <p:nvPr/>
        </p:nvPicPr>
        <p:blipFill rotWithShape="1">
          <a:blip r:embed="rId4">
            <a:extLst>
              <a:ext uri="{28A0092B-C50C-407E-A947-70E740481C1C}">
                <a14:useLocalDpi xmlns:a14="http://schemas.microsoft.com/office/drawing/2010/main" val="0"/>
              </a:ext>
            </a:extLst>
          </a:blip>
          <a:srcRect l="37161" r="-1"/>
          <a:stretch/>
        </p:blipFill>
        <p:spPr>
          <a:xfrm>
            <a:off x="7913556" y="4531284"/>
            <a:ext cx="3528971" cy="1770593"/>
          </a:xfrm>
          <a:prstGeom prst="rect">
            <a:avLst/>
          </a:prstGeom>
        </p:spPr>
      </p:pic>
    </p:spTree>
    <p:extLst>
      <p:ext uri="{BB962C8B-B14F-4D97-AF65-F5344CB8AC3E}">
        <p14:creationId xmlns:p14="http://schemas.microsoft.com/office/powerpoint/2010/main" val="2392892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5DA9990-D352-E523-A947-9AB19F79E093}"/>
              </a:ext>
            </a:extLst>
          </p:cNvPr>
          <p:cNvSpPr txBox="1">
            <a:spLocks noChangeArrowheads="1"/>
          </p:cNvSpPr>
          <p:nvPr/>
        </p:nvSpPr>
        <p:spPr bwMode="auto">
          <a:xfrm>
            <a:off x="2472640" y="0"/>
            <a:ext cx="741680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 altLang="es-ES_tradnl" sz="1800" dirty="0">
                <a:solidFill>
                  <a:srgbClr val="000000"/>
                </a:solidFill>
                <a:latin typeface="Arial" panose="020B0604020202020204" pitchFamily="34" charset="0"/>
                <a:ea typeface="MS PGothic" panose="020B0600070205080204" pitchFamily="34" charset="-128"/>
              </a:rPr>
              <a:t> </a:t>
            </a:r>
            <a:r>
              <a:rPr lang="es-ES" altLang="es-ES_tradnl" sz="1800" b="1" dirty="0">
                <a:latin typeface="Arial Black" panose="020B0604020202020204" pitchFamily="34" charset="0"/>
                <a:ea typeface="MS PGothic" panose="020B0600070205080204" pitchFamily="34" charset="-128"/>
              </a:rPr>
              <a:t>Seguimiento de los Acuerdos de la Reunión Anterior</a:t>
            </a:r>
          </a:p>
        </p:txBody>
      </p:sp>
      <p:graphicFrame>
        <p:nvGraphicFramePr>
          <p:cNvPr id="3" name="Tabla 2"/>
          <p:cNvGraphicFramePr>
            <a:graphicFrameLocks noGrp="1"/>
          </p:cNvGraphicFramePr>
          <p:nvPr>
            <p:extLst>
              <p:ext uri="{D42A27DB-BD31-4B8C-83A1-F6EECF244321}">
                <p14:modId xmlns:p14="http://schemas.microsoft.com/office/powerpoint/2010/main" val="1168720444"/>
              </p:ext>
            </p:extLst>
          </p:nvPr>
        </p:nvGraphicFramePr>
        <p:xfrm>
          <a:off x="1472516" y="1022350"/>
          <a:ext cx="8855075" cy="1272211"/>
        </p:xfrm>
        <a:graphic>
          <a:graphicData uri="http://schemas.openxmlformats.org/drawingml/2006/table">
            <a:tbl>
              <a:tblPr/>
              <a:tblGrid>
                <a:gridCol w="3306369">
                  <a:extLst>
                    <a:ext uri="{9D8B030D-6E8A-4147-A177-3AD203B41FA5}">
                      <a16:colId xmlns:a16="http://schemas.microsoft.com/office/drawing/2014/main" val="20000"/>
                    </a:ext>
                  </a:extLst>
                </a:gridCol>
                <a:gridCol w="1612235">
                  <a:extLst>
                    <a:ext uri="{9D8B030D-6E8A-4147-A177-3AD203B41FA5}">
                      <a16:colId xmlns:a16="http://schemas.microsoft.com/office/drawing/2014/main" val="20001"/>
                    </a:ext>
                  </a:extLst>
                </a:gridCol>
                <a:gridCol w="3936471">
                  <a:extLst>
                    <a:ext uri="{9D8B030D-6E8A-4147-A177-3AD203B41FA5}">
                      <a16:colId xmlns:a16="http://schemas.microsoft.com/office/drawing/2014/main" val="20002"/>
                    </a:ext>
                  </a:extLst>
                </a:gridCol>
              </a:tblGrid>
              <a:tr h="290104">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altLang="es-ES" sz="14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rPr>
                        <a:t>Acciones</a:t>
                      </a:r>
                      <a:endParaRPr kumimoji="0" lang="es-ES" altLang="es-ES" sz="14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endParaRPr>
                    </a:p>
                  </a:txBody>
                  <a:tcPr marL="25047" marR="2504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altLang="es-ES" sz="1400" b="1" i="0" u="none" strike="noStrike" cap="none" normalizeH="0" baseline="0">
                          <a:ln>
                            <a:noFill/>
                          </a:ln>
                          <a:solidFill>
                            <a:schemeClr val="bg1"/>
                          </a:solidFill>
                          <a:effectLst/>
                          <a:latin typeface="Arial" panose="020B0604020202020204" pitchFamily="34" charset="0"/>
                          <a:ea typeface="MS PGothic" panose="020B0600070205080204" pitchFamily="34" charset="-128"/>
                        </a:rPr>
                        <a:t>Responsable</a:t>
                      </a:r>
                      <a:endParaRPr kumimoji="0" lang="es-ES" altLang="es-ES" sz="1400" b="1" i="0" u="none" strike="noStrike" cap="none" normalizeH="0" baseline="0">
                        <a:ln>
                          <a:noFill/>
                        </a:ln>
                        <a:solidFill>
                          <a:schemeClr val="bg1"/>
                        </a:solidFill>
                        <a:effectLst/>
                        <a:latin typeface="Arial" panose="020B0604020202020204" pitchFamily="34" charset="0"/>
                        <a:ea typeface="MS PGothic" panose="020B0600070205080204" pitchFamily="34" charset="-128"/>
                      </a:endParaRPr>
                    </a:p>
                  </a:txBody>
                  <a:tcPr marL="25047" marR="2504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altLang="es-ES" sz="1400" b="1" i="0" u="none" strike="noStrike" cap="none" normalizeH="0" baseline="0">
                          <a:ln>
                            <a:noFill/>
                          </a:ln>
                          <a:solidFill>
                            <a:schemeClr val="bg1"/>
                          </a:solidFill>
                          <a:effectLst/>
                          <a:latin typeface="Arial" panose="020B0604020202020204" pitchFamily="34" charset="0"/>
                          <a:ea typeface="MS PGothic" panose="020B0600070205080204" pitchFamily="34" charset="-128"/>
                        </a:rPr>
                        <a:t>Seguimiento</a:t>
                      </a:r>
                      <a:endParaRPr kumimoji="0" lang="es-ES" altLang="es-ES" sz="1400" b="1" i="0" u="none" strike="noStrike" cap="none" normalizeH="0" baseline="0">
                        <a:ln>
                          <a:noFill/>
                        </a:ln>
                        <a:solidFill>
                          <a:schemeClr val="bg1"/>
                        </a:solidFill>
                        <a:effectLst/>
                        <a:latin typeface="Arial" panose="020B0604020202020204" pitchFamily="34" charset="0"/>
                        <a:ea typeface="MS PGothic" panose="020B0600070205080204" pitchFamily="34" charset="-128"/>
                      </a:endParaRPr>
                    </a:p>
                  </a:txBody>
                  <a:tcPr marL="25047" marR="2504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val="10000"/>
                  </a:ext>
                </a:extLst>
              </a:tr>
              <a:tr h="982107">
                <a:tc>
                  <a:txBody>
                    <a:bodyPr/>
                    <a:lstStyle/>
                    <a:p>
                      <a:pPr marL="0" lvl="0" indent="0">
                        <a:spcAft>
                          <a:spcPts val="0"/>
                        </a:spcAft>
                        <a:buFont typeface="+mj-lt"/>
                        <a:buNone/>
                      </a:pPr>
                      <a:r>
                        <a:rPr lang="es-CL" sz="1400" kern="12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Director Ejecutivo solicitar a DAF entregar a COM Balance para sus gestiones</a:t>
                      </a:r>
                      <a:endParaRPr lang="es-CL" sz="1400" kern="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es-CL" sz="1400" dirty="0" smtClean="0">
                          <a:effectLst/>
                          <a:latin typeface="Arial Narrow" panose="020B0606020202030204" pitchFamily="34" charset="0"/>
                          <a:ea typeface="Times New Roman" panose="02020603050405020304" pitchFamily="18" charset="0"/>
                          <a:cs typeface="Times New Roman" panose="02020603050405020304" pitchFamily="18" charset="0"/>
                        </a:rPr>
                        <a:t>Dir. DAF</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7800" marR="0" lvl="0" indent="-177800" algn="l" defTabSz="914400" rtl="0" eaLnBrk="1" fontAlgn="base" latinLnBrk="0" hangingPunct="1">
                        <a:lnSpc>
                          <a:spcPct val="100000"/>
                        </a:lnSpc>
                        <a:spcBef>
                          <a:spcPct val="0"/>
                        </a:spcBef>
                        <a:spcAft>
                          <a:spcPts val="600"/>
                        </a:spcAft>
                        <a:buClr>
                          <a:srgbClr val="000000"/>
                        </a:buClr>
                        <a:buSzPts val="1100"/>
                        <a:buFont typeface="Wingdings" panose="05000000000000000000" pitchFamily="2" charset="2"/>
                        <a:buChar char="q"/>
                        <a:tabLst/>
                        <a:defRPr/>
                      </a:pPr>
                      <a:r>
                        <a:rPr kumimoji="0" lang="es-CL" altLang="es-ES_tradnl" sz="1400" b="0" i="0" u="none" strike="noStrike" cap="none" normalizeH="0" baseline="0" noProof="0" dirty="0" smtClean="0">
                          <a:ln>
                            <a:noFill/>
                          </a:ln>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Se incorpora dentro de los compromisos</a:t>
                      </a:r>
                    </a:p>
                  </a:txBody>
                  <a:tcPr marL="68568" marR="6856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50903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2">
            <a:extLst>
              <a:ext uri="{FF2B5EF4-FFF2-40B4-BE49-F238E27FC236}">
                <a16:creationId xmlns:a16="http://schemas.microsoft.com/office/drawing/2014/main" id="{7ABC4767-22AB-7824-F4C6-234752B5E2CA}"/>
              </a:ext>
            </a:extLst>
          </p:cNvPr>
          <p:cNvGrpSpPr>
            <a:grpSpLocks/>
          </p:cNvGrpSpPr>
          <p:nvPr/>
        </p:nvGrpSpPr>
        <p:grpSpPr bwMode="auto">
          <a:xfrm>
            <a:off x="1364566" y="669925"/>
            <a:ext cx="9099550" cy="6188075"/>
            <a:chOff x="16177" y="770208"/>
            <a:chExt cx="9099000" cy="5199701"/>
          </a:xfrm>
        </p:grpSpPr>
        <p:sp>
          <p:nvSpPr>
            <p:cNvPr id="3" name="Rectángulo redondeado 2">
              <a:extLst>
                <a:ext uri="{FF2B5EF4-FFF2-40B4-BE49-F238E27FC236}">
                  <a16:creationId xmlns:a16="http://schemas.microsoft.com/office/drawing/2014/main" id="{64E2638D-70B9-88B7-DB03-6B7648142F31}"/>
                </a:ext>
              </a:extLst>
            </p:cNvPr>
            <p:cNvSpPr/>
            <p:nvPr/>
          </p:nvSpPr>
          <p:spPr>
            <a:xfrm>
              <a:off x="2205208" y="2988552"/>
              <a:ext cx="1458824" cy="458876"/>
            </a:xfrm>
            <a:prstGeom prst="roundRect">
              <a:avLst/>
            </a:prstGeom>
            <a:solidFill>
              <a:schemeClr val="bg1"/>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solidFill>
                </a:rPr>
                <a:t>Postulación a licitaciones</a:t>
              </a:r>
            </a:p>
          </p:txBody>
        </p:sp>
        <p:sp>
          <p:nvSpPr>
            <p:cNvPr id="4" name="Rectángulo redondeado 20">
              <a:extLst>
                <a:ext uri="{FF2B5EF4-FFF2-40B4-BE49-F238E27FC236}">
                  <a16:creationId xmlns:a16="http://schemas.microsoft.com/office/drawing/2014/main" id="{2CE60F46-A1AD-8FD7-6ACC-6760A31C3575}"/>
                </a:ext>
              </a:extLst>
            </p:cNvPr>
            <p:cNvSpPr/>
            <p:nvPr/>
          </p:nvSpPr>
          <p:spPr>
            <a:xfrm>
              <a:off x="2244892" y="3031238"/>
              <a:ext cx="1377867" cy="377505"/>
            </a:xfrm>
            <a:prstGeom prst="roundRect">
              <a:avLst/>
            </a:prstGeom>
            <a:noFill/>
            <a:ln w="66675" cmpd="sng">
              <a:solidFill>
                <a:srgbClr val="00B0F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endParaRPr lang="es-ES" sz="1200" b="1" dirty="0">
                <a:solidFill>
                  <a:srgbClr val="000000"/>
                </a:solidFill>
              </a:endParaRPr>
            </a:p>
          </p:txBody>
        </p:sp>
        <p:sp>
          <p:nvSpPr>
            <p:cNvPr id="5" name="AutoShape 5">
              <a:extLst>
                <a:ext uri="{FF2B5EF4-FFF2-40B4-BE49-F238E27FC236}">
                  <a16:creationId xmlns:a16="http://schemas.microsoft.com/office/drawing/2014/main" id="{33DF6B7C-7C96-E420-1E4D-B97CF729BAD7}"/>
                </a:ext>
              </a:extLst>
            </p:cNvPr>
            <p:cNvSpPr>
              <a:spLocks noChangeArrowheads="1"/>
            </p:cNvSpPr>
            <p:nvPr/>
          </p:nvSpPr>
          <p:spPr bwMode="auto">
            <a:xfrm>
              <a:off x="16177" y="2283640"/>
              <a:ext cx="9099000" cy="2157602"/>
            </a:xfrm>
            <a:prstGeom prst="roundRect">
              <a:avLst>
                <a:gd name="adj" fmla="val 1920"/>
              </a:avLst>
            </a:prstGeom>
            <a:noFill/>
            <a:ln w="25400">
              <a:solidFill>
                <a:schemeClr val="accent5"/>
              </a:solidFill>
              <a:round/>
              <a:headEnd/>
              <a:tailEnd/>
            </a:ln>
          </p:spPr>
          <p:txBody>
            <a:bodyPr vert="vert270" lIns="13500"/>
            <a:lstStyle/>
            <a:p>
              <a:pPr algn="ctr">
                <a:defRPr/>
              </a:pPr>
              <a:r>
                <a:rPr lang="es-ES" altLang="es-ES_tradnl" sz="1050" b="1" dirty="0">
                  <a:solidFill>
                    <a:srgbClr val="000000">
                      <a:lumMod val="75000"/>
                      <a:lumOff val="25000"/>
                    </a:srgbClr>
                  </a:solidFill>
                  <a:latin typeface="Arial Narrow" panose="020B0606020202030204" pitchFamily="34" charset="0"/>
                </a:rPr>
                <a:t>Procesos</a:t>
              </a:r>
            </a:p>
          </p:txBody>
        </p:sp>
        <p:sp>
          <p:nvSpPr>
            <p:cNvPr id="6" name="AutoShape 5">
              <a:extLst>
                <a:ext uri="{FF2B5EF4-FFF2-40B4-BE49-F238E27FC236}">
                  <a16:creationId xmlns:a16="http://schemas.microsoft.com/office/drawing/2014/main" id="{73157603-1A8C-279E-0C08-5D595F9C5EA0}"/>
                </a:ext>
              </a:extLst>
            </p:cNvPr>
            <p:cNvSpPr>
              <a:spLocks noChangeArrowheads="1"/>
            </p:cNvSpPr>
            <p:nvPr/>
          </p:nvSpPr>
          <p:spPr bwMode="auto">
            <a:xfrm>
              <a:off x="16177" y="860874"/>
              <a:ext cx="9099000" cy="546397"/>
            </a:xfrm>
            <a:prstGeom prst="roundRect">
              <a:avLst>
                <a:gd name="adj" fmla="val 6153"/>
              </a:avLst>
            </a:prstGeom>
            <a:noFill/>
            <a:ln w="25400">
              <a:solidFill>
                <a:schemeClr val="accent5"/>
              </a:solidFill>
              <a:round/>
              <a:headEnd/>
              <a:tailEnd/>
            </a:ln>
          </p:spPr>
          <p:txBody>
            <a:bodyPr vert="vert270" lIns="13500"/>
            <a:lstStyle>
              <a:lvl1pPr algn="just">
                <a:spcBef>
                  <a:spcPct val="20000"/>
                </a:spcBef>
                <a:buClr>
                  <a:srgbClr val="FF9900"/>
                </a:buClr>
                <a:buFont typeface="Wingdings" panose="05000000000000000000" pitchFamily="2" charset="2"/>
                <a:buChar char="Ü"/>
                <a:defRPr sz="2000">
                  <a:solidFill>
                    <a:schemeClr val="tx1"/>
                  </a:solidFill>
                  <a:latin typeface="Tahoma" panose="020B0604030504040204" pitchFamily="34" charset="0"/>
                </a:defRPr>
              </a:lvl1pPr>
              <a:lvl2pPr marL="742950" indent="-285750" algn="just">
                <a:spcBef>
                  <a:spcPct val="20000"/>
                </a:spcBef>
                <a:buClr>
                  <a:srgbClr val="FF9900"/>
                </a:buClr>
                <a:buFont typeface="Wingdings" panose="05000000000000000000" pitchFamily="2" charset="2"/>
                <a:buChar char="ü"/>
                <a:defRPr>
                  <a:solidFill>
                    <a:schemeClr val="tx1"/>
                  </a:solidFill>
                  <a:latin typeface="Tahoma" panose="020B0604030504040204" pitchFamily="34" charset="0"/>
                </a:defRPr>
              </a:lvl2pPr>
              <a:lvl3pPr marL="1143000" indent="-228600" algn="just">
                <a:spcBef>
                  <a:spcPct val="20000"/>
                </a:spcBef>
                <a:buClr>
                  <a:srgbClr val="FF9900"/>
                </a:buClr>
                <a:buChar char="•"/>
                <a:defRPr sz="1600">
                  <a:solidFill>
                    <a:schemeClr val="tx1"/>
                  </a:solidFill>
                  <a:latin typeface="Tahoma" panose="020B0604030504040204" pitchFamily="34" charset="0"/>
                </a:defRPr>
              </a:lvl3pPr>
              <a:lvl4pPr marL="1600200" indent="-228600" algn="just">
                <a:spcBef>
                  <a:spcPct val="20000"/>
                </a:spcBef>
                <a:buClr>
                  <a:srgbClr val="FF9900"/>
                </a:buClr>
                <a:buSzPct val="70000"/>
                <a:buChar char="o"/>
                <a:defRPr sz="1400">
                  <a:solidFill>
                    <a:schemeClr val="tx1"/>
                  </a:solidFill>
                  <a:latin typeface="Tahoma" panose="020B0604030504040204" pitchFamily="34" charset="0"/>
                </a:defRPr>
              </a:lvl4pPr>
              <a:lvl5pPr marL="2057400" indent="-228600" algn="just">
                <a:spcBef>
                  <a:spcPct val="20000"/>
                </a:spcBef>
                <a:buClr>
                  <a:srgbClr val="FF9900"/>
                </a:buClr>
                <a:buFont typeface="Wingdings" panose="05000000000000000000" pitchFamily="2" charset="2"/>
                <a:buChar char="Ü"/>
                <a:defRPr sz="1400">
                  <a:solidFill>
                    <a:schemeClr val="tx1"/>
                  </a:solidFill>
                  <a:latin typeface="Tahoma" panose="020B0604030504040204" pitchFamily="34" charset="0"/>
                </a:defRPr>
              </a:lvl5pPr>
              <a:lvl6pPr marL="2514600" indent="-228600" algn="just" eaLnBrk="0" fontAlgn="base" hangingPunct="0">
                <a:spcBef>
                  <a:spcPct val="20000"/>
                </a:spcBef>
                <a:spcAft>
                  <a:spcPct val="0"/>
                </a:spcAft>
                <a:buClr>
                  <a:srgbClr val="FF9900"/>
                </a:buClr>
                <a:buFont typeface="Wingdings" panose="05000000000000000000" pitchFamily="2" charset="2"/>
                <a:buChar char="Ü"/>
                <a:defRPr sz="1400">
                  <a:solidFill>
                    <a:schemeClr val="tx1"/>
                  </a:solidFill>
                  <a:latin typeface="Tahoma" panose="020B0604030504040204" pitchFamily="34" charset="0"/>
                </a:defRPr>
              </a:lvl6pPr>
              <a:lvl7pPr marL="2971800" indent="-228600" algn="just" eaLnBrk="0" fontAlgn="base" hangingPunct="0">
                <a:spcBef>
                  <a:spcPct val="20000"/>
                </a:spcBef>
                <a:spcAft>
                  <a:spcPct val="0"/>
                </a:spcAft>
                <a:buClr>
                  <a:srgbClr val="FF9900"/>
                </a:buClr>
                <a:buFont typeface="Wingdings" panose="05000000000000000000" pitchFamily="2" charset="2"/>
                <a:buChar char="Ü"/>
                <a:defRPr sz="1400">
                  <a:solidFill>
                    <a:schemeClr val="tx1"/>
                  </a:solidFill>
                  <a:latin typeface="Tahoma" panose="020B0604030504040204" pitchFamily="34" charset="0"/>
                </a:defRPr>
              </a:lvl7pPr>
              <a:lvl8pPr marL="3429000" indent="-228600" algn="just" eaLnBrk="0" fontAlgn="base" hangingPunct="0">
                <a:spcBef>
                  <a:spcPct val="20000"/>
                </a:spcBef>
                <a:spcAft>
                  <a:spcPct val="0"/>
                </a:spcAft>
                <a:buClr>
                  <a:srgbClr val="FF9900"/>
                </a:buClr>
                <a:buFont typeface="Wingdings" panose="05000000000000000000" pitchFamily="2" charset="2"/>
                <a:buChar char="Ü"/>
                <a:defRPr sz="1400">
                  <a:solidFill>
                    <a:schemeClr val="tx1"/>
                  </a:solidFill>
                  <a:latin typeface="Tahoma" panose="020B0604030504040204" pitchFamily="34" charset="0"/>
                </a:defRPr>
              </a:lvl8pPr>
              <a:lvl9pPr marL="3886200" indent="-228600" algn="just" eaLnBrk="0" fontAlgn="base" hangingPunct="0">
                <a:spcBef>
                  <a:spcPct val="20000"/>
                </a:spcBef>
                <a:spcAft>
                  <a:spcPct val="0"/>
                </a:spcAft>
                <a:buClr>
                  <a:srgbClr val="FF9900"/>
                </a:buClr>
                <a:buFont typeface="Wingdings" panose="05000000000000000000" pitchFamily="2" charset="2"/>
                <a:buChar char="Ü"/>
                <a:defRPr sz="1400">
                  <a:solidFill>
                    <a:schemeClr val="tx1"/>
                  </a:solidFill>
                  <a:latin typeface="Tahoma" panose="020B0604030504040204" pitchFamily="34" charset="0"/>
                </a:defRPr>
              </a:lvl9pPr>
            </a:lstStyle>
            <a:p>
              <a:pPr algn="ctr" eaLnBrk="1" hangingPunct="1">
                <a:spcBef>
                  <a:spcPct val="0"/>
                </a:spcBef>
                <a:buClrTx/>
                <a:buFontTx/>
                <a:buNone/>
                <a:defRPr/>
              </a:pPr>
              <a:r>
                <a:rPr lang="es-MX" altLang="es-ES_tradnl" sz="1050" b="1" dirty="0">
                  <a:solidFill>
                    <a:srgbClr val="000000">
                      <a:lumMod val="75000"/>
                      <a:lumOff val="25000"/>
                    </a:srgbClr>
                  </a:solidFill>
                  <a:latin typeface="Arial Narrow" panose="020B0606020202030204" pitchFamily="34" charset="0"/>
                </a:rPr>
                <a:t>Misión</a:t>
              </a:r>
              <a:endParaRPr lang="es-ES_tradnl" altLang="es-ES_tradnl" sz="1050" b="1" dirty="0">
                <a:solidFill>
                  <a:srgbClr val="000000">
                    <a:lumMod val="75000"/>
                    <a:lumOff val="25000"/>
                  </a:srgbClr>
                </a:solidFill>
                <a:latin typeface="Arial Narrow" panose="020B0606020202030204" pitchFamily="34" charset="0"/>
              </a:endParaRPr>
            </a:p>
          </p:txBody>
        </p:sp>
        <p:sp>
          <p:nvSpPr>
            <p:cNvPr id="7" name="AutoShape 5">
              <a:extLst>
                <a:ext uri="{FF2B5EF4-FFF2-40B4-BE49-F238E27FC236}">
                  <a16:creationId xmlns:a16="http://schemas.microsoft.com/office/drawing/2014/main" id="{215FE794-E274-4166-0937-C8D96F30ABCC}"/>
                </a:ext>
              </a:extLst>
            </p:cNvPr>
            <p:cNvSpPr>
              <a:spLocks noChangeArrowheads="1"/>
            </p:cNvSpPr>
            <p:nvPr/>
          </p:nvSpPr>
          <p:spPr bwMode="auto">
            <a:xfrm>
              <a:off x="16177" y="1404692"/>
              <a:ext cx="9099000" cy="878948"/>
            </a:xfrm>
            <a:prstGeom prst="roundRect">
              <a:avLst>
                <a:gd name="adj" fmla="val 5119"/>
              </a:avLst>
            </a:prstGeom>
            <a:noFill/>
            <a:ln w="25400">
              <a:solidFill>
                <a:schemeClr val="accent5"/>
              </a:solidFill>
              <a:round/>
              <a:headEnd/>
              <a:tailEnd/>
            </a:ln>
          </p:spPr>
          <p:txBody>
            <a:bodyPr vert="vert270" lIns="13500"/>
            <a:lstStyle/>
            <a:p>
              <a:pPr algn="ctr">
                <a:defRPr/>
              </a:pPr>
              <a:r>
                <a:rPr lang="es-ES" altLang="es-ES_tradnl" sz="1050" b="1" dirty="0">
                  <a:solidFill>
                    <a:srgbClr val="000000">
                      <a:lumMod val="75000"/>
                      <a:lumOff val="25000"/>
                    </a:srgbClr>
                  </a:solidFill>
                  <a:latin typeface="Arial Narrow" panose="020B0606020202030204" pitchFamily="34" charset="0"/>
                </a:rPr>
                <a:t>Actores</a:t>
              </a:r>
            </a:p>
          </p:txBody>
        </p:sp>
        <p:sp>
          <p:nvSpPr>
            <p:cNvPr id="8" name="AutoShape 5">
              <a:extLst>
                <a:ext uri="{FF2B5EF4-FFF2-40B4-BE49-F238E27FC236}">
                  <a16:creationId xmlns:a16="http://schemas.microsoft.com/office/drawing/2014/main" id="{16754180-7508-C689-0989-8FA96B7FAD76}"/>
                </a:ext>
              </a:extLst>
            </p:cNvPr>
            <p:cNvSpPr>
              <a:spLocks noChangeArrowheads="1"/>
            </p:cNvSpPr>
            <p:nvPr/>
          </p:nvSpPr>
          <p:spPr bwMode="auto">
            <a:xfrm>
              <a:off x="16177" y="4431917"/>
              <a:ext cx="9099000" cy="1537992"/>
            </a:xfrm>
            <a:prstGeom prst="roundRect">
              <a:avLst>
                <a:gd name="adj" fmla="val 3490"/>
              </a:avLst>
            </a:prstGeom>
            <a:noFill/>
            <a:ln w="25400">
              <a:solidFill>
                <a:schemeClr val="accent5"/>
              </a:solidFill>
              <a:round/>
              <a:headEnd/>
              <a:tailEnd/>
            </a:ln>
          </p:spPr>
          <p:txBody>
            <a:bodyPr vert="vert270" lIns="13500"/>
            <a:lstStyle/>
            <a:p>
              <a:pPr algn="ctr">
                <a:defRPr/>
              </a:pPr>
              <a:r>
                <a:rPr lang="es-ES" altLang="es-ES_tradnl" sz="1050" b="1" dirty="0">
                  <a:solidFill>
                    <a:srgbClr val="000000">
                      <a:lumMod val="75000"/>
                      <a:lumOff val="25000"/>
                    </a:srgbClr>
                  </a:solidFill>
                  <a:latin typeface="Arial Narrow" panose="020B0606020202030204" pitchFamily="34" charset="0"/>
                </a:rPr>
                <a:t>Personas y Organización</a:t>
              </a:r>
            </a:p>
          </p:txBody>
        </p:sp>
        <p:sp>
          <p:nvSpPr>
            <p:cNvPr id="9" name="Line 30">
              <a:extLst>
                <a:ext uri="{FF2B5EF4-FFF2-40B4-BE49-F238E27FC236}">
                  <a16:creationId xmlns:a16="http://schemas.microsoft.com/office/drawing/2014/main" id="{AA282AFD-A733-C89C-E82B-4EE55A6C9999}"/>
                </a:ext>
              </a:extLst>
            </p:cNvPr>
            <p:cNvSpPr>
              <a:spLocks noChangeShapeType="1"/>
            </p:cNvSpPr>
            <p:nvPr/>
          </p:nvSpPr>
          <p:spPr bwMode="auto">
            <a:xfrm>
              <a:off x="16177" y="2288535"/>
              <a:ext cx="9072000" cy="7017"/>
            </a:xfrm>
            <a:prstGeom prst="line">
              <a:avLst/>
            </a:prstGeom>
            <a:noFill/>
            <a:ln w="5080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s-ES_tradnl"/>
            </a:p>
          </p:txBody>
        </p:sp>
        <p:sp>
          <p:nvSpPr>
            <p:cNvPr id="10" name="Rectángulo redondeado 9">
              <a:extLst>
                <a:ext uri="{FF2B5EF4-FFF2-40B4-BE49-F238E27FC236}">
                  <a16:creationId xmlns:a16="http://schemas.microsoft.com/office/drawing/2014/main" id="{F7AD91BF-29FA-ECDB-EC91-3BF189305ECD}"/>
                </a:ext>
              </a:extLst>
            </p:cNvPr>
            <p:cNvSpPr/>
            <p:nvPr/>
          </p:nvSpPr>
          <p:spPr>
            <a:xfrm>
              <a:off x="5349855" y="3160630"/>
              <a:ext cx="1790592" cy="401517"/>
            </a:xfrm>
            <a:prstGeom prst="roundRect">
              <a:avLst/>
            </a:prstGeom>
            <a:solidFill>
              <a:schemeClr val="bg1">
                <a:lumMod val="75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lumMod val="50000"/>
                      <a:lumOff val="50000"/>
                    </a:srgbClr>
                  </a:solidFill>
                </a:rPr>
                <a:t>Gestión de fidelización de aliados</a:t>
              </a:r>
            </a:p>
          </p:txBody>
        </p:sp>
        <p:sp>
          <p:nvSpPr>
            <p:cNvPr id="11" name="Rectángulo redondeado 10">
              <a:extLst>
                <a:ext uri="{FF2B5EF4-FFF2-40B4-BE49-F238E27FC236}">
                  <a16:creationId xmlns:a16="http://schemas.microsoft.com/office/drawing/2014/main" id="{C6D9307F-B21D-C296-5E00-8ABC5153A8CC}"/>
                </a:ext>
              </a:extLst>
            </p:cNvPr>
            <p:cNvSpPr/>
            <p:nvPr/>
          </p:nvSpPr>
          <p:spPr>
            <a:xfrm>
              <a:off x="7311886" y="3726221"/>
              <a:ext cx="1701697" cy="413522"/>
            </a:xfrm>
            <a:prstGeom prst="roundRect">
              <a:avLst/>
            </a:prstGeom>
            <a:solidFill>
              <a:schemeClr val="bg1"/>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solidFill>
                </a:rPr>
                <a:t>Comunicaciones Externas e Internas</a:t>
              </a:r>
            </a:p>
          </p:txBody>
        </p:sp>
        <p:sp>
          <p:nvSpPr>
            <p:cNvPr id="12" name="Rectángulo redondeado 11">
              <a:extLst>
                <a:ext uri="{FF2B5EF4-FFF2-40B4-BE49-F238E27FC236}">
                  <a16:creationId xmlns:a16="http://schemas.microsoft.com/office/drawing/2014/main" id="{7767105C-416A-412D-ACE5-D52EB5B6CECC}"/>
                </a:ext>
              </a:extLst>
            </p:cNvPr>
            <p:cNvSpPr/>
            <p:nvPr/>
          </p:nvSpPr>
          <p:spPr>
            <a:xfrm>
              <a:off x="319372" y="2988552"/>
              <a:ext cx="1755669" cy="566924"/>
            </a:xfrm>
            <a:prstGeom prst="roundRect">
              <a:avLst/>
            </a:prstGeom>
            <a:solidFill>
              <a:schemeClr val="bg1"/>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100" b="1" dirty="0">
                  <a:solidFill>
                    <a:srgbClr val="000000"/>
                  </a:solidFill>
                </a:rPr>
                <a:t>Gestión del conocimiento para modelos de intervención</a:t>
              </a:r>
            </a:p>
          </p:txBody>
        </p:sp>
        <p:sp>
          <p:nvSpPr>
            <p:cNvPr id="13" name="Rectángulo redondeado 12">
              <a:extLst>
                <a:ext uri="{FF2B5EF4-FFF2-40B4-BE49-F238E27FC236}">
                  <a16:creationId xmlns:a16="http://schemas.microsoft.com/office/drawing/2014/main" id="{73264CD0-9474-2A43-2DB1-4B6F1390CCC7}"/>
                </a:ext>
              </a:extLst>
            </p:cNvPr>
            <p:cNvSpPr/>
            <p:nvPr/>
          </p:nvSpPr>
          <p:spPr>
            <a:xfrm>
              <a:off x="5349855" y="3738227"/>
              <a:ext cx="1790592" cy="401516"/>
            </a:xfrm>
            <a:prstGeom prst="roundRect">
              <a:avLst/>
            </a:prstGeom>
            <a:solidFill>
              <a:schemeClr val="bg1">
                <a:lumMod val="75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lumMod val="50000"/>
                      <a:lumOff val="50000"/>
                    </a:srgbClr>
                  </a:solidFill>
                </a:rPr>
                <a:t>Gestión de actividades de extensión</a:t>
              </a:r>
            </a:p>
          </p:txBody>
        </p:sp>
        <p:sp>
          <p:nvSpPr>
            <p:cNvPr id="14" name="Rectángulo redondeado 13">
              <a:extLst>
                <a:ext uri="{FF2B5EF4-FFF2-40B4-BE49-F238E27FC236}">
                  <a16:creationId xmlns:a16="http://schemas.microsoft.com/office/drawing/2014/main" id="{5F39CCC8-B11E-BFDC-5358-54A533DEC3D1}"/>
                </a:ext>
              </a:extLst>
            </p:cNvPr>
            <p:cNvSpPr/>
            <p:nvPr/>
          </p:nvSpPr>
          <p:spPr>
            <a:xfrm>
              <a:off x="3740227" y="2988552"/>
              <a:ext cx="1457237" cy="458876"/>
            </a:xfrm>
            <a:prstGeom prst="roundRect">
              <a:avLst/>
            </a:prstGeom>
            <a:solidFill>
              <a:schemeClr val="bg1">
                <a:lumMod val="75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lumMod val="50000"/>
                      <a:lumOff val="50000"/>
                    </a:srgbClr>
                  </a:solidFill>
                </a:rPr>
                <a:t>Cierre </a:t>
              </a:r>
              <a:r>
                <a:rPr lang="es-ES" sz="1200" b="1">
                  <a:solidFill>
                    <a:srgbClr val="000000">
                      <a:lumMod val="50000"/>
                      <a:lumOff val="50000"/>
                    </a:srgbClr>
                  </a:solidFill>
                </a:rPr>
                <a:t>de programas</a:t>
              </a:r>
              <a:endParaRPr lang="es-ES" sz="1200" b="1" dirty="0">
                <a:solidFill>
                  <a:srgbClr val="000000">
                    <a:lumMod val="50000"/>
                    <a:lumOff val="50000"/>
                  </a:srgbClr>
                </a:solidFill>
              </a:endParaRPr>
            </a:p>
          </p:txBody>
        </p:sp>
        <p:sp>
          <p:nvSpPr>
            <p:cNvPr id="15" name="Rectángulo redondeado 14">
              <a:extLst>
                <a:ext uri="{FF2B5EF4-FFF2-40B4-BE49-F238E27FC236}">
                  <a16:creationId xmlns:a16="http://schemas.microsoft.com/office/drawing/2014/main" id="{3FAC3A74-58BD-D2E6-4561-E92B5D060CEE}"/>
                </a:ext>
              </a:extLst>
            </p:cNvPr>
            <p:cNvSpPr/>
            <p:nvPr/>
          </p:nvSpPr>
          <p:spPr>
            <a:xfrm>
              <a:off x="2205208" y="2417625"/>
              <a:ext cx="1457237" cy="458876"/>
            </a:xfrm>
            <a:prstGeom prst="roundRect">
              <a:avLst/>
            </a:prstGeom>
            <a:solidFill>
              <a:schemeClr val="bg1"/>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solidFill>
                </a:rPr>
                <a:t>Implementación de programas</a:t>
              </a:r>
            </a:p>
          </p:txBody>
        </p:sp>
        <p:sp>
          <p:nvSpPr>
            <p:cNvPr id="16" name="Rectángulo redondeado 15">
              <a:extLst>
                <a:ext uri="{FF2B5EF4-FFF2-40B4-BE49-F238E27FC236}">
                  <a16:creationId xmlns:a16="http://schemas.microsoft.com/office/drawing/2014/main" id="{7B4E68D4-1380-0247-93F3-EE4ECACAE8AC}"/>
                </a:ext>
              </a:extLst>
            </p:cNvPr>
            <p:cNvSpPr/>
            <p:nvPr/>
          </p:nvSpPr>
          <p:spPr>
            <a:xfrm>
              <a:off x="219365" y="1471861"/>
              <a:ext cx="952442" cy="728332"/>
            </a:xfrm>
            <a:prstGeom prst="roundRect">
              <a:avLst>
                <a:gd name="adj" fmla="val 8637"/>
              </a:avLst>
            </a:prstGeom>
            <a:solidFill>
              <a:schemeClr val="accent1">
                <a:lumMod val="40000"/>
                <a:lumOff val="60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err="1">
                  <a:solidFill>
                    <a:srgbClr val="000000"/>
                  </a:solidFill>
                </a:rPr>
                <a:t>Org</a:t>
              </a:r>
              <a:r>
                <a:rPr lang="es-ES" sz="1200" b="1" dirty="0">
                  <a:solidFill>
                    <a:srgbClr val="000000"/>
                  </a:solidFill>
                </a:rPr>
                <a:t>. de </a:t>
              </a:r>
              <a:r>
                <a:rPr lang="es-ES" sz="1200" b="1" dirty="0" err="1">
                  <a:solidFill>
                    <a:srgbClr val="000000"/>
                  </a:solidFill>
                </a:rPr>
                <a:t>Adm</a:t>
              </a:r>
              <a:r>
                <a:rPr lang="es-ES" sz="1200" b="1" dirty="0">
                  <a:solidFill>
                    <a:srgbClr val="000000"/>
                  </a:solidFill>
                </a:rPr>
                <a:t>. del Estado</a:t>
              </a:r>
            </a:p>
          </p:txBody>
        </p:sp>
        <p:sp>
          <p:nvSpPr>
            <p:cNvPr id="17" name="Rectángulo redondeado 16">
              <a:extLst>
                <a:ext uri="{FF2B5EF4-FFF2-40B4-BE49-F238E27FC236}">
                  <a16:creationId xmlns:a16="http://schemas.microsoft.com/office/drawing/2014/main" id="{C386FEB9-3F9E-4396-2780-05992A627377}"/>
                </a:ext>
              </a:extLst>
            </p:cNvPr>
            <p:cNvSpPr/>
            <p:nvPr/>
          </p:nvSpPr>
          <p:spPr>
            <a:xfrm>
              <a:off x="6026089" y="1471861"/>
              <a:ext cx="973079" cy="728332"/>
            </a:xfrm>
            <a:prstGeom prst="roundRect">
              <a:avLst>
                <a:gd name="adj" fmla="val 7156"/>
              </a:avLst>
            </a:prstGeom>
            <a:solidFill>
              <a:schemeClr val="accent1">
                <a:lumMod val="40000"/>
                <a:lumOff val="60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solidFill>
                </a:rPr>
                <a:t>Medios de comunicación</a:t>
              </a:r>
            </a:p>
          </p:txBody>
        </p:sp>
        <p:sp>
          <p:nvSpPr>
            <p:cNvPr id="18" name="Rectángulo redondeado 17">
              <a:extLst>
                <a:ext uri="{FF2B5EF4-FFF2-40B4-BE49-F238E27FC236}">
                  <a16:creationId xmlns:a16="http://schemas.microsoft.com/office/drawing/2014/main" id="{88E463FF-D611-BEF2-A930-981D3FE34AA8}"/>
                </a:ext>
              </a:extLst>
            </p:cNvPr>
            <p:cNvSpPr/>
            <p:nvPr/>
          </p:nvSpPr>
          <p:spPr>
            <a:xfrm>
              <a:off x="3130664" y="1471861"/>
              <a:ext cx="884185" cy="728332"/>
            </a:xfrm>
            <a:prstGeom prst="roundRect">
              <a:avLst>
                <a:gd name="adj" fmla="val 8636"/>
              </a:avLst>
            </a:prstGeom>
            <a:solidFill>
              <a:schemeClr val="accent1">
                <a:lumMod val="40000"/>
                <a:lumOff val="60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solidFill>
                </a:rPr>
                <a:t>Legisladores</a:t>
              </a:r>
            </a:p>
          </p:txBody>
        </p:sp>
        <p:sp>
          <p:nvSpPr>
            <p:cNvPr id="19" name="Rectángulo redondeado 18">
              <a:extLst>
                <a:ext uri="{FF2B5EF4-FFF2-40B4-BE49-F238E27FC236}">
                  <a16:creationId xmlns:a16="http://schemas.microsoft.com/office/drawing/2014/main" id="{80FFEE31-B727-326F-E856-036FDAB34C08}"/>
                </a:ext>
              </a:extLst>
            </p:cNvPr>
            <p:cNvSpPr/>
            <p:nvPr/>
          </p:nvSpPr>
          <p:spPr>
            <a:xfrm>
              <a:off x="1206730" y="1471861"/>
              <a:ext cx="917520" cy="728332"/>
            </a:xfrm>
            <a:prstGeom prst="roundRect">
              <a:avLst>
                <a:gd name="adj" fmla="val 10598"/>
              </a:avLst>
            </a:prstGeom>
            <a:solidFill>
              <a:schemeClr val="accent1">
                <a:lumMod val="40000"/>
                <a:lumOff val="60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solidFill>
                </a:rPr>
                <a:t>Niños y adolescentes</a:t>
              </a:r>
            </a:p>
          </p:txBody>
        </p:sp>
        <p:sp>
          <p:nvSpPr>
            <p:cNvPr id="20" name="Rectángulo redondeado 19">
              <a:extLst>
                <a:ext uri="{FF2B5EF4-FFF2-40B4-BE49-F238E27FC236}">
                  <a16:creationId xmlns:a16="http://schemas.microsoft.com/office/drawing/2014/main" id="{CE10ED42-83D7-901E-6280-FD590DCD74DF}"/>
                </a:ext>
              </a:extLst>
            </p:cNvPr>
            <p:cNvSpPr/>
            <p:nvPr/>
          </p:nvSpPr>
          <p:spPr>
            <a:xfrm>
              <a:off x="2168697" y="1471861"/>
              <a:ext cx="917520" cy="728332"/>
            </a:xfrm>
            <a:prstGeom prst="roundRect">
              <a:avLst>
                <a:gd name="adj" fmla="val 9451"/>
              </a:avLst>
            </a:prstGeom>
            <a:solidFill>
              <a:schemeClr val="accent1">
                <a:lumMod val="40000"/>
                <a:lumOff val="60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solidFill>
                </a:rPr>
                <a:t>Adultos responsables y familias</a:t>
              </a:r>
            </a:p>
          </p:txBody>
        </p:sp>
        <p:sp>
          <p:nvSpPr>
            <p:cNvPr id="21" name="Rectángulo redondeado 20">
              <a:extLst>
                <a:ext uri="{FF2B5EF4-FFF2-40B4-BE49-F238E27FC236}">
                  <a16:creationId xmlns:a16="http://schemas.microsoft.com/office/drawing/2014/main" id="{3820E2CF-8AAE-2742-0234-7685E9372409}"/>
                </a:ext>
              </a:extLst>
            </p:cNvPr>
            <p:cNvSpPr/>
            <p:nvPr/>
          </p:nvSpPr>
          <p:spPr>
            <a:xfrm>
              <a:off x="4824424" y="1471861"/>
              <a:ext cx="1155630" cy="728332"/>
            </a:xfrm>
            <a:prstGeom prst="roundRect">
              <a:avLst>
                <a:gd name="adj" fmla="val 10598"/>
              </a:avLst>
            </a:prstGeom>
            <a:solidFill>
              <a:schemeClr val="accent1">
                <a:lumMod val="40000"/>
                <a:lumOff val="60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solidFill>
                </a:rPr>
                <a:t>Empresas e instituciones culturales-deportivas</a:t>
              </a:r>
            </a:p>
          </p:txBody>
        </p:sp>
        <p:sp>
          <p:nvSpPr>
            <p:cNvPr id="22" name="Rectángulo redondeado 21">
              <a:extLst>
                <a:ext uri="{FF2B5EF4-FFF2-40B4-BE49-F238E27FC236}">
                  <a16:creationId xmlns:a16="http://schemas.microsoft.com/office/drawing/2014/main" id="{435279AE-FE06-A7E8-4049-DABCE045C4AA}"/>
                </a:ext>
              </a:extLst>
            </p:cNvPr>
            <p:cNvSpPr/>
            <p:nvPr/>
          </p:nvSpPr>
          <p:spPr>
            <a:xfrm>
              <a:off x="319372" y="2417625"/>
              <a:ext cx="1755669" cy="458876"/>
            </a:xfrm>
            <a:prstGeom prst="roundRect">
              <a:avLst/>
            </a:prstGeom>
            <a:solidFill>
              <a:schemeClr val="bg1"/>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100" b="1" dirty="0">
                  <a:solidFill>
                    <a:srgbClr val="000000"/>
                  </a:solidFill>
                </a:rPr>
                <a:t>Diseño y Mejoramiento de modelos de intervención</a:t>
              </a:r>
            </a:p>
          </p:txBody>
        </p:sp>
        <p:sp>
          <p:nvSpPr>
            <p:cNvPr id="23" name="Rectángulo redondeado 22">
              <a:extLst>
                <a:ext uri="{FF2B5EF4-FFF2-40B4-BE49-F238E27FC236}">
                  <a16:creationId xmlns:a16="http://schemas.microsoft.com/office/drawing/2014/main" id="{1234E54B-59D5-2578-AB5B-4E5D206009F9}"/>
                </a:ext>
              </a:extLst>
            </p:cNvPr>
            <p:cNvSpPr/>
            <p:nvPr/>
          </p:nvSpPr>
          <p:spPr>
            <a:xfrm>
              <a:off x="7307124" y="3059250"/>
              <a:ext cx="1698522" cy="412188"/>
            </a:xfrm>
            <a:prstGeom prst="roundRect">
              <a:avLst/>
            </a:prstGeom>
            <a:solidFill>
              <a:schemeClr val="bg1"/>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solidFill>
                </a:rPr>
                <a:t>Incidencias en políticas públicas</a:t>
              </a:r>
            </a:p>
          </p:txBody>
        </p:sp>
        <p:sp>
          <p:nvSpPr>
            <p:cNvPr id="24" name="Rectángulo redondeado 23">
              <a:extLst>
                <a:ext uri="{FF2B5EF4-FFF2-40B4-BE49-F238E27FC236}">
                  <a16:creationId xmlns:a16="http://schemas.microsoft.com/office/drawing/2014/main" id="{48D246D0-F036-6645-6504-735DBFD69BFE}"/>
                </a:ext>
              </a:extLst>
            </p:cNvPr>
            <p:cNvSpPr/>
            <p:nvPr/>
          </p:nvSpPr>
          <p:spPr>
            <a:xfrm>
              <a:off x="744796" y="926279"/>
              <a:ext cx="7654462" cy="405518"/>
            </a:xfrm>
            <a:prstGeom prst="roundRect">
              <a:avLst/>
            </a:prstGeom>
            <a:solidFill>
              <a:schemeClr val="accent1">
                <a:lumMod val="40000"/>
                <a:lumOff val="60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CL" sz="1600" b="1" dirty="0">
                  <a:solidFill>
                    <a:srgbClr val="000000"/>
                  </a:solidFill>
                </a:rPr>
                <a:t>Contribuir significativamente para cambiar la realidad de la niñez y adolescencia en situación </a:t>
              </a:r>
              <a:r>
                <a:rPr lang="es-CL" b="1" dirty="0">
                  <a:solidFill>
                    <a:srgbClr val="000000"/>
                  </a:solidFill>
                </a:rPr>
                <a:t>de vulnerabilidad</a:t>
              </a:r>
              <a:endParaRPr lang="es-ES" b="1" dirty="0">
                <a:solidFill>
                  <a:srgbClr val="FF0000"/>
                </a:solidFill>
              </a:endParaRPr>
            </a:p>
          </p:txBody>
        </p:sp>
        <p:sp>
          <p:nvSpPr>
            <p:cNvPr id="25" name="Rectángulo redondeado 24">
              <a:extLst>
                <a:ext uri="{FF2B5EF4-FFF2-40B4-BE49-F238E27FC236}">
                  <a16:creationId xmlns:a16="http://schemas.microsoft.com/office/drawing/2014/main" id="{1AB0BD3A-391E-0106-6D56-2F8B8A0E27FC}"/>
                </a:ext>
              </a:extLst>
            </p:cNvPr>
            <p:cNvSpPr/>
            <p:nvPr/>
          </p:nvSpPr>
          <p:spPr>
            <a:xfrm>
              <a:off x="7043615" y="1471861"/>
              <a:ext cx="917520" cy="728332"/>
            </a:xfrm>
            <a:prstGeom prst="roundRect">
              <a:avLst>
                <a:gd name="adj" fmla="val 8636"/>
              </a:avLst>
            </a:prstGeom>
            <a:solidFill>
              <a:schemeClr val="accent1">
                <a:lumMod val="40000"/>
                <a:lumOff val="60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solidFill>
                </a:rPr>
                <a:t>Líderes de opinión</a:t>
              </a:r>
            </a:p>
          </p:txBody>
        </p:sp>
        <p:sp>
          <p:nvSpPr>
            <p:cNvPr id="26" name="Rectángulo redondeado 25">
              <a:extLst>
                <a:ext uri="{FF2B5EF4-FFF2-40B4-BE49-F238E27FC236}">
                  <a16:creationId xmlns:a16="http://schemas.microsoft.com/office/drawing/2014/main" id="{CC9B50E8-3D01-3301-5318-03E09CC146E0}"/>
                </a:ext>
              </a:extLst>
            </p:cNvPr>
            <p:cNvSpPr/>
            <p:nvPr/>
          </p:nvSpPr>
          <p:spPr>
            <a:xfrm>
              <a:off x="3740227" y="3559479"/>
              <a:ext cx="1457237" cy="458876"/>
            </a:xfrm>
            <a:prstGeom prst="roundRect">
              <a:avLst/>
            </a:prstGeom>
            <a:solidFill>
              <a:schemeClr val="bg1">
                <a:lumMod val="75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lumMod val="50000"/>
                      <a:lumOff val="50000"/>
                    </a:srgbClr>
                  </a:solidFill>
                </a:rPr>
                <a:t>Gestión de acreditación</a:t>
              </a:r>
            </a:p>
          </p:txBody>
        </p:sp>
        <p:sp>
          <p:nvSpPr>
            <p:cNvPr id="27" name="Rectángulo redondeado 26">
              <a:extLst>
                <a:ext uri="{FF2B5EF4-FFF2-40B4-BE49-F238E27FC236}">
                  <a16:creationId xmlns:a16="http://schemas.microsoft.com/office/drawing/2014/main" id="{82E7DD3C-D3FE-2E34-8C1B-CFCDBB6D51BE}"/>
                </a:ext>
              </a:extLst>
            </p:cNvPr>
            <p:cNvSpPr/>
            <p:nvPr/>
          </p:nvSpPr>
          <p:spPr>
            <a:xfrm>
              <a:off x="2897316" y="5046822"/>
              <a:ext cx="2430315" cy="405518"/>
            </a:xfrm>
            <a:prstGeom prst="roundRect">
              <a:avLst/>
            </a:prstGeom>
            <a:solidFill>
              <a:schemeClr val="bg1">
                <a:lumMod val="75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lumMod val="50000"/>
                      <a:lumOff val="50000"/>
                    </a:srgbClr>
                  </a:solidFill>
                </a:rPr>
                <a:t>Gestión de Riesgos físicos y psicosociales</a:t>
              </a:r>
            </a:p>
          </p:txBody>
        </p:sp>
        <p:sp>
          <p:nvSpPr>
            <p:cNvPr id="28" name="Rectángulo redondeado 27">
              <a:extLst>
                <a:ext uri="{FF2B5EF4-FFF2-40B4-BE49-F238E27FC236}">
                  <a16:creationId xmlns:a16="http://schemas.microsoft.com/office/drawing/2014/main" id="{22DB5B23-E13F-BD1D-2D7A-8BEFA97D4959}"/>
                </a:ext>
              </a:extLst>
            </p:cNvPr>
            <p:cNvSpPr/>
            <p:nvPr/>
          </p:nvSpPr>
          <p:spPr>
            <a:xfrm>
              <a:off x="7311886" y="4562602"/>
              <a:ext cx="1698522" cy="362832"/>
            </a:xfrm>
            <a:prstGeom prst="round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solidFill>
                </a:rPr>
                <a:t>Gestión de </a:t>
              </a:r>
              <a:r>
                <a:rPr lang="es-ES" sz="1200" b="1">
                  <a:solidFill>
                    <a:srgbClr val="000000"/>
                  </a:solidFill>
                </a:rPr>
                <a:t>la Infraestructura</a:t>
              </a:r>
              <a:endParaRPr lang="es-ES" sz="1200" b="1" dirty="0">
                <a:solidFill>
                  <a:srgbClr val="000000"/>
                </a:solidFill>
              </a:endParaRPr>
            </a:p>
          </p:txBody>
        </p:sp>
        <p:sp>
          <p:nvSpPr>
            <p:cNvPr id="29" name="Rectángulo redondeado 28">
              <a:extLst>
                <a:ext uri="{FF2B5EF4-FFF2-40B4-BE49-F238E27FC236}">
                  <a16:creationId xmlns:a16="http://schemas.microsoft.com/office/drawing/2014/main" id="{836662A4-31E5-F8D0-052B-DF9211F00DC5}"/>
                </a:ext>
              </a:extLst>
            </p:cNvPr>
            <p:cNvSpPr/>
            <p:nvPr/>
          </p:nvSpPr>
          <p:spPr>
            <a:xfrm>
              <a:off x="7303949" y="5046822"/>
              <a:ext cx="1698522" cy="405518"/>
            </a:xfrm>
            <a:prstGeom prst="roundRect">
              <a:avLst/>
            </a:prstGeom>
            <a:solidFill>
              <a:schemeClr val="bg1">
                <a:lumMod val="75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lumMod val="50000"/>
                      <a:lumOff val="50000"/>
                    </a:srgbClr>
                  </a:solidFill>
                </a:rPr>
                <a:t>Administración de Rec. Financieros</a:t>
              </a:r>
            </a:p>
          </p:txBody>
        </p:sp>
        <p:sp>
          <p:nvSpPr>
            <p:cNvPr id="30" name="Rectángulo redondeado 29">
              <a:extLst>
                <a:ext uri="{FF2B5EF4-FFF2-40B4-BE49-F238E27FC236}">
                  <a16:creationId xmlns:a16="http://schemas.microsoft.com/office/drawing/2014/main" id="{4A191D30-42C1-BC2E-3434-9E8B242D7C2E}"/>
                </a:ext>
              </a:extLst>
            </p:cNvPr>
            <p:cNvSpPr/>
            <p:nvPr/>
          </p:nvSpPr>
          <p:spPr>
            <a:xfrm>
              <a:off x="386043" y="4562602"/>
              <a:ext cx="2430315" cy="405518"/>
            </a:xfrm>
            <a:prstGeom prst="roundRect">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solidFill>
                </a:rPr>
                <a:t>Desarrollo cultura interna y buen clima </a:t>
              </a:r>
            </a:p>
          </p:txBody>
        </p:sp>
        <p:sp>
          <p:nvSpPr>
            <p:cNvPr id="31" name="Rectángulo redondeado 30">
              <a:extLst>
                <a:ext uri="{FF2B5EF4-FFF2-40B4-BE49-F238E27FC236}">
                  <a16:creationId xmlns:a16="http://schemas.microsoft.com/office/drawing/2014/main" id="{17E6E531-8B42-25AE-FFD2-7304165C9BAF}"/>
                </a:ext>
              </a:extLst>
            </p:cNvPr>
            <p:cNvSpPr/>
            <p:nvPr/>
          </p:nvSpPr>
          <p:spPr>
            <a:xfrm>
              <a:off x="2897316" y="4562602"/>
              <a:ext cx="2430315" cy="405518"/>
            </a:xfrm>
            <a:prstGeom prst="roundRect">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solidFill>
                </a:rPr>
                <a:t>Mejora del desempeño profesional</a:t>
              </a:r>
            </a:p>
          </p:txBody>
        </p:sp>
        <p:sp>
          <p:nvSpPr>
            <p:cNvPr id="32" name="Rectángulo redondeado 31">
              <a:extLst>
                <a:ext uri="{FF2B5EF4-FFF2-40B4-BE49-F238E27FC236}">
                  <a16:creationId xmlns:a16="http://schemas.microsoft.com/office/drawing/2014/main" id="{CF31B9A2-940E-F343-5B3C-5C75F422D049}"/>
                </a:ext>
              </a:extLst>
            </p:cNvPr>
            <p:cNvSpPr/>
            <p:nvPr/>
          </p:nvSpPr>
          <p:spPr>
            <a:xfrm>
              <a:off x="384455" y="5046822"/>
              <a:ext cx="2430316" cy="405518"/>
            </a:xfrm>
            <a:prstGeom prst="roundRect">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solidFill>
                </a:rPr>
                <a:t>Selección, Inducción y Retención de Colaboradores</a:t>
              </a:r>
            </a:p>
          </p:txBody>
        </p:sp>
        <p:sp>
          <p:nvSpPr>
            <p:cNvPr id="33" name="Rectángulo redondeado 32">
              <a:extLst>
                <a:ext uri="{FF2B5EF4-FFF2-40B4-BE49-F238E27FC236}">
                  <a16:creationId xmlns:a16="http://schemas.microsoft.com/office/drawing/2014/main" id="{BE14C022-3AAB-0A21-3E1D-7595A2C70DBC}"/>
                </a:ext>
              </a:extLst>
            </p:cNvPr>
            <p:cNvSpPr/>
            <p:nvPr/>
          </p:nvSpPr>
          <p:spPr>
            <a:xfrm>
              <a:off x="5410176" y="5046822"/>
              <a:ext cx="1811229" cy="405518"/>
            </a:xfrm>
            <a:prstGeom prst="roundRect">
              <a:avLst/>
            </a:prstGeom>
            <a:solidFill>
              <a:schemeClr val="bg1">
                <a:lumMod val="75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lumMod val="50000"/>
                      <a:lumOff val="50000"/>
                    </a:srgbClr>
                  </a:solidFill>
                </a:rPr>
                <a:t>Control </a:t>
              </a:r>
              <a:r>
                <a:rPr lang="es-ES" sz="1200" b="1">
                  <a:solidFill>
                    <a:srgbClr val="000000">
                      <a:lumMod val="50000"/>
                      <a:lumOff val="50000"/>
                    </a:srgbClr>
                  </a:solidFill>
                </a:rPr>
                <a:t>de Gestión</a:t>
              </a:r>
              <a:endParaRPr lang="es-ES" sz="1200" b="1" dirty="0">
                <a:solidFill>
                  <a:srgbClr val="000000">
                    <a:lumMod val="50000"/>
                    <a:lumOff val="50000"/>
                  </a:srgbClr>
                </a:solidFill>
              </a:endParaRPr>
            </a:p>
          </p:txBody>
        </p:sp>
        <p:sp>
          <p:nvSpPr>
            <p:cNvPr id="34" name="Rectángulo redondeado 33">
              <a:extLst>
                <a:ext uri="{FF2B5EF4-FFF2-40B4-BE49-F238E27FC236}">
                  <a16:creationId xmlns:a16="http://schemas.microsoft.com/office/drawing/2014/main" id="{3679C55E-DB76-394B-DA1F-A813BE901921}"/>
                </a:ext>
              </a:extLst>
            </p:cNvPr>
            <p:cNvSpPr/>
            <p:nvPr/>
          </p:nvSpPr>
          <p:spPr>
            <a:xfrm>
              <a:off x="5410176" y="4562602"/>
              <a:ext cx="1811229" cy="362832"/>
            </a:xfrm>
            <a:prstGeom prst="roundRect">
              <a:avLst/>
            </a:prstGeom>
            <a:solidFill>
              <a:schemeClr val="bg1"/>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solidFill>
                </a:rPr>
                <a:t>Gestión </a:t>
              </a:r>
              <a:r>
                <a:rPr lang="es-ES" sz="1200" b="1">
                  <a:solidFill>
                    <a:srgbClr val="000000"/>
                  </a:solidFill>
                </a:rPr>
                <a:t>de T.I.</a:t>
              </a:r>
              <a:endParaRPr lang="es-ES" sz="1200" b="1" dirty="0">
                <a:solidFill>
                  <a:srgbClr val="000000"/>
                </a:solidFill>
              </a:endParaRPr>
            </a:p>
          </p:txBody>
        </p:sp>
        <p:sp>
          <p:nvSpPr>
            <p:cNvPr id="35" name="Rectángulo redondeado 34">
              <a:extLst>
                <a:ext uri="{FF2B5EF4-FFF2-40B4-BE49-F238E27FC236}">
                  <a16:creationId xmlns:a16="http://schemas.microsoft.com/office/drawing/2014/main" id="{A86EB470-05FE-9007-5964-619A6886CE5F}"/>
                </a:ext>
              </a:extLst>
            </p:cNvPr>
            <p:cNvSpPr/>
            <p:nvPr/>
          </p:nvSpPr>
          <p:spPr>
            <a:xfrm>
              <a:off x="8005582" y="1471861"/>
              <a:ext cx="1068322" cy="728332"/>
            </a:xfrm>
            <a:prstGeom prst="roundRect">
              <a:avLst>
                <a:gd name="adj" fmla="val 5601"/>
              </a:avLst>
            </a:prstGeom>
            <a:solidFill>
              <a:schemeClr val="accent1">
                <a:lumMod val="40000"/>
                <a:lumOff val="60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solidFill>
                </a:rPr>
                <a:t>Organismos internacionales e instituciones académicas</a:t>
              </a:r>
            </a:p>
          </p:txBody>
        </p:sp>
        <p:sp>
          <p:nvSpPr>
            <p:cNvPr id="36" name="Rectángulo redondeado 35">
              <a:extLst>
                <a:ext uri="{FF2B5EF4-FFF2-40B4-BE49-F238E27FC236}">
                  <a16:creationId xmlns:a16="http://schemas.microsoft.com/office/drawing/2014/main" id="{F30E4C7C-21CB-59E7-C49F-90FD8BCFCA26}"/>
                </a:ext>
              </a:extLst>
            </p:cNvPr>
            <p:cNvSpPr/>
            <p:nvPr/>
          </p:nvSpPr>
          <p:spPr>
            <a:xfrm>
              <a:off x="4043422" y="1462524"/>
              <a:ext cx="747667" cy="729665"/>
            </a:xfrm>
            <a:prstGeom prst="roundRect">
              <a:avLst>
                <a:gd name="adj" fmla="val 8636"/>
              </a:avLst>
            </a:prstGeom>
            <a:solidFill>
              <a:schemeClr val="accent1">
                <a:lumMod val="40000"/>
                <a:lumOff val="60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a:solidFill>
                    <a:srgbClr val="000000"/>
                  </a:solidFill>
                </a:rPr>
                <a:t>Otras OCAS</a:t>
              </a:r>
              <a:endParaRPr lang="es-ES" sz="1200" b="1" dirty="0">
                <a:solidFill>
                  <a:srgbClr val="000000"/>
                </a:solidFill>
              </a:endParaRPr>
            </a:p>
          </p:txBody>
        </p:sp>
        <p:sp>
          <p:nvSpPr>
            <p:cNvPr id="37" name="Rectángulo redondeado 36">
              <a:extLst>
                <a:ext uri="{FF2B5EF4-FFF2-40B4-BE49-F238E27FC236}">
                  <a16:creationId xmlns:a16="http://schemas.microsoft.com/office/drawing/2014/main" id="{491D7D56-FFF8-341D-E8FD-AE457EF822B5}"/>
                </a:ext>
              </a:extLst>
            </p:cNvPr>
            <p:cNvSpPr/>
            <p:nvPr/>
          </p:nvSpPr>
          <p:spPr>
            <a:xfrm>
              <a:off x="2205208" y="3558144"/>
              <a:ext cx="1457237" cy="458876"/>
            </a:xfrm>
            <a:prstGeom prst="roundRect">
              <a:avLst/>
            </a:prstGeom>
            <a:solidFill>
              <a:schemeClr val="bg1"/>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solidFill>
                </a:rPr>
                <a:t>Evaluación de Resultados</a:t>
              </a:r>
            </a:p>
          </p:txBody>
        </p:sp>
        <p:sp>
          <p:nvSpPr>
            <p:cNvPr id="38" name="Rectángulo 37">
              <a:extLst>
                <a:ext uri="{FF2B5EF4-FFF2-40B4-BE49-F238E27FC236}">
                  <a16:creationId xmlns:a16="http://schemas.microsoft.com/office/drawing/2014/main" id="{4F12A349-8EDD-07EA-FAD0-8F804555E1FE}"/>
                </a:ext>
              </a:extLst>
            </p:cNvPr>
            <p:cNvSpPr/>
            <p:nvPr/>
          </p:nvSpPr>
          <p:spPr>
            <a:xfrm>
              <a:off x="236827" y="5684446"/>
              <a:ext cx="1082610" cy="244112"/>
            </a:xfrm>
            <a:prstGeom prst="rect">
              <a:avLst/>
            </a:prstGeom>
            <a:solidFill>
              <a:schemeClr val="bg1">
                <a:lumMod val="8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900" b="1" i="1" dirty="0">
                  <a:solidFill>
                    <a:srgbClr val="000000"/>
                  </a:solidFill>
                  <a:effectLst>
                    <a:outerShdw blurRad="38100" dist="38100" dir="2700000" algn="tl">
                      <a:srgbClr val="000000">
                        <a:alpha val="43137"/>
                      </a:srgbClr>
                    </a:outerShdw>
                  </a:effectLst>
                </a:rPr>
                <a:t>Priorización FCN</a:t>
              </a:r>
            </a:p>
          </p:txBody>
        </p:sp>
        <p:sp>
          <p:nvSpPr>
            <p:cNvPr id="39" name="Rectángulo 38">
              <a:extLst>
                <a:ext uri="{FF2B5EF4-FFF2-40B4-BE49-F238E27FC236}">
                  <a16:creationId xmlns:a16="http://schemas.microsoft.com/office/drawing/2014/main" id="{1C78191D-3556-7609-B6E2-F860366A0EB5}"/>
                </a:ext>
              </a:extLst>
            </p:cNvPr>
            <p:cNvSpPr/>
            <p:nvPr/>
          </p:nvSpPr>
          <p:spPr>
            <a:xfrm>
              <a:off x="4111679" y="770208"/>
              <a:ext cx="4573312" cy="1546038"/>
            </a:xfrm>
            <a:prstGeom prst="rect">
              <a:avLst/>
            </a:prstGeom>
            <a:solidFill>
              <a:schemeClr val="bg1"/>
            </a:solidFill>
            <a:ln>
              <a:solidFill>
                <a:schemeClr val="tx1"/>
              </a:solidFill>
            </a:ln>
          </p:spPr>
          <p:txBody>
            <a:bodyPr>
              <a:spAutoFit/>
            </a:bodyPr>
            <a:lstStyle/>
            <a:p>
              <a:pPr>
                <a:defRPr/>
              </a:pPr>
              <a:r>
                <a:rPr lang="es-ES" sz="1050" b="1" i="1" dirty="0">
                  <a:solidFill>
                    <a:srgbClr val="000000"/>
                  </a:solidFill>
                </a:rPr>
                <a:t>Objetivos Estratégicos:</a:t>
              </a:r>
            </a:p>
            <a:p>
              <a:pPr marL="257175" indent="-257175">
                <a:buFont typeface="+mj-lt"/>
                <a:buAutoNum type="arabicPeriod"/>
                <a:defRPr/>
              </a:pPr>
              <a:r>
                <a:rPr lang="es-ES" sz="1050" b="1" i="1" dirty="0">
                  <a:solidFill>
                    <a:srgbClr val="00B0F0"/>
                  </a:solidFill>
                </a:rPr>
                <a:t>Crecimiento orgánico, sostenible y con calidad.</a:t>
              </a:r>
            </a:p>
            <a:p>
              <a:pPr marL="257175" indent="-257175">
                <a:buFont typeface="+mj-lt"/>
                <a:buAutoNum type="arabicPeriod"/>
                <a:defRPr/>
              </a:pPr>
              <a:r>
                <a:rPr lang="es-ES" sz="1050" b="1" i="1" dirty="0">
                  <a:solidFill>
                    <a:srgbClr val="C00000"/>
                  </a:solidFill>
                </a:rPr>
                <a:t>Medición y mejora de los resultados de los programas a nivel de usuarios.</a:t>
              </a:r>
            </a:p>
            <a:p>
              <a:pPr marL="257175" indent="-257175">
                <a:buFont typeface="+mj-lt"/>
                <a:buAutoNum type="arabicPeriod"/>
                <a:defRPr/>
              </a:pPr>
              <a:r>
                <a:rPr lang="es-ES" sz="1050" b="1" i="1" dirty="0">
                  <a:solidFill>
                    <a:srgbClr val="7030A0"/>
                  </a:solidFill>
                </a:rPr>
                <a:t>Desarrollo de prácticas y ámbitos innovadores (prevención). </a:t>
              </a:r>
            </a:p>
            <a:p>
              <a:pPr marL="257175" indent="-257175">
                <a:buFont typeface="+mj-lt"/>
                <a:buAutoNum type="arabicPeriod"/>
                <a:defRPr/>
              </a:pPr>
              <a:r>
                <a:rPr lang="es-ES" sz="1050" b="1" i="1" dirty="0">
                  <a:solidFill>
                    <a:srgbClr val="00B050"/>
                  </a:solidFill>
                </a:rPr>
                <a:t>Desarrollo continuo de las personas y de su compromiso.</a:t>
              </a:r>
            </a:p>
            <a:p>
              <a:pPr marL="257175" indent="-257175">
                <a:buFont typeface="+mj-lt"/>
                <a:buAutoNum type="arabicPeriod"/>
                <a:defRPr/>
              </a:pPr>
              <a:r>
                <a:rPr lang="es-ES" sz="1050" b="1" i="1" dirty="0">
                  <a:solidFill>
                    <a:srgbClr val="002060"/>
                  </a:solidFill>
                </a:rPr>
                <a:t>Gestión del patrimonio institucional.</a:t>
              </a:r>
            </a:p>
            <a:p>
              <a:pPr marL="257175" indent="-257175">
                <a:buFont typeface="+mj-lt"/>
                <a:buAutoNum type="arabicPeriod"/>
                <a:defRPr/>
              </a:pPr>
              <a:r>
                <a:rPr lang="es-ES" sz="1050" b="1" i="1" dirty="0">
                  <a:solidFill>
                    <a:srgbClr val="333399"/>
                  </a:solidFill>
                </a:rPr>
                <a:t>Reputación corporativa y posicionamiento de la Fundación.</a:t>
              </a:r>
            </a:p>
            <a:p>
              <a:pPr marL="257175" indent="-257175">
                <a:buFont typeface="+mj-lt"/>
                <a:buAutoNum type="arabicPeriod"/>
                <a:defRPr/>
              </a:pPr>
              <a:r>
                <a:rPr lang="es-ES" sz="1050" b="1" i="1" dirty="0">
                  <a:solidFill>
                    <a:srgbClr val="FFFF00"/>
                  </a:solidFill>
                  <a:effectLst>
                    <a:outerShdw blurRad="38100" dist="38100" dir="2700000" algn="tl">
                      <a:srgbClr val="000000">
                        <a:alpha val="43137"/>
                      </a:srgbClr>
                    </a:outerShdw>
                  </a:effectLst>
                </a:rPr>
                <a:t>Incidencia en políticas públicas de niñez y adolescencia.</a:t>
              </a:r>
            </a:p>
          </p:txBody>
        </p:sp>
        <p:sp>
          <p:nvSpPr>
            <p:cNvPr id="40" name="Rectángulo redondeado 20">
              <a:extLst>
                <a:ext uri="{FF2B5EF4-FFF2-40B4-BE49-F238E27FC236}">
                  <a16:creationId xmlns:a16="http://schemas.microsoft.com/office/drawing/2014/main" id="{E122C293-163F-0016-1B86-5EFC227DE0D8}"/>
                </a:ext>
              </a:extLst>
            </p:cNvPr>
            <p:cNvSpPr/>
            <p:nvPr/>
          </p:nvSpPr>
          <p:spPr>
            <a:xfrm>
              <a:off x="5387952" y="2448305"/>
              <a:ext cx="1701697" cy="486889"/>
            </a:xfrm>
            <a:prstGeom prst="roundRect">
              <a:avLst/>
            </a:prstGeom>
            <a:noFill/>
            <a:ln w="66675" cmpd="sng">
              <a:solidFill>
                <a:srgbClr val="00B0F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endParaRPr lang="es-ES" sz="1200" b="1" dirty="0">
                <a:solidFill>
                  <a:srgbClr val="000000"/>
                </a:solidFill>
              </a:endParaRPr>
            </a:p>
          </p:txBody>
        </p:sp>
        <p:sp>
          <p:nvSpPr>
            <p:cNvPr id="41" name="Rectángulo redondeado 40">
              <a:extLst>
                <a:ext uri="{FF2B5EF4-FFF2-40B4-BE49-F238E27FC236}">
                  <a16:creationId xmlns:a16="http://schemas.microsoft.com/office/drawing/2014/main" id="{DA018F4D-5B6C-E7B0-D65D-33CB7714F412}"/>
                </a:ext>
              </a:extLst>
            </p:cNvPr>
            <p:cNvSpPr/>
            <p:nvPr/>
          </p:nvSpPr>
          <p:spPr>
            <a:xfrm>
              <a:off x="5349855" y="2417625"/>
              <a:ext cx="1782655" cy="553585"/>
            </a:xfrm>
            <a:prstGeom prst="roundRect">
              <a:avLst/>
            </a:prstGeom>
            <a:solidFill>
              <a:schemeClr val="bg1"/>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100" b="1" dirty="0">
                  <a:solidFill>
                    <a:srgbClr val="000000"/>
                  </a:solidFill>
                </a:rPr>
                <a:t>Gestión de alianzas y aportes (inc. fondos concursables)</a:t>
              </a:r>
            </a:p>
          </p:txBody>
        </p:sp>
        <p:sp>
          <p:nvSpPr>
            <p:cNvPr id="42" name="Rectángulo redondeado 41">
              <a:extLst>
                <a:ext uri="{FF2B5EF4-FFF2-40B4-BE49-F238E27FC236}">
                  <a16:creationId xmlns:a16="http://schemas.microsoft.com/office/drawing/2014/main" id="{E3EBAFD2-CCDD-27CB-5709-6B8D91C14450}"/>
                </a:ext>
              </a:extLst>
            </p:cNvPr>
            <p:cNvSpPr/>
            <p:nvPr/>
          </p:nvSpPr>
          <p:spPr>
            <a:xfrm>
              <a:off x="3740227" y="2417625"/>
              <a:ext cx="1457237" cy="458876"/>
            </a:xfrm>
            <a:prstGeom prst="roundRect">
              <a:avLst/>
            </a:prstGeom>
            <a:solidFill>
              <a:schemeClr val="bg1"/>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solidFill>
                </a:rPr>
                <a:t>Ejecución de programas</a:t>
              </a:r>
            </a:p>
          </p:txBody>
        </p:sp>
        <p:sp>
          <p:nvSpPr>
            <p:cNvPr id="43" name="Rectángulo redondeado 42">
              <a:extLst>
                <a:ext uri="{FF2B5EF4-FFF2-40B4-BE49-F238E27FC236}">
                  <a16:creationId xmlns:a16="http://schemas.microsoft.com/office/drawing/2014/main" id="{09E4C9F3-9570-4D7D-BB36-538DFE2D8C9C}"/>
                </a:ext>
              </a:extLst>
            </p:cNvPr>
            <p:cNvSpPr/>
            <p:nvPr/>
          </p:nvSpPr>
          <p:spPr>
            <a:xfrm>
              <a:off x="7311886" y="2417625"/>
              <a:ext cx="1698522" cy="386843"/>
            </a:xfrm>
            <a:prstGeom prst="roundRect">
              <a:avLst/>
            </a:prstGeom>
            <a:solidFill>
              <a:schemeClr val="bg1">
                <a:lumMod val="75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3500" tIns="8100" rIns="13500" bIns="8100" anchor="ctr"/>
            <a:lstStyle/>
            <a:p>
              <a:pPr algn="ctr">
                <a:defRPr/>
              </a:pPr>
              <a:r>
                <a:rPr lang="es-ES" sz="1200" b="1" dirty="0">
                  <a:solidFill>
                    <a:srgbClr val="000000">
                      <a:lumMod val="50000"/>
                      <a:lumOff val="50000"/>
                    </a:srgbClr>
                  </a:solidFill>
                </a:rPr>
                <a:t>Gestión de alianzas académicas</a:t>
              </a:r>
            </a:p>
          </p:txBody>
        </p:sp>
      </p:grpSp>
      <p:sp>
        <p:nvSpPr>
          <p:cNvPr id="44" name="Título 1">
            <a:extLst>
              <a:ext uri="{FF2B5EF4-FFF2-40B4-BE49-F238E27FC236}">
                <a16:creationId xmlns:a16="http://schemas.microsoft.com/office/drawing/2014/main" id="{CF5F8554-6E14-843A-F167-6E99F6F18C76}"/>
              </a:ext>
            </a:extLst>
          </p:cNvPr>
          <p:cNvSpPr txBox="1">
            <a:spLocks/>
          </p:cNvSpPr>
          <p:nvPr/>
        </p:nvSpPr>
        <p:spPr bwMode="auto">
          <a:xfrm>
            <a:off x="2912379" y="344488"/>
            <a:ext cx="6384925"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s-ES" altLang="en-US" sz="1800" b="1">
                <a:solidFill>
                  <a:srgbClr val="000000"/>
                </a:solidFill>
                <a:latin typeface="Arial Black" panose="020B0604020202020204" pitchFamily="34" charset="0"/>
                <a:ea typeface="MS PGothic" panose="020B0600070205080204" pitchFamily="34" charset="-128"/>
              </a:rPr>
              <a:t>Plan Estratégico de la Fundación</a:t>
            </a:r>
          </a:p>
        </p:txBody>
      </p:sp>
    </p:spTree>
    <p:extLst>
      <p:ext uri="{BB962C8B-B14F-4D97-AF65-F5344CB8AC3E}">
        <p14:creationId xmlns:p14="http://schemas.microsoft.com/office/powerpoint/2010/main" val="715900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2BFF42D-EF78-B158-910E-C7585CBB854D}"/>
              </a:ext>
            </a:extLst>
          </p:cNvPr>
          <p:cNvSpPr txBox="1">
            <a:spLocks noChangeArrowheads="1"/>
          </p:cNvSpPr>
          <p:nvPr/>
        </p:nvSpPr>
        <p:spPr bwMode="auto">
          <a:xfrm>
            <a:off x="2426477" y="331932"/>
            <a:ext cx="741680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s-ES" altLang="es-ES_tradnl" sz="1800" dirty="0">
                <a:solidFill>
                  <a:srgbClr val="000000"/>
                </a:solidFill>
                <a:latin typeface="Arial" panose="020B0604020202020204" pitchFamily="34" charset="0"/>
                <a:ea typeface="MS PGothic" panose="020B0600070205080204" pitchFamily="34" charset="-128"/>
              </a:rPr>
              <a:t> </a:t>
            </a:r>
            <a:r>
              <a:rPr lang="es-ES" altLang="es-ES_tradnl" sz="1800" b="1" dirty="0">
                <a:solidFill>
                  <a:srgbClr val="000000"/>
                </a:solidFill>
                <a:latin typeface="Arial Black" panose="020B0604020202020204" pitchFamily="34" charset="0"/>
                <a:ea typeface="MS PGothic" panose="020B0600070205080204" pitchFamily="34" charset="-128"/>
              </a:rPr>
              <a:t>1.1 Indicadores de la Misión</a:t>
            </a:r>
          </a:p>
        </p:txBody>
      </p:sp>
      <p:graphicFrame>
        <p:nvGraphicFramePr>
          <p:cNvPr id="3" name="Tabla 2">
            <a:extLst>
              <a:ext uri="{FF2B5EF4-FFF2-40B4-BE49-F238E27FC236}">
                <a16:creationId xmlns:a16="http://schemas.microsoft.com/office/drawing/2014/main" id="{7B70F214-4956-5823-33FB-D3CF1F732481}"/>
              </a:ext>
            </a:extLst>
          </p:cNvPr>
          <p:cNvGraphicFramePr>
            <a:graphicFrameLocks noGrp="1"/>
          </p:cNvGraphicFramePr>
          <p:nvPr>
            <p:extLst>
              <p:ext uri="{D42A27DB-BD31-4B8C-83A1-F6EECF244321}">
                <p14:modId xmlns:p14="http://schemas.microsoft.com/office/powerpoint/2010/main" val="2381681362"/>
              </p:ext>
            </p:extLst>
          </p:nvPr>
        </p:nvGraphicFramePr>
        <p:xfrm>
          <a:off x="466533" y="1244697"/>
          <a:ext cx="11336690" cy="1634869"/>
        </p:xfrm>
        <a:graphic>
          <a:graphicData uri="http://schemas.openxmlformats.org/drawingml/2006/table">
            <a:tbl>
              <a:tblPr/>
              <a:tblGrid>
                <a:gridCol w="1892679">
                  <a:extLst>
                    <a:ext uri="{9D8B030D-6E8A-4147-A177-3AD203B41FA5}">
                      <a16:colId xmlns:a16="http://schemas.microsoft.com/office/drawing/2014/main" val="20000"/>
                    </a:ext>
                  </a:extLst>
                </a:gridCol>
                <a:gridCol w="797872">
                  <a:extLst>
                    <a:ext uri="{9D8B030D-6E8A-4147-A177-3AD203B41FA5}">
                      <a16:colId xmlns:a16="http://schemas.microsoft.com/office/drawing/2014/main" val="20001"/>
                    </a:ext>
                  </a:extLst>
                </a:gridCol>
                <a:gridCol w="642633">
                  <a:extLst>
                    <a:ext uri="{9D8B030D-6E8A-4147-A177-3AD203B41FA5}">
                      <a16:colId xmlns:a16="http://schemas.microsoft.com/office/drawing/2014/main" val="20002"/>
                    </a:ext>
                  </a:extLst>
                </a:gridCol>
                <a:gridCol w="915569">
                  <a:extLst>
                    <a:ext uri="{9D8B030D-6E8A-4147-A177-3AD203B41FA5}">
                      <a16:colId xmlns:a16="http://schemas.microsoft.com/office/drawing/2014/main" val="20003"/>
                    </a:ext>
                  </a:extLst>
                </a:gridCol>
                <a:gridCol w="1120174">
                  <a:extLst>
                    <a:ext uri="{9D8B030D-6E8A-4147-A177-3AD203B41FA5}">
                      <a16:colId xmlns:a16="http://schemas.microsoft.com/office/drawing/2014/main" val="2766641514"/>
                    </a:ext>
                  </a:extLst>
                </a:gridCol>
                <a:gridCol w="1061864">
                  <a:extLst>
                    <a:ext uri="{9D8B030D-6E8A-4147-A177-3AD203B41FA5}">
                      <a16:colId xmlns:a16="http://schemas.microsoft.com/office/drawing/2014/main" val="3792687006"/>
                    </a:ext>
                  </a:extLst>
                </a:gridCol>
                <a:gridCol w="1192049">
                  <a:extLst>
                    <a:ext uri="{9D8B030D-6E8A-4147-A177-3AD203B41FA5}">
                      <a16:colId xmlns:a16="http://schemas.microsoft.com/office/drawing/2014/main" val="20004"/>
                    </a:ext>
                  </a:extLst>
                </a:gridCol>
                <a:gridCol w="1493524">
                  <a:extLst>
                    <a:ext uri="{9D8B030D-6E8A-4147-A177-3AD203B41FA5}">
                      <a16:colId xmlns:a16="http://schemas.microsoft.com/office/drawing/2014/main" val="20005"/>
                    </a:ext>
                  </a:extLst>
                </a:gridCol>
                <a:gridCol w="1110163">
                  <a:extLst>
                    <a:ext uri="{9D8B030D-6E8A-4147-A177-3AD203B41FA5}">
                      <a16:colId xmlns:a16="http://schemas.microsoft.com/office/drawing/2014/main" val="20006"/>
                    </a:ext>
                  </a:extLst>
                </a:gridCol>
                <a:gridCol w="1110163">
                  <a:extLst>
                    <a:ext uri="{9D8B030D-6E8A-4147-A177-3AD203B41FA5}">
                      <a16:colId xmlns:a16="http://schemas.microsoft.com/office/drawing/2014/main" val="3159461819"/>
                    </a:ext>
                  </a:extLst>
                </a:gridCol>
              </a:tblGrid>
              <a:tr h="528063">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Indicador</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Resp.</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Meta</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Frec. Med</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smtClean="0">
                          <a:solidFill>
                            <a:srgbClr val="FFFFFF"/>
                          </a:solidFill>
                          <a:effectLst/>
                          <a:latin typeface="Arial" panose="020B0604020202020204" pitchFamily="34" charset="0"/>
                          <a:cs typeface="Arial" panose="020B0604020202020204" pitchFamily="34" charset="0"/>
                        </a:rPr>
                        <a:t>2018</a:t>
                      </a:r>
                      <a:endParaRPr lang="en-US" sz="1400" b="1" i="0" u="none" strike="noStrike" dirty="0">
                        <a:solidFill>
                          <a:srgbClr val="FFFFFF"/>
                        </a:solidFill>
                        <a:effectLst/>
                        <a:latin typeface="Arial" panose="020B0604020202020204" pitchFamily="34" charset="0"/>
                        <a:cs typeface="Arial" panose="020B0604020202020204" pitchFamily="34" charset="0"/>
                      </a:endParaRP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smtClean="0">
                          <a:solidFill>
                            <a:srgbClr val="FFFFFF"/>
                          </a:solidFill>
                          <a:effectLst/>
                          <a:latin typeface="Arial" panose="020B0604020202020204" pitchFamily="34" charset="0"/>
                          <a:cs typeface="Arial" panose="020B0604020202020204" pitchFamily="34" charset="0"/>
                        </a:rPr>
                        <a:t>2019</a:t>
                      </a:r>
                      <a:endParaRPr lang="en-US" sz="1400" b="1" i="0" u="none" strike="noStrike" dirty="0">
                        <a:solidFill>
                          <a:srgbClr val="FFFFFF"/>
                        </a:solidFill>
                        <a:effectLst/>
                        <a:latin typeface="Arial" panose="020B0604020202020204" pitchFamily="34" charset="0"/>
                        <a:cs typeface="Arial" panose="020B0604020202020204" pitchFamily="34" charset="0"/>
                      </a:endParaRP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2020</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2021</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smtClean="0">
                          <a:solidFill>
                            <a:srgbClr val="FFFFFF"/>
                          </a:solidFill>
                          <a:effectLst/>
                          <a:latin typeface="Arial" panose="020B0604020202020204" pitchFamily="34" charset="0"/>
                          <a:cs typeface="Arial" panose="020B0604020202020204" pitchFamily="34" charset="0"/>
                        </a:rPr>
                        <a:t>2022</a:t>
                      </a:r>
                      <a:endParaRPr lang="en-US" sz="1400" b="1" i="0" u="none" strike="noStrike" dirty="0">
                        <a:solidFill>
                          <a:srgbClr val="FFFFFF"/>
                        </a:solidFill>
                        <a:effectLst/>
                        <a:latin typeface="Arial" panose="020B0604020202020204" pitchFamily="34" charset="0"/>
                        <a:cs typeface="Arial" panose="020B0604020202020204" pitchFamily="34" charset="0"/>
                      </a:endParaRP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smtClean="0">
                          <a:solidFill>
                            <a:srgbClr val="FFFFFF"/>
                          </a:solidFill>
                          <a:effectLst/>
                          <a:latin typeface="Arial" panose="020B0604020202020204" pitchFamily="34" charset="0"/>
                          <a:cs typeface="Arial" panose="020B0604020202020204" pitchFamily="34" charset="0"/>
                        </a:rPr>
                        <a:t>2023</a:t>
                      </a:r>
                      <a:r>
                        <a:rPr lang="en-US" sz="1400" b="1" i="0" u="none" strike="noStrike" baseline="0" dirty="0" smtClean="0">
                          <a:solidFill>
                            <a:srgbClr val="FFFFFF"/>
                          </a:solidFill>
                          <a:effectLst/>
                          <a:latin typeface="Arial" panose="020B0604020202020204" pitchFamily="34" charset="0"/>
                          <a:cs typeface="Arial" panose="020B0604020202020204" pitchFamily="34" charset="0"/>
                        </a:rPr>
                        <a:t> (Agosto)</a:t>
                      </a:r>
                      <a:endParaRPr lang="en-US" sz="1400" b="1" i="0" u="none" strike="noStrike" dirty="0">
                        <a:solidFill>
                          <a:srgbClr val="FFFFFF"/>
                        </a:solidFill>
                        <a:effectLst/>
                        <a:latin typeface="Arial" panose="020B0604020202020204" pitchFamily="34" charset="0"/>
                        <a:cs typeface="Arial" panose="020B0604020202020204" pitchFamily="34" charset="0"/>
                      </a:endParaRP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1065593">
                <a:tc>
                  <a:txBody>
                    <a:bodyPr/>
                    <a:lstStyle/>
                    <a:p>
                      <a:pPr algn="ctr" rtl="0" fontAlgn="ctr"/>
                      <a:r>
                        <a:rPr lang="es-ES" sz="1400" b="1" i="0" u="none" strike="noStrike" dirty="0">
                          <a:solidFill>
                            <a:schemeClr val="tx1"/>
                          </a:solidFill>
                          <a:effectLst/>
                          <a:latin typeface="Arial" panose="020B0604020202020204" pitchFamily="34" charset="0"/>
                          <a:cs typeface="Arial" panose="020B0604020202020204" pitchFamily="34" charset="0"/>
                        </a:rPr>
                        <a:t>% NNA que identifican cambios positivos al termino del proceso de intervención</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rPr>
                        <a:t>Dir. Op Soc</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Arial" panose="020B0604020202020204" pitchFamily="34" charset="0"/>
                          <a:cs typeface="Arial" panose="020B0604020202020204" pitchFamily="34" charset="0"/>
                        </a:rPr>
                        <a:t>90%</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Semestral</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baseline="0" dirty="0" smtClean="0">
                          <a:solidFill>
                            <a:srgbClr val="000000"/>
                          </a:solidFill>
                          <a:effectLst/>
                          <a:latin typeface="Arial" panose="020B0604020202020204" pitchFamily="34" charset="0"/>
                          <a:cs typeface="Arial" panose="020B0604020202020204" pitchFamily="34" charset="0"/>
                        </a:rPr>
                        <a:t>No se </a:t>
                      </a:r>
                      <a:r>
                        <a:rPr lang="es-CL" sz="1200" b="0" i="0" u="none" strike="noStrike" baseline="0" noProof="0" dirty="0" smtClean="0">
                          <a:solidFill>
                            <a:srgbClr val="000000"/>
                          </a:solidFill>
                          <a:effectLst/>
                          <a:latin typeface="Arial" panose="020B0604020202020204" pitchFamily="34" charset="0"/>
                          <a:cs typeface="Arial" panose="020B0604020202020204" pitchFamily="34" charset="0"/>
                        </a:rPr>
                        <a:t>midió</a:t>
                      </a:r>
                      <a:endParaRPr lang="es-CL" sz="1200" b="0" i="0" u="none" strike="noStrike" baseline="0" noProof="0" dirty="0">
                        <a:solidFill>
                          <a:srgbClr val="000000"/>
                        </a:solidFill>
                        <a:effectLst/>
                        <a:latin typeface="Arial" panose="020B0604020202020204" pitchFamily="34" charset="0"/>
                        <a:cs typeface="Arial" panose="020B0604020202020204" pitchFamily="34" charset="0"/>
                      </a:endParaRP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0" i="0" u="none" strike="noStrike" baseline="0" dirty="0" smtClean="0">
                          <a:solidFill>
                            <a:srgbClr val="000000"/>
                          </a:solidFill>
                          <a:effectLst/>
                          <a:latin typeface="Arial" panose="020B0604020202020204" pitchFamily="34" charset="0"/>
                          <a:cs typeface="Arial" panose="020B0604020202020204" pitchFamily="34" charset="0"/>
                        </a:rPr>
                        <a:t>92,31%</a:t>
                      </a:r>
                      <a:endParaRPr lang="en-US" sz="1200" b="0" i="0" u="none" strike="noStrike" baseline="0" dirty="0">
                        <a:solidFill>
                          <a:srgbClr val="000000"/>
                        </a:solidFill>
                        <a:effectLst/>
                        <a:latin typeface="Arial" panose="020B0604020202020204" pitchFamily="34" charset="0"/>
                        <a:cs typeface="Arial" panose="020B0604020202020204" pitchFamily="34" charset="0"/>
                      </a:endParaRP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0" i="0" u="none" strike="noStrike" dirty="0">
                          <a:solidFill>
                            <a:srgbClr val="000000"/>
                          </a:solidFill>
                          <a:effectLst/>
                          <a:latin typeface="Arial" panose="020B0604020202020204" pitchFamily="34" charset="0"/>
                          <a:cs typeface="Arial" panose="020B0604020202020204" pitchFamily="34" charset="0"/>
                        </a:rPr>
                        <a:t>96%</a:t>
                      </a:r>
                      <a:endParaRPr lang="en-US" sz="1200" b="0" i="0" u="none" strike="noStrike" baseline="0" dirty="0">
                        <a:solidFill>
                          <a:srgbClr val="000000"/>
                        </a:solidFill>
                        <a:effectLst/>
                        <a:latin typeface="Arial" panose="020B0604020202020204" pitchFamily="34" charset="0"/>
                        <a:cs typeface="Arial" panose="020B0604020202020204" pitchFamily="34" charset="0"/>
                      </a:endParaRP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200" b="0" i="0" u="none" strike="noStrike" dirty="0">
                          <a:solidFill>
                            <a:srgbClr val="000000"/>
                          </a:solidFill>
                          <a:effectLst/>
                          <a:latin typeface="Arial" panose="020B0604020202020204" pitchFamily="34" charset="0"/>
                          <a:cs typeface="Arial" panose="020B0604020202020204" pitchFamily="34" charset="0"/>
                        </a:rPr>
                        <a:t>98%</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200" b="0" i="0" u="none" strike="noStrike" dirty="0" smtClean="0">
                          <a:solidFill>
                            <a:srgbClr val="000000"/>
                          </a:solidFill>
                          <a:effectLst/>
                          <a:latin typeface="Arial" panose="020B0604020202020204" pitchFamily="34" charset="0"/>
                          <a:cs typeface="Arial" panose="020B0604020202020204" pitchFamily="34" charset="0"/>
                        </a:rPr>
                        <a:t>RPA 96,18%</a:t>
                      </a:r>
                    </a:p>
                    <a:p>
                      <a:pPr algn="ctr" rtl="0" fontAlgn="ctr"/>
                      <a:r>
                        <a:rPr lang="en-US" sz="1200" b="0" i="0" u="none" strike="noStrike" dirty="0" smtClean="0">
                          <a:solidFill>
                            <a:srgbClr val="000000"/>
                          </a:solidFill>
                          <a:effectLst/>
                          <a:latin typeface="Arial" panose="020B0604020202020204" pitchFamily="34" charset="0"/>
                          <a:cs typeface="Arial" panose="020B0604020202020204" pitchFamily="34" charset="0"/>
                        </a:rPr>
                        <a:t>PD 94%</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ES" sz="1200" b="0" i="0" u="none" strike="noStrike" dirty="0" smtClean="0">
                          <a:solidFill>
                            <a:srgbClr val="000000"/>
                          </a:solidFill>
                          <a:effectLst/>
                          <a:latin typeface="Arial" panose="020B0604020202020204" pitchFamily="34" charset="0"/>
                          <a:cs typeface="Arial" panose="020B0604020202020204" pitchFamily="34" charset="0"/>
                        </a:rPr>
                        <a:t>% NNA</a:t>
                      </a:r>
                    </a:p>
                    <a:p>
                      <a:pPr algn="ctr" rtl="0" fontAlgn="ctr"/>
                      <a:r>
                        <a:rPr lang="es-ES" sz="1200" b="0" i="0" u="none" strike="noStrike" dirty="0" smtClean="0">
                          <a:solidFill>
                            <a:srgbClr val="000000"/>
                          </a:solidFill>
                          <a:effectLst/>
                          <a:latin typeface="Arial" panose="020B0604020202020204" pitchFamily="34" charset="0"/>
                          <a:cs typeface="Arial" panose="020B0604020202020204" pitchFamily="34" charset="0"/>
                        </a:rPr>
                        <a:t>PD   93,64 %  RPA 96,43 %</a:t>
                      </a:r>
                    </a:p>
                    <a:p>
                      <a:pPr algn="ctr" rtl="0" fontAlgn="ctr"/>
                      <a:r>
                        <a:rPr lang="es-ES" sz="1200" b="0" i="0" u="none" strike="noStrike" dirty="0" smtClean="0">
                          <a:solidFill>
                            <a:srgbClr val="000000"/>
                          </a:solidFill>
                          <a:effectLst/>
                          <a:latin typeface="Arial" panose="020B0604020202020204" pitchFamily="34" charset="0"/>
                          <a:cs typeface="Arial" panose="020B0604020202020204" pitchFamily="34" charset="0"/>
                        </a:rPr>
                        <a:t>% Adultos</a:t>
                      </a:r>
                    </a:p>
                    <a:p>
                      <a:pPr algn="ctr" rtl="0" fontAlgn="ctr"/>
                      <a:r>
                        <a:rPr lang="es-ES" sz="1200" b="0" i="0" u="none" strike="noStrike" dirty="0" smtClean="0">
                          <a:solidFill>
                            <a:srgbClr val="000000"/>
                          </a:solidFill>
                          <a:effectLst/>
                          <a:latin typeface="Arial" panose="020B0604020202020204" pitchFamily="34" charset="0"/>
                          <a:cs typeface="Arial" panose="020B0604020202020204" pitchFamily="34" charset="0"/>
                        </a:rPr>
                        <a:t>PD   97,30 %  RPA 94,28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4" name="Tabla 3">
            <a:extLst>
              <a:ext uri="{FF2B5EF4-FFF2-40B4-BE49-F238E27FC236}">
                <a16:creationId xmlns:a16="http://schemas.microsoft.com/office/drawing/2014/main" id="{CE9BB44B-52B6-4554-AE4A-D180EF17E74C}"/>
              </a:ext>
            </a:extLst>
          </p:cNvPr>
          <p:cNvGraphicFramePr>
            <a:graphicFrameLocks noGrp="1"/>
          </p:cNvGraphicFramePr>
          <p:nvPr>
            <p:extLst>
              <p:ext uri="{D42A27DB-BD31-4B8C-83A1-F6EECF244321}">
                <p14:modId xmlns:p14="http://schemas.microsoft.com/office/powerpoint/2010/main" val="444047186"/>
              </p:ext>
            </p:extLst>
          </p:nvPr>
        </p:nvGraphicFramePr>
        <p:xfrm>
          <a:off x="466533" y="2893474"/>
          <a:ext cx="11336689" cy="3848548"/>
        </p:xfrm>
        <a:graphic>
          <a:graphicData uri="http://schemas.openxmlformats.org/drawingml/2006/table">
            <a:tbl>
              <a:tblPr/>
              <a:tblGrid>
                <a:gridCol w="1829480">
                  <a:extLst>
                    <a:ext uri="{9D8B030D-6E8A-4147-A177-3AD203B41FA5}">
                      <a16:colId xmlns:a16="http://schemas.microsoft.com/office/drawing/2014/main" val="20000"/>
                    </a:ext>
                  </a:extLst>
                </a:gridCol>
                <a:gridCol w="854559">
                  <a:extLst>
                    <a:ext uri="{9D8B030D-6E8A-4147-A177-3AD203B41FA5}">
                      <a16:colId xmlns:a16="http://schemas.microsoft.com/office/drawing/2014/main" val="20001"/>
                    </a:ext>
                  </a:extLst>
                </a:gridCol>
                <a:gridCol w="667947">
                  <a:extLst>
                    <a:ext uri="{9D8B030D-6E8A-4147-A177-3AD203B41FA5}">
                      <a16:colId xmlns:a16="http://schemas.microsoft.com/office/drawing/2014/main" val="20002"/>
                    </a:ext>
                  </a:extLst>
                </a:gridCol>
                <a:gridCol w="836560">
                  <a:extLst>
                    <a:ext uri="{9D8B030D-6E8A-4147-A177-3AD203B41FA5}">
                      <a16:colId xmlns:a16="http://schemas.microsoft.com/office/drawing/2014/main" val="20003"/>
                    </a:ext>
                  </a:extLst>
                </a:gridCol>
                <a:gridCol w="1143425">
                  <a:extLst>
                    <a:ext uri="{9D8B030D-6E8A-4147-A177-3AD203B41FA5}">
                      <a16:colId xmlns:a16="http://schemas.microsoft.com/office/drawing/2014/main" val="3134499431"/>
                    </a:ext>
                  </a:extLst>
                </a:gridCol>
                <a:gridCol w="1047139">
                  <a:extLst>
                    <a:ext uri="{9D8B030D-6E8A-4147-A177-3AD203B41FA5}">
                      <a16:colId xmlns:a16="http://schemas.microsoft.com/office/drawing/2014/main" val="60160959"/>
                    </a:ext>
                  </a:extLst>
                </a:gridCol>
                <a:gridCol w="1152227">
                  <a:extLst>
                    <a:ext uri="{9D8B030D-6E8A-4147-A177-3AD203B41FA5}">
                      <a16:colId xmlns:a16="http://schemas.microsoft.com/office/drawing/2014/main" val="20004"/>
                    </a:ext>
                  </a:extLst>
                </a:gridCol>
                <a:gridCol w="1535382">
                  <a:extLst>
                    <a:ext uri="{9D8B030D-6E8A-4147-A177-3AD203B41FA5}">
                      <a16:colId xmlns:a16="http://schemas.microsoft.com/office/drawing/2014/main" val="20005"/>
                    </a:ext>
                  </a:extLst>
                </a:gridCol>
                <a:gridCol w="1134985">
                  <a:extLst>
                    <a:ext uri="{9D8B030D-6E8A-4147-A177-3AD203B41FA5}">
                      <a16:colId xmlns:a16="http://schemas.microsoft.com/office/drawing/2014/main" val="20006"/>
                    </a:ext>
                  </a:extLst>
                </a:gridCol>
                <a:gridCol w="1134985">
                  <a:extLst>
                    <a:ext uri="{9D8B030D-6E8A-4147-A177-3AD203B41FA5}">
                      <a16:colId xmlns:a16="http://schemas.microsoft.com/office/drawing/2014/main" val="2161874277"/>
                    </a:ext>
                  </a:extLst>
                </a:gridCol>
              </a:tblGrid>
              <a:tr h="222943">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Indicador</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Resp.</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Meta</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Frec. Med</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smtClean="0">
                          <a:solidFill>
                            <a:srgbClr val="FFFFFF"/>
                          </a:solidFill>
                          <a:effectLst/>
                          <a:latin typeface="Arial" panose="020B0604020202020204" pitchFamily="34" charset="0"/>
                          <a:cs typeface="Arial" panose="020B0604020202020204" pitchFamily="34" charset="0"/>
                        </a:rPr>
                        <a:t>2018</a:t>
                      </a:r>
                      <a:endParaRPr lang="en-US" sz="1400" b="1" i="0" u="none" strike="noStrike" dirty="0">
                        <a:solidFill>
                          <a:srgbClr val="FFFFFF"/>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smtClean="0">
                          <a:solidFill>
                            <a:srgbClr val="FFFFFF"/>
                          </a:solidFill>
                          <a:effectLst/>
                          <a:latin typeface="Arial" panose="020B0604020202020204" pitchFamily="34" charset="0"/>
                          <a:cs typeface="Arial" panose="020B0604020202020204" pitchFamily="34" charset="0"/>
                        </a:rPr>
                        <a:t>2019</a:t>
                      </a:r>
                      <a:endParaRPr lang="en-US" sz="1400" b="1" i="0" u="none" strike="noStrike" dirty="0">
                        <a:solidFill>
                          <a:srgbClr val="FFFFFF"/>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2020</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2021</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smtClean="0">
                          <a:solidFill>
                            <a:srgbClr val="FFFFFF"/>
                          </a:solidFill>
                          <a:effectLst/>
                          <a:latin typeface="Arial" panose="020B0604020202020204" pitchFamily="34" charset="0"/>
                          <a:cs typeface="Arial" panose="020B0604020202020204" pitchFamily="34" charset="0"/>
                        </a:rPr>
                        <a:t>2022</a:t>
                      </a:r>
                      <a:endParaRPr lang="en-US" sz="1400" b="1" i="0" u="none" strike="noStrike" dirty="0">
                        <a:solidFill>
                          <a:srgbClr val="FFFFFF"/>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smtClean="0">
                          <a:solidFill>
                            <a:srgbClr val="FFFFFF"/>
                          </a:solidFill>
                          <a:effectLst/>
                          <a:latin typeface="Arial" panose="020B0604020202020204" pitchFamily="34" charset="0"/>
                          <a:cs typeface="Arial" panose="020B0604020202020204" pitchFamily="34" charset="0"/>
                        </a:rPr>
                        <a:t>2023</a:t>
                      </a:r>
                      <a:r>
                        <a:rPr lang="en-US" sz="1400" b="1" i="0" u="none" strike="noStrike" baseline="0" dirty="0" smtClean="0">
                          <a:solidFill>
                            <a:srgbClr val="FFFFFF"/>
                          </a:solidFill>
                          <a:effectLst/>
                          <a:latin typeface="Arial" panose="020B0604020202020204" pitchFamily="34" charset="0"/>
                          <a:cs typeface="Arial" panose="020B0604020202020204" pitchFamily="34" charset="0"/>
                        </a:rPr>
                        <a:t> (Agosto)</a:t>
                      </a:r>
                      <a:endParaRPr lang="en-US" sz="1400" b="1" i="0" u="none" strike="noStrike" dirty="0">
                        <a:solidFill>
                          <a:srgbClr val="FFFFFF"/>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1641272">
                <a:tc>
                  <a:txBody>
                    <a:bodyPr/>
                    <a:lstStyle/>
                    <a:p>
                      <a:pPr algn="ctr" rtl="0" fontAlgn="ctr"/>
                      <a:r>
                        <a:rPr lang="es-ES" sz="1400" b="1" i="0" u="none" strike="noStrike" dirty="0">
                          <a:solidFill>
                            <a:schemeClr val="tx1"/>
                          </a:solidFill>
                          <a:effectLst/>
                          <a:latin typeface="Arial" panose="020B0604020202020204" pitchFamily="34" charset="0"/>
                          <a:cs typeface="Arial" panose="020B0604020202020204" pitchFamily="34" charset="0"/>
                        </a:rPr>
                        <a:t>% NNA con los que se cumplieron los objetivos del programa (resultados)</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rPr>
                        <a:t>Dir. Op Soc</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Arial" panose="020B0604020202020204" pitchFamily="34" charset="0"/>
                          <a:cs typeface="Arial" panose="020B0604020202020204" pitchFamily="34" charset="0"/>
                        </a:rPr>
                        <a:t>90%</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Anual</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ES" sz="1100" b="0" i="0" u="none" strike="noStrike" dirty="0" smtClean="0">
                          <a:solidFill>
                            <a:srgbClr val="000000"/>
                          </a:solidFill>
                          <a:effectLst/>
                          <a:latin typeface="Arial" panose="020B0604020202020204" pitchFamily="34" charset="0"/>
                          <a:cs typeface="Arial" panose="020B0604020202020204" pitchFamily="34" charset="0"/>
                        </a:rPr>
                        <a:t>En un 100%</a:t>
                      </a:r>
                    </a:p>
                    <a:p>
                      <a:pPr algn="ctr" rtl="0" fontAlgn="ctr"/>
                      <a:r>
                        <a:rPr lang="es-ES" sz="1100" b="0" i="0" u="none" strike="noStrike" dirty="0" smtClean="0">
                          <a:solidFill>
                            <a:srgbClr val="000000"/>
                          </a:solidFill>
                          <a:effectLst/>
                          <a:latin typeface="Arial" panose="020B0604020202020204" pitchFamily="34" charset="0"/>
                          <a:cs typeface="Arial" panose="020B0604020202020204" pitchFamily="34" charset="0"/>
                        </a:rPr>
                        <a:t>PD 78,3%</a:t>
                      </a:r>
                    </a:p>
                    <a:p>
                      <a:pPr algn="ctr" rtl="0" fontAlgn="ctr"/>
                      <a:r>
                        <a:rPr lang="es-ES" sz="1100" b="0" i="0" u="none" strike="noStrike" dirty="0" smtClean="0">
                          <a:solidFill>
                            <a:srgbClr val="000000"/>
                          </a:solidFill>
                          <a:effectLst/>
                          <a:latin typeface="Arial" panose="020B0604020202020204" pitchFamily="34" charset="0"/>
                          <a:cs typeface="Arial" panose="020B0604020202020204" pitchFamily="34" charset="0"/>
                        </a:rPr>
                        <a:t>RPA 67,4%</a:t>
                      </a:r>
                    </a:p>
                    <a:p>
                      <a:pPr algn="ctr" rtl="0" fontAlgn="ctr"/>
                      <a:r>
                        <a:rPr lang="es-ES" sz="1100" b="0" i="0" u="none" strike="noStrike" dirty="0" smtClean="0">
                          <a:solidFill>
                            <a:srgbClr val="000000"/>
                          </a:solidFill>
                          <a:effectLst/>
                          <a:latin typeface="Arial" panose="020B0604020202020204" pitchFamily="34" charset="0"/>
                          <a:cs typeface="Arial" panose="020B0604020202020204" pitchFamily="34" charset="0"/>
                        </a:rPr>
                        <a:t>Más de un 50%</a:t>
                      </a:r>
                    </a:p>
                    <a:p>
                      <a:pPr algn="ctr" rtl="0" fontAlgn="ctr"/>
                      <a:r>
                        <a:rPr lang="es-ES" sz="1100" b="0" i="0" u="none" strike="noStrike" dirty="0" smtClean="0">
                          <a:solidFill>
                            <a:srgbClr val="000000"/>
                          </a:solidFill>
                          <a:effectLst/>
                          <a:latin typeface="Arial" panose="020B0604020202020204" pitchFamily="34" charset="0"/>
                          <a:cs typeface="Arial" panose="020B0604020202020204" pitchFamily="34" charset="0"/>
                        </a:rPr>
                        <a:t>PD 12,6%</a:t>
                      </a:r>
                    </a:p>
                    <a:p>
                      <a:pPr algn="ctr" rtl="0" fontAlgn="ctr"/>
                      <a:r>
                        <a:rPr lang="es-ES" sz="1100" b="0" i="0" u="none" strike="noStrike" dirty="0" smtClean="0">
                          <a:solidFill>
                            <a:srgbClr val="000000"/>
                          </a:solidFill>
                          <a:effectLst/>
                          <a:latin typeface="Arial" panose="020B0604020202020204" pitchFamily="34" charset="0"/>
                          <a:cs typeface="Arial" panose="020B0604020202020204" pitchFamily="34" charset="0"/>
                        </a:rPr>
                        <a:t>RPA 10,3%</a:t>
                      </a:r>
                    </a:p>
                    <a:p>
                      <a:pPr algn="ctr" rtl="0" fontAlgn="ct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ES" sz="1100" b="0" i="0" u="none" strike="noStrike" dirty="0" smtClean="0">
                          <a:solidFill>
                            <a:srgbClr val="000000"/>
                          </a:solidFill>
                          <a:effectLst/>
                          <a:latin typeface="Arial" panose="020B0604020202020204" pitchFamily="34" charset="0"/>
                          <a:cs typeface="Arial" panose="020B0604020202020204" pitchFamily="34" charset="0"/>
                        </a:rPr>
                        <a:t>En un 100%</a:t>
                      </a:r>
                    </a:p>
                    <a:p>
                      <a:pPr algn="ctr" rtl="0" fontAlgn="ctr"/>
                      <a:r>
                        <a:rPr lang="es-ES" sz="1100" b="0" i="0" u="none" strike="noStrike" dirty="0" smtClean="0">
                          <a:solidFill>
                            <a:srgbClr val="000000"/>
                          </a:solidFill>
                          <a:effectLst/>
                          <a:latin typeface="Arial" panose="020B0604020202020204" pitchFamily="34" charset="0"/>
                          <a:cs typeface="Arial" panose="020B0604020202020204" pitchFamily="34" charset="0"/>
                        </a:rPr>
                        <a:t>PD 76%</a:t>
                      </a:r>
                    </a:p>
                    <a:p>
                      <a:pPr algn="ctr" rtl="0" fontAlgn="ctr"/>
                      <a:r>
                        <a:rPr lang="es-ES" sz="1100" b="0" i="0" u="none" strike="noStrike" dirty="0" smtClean="0">
                          <a:solidFill>
                            <a:srgbClr val="000000"/>
                          </a:solidFill>
                          <a:effectLst/>
                          <a:latin typeface="Arial" panose="020B0604020202020204" pitchFamily="34" charset="0"/>
                          <a:cs typeface="Arial" panose="020B0604020202020204" pitchFamily="34" charset="0"/>
                        </a:rPr>
                        <a:t>RPA 63,6%</a:t>
                      </a:r>
                    </a:p>
                    <a:p>
                      <a:pPr algn="ctr" rtl="0" fontAlgn="ctr"/>
                      <a:r>
                        <a:rPr lang="es-ES" sz="1100" b="0" i="0" u="none" strike="noStrike" dirty="0" smtClean="0">
                          <a:solidFill>
                            <a:srgbClr val="000000"/>
                          </a:solidFill>
                          <a:effectLst/>
                          <a:latin typeface="Arial" panose="020B0604020202020204" pitchFamily="34" charset="0"/>
                          <a:cs typeface="Arial" panose="020B0604020202020204" pitchFamily="34" charset="0"/>
                        </a:rPr>
                        <a:t>Más de un 50%</a:t>
                      </a:r>
                    </a:p>
                    <a:p>
                      <a:pPr algn="ctr" rtl="0" fontAlgn="ctr"/>
                      <a:r>
                        <a:rPr lang="es-ES" sz="1100" b="0" i="0" u="none" strike="noStrike" dirty="0" smtClean="0">
                          <a:solidFill>
                            <a:srgbClr val="000000"/>
                          </a:solidFill>
                          <a:effectLst/>
                          <a:latin typeface="Arial" panose="020B0604020202020204" pitchFamily="34" charset="0"/>
                          <a:cs typeface="Arial" panose="020B0604020202020204" pitchFamily="34" charset="0"/>
                        </a:rPr>
                        <a:t>PD 15%</a:t>
                      </a:r>
                    </a:p>
                    <a:p>
                      <a:pPr algn="ctr" rtl="0" fontAlgn="ctr"/>
                      <a:r>
                        <a:rPr lang="es-ES" sz="1100" b="0" i="0" u="none" strike="noStrike" dirty="0" smtClean="0">
                          <a:solidFill>
                            <a:srgbClr val="000000"/>
                          </a:solidFill>
                          <a:effectLst/>
                          <a:latin typeface="Arial" panose="020B0604020202020204" pitchFamily="34" charset="0"/>
                          <a:cs typeface="Arial" panose="020B0604020202020204" pitchFamily="34" charset="0"/>
                        </a:rPr>
                        <a:t>RPA 10,9%</a:t>
                      </a:r>
                    </a:p>
                    <a:p>
                      <a:pPr algn="ctr" rtl="0" fontAlgn="ct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ES" sz="1100" b="0" i="0" u="none" strike="noStrike" dirty="0">
                          <a:solidFill>
                            <a:srgbClr val="000000"/>
                          </a:solidFill>
                          <a:effectLst/>
                          <a:latin typeface="Arial" panose="020B0604020202020204" pitchFamily="34" charset="0"/>
                          <a:cs typeface="Arial" panose="020B0604020202020204" pitchFamily="34" charset="0"/>
                        </a:rPr>
                        <a:t>100% Cumplimiento del PII:                       PD 84,7% y RPA 68,9%                                                      50% Cumplimiento del PII:             Prot. 9,9%  y RPA 12,5% </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100" b="0" i="0" u="none" strike="noStrike" dirty="0" smtClean="0">
                          <a:solidFill>
                            <a:srgbClr val="000000"/>
                          </a:solidFill>
                          <a:effectLst/>
                          <a:latin typeface="Arial" panose="020B0604020202020204" pitchFamily="34" charset="0"/>
                          <a:cs typeface="Arial" panose="020B0604020202020204" pitchFamily="34" charset="0"/>
                        </a:rPr>
                        <a:t>100% Cumplimiento del PII:                       PD 88,2% y RPA 73,3%                                                      50% Cumplimiento del PII:             Prot. 8,1%  y RPA 9,0% </a:t>
                      </a:r>
                      <a:endParaRPr lang="en-US" sz="1100" b="0" i="0" u="none" strike="noStrike" dirty="0" smtClean="0">
                        <a:solidFill>
                          <a:srgbClr val="000000"/>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ES" sz="1100" b="0" i="0" u="none" strike="noStrike" noProof="0" dirty="0" smtClean="0">
                          <a:solidFill>
                            <a:srgbClr val="000000"/>
                          </a:solidFill>
                          <a:effectLst/>
                          <a:latin typeface="Arial" panose="020B0604020202020204" pitchFamily="34" charset="0"/>
                          <a:cs typeface="Arial" panose="020B0604020202020204" pitchFamily="34" charset="0"/>
                        </a:rPr>
                        <a:t>100% Cumplimiento del PII: PD 85% y en RPA 64%</a:t>
                      </a:r>
                    </a:p>
                    <a:p>
                      <a:pPr algn="ctr" rtl="0" fontAlgn="ctr"/>
                      <a:r>
                        <a:rPr lang="es-ES" sz="1100" b="0" i="0" u="none" strike="noStrike" noProof="0" dirty="0" smtClean="0">
                          <a:solidFill>
                            <a:srgbClr val="000000"/>
                          </a:solidFill>
                          <a:effectLst/>
                          <a:latin typeface="Arial" panose="020B0604020202020204" pitchFamily="34" charset="0"/>
                          <a:cs typeface="Arial" panose="020B0604020202020204" pitchFamily="34" charset="0"/>
                        </a:rPr>
                        <a:t>50% Cumplimiento PII: PD 10,2%, y en RPA 11,8%</a:t>
                      </a:r>
                      <a:endParaRPr lang="es-CL" sz="1100" b="0" i="0" u="none" strike="noStrike" noProof="0" dirty="0">
                        <a:solidFill>
                          <a:srgbClr val="000000"/>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ES" sz="1100" b="0" i="0" u="none" strike="noStrike" noProof="0" dirty="0" smtClean="0">
                          <a:solidFill>
                            <a:srgbClr val="000000"/>
                          </a:solidFill>
                          <a:effectLst/>
                          <a:latin typeface="Arial" panose="020B0604020202020204" pitchFamily="34" charset="0"/>
                          <a:cs typeface="Arial" panose="020B0604020202020204" pitchFamily="34" charset="0"/>
                        </a:rPr>
                        <a:t>100% Cumplimiento del PII: PD 85,7 % y en RPA 59,1%</a:t>
                      </a:r>
                    </a:p>
                    <a:p>
                      <a:pPr algn="ctr" rtl="0" fontAlgn="ctr"/>
                      <a:endParaRPr lang="es-ES" sz="1100" b="0" i="0" u="none" strike="noStrike" noProof="0" dirty="0" smtClean="0">
                        <a:solidFill>
                          <a:srgbClr val="000000"/>
                        </a:solidFill>
                        <a:effectLst/>
                        <a:latin typeface="Arial" panose="020B0604020202020204" pitchFamily="34" charset="0"/>
                        <a:cs typeface="Arial" panose="020B0604020202020204" pitchFamily="34" charset="0"/>
                      </a:endParaRPr>
                    </a:p>
                    <a:p>
                      <a:pPr algn="ctr" rtl="0" fontAlgn="ctr"/>
                      <a:r>
                        <a:rPr lang="es-ES" sz="1100" b="0" i="0" u="none" strike="noStrike" noProof="0" dirty="0" smtClean="0">
                          <a:solidFill>
                            <a:srgbClr val="000000"/>
                          </a:solidFill>
                          <a:effectLst/>
                          <a:latin typeface="Arial" panose="020B0604020202020204" pitchFamily="34" charset="0"/>
                          <a:cs typeface="Arial" panose="020B0604020202020204" pitchFamily="34" charset="0"/>
                        </a:rPr>
                        <a:t>50% Cumplimiento PII: PD 8,8%, y en RPA 19%</a:t>
                      </a:r>
                    </a:p>
                    <a:p>
                      <a:pPr algn="ctr" rtl="0" fontAlgn="ctr"/>
                      <a:endParaRPr lang="es-CL" sz="1100" b="0" i="0" u="none" strike="noStrike" noProof="0" dirty="0">
                        <a:solidFill>
                          <a:srgbClr val="000000"/>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863186">
                <a:tc>
                  <a:txBody>
                    <a:bodyPr/>
                    <a:lstStyle/>
                    <a:p>
                      <a:pPr algn="ctr" rtl="0" fontAlgn="ctr"/>
                      <a:r>
                        <a:rPr lang="es-ES" sz="1400" b="1" i="0" u="none" strike="noStrike" dirty="0">
                          <a:solidFill>
                            <a:schemeClr val="tx1"/>
                          </a:solidFill>
                          <a:effectLst/>
                          <a:latin typeface="Arial" panose="020B0604020202020204" pitchFamily="34" charset="0"/>
                          <a:cs typeface="Arial" panose="020B0604020202020204" pitchFamily="34" charset="0"/>
                        </a:rPr>
                        <a:t>% NNA que no reingresan al sistema</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rPr>
                        <a:t>Dir. Op Soc</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Arial" panose="020B0604020202020204" pitchFamily="34" charset="0"/>
                          <a:cs typeface="Arial" panose="020B0604020202020204" pitchFamily="34" charset="0"/>
                        </a:rPr>
                        <a:t>85%</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L" sz="1400" b="1" i="0" u="none" strike="noStrike" noProof="0" dirty="0" smtClean="0">
                          <a:solidFill>
                            <a:srgbClr val="000000"/>
                          </a:solidFill>
                          <a:effectLst/>
                          <a:latin typeface="Arial" panose="020B0604020202020204" pitchFamily="34" charset="0"/>
                          <a:cs typeface="Arial" panose="020B0604020202020204" pitchFamily="34" charset="0"/>
                        </a:rPr>
                        <a:t>Anual</a:t>
                      </a:r>
                      <a:endParaRPr lang="es-CL" sz="1400" b="1" i="0" u="none" strike="noStrike" noProof="0" dirty="0">
                        <a:solidFill>
                          <a:srgbClr val="000000"/>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100" b="0" i="0" u="none" strike="noStrike" dirty="0" smtClean="0">
                          <a:solidFill>
                            <a:srgbClr val="000000"/>
                          </a:solidFill>
                          <a:effectLst/>
                          <a:latin typeface="Arial" panose="020B0604020202020204" pitchFamily="34" charset="0"/>
                          <a:cs typeface="Arial" panose="020B0604020202020204" pitchFamily="34" charset="0"/>
                        </a:rPr>
                        <a:t>A </a:t>
                      </a:r>
                      <a:r>
                        <a:rPr lang="es-CL" sz="1100" b="0" i="0" u="none" strike="noStrike" noProof="0" dirty="0" smtClean="0">
                          <a:solidFill>
                            <a:srgbClr val="000000"/>
                          </a:solidFill>
                          <a:effectLst/>
                          <a:latin typeface="Arial" panose="020B0604020202020204" pitchFamily="34" charset="0"/>
                          <a:cs typeface="Arial" panose="020B0604020202020204" pitchFamily="34" charset="0"/>
                        </a:rPr>
                        <a:t>12 meses</a:t>
                      </a:r>
                    </a:p>
                    <a:p>
                      <a:pPr algn="ctr" rtl="0" fontAlgn="ctr"/>
                      <a:r>
                        <a:rPr lang="es-CL" sz="1100" b="0" i="0" u="none" strike="noStrike" noProof="0" dirty="0" smtClean="0">
                          <a:solidFill>
                            <a:srgbClr val="000000"/>
                          </a:solidFill>
                          <a:effectLst/>
                          <a:latin typeface="Arial" panose="020B0604020202020204" pitchFamily="34" charset="0"/>
                          <a:cs typeface="Arial" panose="020B0604020202020204" pitchFamily="34" charset="0"/>
                        </a:rPr>
                        <a:t>85,54%</a:t>
                      </a:r>
                    </a:p>
                    <a:p>
                      <a:pPr algn="ctr" rtl="0" fontAlgn="ctr"/>
                      <a:r>
                        <a:rPr lang="es-CL" sz="1100" b="0" i="0" u="none" strike="noStrike" noProof="0" dirty="0" smtClean="0">
                          <a:solidFill>
                            <a:srgbClr val="000000"/>
                          </a:solidFill>
                          <a:effectLst/>
                          <a:latin typeface="Arial" panose="020B0604020202020204" pitchFamily="34" charset="0"/>
                          <a:cs typeface="Arial" panose="020B0604020202020204" pitchFamily="34" charset="0"/>
                        </a:rPr>
                        <a:t>A 24 meses</a:t>
                      </a:r>
                    </a:p>
                    <a:p>
                      <a:pPr algn="ctr" rtl="0" fontAlgn="ctr"/>
                      <a:r>
                        <a:rPr lang="es-CL" sz="1100" b="0" i="0" u="none" strike="noStrike" noProof="0" dirty="0" smtClean="0">
                          <a:solidFill>
                            <a:srgbClr val="000000"/>
                          </a:solidFill>
                          <a:effectLst/>
                          <a:latin typeface="Arial" panose="020B0604020202020204" pitchFamily="34" charset="0"/>
                          <a:cs typeface="Arial" panose="020B0604020202020204" pitchFamily="34" charset="0"/>
                        </a:rPr>
                        <a:t>78,05%</a:t>
                      </a:r>
                      <a:endParaRPr lang="es-CL" sz="1100" b="0" i="0" u="none" strike="noStrike" noProof="0" dirty="0">
                        <a:solidFill>
                          <a:srgbClr val="000000"/>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smtClean="0">
                          <a:solidFill>
                            <a:srgbClr val="000000"/>
                          </a:solidFill>
                          <a:effectLst/>
                          <a:latin typeface="Arial" panose="020B0604020202020204" pitchFamily="34" charset="0"/>
                          <a:cs typeface="Arial" panose="020B0604020202020204" pitchFamily="34" charset="0"/>
                        </a:rPr>
                        <a:t>88,8%</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L" sz="1100" b="0" i="0" u="none" strike="noStrike" noProof="0" dirty="0" smtClean="0">
                          <a:solidFill>
                            <a:srgbClr val="000000"/>
                          </a:solidFill>
                          <a:effectLst/>
                          <a:latin typeface="Arial" panose="020B0604020202020204" pitchFamily="34" charset="0"/>
                          <a:cs typeface="Arial" panose="020B0604020202020204" pitchFamily="34" charset="0"/>
                        </a:rPr>
                        <a:t>83%(</a:t>
                      </a:r>
                      <a:r>
                        <a:rPr lang="es-CL" sz="1100" b="0" i="0" u="none" strike="noStrike" baseline="0" noProof="0" dirty="0" smtClean="0">
                          <a:solidFill>
                            <a:srgbClr val="000000"/>
                          </a:solidFill>
                          <a:effectLst/>
                          <a:latin typeface="Arial" panose="020B0604020202020204" pitchFamily="34" charset="0"/>
                          <a:cs typeface="Arial" panose="020B0604020202020204" pitchFamily="34" charset="0"/>
                        </a:rPr>
                        <a:t> a los 12 meses de egresados)</a:t>
                      </a:r>
                      <a:endParaRPr lang="es-CL" sz="1100" b="0" i="0" u="none" strike="noStrike" noProof="0" dirty="0">
                        <a:solidFill>
                          <a:srgbClr val="000000"/>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100" b="0" i="0" u="none" strike="noStrike" dirty="0" smtClean="0">
                          <a:solidFill>
                            <a:srgbClr val="000000"/>
                          </a:solidFill>
                          <a:effectLst/>
                          <a:latin typeface="Arial" panose="020B0604020202020204" pitchFamily="34" charset="0"/>
                          <a:cs typeface="Arial" panose="020B0604020202020204" pitchFamily="34" charset="0"/>
                        </a:rPr>
                        <a:t>S/I</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L" sz="1100" b="0" i="0" u="none" strike="noStrike" noProof="0" dirty="0" smtClean="0">
                          <a:solidFill>
                            <a:srgbClr val="000000"/>
                          </a:solidFill>
                          <a:effectLst/>
                          <a:latin typeface="Arial" panose="020B0604020202020204" pitchFamily="34" charset="0"/>
                          <a:cs typeface="Arial" panose="020B0604020202020204" pitchFamily="34" charset="0"/>
                        </a:rPr>
                        <a:t>S/I</a:t>
                      </a:r>
                      <a:endParaRPr lang="es-CL" sz="1100" b="0" i="0" u="none" strike="noStrike" noProof="0" dirty="0">
                        <a:solidFill>
                          <a:srgbClr val="000000"/>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L" sz="1400" b="0" i="0" u="none" strike="noStrike" dirty="0">
                          <a:solidFill>
                            <a:srgbClr val="000000"/>
                          </a:solidFill>
                          <a:effectLst/>
                          <a:latin typeface="Arial Narrow" panose="020B0606020202030204" pitchFamily="34" charset="0"/>
                        </a:rPr>
                        <a:t>Pendiente de entrega DES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863186">
                <a:tc>
                  <a:txBody>
                    <a:bodyPr/>
                    <a:lstStyle/>
                    <a:p>
                      <a:pPr algn="ctr" rtl="0" fontAlgn="ctr"/>
                      <a:r>
                        <a:rPr lang="es-ES" sz="1400" b="1" i="0" u="none" strike="noStrike" dirty="0">
                          <a:solidFill>
                            <a:schemeClr val="tx1"/>
                          </a:solidFill>
                          <a:effectLst/>
                          <a:latin typeface="Arial" panose="020B0604020202020204" pitchFamily="34" charset="0"/>
                          <a:cs typeface="Arial" panose="020B0604020202020204" pitchFamily="34" charset="0"/>
                        </a:rPr>
                        <a:t>% NNA que no reinciden (RPA)</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L" sz="1400" b="1"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a:cs typeface="Arial" panose="020B0604020202020204" pitchFamily="34" charset="0"/>
                        </a:rPr>
                        <a:t>Dir. Op Soc</a:t>
                      </a:r>
                      <a:endParaRPr kumimoji="0" lang="es-CL"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L" sz="1400" b="1" i="0" u="none" strike="noStrike" noProof="0" dirty="0" smtClean="0">
                          <a:solidFill>
                            <a:srgbClr val="000000"/>
                          </a:solidFill>
                          <a:effectLst/>
                          <a:latin typeface="Arial" panose="020B0604020202020204" pitchFamily="34" charset="0"/>
                          <a:cs typeface="Arial" panose="020B0604020202020204" pitchFamily="34" charset="0"/>
                        </a:rPr>
                        <a:t>60%</a:t>
                      </a:r>
                      <a:endParaRPr lang="es-CL" sz="1400" b="1" i="0" u="none" strike="noStrike" noProof="0" dirty="0">
                        <a:solidFill>
                          <a:srgbClr val="000000"/>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L" sz="1400" b="1" i="0" u="none" strike="noStrike" noProof="0" dirty="0" smtClean="0">
                          <a:solidFill>
                            <a:srgbClr val="000000"/>
                          </a:solidFill>
                          <a:effectLst/>
                          <a:latin typeface="Arial" panose="020B0604020202020204" pitchFamily="34" charset="0"/>
                          <a:cs typeface="Arial" panose="020B0604020202020204" pitchFamily="34" charset="0"/>
                        </a:rPr>
                        <a:t>Anual</a:t>
                      </a:r>
                    </a:p>
                    <a:p>
                      <a:pPr algn="ctr" rtl="0" fontAlgn="ctr"/>
                      <a:endParaRPr lang="es-CL" sz="1400" b="1" i="0" u="none" strike="noStrike" noProof="0" dirty="0">
                        <a:solidFill>
                          <a:srgbClr val="000000"/>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CL" sz="1100" b="0" i="0" u="none" strike="noStrike" noProof="0" dirty="0" smtClean="0">
                          <a:solidFill>
                            <a:srgbClr val="000000"/>
                          </a:solidFill>
                          <a:effectLst/>
                          <a:latin typeface="Arial" panose="020B0604020202020204" pitchFamily="34" charset="0"/>
                          <a:cs typeface="Arial" panose="020B0604020202020204" pitchFamily="34" charset="0"/>
                        </a:rPr>
                        <a:t>A 12 meses</a:t>
                      </a:r>
                    </a:p>
                    <a:p>
                      <a:pPr algn="ctr" rtl="0" fontAlgn="ctr"/>
                      <a:r>
                        <a:rPr lang="es-CL" sz="1100" b="0" i="0" u="none" strike="noStrike" noProof="0" dirty="0" smtClean="0">
                          <a:solidFill>
                            <a:srgbClr val="000000"/>
                          </a:solidFill>
                          <a:effectLst/>
                          <a:latin typeface="Arial" panose="020B0604020202020204" pitchFamily="34" charset="0"/>
                          <a:cs typeface="Arial" panose="020B0604020202020204" pitchFamily="34" charset="0"/>
                        </a:rPr>
                        <a:t>76,80%</a:t>
                      </a:r>
                    </a:p>
                    <a:p>
                      <a:pPr algn="ctr" rtl="0" fontAlgn="ctr"/>
                      <a:r>
                        <a:rPr lang="es-CL" sz="1100" b="0" i="0" u="none" strike="noStrike" noProof="0" dirty="0" smtClean="0">
                          <a:solidFill>
                            <a:srgbClr val="000000"/>
                          </a:solidFill>
                          <a:effectLst/>
                          <a:latin typeface="Arial" panose="020B0604020202020204" pitchFamily="34" charset="0"/>
                          <a:cs typeface="Arial" panose="020B0604020202020204" pitchFamily="34" charset="0"/>
                        </a:rPr>
                        <a:t>A 24 meses</a:t>
                      </a:r>
                    </a:p>
                    <a:p>
                      <a:pPr algn="ctr" rtl="0" fontAlgn="ctr"/>
                      <a:r>
                        <a:rPr lang="es-CL" sz="1100" b="0" i="0" u="none" strike="noStrike" noProof="0" dirty="0" smtClean="0">
                          <a:solidFill>
                            <a:srgbClr val="000000"/>
                          </a:solidFill>
                          <a:effectLst/>
                          <a:latin typeface="Arial" panose="020B0604020202020204" pitchFamily="34" charset="0"/>
                          <a:cs typeface="Arial" panose="020B0604020202020204" pitchFamily="34" charset="0"/>
                        </a:rPr>
                        <a:t>69,46%</a:t>
                      </a:r>
                      <a:endParaRPr lang="es-CL" sz="1100" b="0" i="0" u="none" strike="noStrike" noProof="0" dirty="0">
                        <a:solidFill>
                          <a:srgbClr val="000000"/>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L" sz="1100" b="0" i="0" u="none" strike="noStrike" noProof="0" dirty="0" smtClean="0">
                          <a:solidFill>
                            <a:srgbClr val="000000"/>
                          </a:solidFill>
                          <a:effectLst/>
                          <a:latin typeface="Arial" panose="020B0604020202020204" pitchFamily="34" charset="0"/>
                          <a:cs typeface="Arial" panose="020B0604020202020204" pitchFamily="34" charset="0"/>
                        </a:rPr>
                        <a:t>Dato</a:t>
                      </a:r>
                      <a:r>
                        <a:rPr lang="es-CL" sz="1100" b="0" i="0" u="none" strike="noStrike" baseline="0" noProof="0" dirty="0" smtClean="0">
                          <a:solidFill>
                            <a:srgbClr val="000000"/>
                          </a:solidFill>
                          <a:effectLst/>
                          <a:latin typeface="Arial" panose="020B0604020202020204" pitchFamily="34" charset="0"/>
                          <a:cs typeface="Arial" panose="020B0604020202020204" pitchFamily="34" charset="0"/>
                        </a:rPr>
                        <a:t> no Entregado por SENAME</a:t>
                      </a:r>
                      <a:endParaRPr lang="es-CL" sz="1100" b="0" i="0" u="none" strike="noStrike" noProof="0" dirty="0">
                        <a:solidFill>
                          <a:srgbClr val="000000"/>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L" sz="1100" b="0" i="0" u="none" strike="noStrike" noProof="0" dirty="0" smtClean="0">
                          <a:solidFill>
                            <a:srgbClr val="000000"/>
                          </a:solidFill>
                          <a:effectLst/>
                          <a:latin typeface="Arial" panose="020B0604020202020204" pitchFamily="34" charset="0"/>
                          <a:cs typeface="Arial" panose="020B0604020202020204" pitchFamily="34" charset="0"/>
                        </a:rPr>
                        <a:t>Dato</a:t>
                      </a:r>
                      <a:r>
                        <a:rPr lang="es-CL" sz="1100" b="0" i="0" u="none" strike="noStrike" baseline="0" noProof="0" dirty="0" smtClean="0">
                          <a:solidFill>
                            <a:srgbClr val="000000"/>
                          </a:solidFill>
                          <a:effectLst/>
                          <a:latin typeface="Arial" panose="020B0604020202020204" pitchFamily="34" charset="0"/>
                          <a:cs typeface="Arial" panose="020B0604020202020204" pitchFamily="34" charset="0"/>
                        </a:rPr>
                        <a:t> no Entregado por SENAME</a:t>
                      </a:r>
                      <a:endParaRPr lang="es-CL" sz="1100" b="0" i="0" u="none" strike="noStrike" noProof="0" dirty="0">
                        <a:solidFill>
                          <a:srgbClr val="000000"/>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L" sz="1100" b="0" i="0" u="none" strike="noStrike" noProof="0" dirty="0" smtClean="0">
                          <a:solidFill>
                            <a:srgbClr val="000000"/>
                          </a:solidFill>
                          <a:effectLst/>
                          <a:latin typeface="Arial" panose="020B0604020202020204" pitchFamily="34" charset="0"/>
                          <a:cs typeface="Arial" panose="020B0604020202020204" pitchFamily="34" charset="0"/>
                        </a:rPr>
                        <a:t>Dato</a:t>
                      </a:r>
                      <a:r>
                        <a:rPr lang="es-CL" sz="1100" b="0" i="0" u="none" strike="noStrike" baseline="0" noProof="0" dirty="0" smtClean="0">
                          <a:solidFill>
                            <a:srgbClr val="000000"/>
                          </a:solidFill>
                          <a:effectLst/>
                          <a:latin typeface="Arial" panose="020B0604020202020204" pitchFamily="34" charset="0"/>
                          <a:cs typeface="Arial" panose="020B0604020202020204" pitchFamily="34" charset="0"/>
                        </a:rPr>
                        <a:t> no Entregado por SENAME desde año 2015</a:t>
                      </a:r>
                      <a:endParaRPr lang="es-CL" sz="1100" b="0" i="0" u="none" strike="noStrike" noProof="0" dirty="0">
                        <a:solidFill>
                          <a:srgbClr val="000000"/>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L" sz="1100" b="0" i="0" u="none" strike="noStrike" noProof="0" dirty="0" smtClean="0">
                          <a:solidFill>
                            <a:srgbClr val="000000"/>
                          </a:solidFill>
                          <a:effectLst/>
                          <a:latin typeface="Arial" panose="020B0604020202020204" pitchFamily="34" charset="0"/>
                          <a:cs typeface="Arial" panose="020B0604020202020204" pitchFamily="34" charset="0"/>
                        </a:rPr>
                        <a:t>Dato</a:t>
                      </a:r>
                      <a:r>
                        <a:rPr lang="es-CL" sz="1100" b="0" i="0" u="none" strike="noStrike" baseline="0" noProof="0" dirty="0" smtClean="0">
                          <a:solidFill>
                            <a:srgbClr val="000000"/>
                          </a:solidFill>
                          <a:effectLst/>
                          <a:latin typeface="Arial" panose="020B0604020202020204" pitchFamily="34" charset="0"/>
                          <a:cs typeface="Arial" panose="020B0604020202020204" pitchFamily="34" charset="0"/>
                        </a:rPr>
                        <a:t> no Entregado por SENAME</a:t>
                      </a:r>
                      <a:endParaRPr lang="es-CL" sz="1100" b="0" i="0" u="none" strike="noStrike" noProof="0" dirty="0">
                        <a:solidFill>
                          <a:srgbClr val="000000"/>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pt-BR" sz="1100" b="0" i="0" u="none" strike="noStrike" noProof="0" dirty="0" smtClean="0">
                          <a:solidFill>
                            <a:srgbClr val="000000"/>
                          </a:solidFill>
                          <a:effectLst/>
                          <a:latin typeface="Arial" panose="020B0604020202020204" pitchFamily="34" charset="0"/>
                          <a:cs typeface="Arial" panose="020B0604020202020204" pitchFamily="34" charset="0"/>
                        </a:rPr>
                        <a:t>Dato no Entregado por SENAME</a:t>
                      </a:r>
                      <a:endParaRPr lang="es-CL" sz="1100" b="0" i="0" u="none" strike="noStrike" noProof="0" dirty="0">
                        <a:solidFill>
                          <a:srgbClr val="000000"/>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32176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487F0B2-9B0D-0E1E-DE09-D3610F03794F}"/>
              </a:ext>
            </a:extLst>
          </p:cNvPr>
          <p:cNvSpPr txBox="1">
            <a:spLocks noChangeArrowheads="1"/>
          </p:cNvSpPr>
          <p:nvPr/>
        </p:nvSpPr>
        <p:spPr bwMode="auto">
          <a:xfrm>
            <a:off x="2269404" y="368877"/>
            <a:ext cx="741680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s-ES" altLang="es-ES_tradnl" sz="1800" dirty="0">
                <a:solidFill>
                  <a:srgbClr val="000000"/>
                </a:solidFill>
                <a:latin typeface="Arial" panose="020B0604020202020204" pitchFamily="34" charset="0"/>
                <a:ea typeface="MS PGothic" panose="020B0600070205080204" pitchFamily="34" charset="-128"/>
              </a:rPr>
              <a:t> </a:t>
            </a:r>
            <a:r>
              <a:rPr lang="es-ES" altLang="es-ES_tradnl" sz="1800" dirty="0">
                <a:solidFill>
                  <a:srgbClr val="000000"/>
                </a:solidFill>
                <a:latin typeface="Arial Black" panose="020B0604020202020204" pitchFamily="34" charset="0"/>
                <a:ea typeface="MS PGothic" panose="020B0600070205080204" pitchFamily="34" charset="-128"/>
              </a:rPr>
              <a:t>1.2 Logro de los Objetivos Estratégicos</a:t>
            </a:r>
          </a:p>
          <a:p>
            <a:pPr algn="ctr">
              <a:lnSpc>
                <a:spcPct val="100000"/>
              </a:lnSpc>
              <a:spcBef>
                <a:spcPct val="0"/>
              </a:spcBef>
              <a:buFontTx/>
              <a:buNone/>
            </a:pPr>
            <a:r>
              <a:rPr lang="es-ES" altLang="es-ES_tradnl" sz="1800" dirty="0">
                <a:solidFill>
                  <a:srgbClr val="000000"/>
                </a:solidFill>
                <a:latin typeface="Arial Black" panose="020B0604020202020204" pitchFamily="34" charset="0"/>
                <a:ea typeface="MS PGothic" panose="020B0600070205080204" pitchFamily="34" charset="-128"/>
              </a:rPr>
              <a:t>Y de la Calidad</a:t>
            </a:r>
          </a:p>
        </p:txBody>
      </p:sp>
      <p:graphicFrame>
        <p:nvGraphicFramePr>
          <p:cNvPr id="3" name="Tabla 2">
            <a:extLst>
              <a:ext uri="{FF2B5EF4-FFF2-40B4-BE49-F238E27FC236}">
                <a16:creationId xmlns:a16="http://schemas.microsoft.com/office/drawing/2014/main" id="{9347FE80-876C-DEDB-7953-066F865D4AB6}"/>
              </a:ext>
            </a:extLst>
          </p:cNvPr>
          <p:cNvGraphicFramePr>
            <a:graphicFrameLocks noGrp="1"/>
          </p:cNvGraphicFramePr>
          <p:nvPr>
            <p:extLst>
              <p:ext uri="{D42A27DB-BD31-4B8C-83A1-F6EECF244321}">
                <p14:modId xmlns:p14="http://schemas.microsoft.com/office/powerpoint/2010/main" val="3949130830"/>
              </p:ext>
            </p:extLst>
          </p:nvPr>
        </p:nvGraphicFramePr>
        <p:xfrm>
          <a:off x="485191" y="1427585"/>
          <a:ext cx="11252719" cy="2004116"/>
        </p:xfrm>
        <a:graphic>
          <a:graphicData uri="http://schemas.openxmlformats.org/drawingml/2006/table">
            <a:tbl>
              <a:tblPr/>
              <a:tblGrid>
                <a:gridCol w="1268351">
                  <a:extLst>
                    <a:ext uri="{9D8B030D-6E8A-4147-A177-3AD203B41FA5}">
                      <a16:colId xmlns:a16="http://schemas.microsoft.com/office/drawing/2014/main" val="20000"/>
                    </a:ext>
                  </a:extLst>
                </a:gridCol>
                <a:gridCol w="870003">
                  <a:extLst>
                    <a:ext uri="{9D8B030D-6E8A-4147-A177-3AD203B41FA5}">
                      <a16:colId xmlns:a16="http://schemas.microsoft.com/office/drawing/2014/main" val="20001"/>
                    </a:ext>
                  </a:extLst>
                </a:gridCol>
                <a:gridCol w="628917">
                  <a:extLst>
                    <a:ext uri="{9D8B030D-6E8A-4147-A177-3AD203B41FA5}">
                      <a16:colId xmlns:a16="http://schemas.microsoft.com/office/drawing/2014/main" val="20002"/>
                    </a:ext>
                  </a:extLst>
                </a:gridCol>
                <a:gridCol w="1176525">
                  <a:extLst>
                    <a:ext uri="{9D8B030D-6E8A-4147-A177-3AD203B41FA5}">
                      <a16:colId xmlns:a16="http://schemas.microsoft.com/office/drawing/2014/main" val="20003"/>
                    </a:ext>
                  </a:extLst>
                </a:gridCol>
                <a:gridCol w="1139124">
                  <a:extLst>
                    <a:ext uri="{9D8B030D-6E8A-4147-A177-3AD203B41FA5}">
                      <a16:colId xmlns:a16="http://schemas.microsoft.com/office/drawing/2014/main" val="807350600"/>
                    </a:ext>
                  </a:extLst>
                </a:gridCol>
                <a:gridCol w="971179">
                  <a:extLst>
                    <a:ext uri="{9D8B030D-6E8A-4147-A177-3AD203B41FA5}">
                      <a16:colId xmlns:a16="http://schemas.microsoft.com/office/drawing/2014/main" val="3853921228"/>
                    </a:ext>
                  </a:extLst>
                </a:gridCol>
                <a:gridCol w="1299762">
                  <a:extLst>
                    <a:ext uri="{9D8B030D-6E8A-4147-A177-3AD203B41FA5}">
                      <a16:colId xmlns:a16="http://schemas.microsoft.com/office/drawing/2014/main" val="20004"/>
                    </a:ext>
                  </a:extLst>
                </a:gridCol>
                <a:gridCol w="1289278">
                  <a:extLst>
                    <a:ext uri="{9D8B030D-6E8A-4147-A177-3AD203B41FA5}">
                      <a16:colId xmlns:a16="http://schemas.microsoft.com/office/drawing/2014/main" val="20005"/>
                    </a:ext>
                  </a:extLst>
                </a:gridCol>
                <a:gridCol w="1304790">
                  <a:extLst>
                    <a:ext uri="{9D8B030D-6E8A-4147-A177-3AD203B41FA5}">
                      <a16:colId xmlns:a16="http://schemas.microsoft.com/office/drawing/2014/main" val="20006"/>
                    </a:ext>
                  </a:extLst>
                </a:gridCol>
                <a:gridCol w="1304790">
                  <a:extLst>
                    <a:ext uri="{9D8B030D-6E8A-4147-A177-3AD203B41FA5}">
                      <a16:colId xmlns:a16="http://schemas.microsoft.com/office/drawing/2014/main" val="3848476302"/>
                    </a:ext>
                  </a:extLst>
                </a:gridCol>
              </a:tblGrid>
              <a:tr h="479462">
                <a:tc>
                  <a:txBody>
                    <a:bodyPr/>
                    <a:lstStyle/>
                    <a:p>
                      <a:pPr algn="ctr" rtl="0" fontAlgn="ctr"/>
                      <a:r>
                        <a:rPr lang="en-US" sz="1600" b="1" i="0" u="none" strike="noStrike" dirty="0">
                          <a:solidFill>
                            <a:srgbClr val="FFFFFF"/>
                          </a:solidFill>
                          <a:effectLst/>
                          <a:latin typeface="Arial Narrow" panose="020B0606020202030204" pitchFamily="34" charset="0"/>
                          <a:cs typeface="Arial" panose="020B0604020202020204" pitchFamily="34" charset="0"/>
                        </a:rPr>
                        <a:t>Indicador</a:t>
                      </a:r>
                    </a:p>
                  </a:txBody>
                  <a:tcPr marL="9526" marR="9526" marT="95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600" b="1" i="0" u="none" strike="noStrike" dirty="0">
                          <a:solidFill>
                            <a:srgbClr val="FFFFFF"/>
                          </a:solidFill>
                          <a:effectLst/>
                          <a:latin typeface="Arial Narrow" panose="020B0606020202030204" pitchFamily="34" charset="0"/>
                          <a:cs typeface="Arial" panose="020B0604020202020204" pitchFamily="34" charset="0"/>
                        </a:rPr>
                        <a:t>Resp.</a:t>
                      </a:r>
                    </a:p>
                  </a:txBody>
                  <a:tcPr marL="9526" marR="9526" marT="95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600" b="1" i="0" u="none" strike="noStrike" dirty="0">
                          <a:solidFill>
                            <a:srgbClr val="FFFFFF"/>
                          </a:solidFill>
                          <a:effectLst/>
                          <a:latin typeface="Arial Narrow" panose="020B0606020202030204" pitchFamily="34" charset="0"/>
                          <a:cs typeface="Arial" panose="020B0604020202020204" pitchFamily="34" charset="0"/>
                        </a:rPr>
                        <a:t>Meta</a:t>
                      </a:r>
                    </a:p>
                  </a:txBody>
                  <a:tcPr marL="9526" marR="9526" marT="95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600" b="1" i="0" u="none" strike="noStrike" dirty="0">
                          <a:solidFill>
                            <a:srgbClr val="FFFFFF"/>
                          </a:solidFill>
                          <a:effectLst/>
                          <a:latin typeface="Arial Narrow" panose="020B0606020202030204" pitchFamily="34" charset="0"/>
                          <a:cs typeface="Arial" panose="020B0604020202020204" pitchFamily="34" charset="0"/>
                        </a:rPr>
                        <a:t>Frec. Med</a:t>
                      </a:r>
                    </a:p>
                  </a:txBody>
                  <a:tcPr marL="9526" marR="9526" marT="95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600" b="1" i="0" u="none" strike="noStrike" dirty="0" smtClean="0">
                          <a:solidFill>
                            <a:srgbClr val="FFFFFF"/>
                          </a:solidFill>
                          <a:effectLst/>
                          <a:latin typeface="Arial Narrow" panose="020B0606020202030204" pitchFamily="34" charset="0"/>
                          <a:cs typeface="Arial" panose="020B0604020202020204" pitchFamily="34" charset="0"/>
                        </a:rPr>
                        <a:t>2018</a:t>
                      </a:r>
                      <a:endParaRPr lang="en-US" sz="1600" b="1" i="0" u="none" strike="noStrike" dirty="0">
                        <a:solidFill>
                          <a:srgbClr val="FFFFFF"/>
                        </a:solidFill>
                        <a:effectLst/>
                        <a:latin typeface="Arial Narrow" panose="020B0606020202030204" pitchFamily="34" charset="0"/>
                        <a:cs typeface="Arial" panose="020B0604020202020204" pitchFamily="34" charset="0"/>
                      </a:endParaRPr>
                    </a:p>
                  </a:txBody>
                  <a:tcPr marL="9526" marR="9526" marT="95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600" b="1" i="0" u="none" strike="noStrike" dirty="0" smtClean="0">
                          <a:solidFill>
                            <a:srgbClr val="FFFFFF"/>
                          </a:solidFill>
                          <a:effectLst/>
                          <a:latin typeface="Arial Narrow" panose="020B0606020202030204" pitchFamily="34" charset="0"/>
                          <a:cs typeface="Arial" panose="020B0604020202020204" pitchFamily="34" charset="0"/>
                        </a:rPr>
                        <a:t>2019</a:t>
                      </a:r>
                      <a:endParaRPr lang="en-US" sz="1600" b="1" i="0" u="none" strike="noStrike" dirty="0">
                        <a:solidFill>
                          <a:srgbClr val="FFFFFF"/>
                        </a:solidFill>
                        <a:effectLst/>
                        <a:latin typeface="Arial Narrow" panose="020B0606020202030204" pitchFamily="34" charset="0"/>
                        <a:cs typeface="Arial" panose="020B0604020202020204" pitchFamily="34" charset="0"/>
                      </a:endParaRPr>
                    </a:p>
                  </a:txBody>
                  <a:tcPr marL="9526" marR="9526" marT="95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600" b="1" i="0" u="none" strike="noStrike" dirty="0">
                          <a:solidFill>
                            <a:srgbClr val="FFFFFF"/>
                          </a:solidFill>
                          <a:effectLst/>
                          <a:latin typeface="Arial Narrow" panose="020B0606020202030204" pitchFamily="34" charset="0"/>
                          <a:cs typeface="Arial" panose="020B0604020202020204" pitchFamily="34" charset="0"/>
                        </a:rPr>
                        <a:t>2020</a:t>
                      </a:r>
                    </a:p>
                  </a:txBody>
                  <a:tcPr marL="9526" marR="9526" marT="95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600" b="1" i="0" u="none" strike="noStrike" dirty="0">
                          <a:solidFill>
                            <a:srgbClr val="FFFFFF"/>
                          </a:solidFill>
                          <a:effectLst/>
                          <a:latin typeface="Arial Narrow" panose="020B0606020202030204" pitchFamily="34" charset="0"/>
                          <a:cs typeface="Arial" panose="020B0604020202020204" pitchFamily="34" charset="0"/>
                        </a:rPr>
                        <a:t>2021</a:t>
                      </a:r>
                    </a:p>
                  </a:txBody>
                  <a:tcPr marL="9526" marR="9526" marT="95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600" b="1" i="0" u="none" strike="noStrike" dirty="0" smtClean="0">
                          <a:solidFill>
                            <a:srgbClr val="FFFFFF"/>
                          </a:solidFill>
                          <a:effectLst/>
                          <a:latin typeface="Arial Narrow" panose="020B0606020202030204" pitchFamily="34" charset="0"/>
                          <a:cs typeface="Arial" panose="020B0604020202020204" pitchFamily="34" charset="0"/>
                        </a:rPr>
                        <a:t>2022</a:t>
                      </a:r>
                      <a:endParaRPr lang="en-US" sz="1600" b="1" i="0" u="none" strike="noStrike" dirty="0">
                        <a:solidFill>
                          <a:srgbClr val="FFFFFF"/>
                        </a:solidFill>
                        <a:effectLst/>
                        <a:latin typeface="Arial Narrow" panose="020B0606020202030204" pitchFamily="34" charset="0"/>
                        <a:cs typeface="Arial" panose="020B0604020202020204" pitchFamily="34" charset="0"/>
                      </a:endParaRPr>
                    </a:p>
                  </a:txBody>
                  <a:tcPr marL="9526" marR="9526" marT="95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600" b="1" i="0" u="none" strike="noStrike" dirty="0" smtClean="0">
                          <a:solidFill>
                            <a:srgbClr val="FFFFFF"/>
                          </a:solidFill>
                          <a:effectLst/>
                          <a:latin typeface="Arial Narrow" panose="020B0606020202030204" pitchFamily="34" charset="0"/>
                          <a:cs typeface="Arial" panose="020B0604020202020204" pitchFamily="34" charset="0"/>
                        </a:rPr>
                        <a:t>2023(Agosto)</a:t>
                      </a:r>
                      <a:endParaRPr lang="en-US" sz="1600" b="1" i="0" u="none" strike="noStrike" dirty="0">
                        <a:solidFill>
                          <a:srgbClr val="FFFFFF"/>
                        </a:solidFill>
                        <a:effectLst/>
                        <a:latin typeface="Arial Narrow" panose="020B0606020202030204" pitchFamily="34" charset="0"/>
                        <a:cs typeface="Arial" panose="020B0604020202020204" pitchFamily="34" charset="0"/>
                      </a:endParaRPr>
                    </a:p>
                  </a:txBody>
                  <a:tcPr marL="9526" marR="9526" marT="95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762327">
                <a:tc>
                  <a:txBody>
                    <a:bodyPr/>
                    <a:lstStyle/>
                    <a:p>
                      <a:pPr algn="ctr" rtl="0" fontAlgn="ctr"/>
                      <a:r>
                        <a:rPr kumimoji="0" lang="es-ES" sz="1600" b="1" i="0" u="none" strike="noStrike" kern="1200" cap="none" normalizeH="0" baseline="0" dirty="0">
                          <a:ln>
                            <a:noFill/>
                          </a:ln>
                          <a:solidFill>
                            <a:schemeClr val="tx1"/>
                          </a:solidFill>
                          <a:effectLst/>
                          <a:latin typeface="Arial Narrow" panose="020B0606020202030204" pitchFamily="34" charset="0"/>
                          <a:ea typeface="MS PGothic" charset="-128"/>
                          <a:cs typeface="Arial" panose="020B0604020202020204" pitchFamily="34" charset="0"/>
                        </a:rPr>
                        <a:t>Nivel de satisfacción de NNA</a:t>
                      </a:r>
                    </a:p>
                  </a:txBody>
                  <a:tcPr marL="9526" marR="9526" marT="95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600" b="1" i="0" u="none" strike="noStrike" kern="1200" dirty="0">
                          <a:solidFill>
                            <a:srgbClr val="000000"/>
                          </a:solidFill>
                          <a:effectLst/>
                          <a:latin typeface="Arial Narrow" panose="020B0606020202030204" pitchFamily="34" charset="0"/>
                          <a:ea typeface="+mn-ea"/>
                          <a:cs typeface="Arial" panose="020B0604020202020204" pitchFamily="34" charset="0"/>
                        </a:rPr>
                        <a:t>Dir.</a:t>
                      </a:r>
                      <a:r>
                        <a:rPr lang="en-US" sz="1600" b="1" i="0" u="none" strike="noStrike" kern="1200" baseline="0" dirty="0">
                          <a:solidFill>
                            <a:srgbClr val="000000"/>
                          </a:solidFill>
                          <a:effectLst/>
                          <a:latin typeface="Arial Narrow" panose="020B0606020202030204" pitchFamily="34" charset="0"/>
                          <a:ea typeface="+mn-ea"/>
                          <a:cs typeface="Arial" panose="020B0604020202020204" pitchFamily="34" charset="0"/>
                        </a:rPr>
                        <a:t> Op Sociales</a:t>
                      </a:r>
                      <a:endParaRPr lang="en-US" sz="1600" b="1" i="0" u="none" strike="noStrike" kern="1200" dirty="0">
                        <a:solidFill>
                          <a:srgbClr val="000000"/>
                        </a:solidFill>
                        <a:effectLst/>
                        <a:latin typeface="Arial Narrow" panose="020B0606020202030204" pitchFamily="34" charset="0"/>
                        <a:ea typeface="+mn-ea"/>
                        <a:cs typeface="Arial" panose="020B0604020202020204" pitchFamily="34" charset="0"/>
                      </a:endParaRPr>
                    </a:p>
                  </a:txBody>
                  <a:tcPr marL="9526" marR="9526" marT="95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600" b="1" i="0" u="none" strike="noStrike" dirty="0" smtClean="0">
                          <a:solidFill>
                            <a:srgbClr val="000000"/>
                          </a:solidFill>
                          <a:effectLst/>
                          <a:latin typeface="Arial Narrow" panose="020B0606020202030204" pitchFamily="34" charset="0"/>
                          <a:cs typeface="Arial" panose="020B0604020202020204" pitchFamily="34" charset="0"/>
                        </a:rPr>
                        <a:t>90%</a:t>
                      </a:r>
                      <a:endParaRPr lang="en-US" sz="1600" b="1" i="0" u="none" strike="noStrike" dirty="0">
                        <a:solidFill>
                          <a:srgbClr val="000000"/>
                        </a:solidFill>
                        <a:effectLst/>
                        <a:latin typeface="Arial Narrow" panose="020B0606020202030204" pitchFamily="34" charset="0"/>
                        <a:cs typeface="Arial" panose="020B0604020202020204" pitchFamily="34" charset="0"/>
                      </a:endParaRPr>
                    </a:p>
                  </a:txBody>
                  <a:tcPr marL="9526" marR="9526" marT="95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600" b="1" i="0" u="none" strike="noStrike" dirty="0">
                          <a:solidFill>
                            <a:srgbClr val="000000"/>
                          </a:solidFill>
                          <a:effectLst/>
                          <a:latin typeface="Arial Narrow" panose="020B0606020202030204" pitchFamily="34" charset="0"/>
                          <a:cs typeface="Arial" panose="020B0604020202020204" pitchFamily="34" charset="0"/>
                        </a:rPr>
                        <a:t>Semestral</a:t>
                      </a:r>
                    </a:p>
                  </a:txBody>
                  <a:tcPr marL="9526" marR="9526" marT="95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600" b="0" i="0" u="none" strike="noStrike" dirty="0" smtClean="0">
                          <a:solidFill>
                            <a:srgbClr val="000000"/>
                          </a:solidFill>
                          <a:effectLst/>
                          <a:latin typeface="Arial Narrow" panose="020B0606020202030204" pitchFamily="34" charset="0"/>
                          <a:cs typeface="Arial" panose="020B0604020202020204" pitchFamily="34" charset="0"/>
                        </a:rPr>
                        <a:t>98,69%</a:t>
                      </a:r>
                      <a:endParaRPr lang="en-US" sz="1600" b="0" i="0" u="none" strike="noStrike" dirty="0">
                        <a:solidFill>
                          <a:srgbClr val="000000"/>
                        </a:solidFill>
                        <a:effectLst/>
                        <a:latin typeface="Arial Narrow" panose="020B0606020202030204" pitchFamily="34" charset="0"/>
                        <a:cs typeface="Arial" panose="020B0604020202020204" pitchFamily="34" charset="0"/>
                      </a:endParaRPr>
                    </a:p>
                  </a:txBody>
                  <a:tcPr marL="4225" marR="4225" marT="4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600" b="0" i="0" u="none" strike="noStrike" dirty="0" smtClean="0">
                          <a:solidFill>
                            <a:srgbClr val="000000"/>
                          </a:solidFill>
                          <a:effectLst/>
                          <a:latin typeface="Arial Narrow" panose="020B0606020202030204" pitchFamily="34" charset="0"/>
                          <a:cs typeface="Arial" panose="020B0604020202020204" pitchFamily="34" charset="0"/>
                        </a:rPr>
                        <a:t>96,76%</a:t>
                      </a:r>
                      <a:endParaRPr lang="en-US" sz="1600" b="0" i="0" u="none" strike="noStrike" dirty="0">
                        <a:solidFill>
                          <a:srgbClr val="000000"/>
                        </a:solidFill>
                        <a:effectLst/>
                        <a:latin typeface="Arial Narrow" panose="020B0606020202030204" pitchFamily="34" charset="0"/>
                        <a:cs typeface="Arial" panose="020B0604020202020204" pitchFamily="34" charset="0"/>
                      </a:endParaRPr>
                    </a:p>
                  </a:txBody>
                  <a:tcPr marL="4225" marR="4225" marT="4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600" b="0" i="0" u="none" strike="noStrike" dirty="0" smtClean="0">
                          <a:solidFill>
                            <a:srgbClr val="000000"/>
                          </a:solidFill>
                          <a:effectLst/>
                          <a:latin typeface="Arial Narrow" panose="020B0606020202030204" pitchFamily="34" charset="0"/>
                          <a:cs typeface="Arial" panose="020B0604020202020204" pitchFamily="34" charset="0"/>
                        </a:rPr>
                        <a:t>96,86%</a:t>
                      </a:r>
                      <a:endParaRPr lang="en-US" sz="1600" b="0" i="0" u="none" strike="noStrike" dirty="0">
                        <a:solidFill>
                          <a:srgbClr val="000000"/>
                        </a:solidFill>
                        <a:effectLst/>
                        <a:latin typeface="Arial Narrow" panose="020B0606020202030204" pitchFamily="34" charset="0"/>
                        <a:cs typeface="Arial" panose="020B0604020202020204" pitchFamily="34" charset="0"/>
                      </a:endParaRPr>
                    </a:p>
                  </a:txBody>
                  <a:tcPr marL="4225" marR="4225" marT="4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600" b="0" i="0" u="none" strike="noStrike" dirty="0" smtClean="0">
                          <a:solidFill>
                            <a:srgbClr val="000000"/>
                          </a:solidFill>
                          <a:effectLst/>
                          <a:latin typeface="Arial Narrow" panose="020B0606020202030204" pitchFamily="34" charset="0"/>
                          <a:cs typeface="Arial" panose="020B0604020202020204" pitchFamily="34" charset="0"/>
                        </a:rPr>
                        <a:t>97,86%</a:t>
                      </a:r>
                      <a:endParaRPr lang="en-US" sz="1600" b="0" i="0" u="none" strike="noStrike" dirty="0">
                        <a:solidFill>
                          <a:srgbClr val="000000"/>
                        </a:solidFill>
                        <a:effectLst/>
                        <a:latin typeface="Arial Narrow" panose="020B0606020202030204" pitchFamily="34" charset="0"/>
                        <a:cs typeface="Arial" panose="020B0604020202020204" pitchFamily="34" charset="0"/>
                      </a:endParaRPr>
                    </a:p>
                  </a:txBody>
                  <a:tcPr marL="4225" marR="4225" marT="4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600" b="0" i="0" u="none" strike="noStrike" dirty="0" smtClean="0">
                          <a:solidFill>
                            <a:srgbClr val="000000"/>
                          </a:solidFill>
                          <a:effectLst/>
                          <a:latin typeface="Arial Narrow" panose="020B0606020202030204" pitchFamily="34" charset="0"/>
                          <a:cs typeface="Arial" panose="020B0604020202020204" pitchFamily="34" charset="0"/>
                        </a:rPr>
                        <a:t>PD 98%</a:t>
                      </a:r>
                    </a:p>
                    <a:p>
                      <a:pPr algn="ctr" rtl="0" fontAlgn="ctr"/>
                      <a:r>
                        <a:rPr lang="en-US" sz="1600" b="0" i="0" u="none" strike="noStrike" dirty="0" smtClean="0">
                          <a:solidFill>
                            <a:srgbClr val="000000"/>
                          </a:solidFill>
                          <a:effectLst/>
                          <a:latin typeface="Arial Narrow" panose="020B0606020202030204" pitchFamily="34" charset="0"/>
                          <a:cs typeface="Arial" panose="020B0604020202020204" pitchFamily="34" charset="0"/>
                        </a:rPr>
                        <a:t>RPA 97%</a:t>
                      </a:r>
                      <a:endParaRPr lang="en-US" sz="1600" b="0" i="0" u="none" strike="noStrike" dirty="0">
                        <a:solidFill>
                          <a:srgbClr val="000000"/>
                        </a:solidFill>
                        <a:effectLst/>
                        <a:latin typeface="Arial Narrow" panose="020B0606020202030204" pitchFamily="34" charset="0"/>
                        <a:cs typeface="Arial" panose="020B0604020202020204" pitchFamily="34" charset="0"/>
                      </a:endParaRPr>
                    </a:p>
                  </a:txBody>
                  <a:tcPr marL="4225" marR="4225" marT="4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s-CL" sz="1600" b="0" i="0" u="none" strike="noStrike" kern="1200" dirty="0">
                          <a:solidFill>
                            <a:srgbClr val="000000"/>
                          </a:solidFill>
                          <a:effectLst/>
                          <a:latin typeface="Arial Narrow" panose="020B0606020202030204" pitchFamily="34" charset="0"/>
                          <a:ea typeface="+mn-ea"/>
                          <a:cs typeface="Arial" panose="020B0604020202020204" pitchFamily="34" charset="0"/>
                        </a:rPr>
                        <a:t>PD %    97,43</a:t>
                      </a:r>
                      <a:br>
                        <a:rPr lang="es-CL" sz="1600" b="0" i="0" u="none" strike="noStrike" kern="1200" dirty="0">
                          <a:solidFill>
                            <a:srgbClr val="000000"/>
                          </a:solidFill>
                          <a:effectLst/>
                          <a:latin typeface="Arial Narrow" panose="020B0606020202030204" pitchFamily="34" charset="0"/>
                          <a:ea typeface="+mn-ea"/>
                          <a:cs typeface="Arial" panose="020B0604020202020204" pitchFamily="34" charset="0"/>
                        </a:rPr>
                      </a:br>
                      <a:r>
                        <a:rPr lang="es-CL" sz="1600" b="0" i="0" u="none" strike="noStrike" kern="1200" dirty="0">
                          <a:solidFill>
                            <a:srgbClr val="000000"/>
                          </a:solidFill>
                          <a:effectLst/>
                          <a:latin typeface="Arial Narrow" panose="020B0606020202030204" pitchFamily="34" charset="0"/>
                          <a:ea typeface="+mn-ea"/>
                          <a:cs typeface="Arial" panose="020B0604020202020204" pitchFamily="34" charset="0"/>
                        </a:rPr>
                        <a:t>RPA % 99,36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762327">
                <a:tc>
                  <a:txBody>
                    <a:bodyPr/>
                    <a:lstStyle/>
                    <a:p>
                      <a:pPr algn="ctr" rtl="0" fontAlgn="ctr"/>
                      <a:r>
                        <a:rPr kumimoji="0" lang="es-ES" sz="1600" b="1" i="0" u="none" strike="noStrike" kern="1200" cap="none" normalizeH="0" baseline="0" dirty="0">
                          <a:ln>
                            <a:noFill/>
                          </a:ln>
                          <a:solidFill>
                            <a:schemeClr val="tx1"/>
                          </a:solidFill>
                          <a:effectLst/>
                          <a:latin typeface="Arial Narrow" panose="020B0606020202030204" pitchFamily="34" charset="0"/>
                          <a:ea typeface="MS PGothic" charset="-128"/>
                          <a:cs typeface="Arial" panose="020B0604020202020204" pitchFamily="34" charset="0"/>
                        </a:rPr>
                        <a:t>Nivel de satisfacción de las familias</a:t>
                      </a:r>
                    </a:p>
                  </a:txBody>
                  <a:tcPr marL="9526" marR="9526" marT="95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600" b="1" i="0" u="none" strike="noStrike" kern="1200" dirty="0">
                          <a:solidFill>
                            <a:srgbClr val="000000"/>
                          </a:solidFill>
                          <a:effectLst/>
                          <a:latin typeface="Arial Narrow" panose="020B0606020202030204" pitchFamily="34" charset="0"/>
                          <a:ea typeface="+mn-ea"/>
                          <a:cs typeface="Arial" panose="020B0604020202020204" pitchFamily="34" charset="0"/>
                        </a:rPr>
                        <a:t>Dir.</a:t>
                      </a:r>
                      <a:r>
                        <a:rPr lang="en-US" sz="1600" b="1" i="0" u="none" strike="noStrike" kern="1200" baseline="0" dirty="0">
                          <a:solidFill>
                            <a:srgbClr val="000000"/>
                          </a:solidFill>
                          <a:effectLst/>
                          <a:latin typeface="Arial Narrow" panose="020B0606020202030204" pitchFamily="34" charset="0"/>
                          <a:ea typeface="+mn-ea"/>
                          <a:cs typeface="Arial" panose="020B0604020202020204" pitchFamily="34" charset="0"/>
                        </a:rPr>
                        <a:t> Op Sociales</a:t>
                      </a:r>
                      <a:endParaRPr lang="en-US" sz="1600" b="1" i="0" u="none" strike="noStrike" kern="1200" dirty="0">
                        <a:solidFill>
                          <a:srgbClr val="000000"/>
                        </a:solidFill>
                        <a:effectLst/>
                        <a:latin typeface="Arial Narrow" panose="020B0606020202030204" pitchFamily="34" charset="0"/>
                        <a:ea typeface="+mn-ea"/>
                        <a:cs typeface="Arial" panose="020B0604020202020204" pitchFamily="34" charset="0"/>
                      </a:endParaRPr>
                    </a:p>
                  </a:txBody>
                  <a:tcPr marL="9526" marR="9526" marT="95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600" b="1" i="0" u="none" strike="noStrike" dirty="0" smtClean="0">
                          <a:solidFill>
                            <a:srgbClr val="000000"/>
                          </a:solidFill>
                          <a:effectLst/>
                          <a:latin typeface="Arial Narrow" panose="020B0606020202030204" pitchFamily="34" charset="0"/>
                          <a:cs typeface="Arial" panose="020B0604020202020204" pitchFamily="34" charset="0"/>
                        </a:rPr>
                        <a:t>90%</a:t>
                      </a:r>
                      <a:endParaRPr lang="en-US" sz="1600" b="1" i="0" u="none" strike="noStrike" dirty="0">
                        <a:solidFill>
                          <a:srgbClr val="000000"/>
                        </a:solidFill>
                        <a:effectLst/>
                        <a:latin typeface="Arial Narrow" panose="020B0606020202030204" pitchFamily="34" charset="0"/>
                        <a:cs typeface="Arial" panose="020B0604020202020204" pitchFamily="34" charset="0"/>
                      </a:endParaRPr>
                    </a:p>
                  </a:txBody>
                  <a:tcPr marL="9526" marR="9526" marT="95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600" b="1" i="0" u="none" strike="noStrike" dirty="0">
                          <a:solidFill>
                            <a:srgbClr val="000000"/>
                          </a:solidFill>
                          <a:effectLst/>
                          <a:latin typeface="Arial Narrow" panose="020B0606020202030204" pitchFamily="34" charset="0"/>
                          <a:cs typeface="Arial" panose="020B0604020202020204" pitchFamily="34" charset="0"/>
                        </a:rPr>
                        <a:t>Semestral</a:t>
                      </a:r>
                    </a:p>
                  </a:txBody>
                  <a:tcPr marL="9526" marR="9526" marT="95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600" b="0" i="0" u="none" strike="noStrike" dirty="0" smtClean="0">
                          <a:solidFill>
                            <a:srgbClr val="000000"/>
                          </a:solidFill>
                          <a:effectLst/>
                          <a:latin typeface="Arial Narrow" panose="020B0606020202030204" pitchFamily="34" charset="0"/>
                          <a:cs typeface="Arial" panose="020B0604020202020204" pitchFamily="34" charset="0"/>
                        </a:rPr>
                        <a:t>98,86%</a:t>
                      </a:r>
                      <a:endParaRPr lang="en-US" sz="1600" b="0" i="0" u="none" strike="noStrike" dirty="0">
                        <a:solidFill>
                          <a:srgbClr val="000000"/>
                        </a:solidFill>
                        <a:effectLst/>
                        <a:latin typeface="Arial Narrow" panose="020B0606020202030204" pitchFamily="34" charset="0"/>
                        <a:cs typeface="Arial" panose="020B0604020202020204" pitchFamily="34" charset="0"/>
                      </a:endParaRPr>
                    </a:p>
                  </a:txBody>
                  <a:tcPr marL="4225" marR="4225" marT="4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600" b="0" i="0" u="none" strike="noStrike" dirty="0" smtClean="0">
                          <a:solidFill>
                            <a:srgbClr val="000000"/>
                          </a:solidFill>
                          <a:effectLst/>
                          <a:latin typeface="Arial Narrow" panose="020B0606020202030204" pitchFamily="34" charset="0"/>
                          <a:cs typeface="Arial" panose="020B0604020202020204" pitchFamily="34" charset="0"/>
                        </a:rPr>
                        <a:t>98,1%</a:t>
                      </a:r>
                      <a:endParaRPr lang="en-US" sz="1600" b="0" i="0" u="none" strike="noStrike" dirty="0">
                        <a:solidFill>
                          <a:srgbClr val="000000"/>
                        </a:solidFill>
                        <a:effectLst/>
                        <a:latin typeface="Arial Narrow" panose="020B0606020202030204" pitchFamily="34" charset="0"/>
                        <a:cs typeface="Arial" panose="020B0604020202020204" pitchFamily="34" charset="0"/>
                      </a:endParaRPr>
                    </a:p>
                  </a:txBody>
                  <a:tcPr marL="4225" marR="4225" marT="4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600" b="0" i="0" u="none" strike="noStrike" dirty="0" smtClean="0">
                          <a:solidFill>
                            <a:srgbClr val="000000"/>
                          </a:solidFill>
                          <a:effectLst/>
                          <a:latin typeface="Arial Narrow" panose="020B0606020202030204" pitchFamily="34" charset="0"/>
                          <a:cs typeface="Arial" panose="020B0604020202020204" pitchFamily="34" charset="0"/>
                        </a:rPr>
                        <a:t>97,80%</a:t>
                      </a:r>
                      <a:endParaRPr lang="en-US" sz="1600" b="0" i="0" u="none" strike="noStrike" dirty="0">
                        <a:solidFill>
                          <a:srgbClr val="000000"/>
                        </a:solidFill>
                        <a:effectLst/>
                        <a:latin typeface="Arial Narrow" panose="020B0606020202030204" pitchFamily="34" charset="0"/>
                        <a:cs typeface="Arial" panose="020B0604020202020204" pitchFamily="34" charset="0"/>
                      </a:endParaRPr>
                    </a:p>
                  </a:txBody>
                  <a:tcPr marL="4225" marR="4225" marT="4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CL" sz="1600" b="0" i="0" u="none" strike="noStrike" kern="1200" dirty="0" smtClean="0">
                          <a:solidFill>
                            <a:srgbClr val="000000"/>
                          </a:solidFill>
                          <a:effectLst/>
                          <a:latin typeface="Arial Narrow" panose="020B0606020202030204" pitchFamily="34" charset="0"/>
                          <a:ea typeface="+mn-ea"/>
                          <a:cs typeface="Arial" panose="020B0604020202020204" pitchFamily="34" charset="0"/>
                        </a:rPr>
                        <a:t>97,81%</a:t>
                      </a:r>
                      <a:endParaRPr lang="es-CL" sz="1600" b="0" i="0" u="none" strike="noStrike" kern="1200" dirty="0">
                        <a:solidFill>
                          <a:srgbClr val="000000"/>
                        </a:solidFill>
                        <a:effectLst/>
                        <a:latin typeface="Arial Narrow" panose="020B0606020202030204" pitchFamily="34" charset="0"/>
                        <a:ea typeface="+mn-ea"/>
                        <a:cs typeface="Arial" panose="020B0604020202020204" pitchFamily="34" charset="0"/>
                      </a:endParaRPr>
                    </a:p>
                  </a:txBody>
                  <a:tcPr marL="4225" marR="4225" marT="4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s-ES" sz="1600" b="0" i="0" u="none" strike="noStrike" kern="1200" dirty="0" smtClean="0">
                          <a:solidFill>
                            <a:srgbClr val="000000"/>
                          </a:solidFill>
                          <a:effectLst/>
                          <a:latin typeface="Arial Narrow" panose="020B0606020202030204" pitchFamily="34" charset="0"/>
                          <a:ea typeface="+mn-ea"/>
                          <a:cs typeface="Arial" panose="020B0604020202020204" pitchFamily="34" charset="0"/>
                        </a:rPr>
                        <a:t>PD 98,38%</a:t>
                      </a:r>
                    </a:p>
                    <a:p>
                      <a:pPr algn="ctr" rtl="0" fontAlgn="ctr"/>
                      <a:r>
                        <a:rPr lang="es-ES" sz="1600" b="0" i="0" u="none" strike="noStrike" kern="1200" dirty="0" smtClean="0">
                          <a:solidFill>
                            <a:srgbClr val="000000"/>
                          </a:solidFill>
                          <a:effectLst/>
                          <a:latin typeface="Arial Narrow" panose="020B0606020202030204" pitchFamily="34" charset="0"/>
                          <a:ea typeface="+mn-ea"/>
                          <a:cs typeface="Arial" panose="020B0604020202020204" pitchFamily="34" charset="0"/>
                        </a:rPr>
                        <a:t>RPA 98,44%</a:t>
                      </a:r>
                      <a:endParaRPr lang="es-CL" sz="1600" b="0" i="0" u="none" strike="noStrike" kern="1200" dirty="0">
                        <a:solidFill>
                          <a:srgbClr val="000000"/>
                        </a:solidFill>
                        <a:effectLst/>
                        <a:latin typeface="Arial Narrow" panose="020B0606020202030204" pitchFamily="34" charset="0"/>
                        <a:ea typeface="+mn-ea"/>
                        <a:cs typeface="Arial" panose="020B0604020202020204" pitchFamily="34" charset="0"/>
                      </a:endParaRPr>
                    </a:p>
                  </a:txBody>
                  <a:tcPr marL="4225" marR="4225" marT="42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s-CL" sz="1600" b="0" i="0" u="none" strike="noStrike" kern="1200" dirty="0">
                          <a:solidFill>
                            <a:srgbClr val="000000"/>
                          </a:solidFill>
                          <a:effectLst/>
                          <a:latin typeface="Arial Narrow" panose="020B0606020202030204" pitchFamily="34" charset="0"/>
                          <a:ea typeface="+mn-ea"/>
                          <a:cs typeface="Arial" panose="020B0604020202020204" pitchFamily="34" charset="0"/>
                        </a:rPr>
                        <a:t>PD  %   97,30</a:t>
                      </a:r>
                      <a:br>
                        <a:rPr lang="es-CL" sz="1600" b="0" i="0" u="none" strike="noStrike" kern="1200" dirty="0">
                          <a:solidFill>
                            <a:srgbClr val="000000"/>
                          </a:solidFill>
                          <a:effectLst/>
                          <a:latin typeface="Arial Narrow" panose="020B0606020202030204" pitchFamily="34" charset="0"/>
                          <a:ea typeface="+mn-ea"/>
                          <a:cs typeface="Arial" panose="020B0604020202020204" pitchFamily="34" charset="0"/>
                        </a:rPr>
                      </a:br>
                      <a:r>
                        <a:rPr lang="es-CL" sz="1600" b="0" i="0" u="none" strike="noStrike" kern="1200" dirty="0">
                          <a:solidFill>
                            <a:srgbClr val="000000"/>
                          </a:solidFill>
                          <a:effectLst/>
                          <a:latin typeface="Arial Narrow" panose="020B0606020202030204" pitchFamily="34" charset="0"/>
                          <a:ea typeface="+mn-ea"/>
                          <a:cs typeface="Arial" panose="020B0604020202020204" pitchFamily="34" charset="0"/>
                        </a:rPr>
                        <a:t>RPA % 98,40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4" name="Tabla 3">
            <a:extLst>
              <a:ext uri="{FF2B5EF4-FFF2-40B4-BE49-F238E27FC236}">
                <a16:creationId xmlns:a16="http://schemas.microsoft.com/office/drawing/2014/main" id="{8777B365-E327-4344-2ED1-D1B0D8734CA1}"/>
              </a:ext>
            </a:extLst>
          </p:cNvPr>
          <p:cNvGraphicFramePr>
            <a:graphicFrameLocks noGrp="1"/>
          </p:cNvGraphicFramePr>
          <p:nvPr>
            <p:extLst>
              <p:ext uri="{D42A27DB-BD31-4B8C-83A1-F6EECF244321}">
                <p14:modId xmlns:p14="http://schemas.microsoft.com/office/powerpoint/2010/main" val="2021461567"/>
              </p:ext>
            </p:extLst>
          </p:nvPr>
        </p:nvGraphicFramePr>
        <p:xfrm>
          <a:off x="485191" y="3546994"/>
          <a:ext cx="11252716" cy="2959372"/>
        </p:xfrm>
        <a:graphic>
          <a:graphicData uri="http://schemas.openxmlformats.org/drawingml/2006/table">
            <a:tbl>
              <a:tblPr/>
              <a:tblGrid>
                <a:gridCol w="1304205">
                  <a:extLst>
                    <a:ext uri="{9D8B030D-6E8A-4147-A177-3AD203B41FA5}">
                      <a16:colId xmlns:a16="http://schemas.microsoft.com/office/drawing/2014/main" val="20000"/>
                    </a:ext>
                  </a:extLst>
                </a:gridCol>
                <a:gridCol w="863862">
                  <a:extLst>
                    <a:ext uri="{9D8B030D-6E8A-4147-A177-3AD203B41FA5}">
                      <a16:colId xmlns:a16="http://schemas.microsoft.com/office/drawing/2014/main" val="20001"/>
                    </a:ext>
                  </a:extLst>
                </a:gridCol>
                <a:gridCol w="608713">
                  <a:extLst>
                    <a:ext uri="{9D8B030D-6E8A-4147-A177-3AD203B41FA5}">
                      <a16:colId xmlns:a16="http://schemas.microsoft.com/office/drawing/2014/main" val="20002"/>
                    </a:ext>
                  </a:extLst>
                </a:gridCol>
                <a:gridCol w="1186659">
                  <a:extLst>
                    <a:ext uri="{9D8B030D-6E8A-4147-A177-3AD203B41FA5}">
                      <a16:colId xmlns:a16="http://schemas.microsoft.com/office/drawing/2014/main" val="20003"/>
                    </a:ext>
                  </a:extLst>
                </a:gridCol>
                <a:gridCol w="1127325">
                  <a:extLst>
                    <a:ext uri="{9D8B030D-6E8A-4147-A177-3AD203B41FA5}">
                      <a16:colId xmlns:a16="http://schemas.microsoft.com/office/drawing/2014/main" val="2060217753"/>
                    </a:ext>
                  </a:extLst>
                </a:gridCol>
                <a:gridCol w="984926">
                  <a:extLst>
                    <a:ext uri="{9D8B030D-6E8A-4147-A177-3AD203B41FA5}">
                      <a16:colId xmlns:a16="http://schemas.microsoft.com/office/drawing/2014/main" val="789227504"/>
                    </a:ext>
                  </a:extLst>
                </a:gridCol>
                <a:gridCol w="1264411">
                  <a:extLst>
                    <a:ext uri="{9D8B030D-6E8A-4147-A177-3AD203B41FA5}">
                      <a16:colId xmlns:a16="http://schemas.microsoft.com/office/drawing/2014/main" val="20004"/>
                    </a:ext>
                  </a:extLst>
                </a:gridCol>
                <a:gridCol w="1304205">
                  <a:extLst>
                    <a:ext uri="{9D8B030D-6E8A-4147-A177-3AD203B41FA5}">
                      <a16:colId xmlns:a16="http://schemas.microsoft.com/office/drawing/2014/main" val="20005"/>
                    </a:ext>
                  </a:extLst>
                </a:gridCol>
                <a:gridCol w="1304205">
                  <a:extLst>
                    <a:ext uri="{9D8B030D-6E8A-4147-A177-3AD203B41FA5}">
                      <a16:colId xmlns:a16="http://schemas.microsoft.com/office/drawing/2014/main" val="20006"/>
                    </a:ext>
                  </a:extLst>
                </a:gridCol>
                <a:gridCol w="1304205">
                  <a:extLst>
                    <a:ext uri="{9D8B030D-6E8A-4147-A177-3AD203B41FA5}">
                      <a16:colId xmlns:a16="http://schemas.microsoft.com/office/drawing/2014/main" val="3000543058"/>
                    </a:ext>
                  </a:extLst>
                </a:gridCol>
              </a:tblGrid>
              <a:tr h="252140">
                <a:tc>
                  <a:txBody>
                    <a:bodyPr/>
                    <a:lstStyle/>
                    <a:p>
                      <a:pPr algn="ctr" rtl="0" fontAlgn="ctr"/>
                      <a:r>
                        <a:rPr lang="es-CL" sz="1600" b="1" i="0" u="none" strike="noStrike" dirty="0">
                          <a:solidFill>
                            <a:srgbClr val="FFFFFF"/>
                          </a:solidFill>
                          <a:effectLst/>
                          <a:latin typeface="Arial Narrow" panose="020B0606020202030204" pitchFamily="34" charset="0"/>
                        </a:rPr>
                        <a:t>Indicador</a:t>
                      </a: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600" b="1" i="0" u="none" strike="noStrike">
                          <a:solidFill>
                            <a:srgbClr val="FFFFFF"/>
                          </a:solidFill>
                          <a:effectLst/>
                          <a:latin typeface="Arial Narrow" panose="020B0606020202030204" pitchFamily="34" charset="0"/>
                        </a:rPr>
                        <a:t>Resp.</a:t>
                      </a: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600" b="1" i="0" u="none" strike="noStrike">
                          <a:solidFill>
                            <a:srgbClr val="FFFFFF"/>
                          </a:solidFill>
                          <a:effectLst/>
                          <a:latin typeface="Arial Narrow" panose="020B0606020202030204" pitchFamily="34" charset="0"/>
                        </a:rPr>
                        <a:t>Meta</a:t>
                      </a: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600" b="1" i="0" u="none" strike="noStrike">
                          <a:solidFill>
                            <a:srgbClr val="FFFFFF"/>
                          </a:solidFill>
                          <a:effectLst/>
                          <a:latin typeface="Arial Narrow" panose="020B0606020202030204" pitchFamily="34" charset="0"/>
                        </a:rPr>
                        <a:t>Frec. Med</a:t>
                      </a: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600" b="1" i="0" u="none" strike="noStrike" dirty="0" smtClean="0">
                          <a:solidFill>
                            <a:srgbClr val="FFFFFF"/>
                          </a:solidFill>
                          <a:effectLst/>
                          <a:latin typeface="Arial Narrow" panose="020B0606020202030204" pitchFamily="34" charset="0"/>
                        </a:rPr>
                        <a:t>2018</a:t>
                      </a:r>
                      <a:endParaRPr lang="es-CL" sz="1600" b="1" i="0" u="none" strike="noStrike" dirty="0">
                        <a:solidFill>
                          <a:srgbClr val="FFFFFF"/>
                        </a:solidFill>
                        <a:effectLst/>
                        <a:latin typeface="Arial Narrow" panose="020B0606020202030204" pitchFamily="34" charset="0"/>
                      </a:endParaRP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600" b="1" i="0" u="none" strike="noStrike" dirty="0" smtClean="0">
                          <a:solidFill>
                            <a:srgbClr val="FFFFFF"/>
                          </a:solidFill>
                          <a:effectLst/>
                          <a:latin typeface="Arial Narrow" panose="020B0606020202030204" pitchFamily="34" charset="0"/>
                        </a:rPr>
                        <a:t>2019</a:t>
                      </a:r>
                      <a:endParaRPr lang="es-CL" sz="1600" b="1" i="0" u="none" strike="noStrike" dirty="0">
                        <a:solidFill>
                          <a:srgbClr val="FFFFFF"/>
                        </a:solidFill>
                        <a:effectLst/>
                        <a:latin typeface="Arial Narrow" panose="020B0606020202030204" pitchFamily="34" charset="0"/>
                      </a:endParaRP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600" b="1" i="0" u="none" strike="noStrike" dirty="0">
                          <a:solidFill>
                            <a:srgbClr val="FFFFFF"/>
                          </a:solidFill>
                          <a:effectLst/>
                          <a:latin typeface="Arial Narrow" panose="020B0606020202030204" pitchFamily="34" charset="0"/>
                        </a:rPr>
                        <a:t>2020</a:t>
                      </a: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600" b="1" i="0" u="none" strike="noStrike" dirty="0">
                          <a:solidFill>
                            <a:srgbClr val="FFFFFF"/>
                          </a:solidFill>
                          <a:effectLst/>
                          <a:latin typeface="Arial Narrow" panose="020B0606020202030204" pitchFamily="34" charset="0"/>
                        </a:rPr>
                        <a:t>2021</a:t>
                      </a: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600" b="1" i="0" u="none" strike="noStrike" dirty="0" smtClean="0">
                          <a:solidFill>
                            <a:srgbClr val="FFFFFF"/>
                          </a:solidFill>
                          <a:effectLst/>
                          <a:latin typeface="Arial Narrow" panose="020B0606020202030204" pitchFamily="34" charset="0"/>
                        </a:rPr>
                        <a:t>2022</a:t>
                      </a:r>
                      <a:endParaRPr lang="es-CL" sz="1600" b="1" i="0" u="none" strike="noStrike" dirty="0">
                        <a:solidFill>
                          <a:srgbClr val="FFFFFF"/>
                        </a:solidFill>
                        <a:effectLst/>
                        <a:latin typeface="Arial Narrow" panose="020B0606020202030204" pitchFamily="34" charset="0"/>
                      </a:endParaRP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1" i="0" u="none" strike="noStrike" dirty="0" smtClean="0">
                          <a:solidFill>
                            <a:srgbClr val="FFFFFF"/>
                          </a:solidFill>
                          <a:effectLst/>
                          <a:latin typeface="Arial Narrow" panose="020B0606020202030204" pitchFamily="34" charset="0"/>
                          <a:cs typeface="Arial" panose="020B0604020202020204" pitchFamily="34" charset="0"/>
                        </a:rPr>
                        <a:t>2023(Agosto)</a:t>
                      </a: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739775">
                <a:tc>
                  <a:txBody>
                    <a:bodyPr/>
                    <a:lstStyle/>
                    <a:p>
                      <a:pPr algn="ctr" rtl="0" fontAlgn="ctr"/>
                      <a:r>
                        <a:rPr lang="es-CL" sz="1600" b="1" i="0" u="none" strike="noStrike" dirty="0">
                          <a:solidFill>
                            <a:srgbClr val="000000"/>
                          </a:solidFill>
                          <a:effectLst/>
                          <a:latin typeface="Arial Narrow" panose="020B0606020202030204" pitchFamily="34" charset="0"/>
                        </a:rPr>
                        <a:t>Nivel de satisfacción Institucional</a:t>
                      </a: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600" b="1" i="0" u="none" strike="noStrike" dirty="0">
                          <a:solidFill>
                            <a:srgbClr val="000000"/>
                          </a:solidFill>
                          <a:effectLst/>
                          <a:latin typeface="Arial Narrow" panose="020B0606020202030204" pitchFamily="34" charset="0"/>
                        </a:rPr>
                        <a:t>Dir. Op Sociales</a:t>
                      </a: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600" b="1" i="0" u="none" strike="noStrike" dirty="0" smtClean="0">
                          <a:solidFill>
                            <a:srgbClr val="000000"/>
                          </a:solidFill>
                          <a:effectLst/>
                          <a:latin typeface="Arial Narrow" panose="020B0606020202030204" pitchFamily="34" charset="0"/>
                        </a:rPr>
                        <a:t>90%</a:t>
                      </a:r>
                      <a:endParaRPr lang="es-CL" sz="1600" b="1" i="0" u="none" strike="noStrike" dirty="0">
                        <a:solidFill>
                          <a:srgbClr val="000000"/>
                        </a:solidFill>
                        <a:effectLst/>
                        <a:latin typeface="Arial Narrow" panose="020B0606020202030204" pitchFamily="34" charset="0"/>
                      </a:endParaRP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600" b="1" i="0" u="none" strike="noStrike" dirty="0">
                          <a:solidFill>
                            <a:srgbClr val="000000"/>
                          </a:solidFill>
                          <a:effectLst/>
                          <a:latin typeface="Arial Narrow" panose="020B0606020202030204" pitchFamily="34" charset="0"/>
                        </a:rPr>
                        <a:t>Anual</a:t>
                      </a: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600" b="0" i="0" u="none" strike="noStrike" dirty="0" smtClean="0">
                          <a:solidFill>
                            <a:srgbClr val="000000"/>
                          </a:solidFill>
                          <a:effectLst/>
                          <a:latin typeface="Arial Narrow" panose="020B0606020202030204" pitchFamily="34" charset="0"/>
                        </a:rPr>
                        <a:t>95,93%</a:t>
                      </a:r>
                      <a:endParaRPr lang="es-CL" sz="1600" b="0" i="0" u="none" strike="noStrike" dirty="0">
                        <a:solidFill>
                          <a:srgbClr val="000000"/>
                        </a:solidFill>
                        <a:effectLst/>
                        <a:latin typeface="Arial Narrow" panose="020B0606020202030204" pitchFamily="34" charset="0"/>
                      </a:endParaRP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L" sz="1600" b="0" i="0" u="none" strike="noStrike" dirty="0" smtClean="0">
                          <a:solidFill>
                            <a:srgbClr val="000000"/>
                          </a:solidFill>
                          <a:effectLst/>
                          <a:latin typeface="Arial Narrow" panose="020B0606020202030204" pitchFamily="34" charset="0"/>
                        </a:rPr>
                        <a:t>92,4%</a:t>
                      </a:r>
                      <a:endParaRPr lang="es-CL" sz="1600" b="0" i="0" u="none" strike="noStrike" dirty="0">
                        <a:solidFill>
                          <a:srgbClr val="000000"/>
                        </a:solidFill>
                        <a:effectLst/>
                        <a:latin typeface="Arial Narrow" panose="020B0606020202030204" pitchFamily="34" charset="0"/>
                      </a:endParaRP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L" sz="1600" b="0" i="0" u="none" strike="noStrike" dirty="0">
                          <a:solidFill>
                            <a:srgbClr val="000000"/>
                          </a:solidFill>
                          <a:effectLst/>
                          <a:latin typeface="Arial Narrow" panose="020B0606020202030204" pitchFamily="34" charset="0"/>
                        </a:rPr>
                        <a:t>97,87%</a:t>
                      </a: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S" sz="1600" b="0" i="0" u="none" strike="noStrike" dirty="0" smtClean="0">
                          <a:solidFill>
                            <a:srgbClr val="000000"/>
                          </a:solidFill>
                          <a:effectLst/>
                          <a:latin typeface="Arial Narrow" panose="020B0606020202030204" pitchFamily="34" charset="0"/>
                        </a:rPr>
                        <a:t>97,87%</a:t>
                      </a:r>
                      <a:endParaRPr lang="es-CL" sz="1600" b="0" i="0" u="none" strike="noStrike" dirty="0">
                        <a:solidFill>
                          <a:srgbClr val="000000"/>
                        </a:solidFill>
                        <a:effectLst/>
                        <a:latin typeface="Arial Narrow" panose="020B0606020202030204" pitchFamily="34" charset="0"/>
                      </a:endParaRP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S" sz="1600" b="0" i="0" u="none" strike="noStrike" dirty="0" smtClean="0">
                          <a:solidFill>
                            <a:srgbClr val="000000"/>
                          </a:solidFill>
                          <a:effectLst/>
                          <a:latin typeface="Arial Narrow" panose="020B0606020202030204" pitchFamily="34" charset="0"/>
                        </a:rPr>
                        <a:t>PD 97,86 %</a:t>
                      </a:r>
                    </a:p>
                    <a:p>
                      <a:pPr algn="ctr" rtl="0" fontAlgn="ctr"/>
                      <a:r>
                        <a:rPr lang="es-ES" sz="1600" b="0" i="0" u="none" strike="noStrike" dirty="0" smtClean="0">
                          <a:solidFill>
                            <a:srgbClr val="000000"/>
                          </a:solidFill>
                          <a:effectLst/>
                          <a:latin typeface="Arial Narrow" panose="020B0606020202030204" pitchFamily="34" charset="0"/>
                        </a:rPr>
                        <a:t>RPA 97,1%</a:t>
                      </a:r>
                      <a:endParaRPr lang="es-CL" sz="1600" b="0" i="0" u="none" strike="noStrike" dirty="0">
                        <a:solidFill>
                          <a:srgbClr val="000000"/>
                        </a:solidFill>
                        <a:effectLst/>
                        <a:latin typeface="Arial Narrow" panose="020B0606020202030204" pitchFamily="34" charset="0"/>
                      </a:endParaRP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s-CL" sz="1600" b="0" i="0" u="none" strike="noStrike" dirty="0" smtClean="0">
                          <a:solidFill>
                            <a:srgbClr val="000000"/>
                          </a:solidFill>
                          <a:effectLst/>
                          <a:latin typeface="Arial Narrow" panose="020B0606020202030204" pitchFamily="34" charset="0"/>
                        </a:rPr>
                        <a:t>N/A</a:t>
                      </a:r>
                      <a:endParaRPr lang="es-CL" sz="1600" b="0" i="0" u="none" strike="noStrike" dirty="0">
                        <a:solidFill>
                          <a:srgbClr val="000000"/>
                        </a:solidFill>
                        <a:effectLst/>
                        <a:latin typeface="Arial Narrow" panose="020B0606020202030204" pitchFamily="34" charset="0"/>
                      </a:endParaRP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739775">
                <a:tc>
                  <a:txBody>
                    <a:bodyPr/>
                    <a:lstStyle/>
                    <a:p>
                      <a:pPr algn="ctr" rtl="0" fontAlgn="ctr"/>
                      <a:r>
                        <a:rPr lang="es-CL" sz="1600" b="1" i="0" u="none" strike="noStrike" dirty="0">
                          <a:solidFill>
                            <a:srgbClr val="000000"/>
                          </a:solidFill>
                          <a:effectLst/>
                          <a:latin typeface="Arial Narrow" panose="020B0606020202030204" pitchFamily="34" charset="0"/>
                        </a:rPr>
                        <a:t>N° de proyectos adjudicados anualmente</a:t>
                      </a: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600" b="1" i="0" u="none" strike="noStrike">
                          <a:solidFill>
                            <a:srgbClr val="000000"/>
                          </a:solidFill>
                          <a:effectLst/>
                          <a:latin typeface="Arial Narrow" panose="020B0606020202030204" pitchFamily="34" charset="0"/>
                        </a:rPr>
                        <a:t>Dir. Estudios</a:t>
                      </a: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600" b="1" i="0" u="none" strike="noStrike" dirty="0">
                          <a:solidFill>
                            <a:srgbClr val="000000"/>
                          </a:solidFill>
                          <a:effectLst/>
                          <a:latin typeface="Arial Narrow" panose="020B0606020202030204" pitchFamily="34" charset="0"/>
                        </a:rPr>
                        <a:t>14</a:t>
                      </a: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600" b="1" i="0" u="none" strike="noStrike" dirty="0">
                          <a:solidFill>
                            <a:srgbClr val="000000"/>
                          </a:solidFill>
                          <a:effectLst/>
                          <a:latin typeface="Arial Narrow" panose="020B0606020202030204" pitchFamily="34" charset="0"/>
                        </a:rPr>
                        <a:t>Anual</a:t>
                      </a: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600" b="0" i="0" u="none" strike="noStrike" dirty="0" smtClean="0">
                          <a:solidFill>
                            <a:srgbClr val="000000"/>
                          </a:solidFill>
                          <a:effectLst/>
                          <a:latin typeface="Arial Narrow" panose="020B0606020202030204" pitchFamily="34" charset="0"/>
                        </a:rPr>
                        <a:t>0</a:t>
                      </a:r>
                      <a:endParaRPr lang="es-CL" sz="1600" b="0" i="0" u="none" strike="noStrike" dirty="0">
                        <a:solidFill>
                          <a:srgbClr val="000000"/>
                        </a:solidFill>
                        <a:effectLst/>
                        <a:latin typeface="Arial Narrow" panose="020B0606020202030204" pitchFamily="34" charset="0"/>
                      </a:endParaRP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s-CL" sz="1600" b="0" i="0" u="none" strike="noStrike" kern="1200" dirty="0" smtClean="0">
                          <a:solidFill>
                            <a:srgbClr val="000000"/>
                          </a:solidFill>
                          <a:effectLst/>
                          <a:latin typeface="Arial Narrow" panose="020B0606020202030204" pitchFamily="34" charset="0"/>
                          <a:ea typeface="+mn-ea"/>
                          <a:cs typeface="+mn-cs"/>
                        </a:rPr>
                        <a:t>4</a:t>
                      </a:r>
                      <a:endParaRPr lang="es-CL" sz="1600" b="0" i="0" u="none" strike="noStrike" kern="1200" dirty="0">
                        <a:solidFill>
                          <a:srgbClr val="000000"/>
                        </a:solidFill>
                        <a:effectLst/>
                        <a:latin typeface="Arial Narrow" panose="020B0606020202030204" pitchFamily="34" charset="0"/>
                        <a:ea typeface="+mn-ea"/>
                        <a:cs typeface="+mn-cs"/>
                      </a:endParaRP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s-CL" sz="1600" b="0" i="0" u="none" strike="noStrike" kern="1200" dirty="0">
                          <a:solidFill>
                            <a:srgbClr val="000000"/>
                          </a:solidFill>
                          <a:effectLst/>
                          <a:latin typeface="Arial Narrow" panose="020B0606020202030204" pitchFamily="34" charset="0"/>
                          <a:ea typeface="+mn-ea"/>
                          <a:cs typeface="+mn-cs"/>
                        </a:rPr>
                        <a:t>0</a:t>
                      </a: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s-ES" sz="1600" b="0" i="0" u="none" strike="noStrike" kern="1200" dirty="0" smtClean="0">
                          <a:solidFill>
                            <a:srgbClr val="000000"/>
                          </a:solidFill>
                          <a:effectLst/>
                          <a:latin typeface="Arial Narrow" panose="020B0606020202030204" pitchFamily="34" charset="0"/>
                          <a:ea typeface="+mn-ea"/>
                          <a:cs typeface="+mn-cs"/>
                        </a:rPr>
                        <a:t>9</a:t>
                      </a: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600" b="0" i="0" u="none" strike="noStrike" kern="1200" dirty="0" smtClean="0">
                          <a:solidFill>
                            <a:srgbClr val="000000"/>
                          </a:solidFill>
                          <a:effectLst/>
                          <a:latin typeface="Arial Narrow" panose="020B0606020202030204" pitchFamily="34" charset="0"/>
                          <a:ea typeface="+mn-ea"/>
                          <a:cs typeface="+mn-cs"/>
                        </a:rPr>
                        <a:t>1</a:t>
                      </a:r>
                      <a:endParaRPr lang="es-CL" sz="1600" b="0" i="0" u="none" strike="noStrike" kern="1200" dirty="0">
                        <a:solidFill>
                          <a:srgbClr val="000000"/>
                        </a:solidFill>
                        <a:effectLst/>
                        <a:latin typeface="Arial Narrow" panose="020B0606020202030204" pitchFamily="34" charset="0"/>
                        <a:ea typeface="+mn-ea"/>
                        <a:cs typeface="+mn-cs"/>
                      </a:endParaRP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L" sz="1600" b="0" i="0" u="none" strike="noStrike" kern="1200" dirty="0" smtClean="0">
                          <a:solidFill>
                            <a:srgbClr val="000000"/>
                          </a:solidFill>
                          <a:effectLst/>
                          <a:latin typeface="Arial Narrow" panose="020B0606020202030204" pitchFamily="34" charset="0"/>
                          <a:ea typeface="+mn-ea"/>
                          <a:cs typeface="+mn-cs"/>
                        </a:rPr>
                        <a:t>8</a:t>
                      </a:r>
                      <a:endParaRPr lang="es-CL" sz="1600" b="0" i="0" u="none" strike="noStrike" kern="1200" dirty="0">
                        <a:solidFill>
                          <a:srgbClr val="000000"/>
                        </a:solidFill>
                        <a:effectLst/>
                        <a:latin typeface="Arial Narrow" panose="020B0606020202030204" pitchFamily="34" charset="0"/>
                        <a:ea typeface="+mn-ea"/>
                        <a:cs typeface="+mn-cs"/>
                      </a:endParaRP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1227410">
                <a:tc>
                  <a:txBody>
                    <a:bodyPr/>
                    <a:lstStyle/>
                    <a:p>
                      <a:pPr algn="ctr" rtl="0" fontAlgn="ctr"/>
                      <a:r>
                        <a:rPr lang="es-ES" sz="1600" b="1" i="0" u="none" strike="noStrike" dirty="0">
                          <a:solidFill>
                            <a:srgbClr val="000000"/>
                          </a:solidFill>
                          <a:effectLst/>
                          <a:latin typeface="Arial Narrow" panose="020B0606020202030204" pitchFamily="34" charset="0"/>
                        </a:rPr>
                        <a:t>% proyectos nuevos adjudicados vs presentados (licitaciones)</a:t>
                      </a: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600" b="1" i="0" u="none" strike="noStrike">
                          <a:solidFill>
                            <a:srgbClr val="000000"/>
                          </a:solidFill>
                          <a:effectLst/>
                          <a:latin typeface="Arial Narrow" panose="020B0606020202030204" pitchFamily="34" charset="0"/>
                        </a:rPr>
                        <a:t>Dir. Estudios</a:t>
                      </a: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600" b="1" i="0" u="none" strike="noStrike" dirty="0">
                          <a:solidFill>
                            <a:srgbClr val="000000"/>
                          </a:solidFill>
                          <a:effectLst/>
                          <a:latin typeface="Arial Narrow" panose="020B0606020202030204" pitchFamily="34" charset="0"/>
                        </a:rPr>
                        <a:t>3</a:t>
                      </a:r>
                      <a:r>
                        <a:rPr lang="es-CL" sz="1600" b="1" i="0" u="none" strike="noStrike" dirty="0" smtClean="0">
                          <a:solidFill>
                            <a:srgbClr val="000000"/>
                          </a:solidFill>
                          <a:effectLst/>
                          <a:latin typeface="Arial Narrow" panose="020B0606020202030204" pitchFamily="34" charset="0"/>
                        </a:rPr>
                        <a:t>0</a:t>
                      </a:r>
                      <a:r>
                        <a:rPr lang="es-CL" sz="1600" b="1" i="0" u="none" strike="noStrike" dirty="0">
                          <a:solidFill>
                            <a:srgbClr val="000000"/>
                          </a:solidFill>
                          <a:effectLst/>
                          <a:latin typeface="Arial Narrow" panose="020B0606020202030204" pitchFamily="34" charset="0"/>
                        </a:rPr>
                        <a:t>%</a:t>
                      </a: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600" b="1" i="0" u="none" strike="noStrike" dirty="0">
                          <a:solidFill>
                            <a:srgbClr val="000000"/>
                          </a:solidFill>
                          <a:effectLst/>
                          <a:latin typeface="Arial Narrow" panose="020B0606020202030204" pitchFamily="34" charset="0"/>
                        </a:rPr>
                        <a:t>Anual</a:t>
                      </a: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L" sz="1600" b="0" i="0" u="none" strike="noStrike" dirty="0" smtClean="0">
                          <a:solidFill>
                            <a:srgbClr val="000000"/>
                          </a:solidFill>
                          <a:effectLst/>
                          <a:latin typeface="Arial Narrow" panose="020B0606020202030204" pitchFamily="34" charset="0"/>
                        </a:rPr>
                        <a:t>0%</a:t>
                      </a:r>
                      <a:endParaRPr lang="es-CL" sz="1600" b="0" i="0" u="none" strike="noStrike" dirty="0">
                        <a:solidFill>
                          <a:srgbClr val="000000"/>
                        </a:solidFill>
                        <a:effectLst/>
                        <a:latin typeface="Arial Narrow" panose="020B0606020202030204" pitchFamily="34" charset="0"/>
                      </a:endParaRP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s-CL" sz="1600" b="0" i="0" u="none" strike="noStrike" dirty="0" smtClean="0">
                          <a:solidFill>
                            <a:srgbClr val="000000"/>
                          </a:solidFill>
                          <a:effectLst/>
                          <a:latin typeface="Arial Narrow" panose="020B0606020202030204" pitchFamily="34" charset="0"/>
                        </a:rPr>
                        <a:t>11,76%</a:t>
                      </a:r>
                      <a:endParaRPr lang="es-CL" sz="1600" b="0" i="0" u="none" strike="noStrike" dirty="0">
                        <a:solidFill>
                          <a:srgbClr val="000000"/>
                        </a:solidFill>
                        <a:effectLst/>
                        <a:latin typeface="Arial Narrow" panose="020B0606020202030204" pitchFamily="34" charset="0"/>
                      </a:endParaRP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s-CL" sz="1600" b="0" i="0" u="none" strike="noStrike" dirty="0">
                          <a:solidFill>
                            <a:srgbClr val="000000"/>
                          </a:solidFill>
                          <a:effectLst/>
                          <a:latin typeface="Arial Narrow" panose="020B0606020202030204" pitchFamily="34" charset="0"/>
                        </a:rPr>
                        <a:t>0%</a:t>
                      </a: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S" sz="1600" b="0" i="0" u="none" strike="noStrike" dirty="0" smtClean="0">
                          <a:solidFill>
                            <a:srgbClr val="000000"/>
                          </a:solidFill>
                          <a:effectLst/>
                          <a:latin typeface="Arial Narrow" panose="020B0606020202030204" pitchFamily="34" charset="0"/>
                        </a:rPr>
                        <a:t>PD: 8,22%</a:t>
                      </a:r>
                      <a:br>
                        <a:rPr lang="es-ES" sz="1600" b="0" i="0" u="none" strike="noStrike" dirty="0" smtClean="0">
                          <a:solidFill>
                            <a:srgbClr val="000000"/>
                          </a:solidFill>
                          <a:effectLst/>
                          <a:latin typeface="Arial Narrow" panose="020B0606020202030204" pitchFamily="34" charset="0"/>
                        </a:rPr>
                      </a:br>
                      <a:r>
                        <a:rPr lang="es-ES" sz="1600" b="0" i="0" u="none" strike="noStrike" dirty="0" smtClean="0">
                          <a:solidFill>
                            <a:srgbClr val="000000"/>
                          </a:solidFill>
                          <a:effectLst/>
                          <a:latin typeface="Arial Narrow" panose="020B0606020202030204" pitchFamily="34" charset="0"/>
                        </a:rPr>
                        <a:t>RPA: 21,43 %</a:t>
                      </a:r>
                      <a:br>
                        <a:rPr lang="es-ES" sz="1600" b="0" i="0" u="none" strike="noStrike" dirty="0" smtClean="0">
                          <a:solidFill>
                            <a:srgbClr val="000000"/>
                          </a:solidFill>
                          <a:effectLst/>
                          <a:latin typeface="Arial Narrow" panose="020B0606020202030204" pitchFamily="34" charset="0"/>
                        </a:rPr>
                      </a:br>
                      <a:r>
                        <a:rPr lang="es-ES" sz="1600" b="0" i="0" u="none" strike="noStrike" dirty="0" smtClean="0">
                          <a:solidFill>
                            <a:srgbClr val="000000"/>
                          </a:solidFill>
                          <a:effectLst/>
                          <a:latin typeface="Arial Narrow" panose="020B0606020202030204" pitchFamily="34" charset="0"/>
                        </a:rPr>
                        <a:t>Total: 10,34%</a:t>
                      </a:r>
                      <a:endParaRPr lang="es-CL" sz="1600" b="0" i="0" u="none" strike="noStrike" dirty="0">
                        <a:solidFill>
                          <a:srgbClr val="000000"/>
                        </a:solidFill>
                        <a:effectLst/>
                        <a:latin typeface="Arial Narrow" panose="020B0606020202030204" pitchFamily="34" charset="0"/>
                      </a:endParaRP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s-ES" sz="1600" b="0" i="0" u="none" strike="noStrike" dirty="0" smtClean="0">
                          <a:solidFill>
                            <a:srgbClr val="000000"/>
                          </a:solidFill>
                          <a:effectLst/>
                          <a:latin typeface="Arial Narrow" panose="020B0606020202030204" pitchFamily="34" charset="0"/>
                        </a:rPr>
                        <a:t>17%</a:t>
                      </a:r>
                      <a:endParaRPr lang="es-CL" sz="1600" b="0" i="0" u="none" strike="noStrike" dirty="0">
                        <a:solidFill>
                          <a:srgbClr val="000000"/>
                        </a:solidFill>
                        <a:effectLst/>
                        <a:latin typeface="Arial Narrow" panose="020B0606020202030204" pitchFamily="34" charset="0"/>
                      </a:endParaRP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s-CL" sz="1600" b="0" i="0" u="none" strike="noStrike" dirty="0" smtClean="0">
                          <a:solidFill>
                            <a:srgbClr val="000000"/>
                          </a:solidFill>
                          <a:effectLst/>
                          <a:latin typeface="Arial Narrow" panose="020B0606020202030204" pitchFamily="34" charset="0"/>
                        </a:rPr>
                        <a:t>22%</a:t>
                      </a:r>
                      <a:endParaRPr lang="es-CL" sz="1600" b="0" i="0" u="none" strike="noStrike" dirty="0">
                        <a:solidFill>
                          <a:srgbClr val="000000"/>
                        </a:solidFill>
                        <a:effectLst/>
                        <a:latin typeface="Arial Narrow" panose="020B0606020202030204" pitchFamily="34" charset="0"/>
                      </a:endParaRPr>
                    </a:p>
                  </a:txBody>
                  <a:tcPr marL="8332" marR="8332" marT="83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271146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983E859-786C-B51B-79F0-9E3FF0E95AFE}"/>
              </a:ext>
            </a:extLst>
          </p:cNvPr>
          <p:cNvSpPr txBox="1">
            <a:spLocks noChangeArrowheads="1"/>
          </p:cNvSpPr>
          <p:nvPr/>
        </p:nvSpPr>
        <p:spPr bwMode="auto">
          <a:xfrm>
            <a:off x="2395219" y="379412"/>
            <a:ext cx="741680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s-ES" altLang="es-ES_tradnl" sz="1800" dirty="0">
                <a:solidFill>
                  <a:srgbClr val="000000"/>
                </a:solidFill>
                <a:latin typeface="Arial" panose="020B0604020202020204" pitchFamily="34" charset="0"/>
                <a:ea typeface="MS PGothic" panose="020B0600070205080204" pitchFamily="34" charset="-128"/>
              </a:rPr>
              <a:t> </a:t>
            </a:r>
            <a:r>
              <a:rPr lang="es-ES" altLang="es-ES_tradnl" sz="1800" dirty="0">
                <a:solidFill>
                  <a:srgbClr val="000000"/>
                </a:solidFill>
                <a:latin typeface="Arial Black" panose="020B0604020202020204" pitchFamily="34" charset="0"/>
                <a:ea typeface="MS PGothic" panose="020B0600070205080204" pitchFamily="34" charset="-128"/>
              </a:rPr>
              <a:t>1.2 Logro de los Objetivos Estratégicos</a:t>
            </a:r>
          </a:p>
          <a:p>
            <a:pPr algn="ctr">
              <a:lnSpc>
                <a:spcPct val="100000"/>
              </a:lnSpc>
              <a:spcBef>
                <a:spcPct val="0"/>
              </a:spcBef>
              <a:buFontTx/>
              <a:buNone/>
            </a:pPr>
            <a:r>
              <a:rPr lang="es-ES" altLang="es-ES_tradnl" sz="1800" dirty="0">
                <a:solidFill>
                  <a:srgbClr val="000000"/>
                </a:solidFill>
                <a:latin typeface="Arial Black" panose="020B0604020202020204" pitchFamily="34" charset="0"/>
                <a:ea typeface="MS PGothic" panose="020B0600070205080204" pitchFamily="34" charset="-128"/>
              </a:rPr>
              <a:t>Y de la Calidad</a:t>
            </a:r>
          </a:p>
        </p:txBody>
      </p:sp>
      <p:sp>
        <p:nvSpPr>
          <p:cNvPr id="3" name="Rectangle 2">
            <a:extLst>
              <a:ext uri="{FF2B5EF4-FFF2-40B4-BE49-F238E27FC236}">
                <a16:creationId xmlns:a16="http://schemas.microsoft.com/office/drawing/2014/main" id="{E1520E06-9EFD-00EE-DFE0-6191AF0DE059}"/>
              </a:ext>
            </a:extLst>
          </p:cNvPr>
          <p:cNvSpPr txBox="1">
            <a:spLocks noChangeArrowheads="1"/>
          </p:cNvSpPr>
          <p:nvPr/>
        </p:nvSpPr>
        <p:spPr bwMode="auto">
          <a:xfrm>
            <a:off x="1607503" y="1405107"/>
            <a:ext cx="7381875"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S" altLang="es-ES_tradnl" sz="1800" dirty="0">
                <a:solidFill>
                  <a:srgbClr val="000000"/>
                </a:solidFill>
                <a:latin typeface="Arial" panose="020B0604020202020204" pitchFamily="34" charset="0"/>
                <a:ea typeface="MS PGothic" panose="020B0600070205080204" pitchFamily="34" charset="-128"/>
              </a:rPr>
              <a:t> </a:t>
            </a:r>
            <a:r>
              <a:rPr lang="es-ES" altLang="es-ES_tradnl" sz="1800" b="1" dirty="0">
                <a:solidFill>
                  <a:srgbClr val="000000"/>
                </a:solidFill>
                <a:latin typeface="Arial Black" panose="020B0604020202020204" pitchFamily="34" charset="0"/>
                <a:ea typeface="MS PGothic" panose="020B0600070205080204" pitchFamily="34" charset="-128"/>
              </a:rPr>
              <a:t>b</a:t>
            </a:r>
            <a:r>
              <a:rPr lang="es-ES" altLang="es-ES_tradnl" sz="1800" b="1" dirty="0" smtClean="0">
                <a:solidFill>
                  <a:srgbClr val="000000"/>
                </a:solidFill>
                <a:latin typeface="Arial Black" panose="020B0604020202020204" pitchFamily="34" charset="0"/>
                <a:ea typeface="MS PGothic" panose="020B0600070205080204" pitchFamily="34" charset="-128"/>
              </a:rPr>
              <a:t>) </a:t>
            </a:r>
            <a:r>
              <a:rPr lang="es-ES" altLang="es-ES_tradnl" sz="1800" b="1" dirty="0">
                <a:solidFill>
                  <a:srgbClr val="000000"/>
                </a:solidFill>
                <a:latin typeface="Arial Black" panose="020B0604020202020204" pitchFamily="34" charset="0"/>
                <a:ea typeface="MS PGothic" panose="020B0600070205080204" pitchFamily="34" charset="-128"/>
              </a:rPr>
              <a:t>Medición y mejora de los resultados de los programas a nivel de usuarios.</a:t>
            </a:r>
          </a:p>
        </p:txBody>
      </p:sp>
      <p:graphicFrame>
        <p:nvGraphicFramePr>
          <p:cNvPr id="4" name="Tabla 3">
            <a:extLst>
              <a:ext uri="{FF2B5EF4-FFF2-40B4-BE49-F238E27FC236}">
                <a16:creationId xmlns:a16="http://schemas.microsoft.com/office/drawing/2014/main" id="{7B70F214-4956-5823-33FB-D3CF1F732481}"/>
              </a:ext>
            </a:extLst>
          </p:cNvPr>
          <p:cNvGraphicFramePr>
            <a:graphicFrameLocks noGrp="1"/>
          </p:cNvGraphicFramePr>
          <p:nvPr>
            <p:extLst>
              <p:ext uri="{D42A27DB-BD31-4B8C-83A1-F6EECF244321}">
                <p14:modId xmlns:p14="http://schemas.microsoft.com/office/powerpoint/2010/main" val="3928035739"/>
              </p:ext>
            </p:extLst>
          </p:nvPr>
        </p:nvGraphicFramePr>
        <p:xfrm>
          <a:off x="422910" y="2228850"/>
          <a:ext cx="11361418" cy="1928812"/>
        </p:xfrm>
        <a:graphic>
          <a:graphicData uri="http://schemas.openxmlformats.org/drawingml/2006/table">
            <a:tbl>
              <a:tblPr/>
              <a:tblGrid>
                <a:gridCol w="1896807">
                  <a:extLst>
                    <a:ext uri="{9D8B030D-6E8A-4147-A177-3AD203B41FA5}">
                      <a16:colId xmlns:a16="http://schemas.microsoft.com/office/drawing/2014/main" val="20000"/>
                    </a:ext>
                  </a:extLst>
                </a:gridCol>
                <a:gridCol w="799612">
                  <a:extLst>
                    <a:ext uri="{9D8B030D-6E8A-4147-A177-3AD203B41FA5}">
                      <a16:colId xmlns:a16="http://schemas.microsoft.com/office/drawing/2014/main" val="20001"/>
                    </a:ext>
                  </a:extLst>
                </a:gridCol>
                <a:gridCol w="644035">
                  <a:extLst>
                    <a:ext uri="{9D8B030D-6E8A-4147-A177-3AD203B41FA5}">
                      <a16:colId xmlns:a16="http://schemas.microsoft.com/office/drawing/2014/main" val="20002"/>
                    </a:ext>
                  </a:extLst>
                </a:gridCol>
                <a:gridCol w="917567">
                  <a:extLst>
                    <a:ext uri="{9D8B030D-6E8A-4147-A177-3AD203B41FA5}">
                      <a16:colId xmlns:a16="http://schemas.microsoft.com/office/drawing/2014/main" val="20003"/>
                    </a:ext>
                  </a:extLst>
                </a:gridCol>
                <a:gridCol w="1122617">
                  <a:extLst>
                    <a:ext uri="{9D8B030D-6E8A-4147-A177-3AD203B41FA5}">
                      <a16:colId xmlns:a16="http://schemas.microsoft.com/office/drawing/2014/main" val="2766641514"/>
                    </a:ext>
                  </a:extLst>
                </a:gridCol>
                <a:gridCol w="1064181">
                  <a:extLst>
                    <a:ext uri="{9D8B030D-6E8A-4147-A177-3AD203B41FA5}">
                      <a16:colId xmlns:a16="http://schemas.microsoft.com/office/drawing/2014/main" val="3792687006"/>
                    </a:ext>
                  </a:extLst>
                </a:gridCol>
                <a:gridCol w="1194650">
                  <a:extLst>
                    <a:ext uri="{9D8B030D-6E8A-4147-A177-3AD203B41FA5}">
                      <a16:colId xmlns:a16="http://schemas.microsoft.com/office/drawing/2014/main" val="20004"/>
                    </a:ext>
                  </a:extLst>
                </a:gridCol>
                <a:gridCol w="1275931">
                  <a:extLst>
                    <a:ext uri="{9D8B030D-6E8A-4147-A177-3AD203B41FA5}">
                      <a16:colId xmlns:a16="http://schemas.microsoft.com/office/drawing/2014/main" val="20005"/>
                    </a:ext>
                  </a:extLst>
                </a:gridCol>
                <a:gridCol w="1211580">
                  <a:extLst>
                    <a:ext uri="{9D8B030D-6E8A-4147-A177-3AD203B41FA5}">
                      <a16:colId xmlns:a16="http://schemas.microsoft.com/office/drawing/2014/main" val="20006"/>
                    </a:ext>
                  </a:extLst>
                </a:gridCol>
                <a:gridCol w="1234438">
                  <a:extLst>
                    <a:ext uri="{9D8B030D-6E8A-4147-A177-3AD203B41FA5}">
                      <a16:colId xmlns:a16="http://schemas.microsoft.com/office/drawing/2014/main" val="4225528212"/>
                    </a:ext>
                  </a:extLst>
                </a:gridCol>
              </a:tblGrid>
              <a:tr h="639119">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Indicador</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Resp.</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Meta</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Frec. Med</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smtClean="0">
                          <a:solidFill>
                            <a:srgbClr val="FFFFFF"/>
                          </a:solidFill>
                          <a:effectLst/>
                          <a:latin typeface="Arial" panose="020B0604020202020204" pitchFamily="34" charset="0"/>
                          <a:cs typeface="Arial" panose="020B0604020202020204" pitchFamily="34" charset="0"/>
                        </a:rPr>
                        <a:t>2018</a:t>
                      </a:r>
                      <a:endParaRPr lang="en-US" sz="1400" b="1" i="0" u="none" strike="noStrike" dirty="0">
                        <a:solidFill>
                          <a:srgbClr val="FFFFFF"/>
                        </a:solidFill>
                        <a:effectLst/>
                        <a:latin typeface="Arial" panose="020B0604020202020204" pitchFamily="34" charset="0"/>
                        <a:cs typeface="Arial" panose="020B0604020202020204" pitchFamily="34" charset="0"/>
                      </a:endParaRP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smtClean="0">
                          <a:solidFill>
                            <a:srgbClr val="FFFFFF"/>
                          </a:solidFill>
                          <a:effectLst/>
                          <a:latin typeface="Arial" panose="020B0604020202020204" pitchFamily="34" charset="0"/>
                          <a:cs typeface="Arial" panose="020B0604020202020204" pitchFamily="34" charset="0"/>
                        </a:rPr>
                        <a:t>2019</a:t>
                      </a:r>
                      <a:endParaRPr lang="en-US" sz="1400" b="1" i="0" u="none" strike="noStrike" dirty="0">
                        <a:solidFill>
                          <a:srgbClr val="FFFFFF"/>
                        </a:solidFill>
                        <a:effectLst/>
                        <a:latin typeface="Arial" panose="020B0604020202020204" pitchFamily="34" charset="0"/>
                        <a:cs typeface="Arial" panose="020B0604020202020204" pitchFamily="34" charset="0"/>
                      </a:endParaRP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2020</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2021</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smtClean="0">
                          <a:solidFill>
                            <a:srgbClr val="FFFFFF"/>
                          </a:solidFill>
                          <a:effectLst/>
                          <a:latin typeface="Arial" panose="020B0604020202020204" pitchFamily="34" charset="0"/>
                          <a:cs typeface="Arial" panose="020B0604020202020204" pitchFamily="34" charset="0"/>
                        </a:rPr>
                        <a:t>2022</a:t>
                      </a:r>
                      <a:endParaRPr lang="en-US" sz="1400" b="1" i="0" u="none" strike="noStrike" dirty="0">
                        <a:solidFill>
                          <a:srgbClr val="FFFFFF"/>
                        </a:solidFill>
                        <a:effectLst/>
                        <a:latin typeface="Arial" panose="020B0604020202020204" pitchFamily="34" charset="0"/>
                        <a:cs typeface="Arial" panose="020B0604020202020204" pitchFamily="34" charset="0"/>
                      </a:endParaRP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smtClean="0">
                          <a:solidFill>
                            <a:srgbClr val="FFFFFF"/>
                          </a:solidFill>
                          <a:effectLst/>
                          <a:latin typeface="Arial" panose="020B0604020202020204" pitchFamily="34" charset="0"/>
                          <a:cs typeface="Arial" panose="020B0604020202020204" pitchFamily="34" charset="0"/>
                        </a:rPr>
                        <a:t>2023(Agosto)</a:t>
                      </a:r>
                      <a:endParaRPr lang="en-US" sz="1400" b="1" i="0" u="none" strike="noStrike" dirty="0">
                        <a:solidFill>
                          <a:srgbClr val="FFFFFF"/>
                        </a:solidFill>
                        <a:effectLst/>
                        <a:latin typeface="Arial" panose="020B0604020202020204" pitchFamily="34" charset="0"/>
                        <a:cs typeface="Arial" panose="020B0604020202020204" pitchFamily="34" charset="0"/>
                      </a:endParaRP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1289693">
                <a:tc>
                  <a:txBody>
                    <a:bodyPr/>
                    <a:lstStyle/>
                    <a:p>
                      <a:pPr algn="ctr" rtl="0" fontAlgn="ctr"/>
                      <a:r>
                        <a:rPr lang="es-ES" sz="1400" b="1" i="0" u="none" strike="noStrike" dirty="0">
                          <a:solidFill>
                            <a:schemeClr val="tx1"/>
                          </a:solidFill>
                          <a:effectLst/>
                          <a:latin typeface="Arial" panose="020B0604020202020204" pitchFamily="34" charset="0"/>
                          <a:cs typeface="Arial" panose="020B0604020202020204" pitchFamily="34" charset="0"/>
                        </a:rPr>
                        <a:t>% NNA que identifican cambios positivos al termino del proceso de intervención</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rPr>
                        <a:t>Dir. Op Soc</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Arial" panose="020B0604020202020204" pitchFamily="34" charset="0"/>
                          <a:cs typeface="Arial" panose="020B0604020202020204" pitchFamily="34" charset="0"/>
                        </a:rPr>
                        <a:t>90%</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Semestral</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baseline="0" dirty="0" smtClean="0">
                          <a:solidFill>
                            <a:srgbClr val="000000"/>
                          </a:solidFill>
                          <a:effectLst/>
                          <a:latin typeface="Arial" panose="020B0604020202020204" pitchFamily="34" charset="0"/>
                          <a:cs typeface="Arial" panose="020B0604020202020204" pitchFamily="34" charset="0"/>
                        </a:rPr>
                        <a:t>No se </a:t>
                      </a:r>
                      <a:r>
                        <a:rPr lang="es-CL" sz="1400" b="0" i="0" u="none" strike="noStrike" baseline="0" noProof="0" dirty="0" smtClean="0">
                          <a:solidFill>
                            <a:srgbClr val="000000"/>
                          </a:solidFill>
                          <a:effectLst/>
                          <a:latin typeface="Arial" panose="020B0604020202020204" pitchFamily="34" charset="0"/>
                          <a:cs typeface="Arial" panose="020B0604020202020204" pitchFamily="34" charset="0"/>
                        </a:rPr>
                        <a:t>midió</a:t>
                      </a:r>
                      <a:endParaRPr lang="es-CL" sz="1400" b="0" i="0" u="none" strike="noStrike" baseline="0" noProof="0" dirty="0">
                        <a:solidFill>
                          <a:srgbClr val="000000"/>
                        </a:solidFill>
                        <a:effectLst/>
                        <a:latin typeface="Arial" panose="020B0604020202020204" pitchFamily="34" charset="0"/>
                        <a:cs typeface="Arial" panose="020B0604020202020204" pitchFamily="34" charset="0"/>
                      </a:endParaRP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400" b="0" i="0" u="none" strike="noStrike" baseline="0" dirty="0" smtClean="0">
                          <a:solidFill>
                            <a:srgbClr val="000000"/>
                          </a:solidFill>
                          <a:effectLst/>
                          <a:latin typeface="Arial" panose="020B0604020202020204" pitchFamily="34" charset="0"/>
                          <a:cs typeface="Arial" panose="020B0604020202020204" pitchFamily="34" charset="0"/>
                        </a:rPr>
                        <a:t>92,31%</a:t>
                      </a:r>
                      <a:endParaRPr lang="en-US" sz="1400" b="0" i="0" u="none" strike="noStrike" baseline="0" dirty="0">
                        <a:solidFill>
                          <a:srgbClr val="000000"/>
                        </a:solidFill>
                        <a:effectLst/>
                        <a:latin typeface="Arial" panose="020B0604020202020204" pitchFamily="34" charset="0"/>
                        <a:cs typeface="Arial" panose="020B0604020202020204" pitchFamily="34" charset="0"/>
                      </a:endParaRP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400" b="0" i="0" u="none" strike="noStrike" dirty="0">
                          <a:solidFill>
                            <a:srgbClr val="000000"/>
                          </a:solidFill>
                          <a:effectLst/>
                          <a:latin typeface="Arial" panose="020B0604020202020204" pitchFamily="34" charset="0"/>
                          <a:cs typeface="Arial" panose="020B0604020202020204" pitchFamily="34" charset="0"/>
                        </a:rPr>
                        <a:t>96%</a:t>
                      </a:r>
                      <a:endParaRPr lang="en-US" sz="1400" b="0" i="0" u="none" strike="noStrike" baseline="0" dirty="0">
                        <a:solidFill>
                          <a:srgbClr val="000000"/>
                        </a:solidFill>
                        <a:effectLst/>
                        <a:latin typeface="Arial" panose="020B0604020202020204" pitchFamily="34" charset="0"/>
                        <a:cs typeface="Arial" panose="020B0604020202020204" pitchFamily="34" charset="0"/>
                      </a:endParaRP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400" b="0" i="0" u="none" strike="noStrike" dirty="0">
                          <a:solidFill>
                            <a:srgbClr val="000000"/>
                          </a:solidFill>
                          <a:effectLst/>
                          <a:latin typeface="Arial" panose="020B0604020202020204" pitchFamily="34" charset="0"/>
                          <a:cs typeface="Arial" panose="020B0604020202020204" pitchFamily="34" charset="0"/>
                        </a:rPr>
                        <a:t>98%</a:t>
                      </a: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0" i="0" u="none" strike="noStrike" dirty="0" smtClean="0">
                          <a:solidFill>
                            <a:srgbClr val="000000"/>
                          </a:solidFill>
                          <a:effectLst/>
                          <a:latin typeface="Arial" panose="020B0604020202020204" pitchFamily="34" charset="0"/>
                          <a:cs typeface="Arial" panose="020B0604020202020204" pitchFamily="34" charset="0"/>
                        </a:rPr>
                        <a:t>RPA 96,18%</a:t>
                      </a:r>
                    </a:p>
                    <a:p>
                      <a:pPr algn="ctr" rtl="0" fontAlgn="ctr"/>
                      <a:r>
                        <a:rPr lang="en-US" sz="1400" b="0" i="0" u="none" strike="noStrike" dirty="0" smtClean="0">
                          <a:solidFill>
                            <a:srgbClr val="000000"/>
                          </a:solidFill>
                          <a:effectLst/>
                          <a:latin typeface="Arial" panose="020B0604020202020204" pitchFamily="34" charset="0"/>
                          <a:cs typeface="Arial" panose="020B0604020202020204" pitchFamily="34" charset="0"/>
                        </a:rPr>
                        <a:t>PD 94%</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ES" sz="1400" b="0" i="0" u="none" strike="noStrike" dirty="0" smtClean="0">
                          <a:solidFill>
                            <a:srgbClr val="000000"/>
                          </a:solidFill>
                          <a:effectLst/>
                          <a:latin typeface="Arial" panose="020B0604020202020204" pitchFamily="34" charset="0"/>
                          <a:cs typeface="Arial" panose="020B0604020202020204" pitchFamily="34" charset="0"/>
                        </a:rPr>
                        <a:t>% NNA</a:t>
                      </a:r>
                    </a:p>
                    <a:p>
                      <a:pPr algn="ctr" rtl="0" fontAlgn="ctr"/>
                      <a:r>
                        <a:rPr lang="es-ES" sz="1400" b="0" i="0" u="none" strike="noStrike" dirty="0" smtClean="0">
                          <a:solidFill>
                            <a:srgbClr val="000000"/>
                          </a:solidFill>
                          <a:effectLst/>
                          <a:latin typeface="Arial" panose="020B0604020202020204" pitchFamily="34" charset="0"/>
                          <a:cs typeface="Arial" panose="020B0604020202020204" pitchFamily="34" charset="0"/>
                        </a:rPr>
                        <a:t>PD   93,64 %  RPA 96,43 %</a:t>
                      </a:r>
                    </a:p>
                    <a:p>
                      <a:pPr algn="ctr" rtl="0" fontAlgn="ctr"/>
                      <a:r>
                        <a:rPr lang="es-ES" sz="1400" b="0" i="0" u="none" strike="noStrike" dirty="0" smtClean="0">
                          <a:solidFill>
                            <a:srgbClr val="000000"/>
                          </a:solidFill>
                          <a:effectLst/>
                          <a:latin typeface="Arial" panose="020B0604020202020204" pitchFamily="34" charset="0"/>
                          <a:cs typeface="Arial" panose="020B0604020202020204" pitchFamily="34" charset="0"/>
                        </a:rPr>
                        <a:t>% Adultos</a:t>
                      </a:r>
                    </a:p>
                    <a:p>
                      <a:pPr algn="ctr" rtl="0" fontAlgn="ctr"/>
                      <a:r>
                        <a:rPr lang="es-ES" sz="1400" b="0" i="0" u="none" strike="noStrike" dirty="0" smtClean="0">
                          <a:solidFill>
                            <a:srgbClr val="000000"/>
                          </a:solidFill>
                          <a:effectLst/>
                          <a:latin typeface="Arial" panose="020B0604020202020204" pitchFamily="34" charset="0"/>
                          <a:cs typeface="Arial" panose="020B0604020202020204" pitchFamily="34" charset="0"/>
                        </a:rPr>
                        <a:t>PD   97,30 %  RPA 94,28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3" marR="9523"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5" name="Tabla 4">
            <a:extLst>
              <a:ext uri="{FF2B5EF4-FFF2-40B4-BE49-F238E27FC236}">
                <a16:creationId xmlns:a16="http://schemas.microsoft.com/office/drawing/2014/main" id="{CE9BB44B-52B6-4554-AE4A-D180EF17E74C}"/>
              </a:ext>
            </a:extLst>
          </p:cNvPr>
          <p:cNvGraphicFramePr>
            <a:graphicFrameLocks noGrp="1"/>
          </p:cNvGraphicFramePr>
          <p:nvPr>
            <p:extLst>
              <p:ext uri="{D42A27DB-BD31-4B8C-83A1-F6EECF244321}">
                <p14:modId xmlns:p14="http://schemas.microsoft.com/office/powerpoint/2010/main" val="3902493508"/>
              </p:ext>
            </p:extLst>
          </p:nvPr>
        </p:nvGraphicFramePr>
        <p:xfrm>
          <a:off x="422910" y="4325598"/>
          <a:ext cx="11361418" cy="2122176"/>
        </p:xfrm>
        <a:graphic>
          <a:graphicData uri="http://schemas.openxmlformats.org/drawingml/2006/table">
            <a:tbl>
              <a:tblPr/>
              <a:tblGrid>
                <a:gridCol w="1833471">
                  <a:extLst>
                    <a:ext uri="{9D8B030D-6E8A-4147-A177-3AD203B41FA5}">
                      <a16:colId xmlns:a16="http://schemas.microsoft.com/office/drawing/2014/main" val="20000"/>
                    </a:ext>
                  </a:extLst>
                </a:gridCol>
                <a:gridCol w="856422">
                  <a:extLst>
                    <a:ext uri="{9D8B030D-6E8A-4147-A177-3AD203B41FA5}">
                      <a16:colId xmlns:a16="http://schemas.microsoft.com/office/drawing/2014/main" val="20001"/>
                    </a:ext>
                  </a:extLst>
                </a:gridCol>
                <a:gridCol w="669404">
                  <a:extLst>
                    <a:ext uri="{9D8B030D-6E8A-4147-A177-3AD203B41FA5}">
                      <a16:colId xmlns:a16="http://schemas.microsoft.com/office/drawing/2014/main" val="20002"/>
                    </a:ext>
                  </a:extLst>
                </a:gridCol>
                <a:gridCol w="838385">
                  <a:extLst>
                    <a:ext uri="{9D8B030D-6E8A-4147-A177-3AD203B41FA5}">
                      <a16:colId xmlns:a16="http://schemas.microsoft.com/office/drawing/2014/main" val="20003"/>
                    </a:ext>
                  </a:extLst>
                </a:gridCol>
                <a:gridCol w="1145919">
                  <a:extLst>
                    <a:ext uri="{9D8B030D-6E8A-4147-A177-3AD203B41FA5}">
                      <a16:colId xmlns:a16="http://schemas.microsoft.com/office/drawing/2014/main" val="3134499431"/>
                    </a:ext>
                  </a:extLst>
                </a:gridCol>
                <a:gridCol w="1049423">
                  <a:extLst>
                    <a:ext uri="{9D8B030D-6E8A-4147-A177-3AD203B41FA5}">
                      <a16:colId xmlns:a16="http://schemas.microsoft.com/office/drawing/2014/main" val="60160959"/>
                    </a:ext>
                  </a:extLst>
                </a:gridCol>
                <a:gridCol w="1154741">
                  <a:extLst>
                    <a:ext uri="{9D8B030D-6E8A-4147-A177-3AD203B41FA5}">
                      <a16:colId xmlns:a16="http://schemas.microsoft.com/office/drawing/2014/main" val="20004"/>
                    </a:ext>
                  </a:extLst>
                </a:gridCol>
                <a:gridCol w="1436215">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gridCol w="1234438">
                  <a:extLst>
                    <a:ext uri="{9D8B030D-6E8A-4147-A177-3AD203B41FA5}">
                      <a16:colId xmlns:a16="http://schemas.microsoft.com/office/drawing/2014/main" val="3847988823"/>
                    </a:ext>
                  </a:extLst>
                </a:gridCol>
              </a:tblGrid>
              <a:tr h="222943">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Indicador</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Resp.</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Meta</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Frec. Med</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smtClean="0">
                          <a:solidFill>
                            <a:srgbClr val="FFFFFF"/>
                          </a:solidFill>
                          <a:effectLst/>
                          <a:latin typeface="Arial" panose="020B0604020202020204" pitchFamily="34" charset="0"/>
                          <a:cs typeface="Arial" panose="020B0604020202020204" pitchFamily="34" charset="0"/>
                        </a:rPr>
                        <a:t>2018</a:t>
                      </a:r>
                      <a:endParaRPr lang="en-US" sz="1400" b="1" i="0" u="none" strike="noStrike" dirty="0">
                        <a:solidFill>
                          <a:srgbClr val="FFFFFF"/>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smtClean="0">
                          <a:solidFill>
                            <a:srgbClr val="FFFFFF"/>
                          </a:solidFill>
                          <a:effectLst/>
                          <a:latin typeface="Arial" panose="020B0604020202020204" pitchFamily="34" charset="0"/>
                          <a:cs typeface="Arial" panose="020B0604020202020204" pitchFamily="34" charset="0"/>
                        </a:rPr>
                        <a:t>2019</a:t>
                      </a:r>
                      <a:endParaRPr lang="en-US" sz="1400" b="1" i="0" u="none" strike="noStrike" dirty="0">
                        <a:solidFill>
                          <a:srgbClr val="FFFFFF"/>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2020</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a:solidFill>
                            <a:srgbClr val="FFFFFF"/>
                          </a:solidFill>
                          <a:effectLst/>
                          <a:latin typeface="Arial" panose="020B0604020202020204" pitchFamily="34" charset="0"/>
                          <a:cs typeface="Arial" panose="020B0604020202020204" pitchFamily="34" charset="0"/>
                        </a:rPr>
                        <a:t>2021</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i="0" u="none" strike="noStrike" dirty="0" smtClean="0">
                          <a:solidFill>
                            <a:srgbClr val="FFFFFF"/>
                          </a:solidFill>
                          <a:effectLst/>
                          <a:latin typeface="Arial" panose="020B0604020202020204" pitchFamily="34" charset="0"/>
                          <a:cs typeface="Arial" panose="020B0604020202020204" pitchFamily="34" charset="0"/>
                        </a:rPr>
                        <a:t>2022</a:t>
                      </a:r>
                      <a:endParaRPr lang="en-US" sz="1400" b="1" i="0" u="none" strike="noStrike" dirty="0">
                        <a:solidFill>
                          <a:srgbClr val="FFFFFF"/>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1" i="0" u="none" strike="noStrike" dirty="0" smtClean="0">
                          <a:solidFill>
                            <a:srgbClr val="FFFFFF"/>
                          </a:solidFill>
                          <a:effectLst/>
                          <a:latin typeface="Arial" panose="020B0604020202020204" pitchFamily="34" charset="0"/>
                          <a:cs typeface="Arial" panose="020B0604020202020204" pitchFamily="34" charset="0"/>
                        </a:rPr>
                        <a:t>2023(Agosto)</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1532072">
                <a:tc>
                  <a:txBody>
                    <a:bodyPr/>
                    <a:lstStyle/>
                    <a:p>
                      <a:pPr algn="ctr" rtl="0" fontAlgn="ctr"/>
                      <a:r>
                        <a:rPr lang="es-ES" sz="1400" b="1" i="0" u="none" strike="noStrike" dirty="0">
                          <a:solidFill>
                            <a:schemeClr val="tx1"/>
                          </a:solidFill>
                          <a:effectLst/>
                          <a:latin typeface="Arial" panose="020B0604020202020204" pitchFamily="34" charset="0"/>
                          <a:cs typeface="Arial" panose="020B0604020202020204" pitchFamily="34" charset="0"/>
                        </a:rPr>
                        <a:t>% NNA con los que se cumplieron los objetivos del programa (resultados)</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rPr>
                        <a:t>Dir. Op Soc</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Arial" panose="020B0604020202020204" pitchFamily="34" charset="0"/>
                          <a:cs typeface="Arial" panose="020B0604020202020204" pitchFamily="34" charset="0"/>
                        </a:rPr>
                        <a:t>90%</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Anual</a:t>
                      </a: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ES" sz="1100" b="0" i="0" u="none" strike="noStrike" dirty="0" smtClean="0">
                          <a:solidFill>
                            <a:srgbClr val="000000"/>
                          </a:solidFill>
                          <a:effectLst/>
                          <a:latin typeface="Arial" panose="020B0604020202020204" pitchFamily="34" charset="0"/>
                          <a:cs typeface="Arial" panose="020B0604020202020204" pitchFamily="34" charset="0"/>
                        </a:rPr>
                        <a:t>En un 100%</a:t>
                      </a:r>
                    </a:p>
                    <a:p>
                      <a:pPr algn="ctr" rtl="0" fontAlgn="ctr"/>
                      <a:r>
                        <a:rPr lang="es-ES" sz="1100" b="0" i="0" u="none" strike="noStrike" dirty="0" smtClean="0">
                          <a:solidFill>
                            <a:srgbClr val="000000"/>
                          </a:solidFill>
                          <a:effectLst/>
                          <a:latin typeface="Arial" panose="020B0604020202020204" pitchFamily="34" charset="0"/>
                          <a:cs typeface="Arial" panose="020B0604020202020204" pitchFamily="34" charset="0"/>
                        </a:rPr>
                        <a:t>PD 78,3%</a:t>
                      </a:r>
                    </a:p>
                    <a:p>
                      <a:pPr algn="ctr" rtl="0" fontAlgn="ctr"/>
                      <a:r>
                        <a:rPr lang="es-ES" sz="1100" b="0" i="0" u="none" strike="noStrike" dirty="0" smtClean="0">
                          <a:solidFill>
                            <a:srgbClr val="000000"/>
                          </a:solidFill>
                          <a:effectLst/>
                          <a:latin typeface="Arial" panose="020B0604020202020204" pitchFamily="34" charset="0"/>
                          <a:cs typeface="Arial" panose="020B0604020202020204" pitchFamily="34" charset="0"/>
                        </a:rPr>
                        <a:t>RPA 67,4%</a:t>
                      </a:r>
                    </a:p>
                    <a:p>
                      <a:pPr algn="ctr" rtl="0" fontAlgn="ctr"/>
                      <a:r>
                        <a:rPr lang="es-ES" sz="1100" b="0" i="0" u="none" strike="noStrike" dirty="0" smtClean="0">
                          <a:solidFill>
                            <a:srgbClr val="000000"/>
                          </a:solidFill>
                          <a:effectLst/>
                          <a:latin typeface="Arial" panose="020B0604020202020204" pitchFamily="34" charset="0"/>
                          <a:cs typeface="Arial" panose="020B0604020202020204" pitchFamily="34" charset="0"/>
                        </a:rPr>
                        <a:t>Más de un 50%</a:t>
                      </a:r>
                    </a:p>
                    <a:p>
                      <a:pPr algn="ctr" rtl="0" fontAlgn="ctr"/>
                      <a:r>
                        <a:rPr lang="es-ES" sz="1100" b="0" i="0" u="none" strike="noStrike" dirty="0" smtClean="0">
                          <a:solidFill>
                            <a:srgbClr val="000000"/>
                          </a:solidFill>
                          <a:effectLst/>
                          <a:latin typeface="Arial" panose="020B0604020202020204" pitchFamily="34" charset="0"/>
                          <a:cs typeface="Arial" panose="020B0604020202020204" pitchFamily="34" charset="0"/>
                        </a:rPr>
                        <a:t>PD 12,6%</a:t>
                      </a:r>
                    </a:p>
                    <a:p>
                      <a:pPr algn="ctr" rtl="0" fontAlgn="ctr"/>
                      <a:r>
                        <a:rPr lang="es-ES" sz="1100" b="0" i="0" u="none" strike="noStrike" dirty="0" smtClean="0">
                          <a:solidFill>
                            <a:srgbClr val="000000"/>
                          </a:solidFill>
                          <a:effectLst/>
                          <a:latin typeface="Arial" panose="020B0604020202020204" pitchFamily="34" charset="0"/>
                          <a:cs typeface="Arial" panose="020B0604020202020204" pitchFamily="34" charset="0"/>
                        </a:rPr>
                        <a:t>RPA 10,3%</a:t>
                      </a:r>
                    </a:p>
                    <a:p>
                      <a:pPr algn="ctr" rtl="0" fontAlgn="ct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ES" sz="1100" b="0" i="0" u="none" strike="noStrike" dirty="0" smtClean="0">
                          <a:solidFill>
                            <a:srgbClr val="000000"/>
                          </a:solidFill>
                          <a:effectLst/>
                          <a:latin typeface="Arial" panose="020B0604020202020204" pitchFamily="34" charset="0"/>
                          <a:cs typeface="Arial" panose="020B0604020202020204" pitchFamily="34" charset="0"/>
                        </a:rPr>
                        <a:t>En un 100%</a:t>
                      </a:r>
                    </a:p>
                    <a:p>
                      <a:pPr algn="ctr" rtl="0" fontAlgn="ctr"/>
                      <a:r>
                        <a:rPr lang="es-ES" sz="1100" b="0" i="0" u="none" strike="noStrike" dirty="0" smtClean="0">
                          <a:solidFill>
                            <a:srgbClr val="000000"/>
                          </a:solidFill>
                          <a:effectLst/>
                          <a:latin typeface="Arial" panose="020B0604020202020204" pitchFamily="34" charset="0"/>
                          <a:cs typeface="Arial" panose="020B0604020202020204" pitchFamily="34" charset="0"/>
                        </a:rPr>
                        <a:t>PD 76%</a:t>
                      </a:r>
                    </a:p>
                    <a:p>
                      <a:pPr algn="ctr" rtl="0" fontAlgn="ctr"/>
                      <a:r>
                        <a:rPr lang="es-ES" sz="1100" b="0" i="0" u="none" strike="noStrike" dirty="0" smtClean="0">
                          <a:solidFill>
                            <a:srgbClr val="000000"/>
                          </a:solidFill>
                          <a:effectLst/>
                          <a:latin typeface="Arial" panose="020B0604020202020204" pitchFamily="34" charset="0"/>
                          <a:cs typeface="Arial" panose="020B0604020202020204" pitchFamily="34" charset="0"/>
                        </a:rPr>
                        <a:t>RPA 63,6%</a:t>
                      </a:r>
                    </a:p>
                    <a:p>
                      <a:pPr algn="ctr" rtl="0" fontAlgn="ctr"/>
                      <a:r>
                        <a:rPr lang="es-ES" sz="1100" b="0" i="0" u="none" strike="noStrike" dirty="0" smtClean="0">
                          <a:solidFill>
                            <a:srgbClr val="000000"/>
                          </a:solidFill>
                          <a:effectLst/>
                          <a:latin typeface="Arial" panose="020B0604020202020204" pitchFamily="34" charset="0"/>
                          <a:cs typeface="Arial" panose="020B0604020202020204" pitchFamily="34" charset="0"/>
                        </a:rPr>
                        <a:t>Más de un 50%</a:t>
                      </a:r>
                    </a:p>
                    <a:p>
                      <a:pPr algn="ctr" rtl="0" fontAlgn="ctr"/>
                      <a:r>
                        <a:rPr lang="es-ES" sz="1100" b="0" i="0" u="none" strike="noStrike" dirty="0" smtClean="0">
                          <a:solidFill>
                            <a:srgbClr val="000000"/>
                          </a:solidFill>
                          <a:effectLst/>
                          <a:latin typeface="Arial" panose="020B0604020202020204" pitchFamily="34" charset="0"/>
                          <a:cs typeface="Arial" panose="020B0604020202020204" pitchFamily="34" charset="0"/>
                        </a:rPr>
                        <a:t>PD 15%</a:t>
                      </a:r>
                    </a:p>
                    <a:p>
                      <a:pPr algn="ctr" rtl="0" fontAlgn="ctr"/>
                      <a:r>
                        <a:rPr lang="es-ES" sz="1100" b="0" i="0" u="none" strike="noStrike" dirty="0" smtClean="0">
                          <a:solidFill>
                            <a:srgbClr val="000000"/>
                          </a:solidFill>
                          <a:effectLst/>
                          <a:latin typeface="Arial" panose="020B0604020202020204" pitchFamily="34" charset="0"/>
                          <a:cs typeface="Arial" panose="020B0604020202020204" pitchFamily="34" charset="0"/>
                        </a:rPr>
                        <a:t>RPA 10,9%</a:t>
                      </a:r>
                    </a:p>
                    <a:p>
                      <a:pPr algn="ctr" rtl="0" fontAlgn="ct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ES" sz="1100" b="0" i="0" u="none" strike="noStrike" dirty="0">
                          <a:solidFill>
                            <a:srgbClr val="000000"/>
                          </a:solidFill>
                          <a:effectLst/>
                          <a:latin typeface="Arial" panose="020B0604020202020204" pitchFamily="34" charset="0"/>
                          <a:cs typeface="Arial" panose="020B0604020202020204" pitchFamily="34" charset="0"/>
                        </a:rPr>
                        <a:t>100% Cumplimiento del PII:                       PD 84,7% y RPA 68,9%                                                      50% Cumplimiento del PII:             Prot. 9,9%  y RPA 12,5% </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100" b="0" i="0" u="none" strike="noStrike" dirty="0" smtClean="0">
                          <a:solidFill>
                            <a:srgbClr val="000000"/>
                          </a:solidFill>
                          <a:effectLst/>
                          <a:latin typeface="Arial" panose="020B0604020202020204" pitchFamily="34" charset="0"/>
                          <a:cs typeface="Arial" panose="020B0604020202020204" pitchFamily="34" charset="0"/>
                        </a:rPr>
                        <a:t>100% Cumplimiento del PII:                       PD 88,2% y RPA 73,3% </a:t>
                      </a:r>
                    </a:p>
                    <a:p>
                      <a:pPr marL="0" marR="0" indent="0" algn="ctr" defTabSz="914400" rtl="0" eaLnBrk="1" fontAlgn="ctr" latinLnBrk="0" hangingPunct="1">
                        <a:lnSpc>
                          <a:spcPct val="100000"/>
                        </a:lnSpc>
                        <a:spcBef>
                          <a:spcPts val="0"/>
                        </a:spcBef>
                        <a:spcAft>
                          <a:spcPts val="0"/>
                        </a:spcAft>
                        <a:buClrTx/>
                        <a:buSzTx/>
                        <a:buFontTx/>
                        <a:buNone/>
                        <a:tabLst/>
                        <a:defRPr/>
                      </a:pPr>
                      <a:r>
                        <a:rPr lang="es-ES" sz="1100" b="0" i="0" u="none" strike="noStrike" dirty="0" smtClean="0">
                          <a:solidFill>
                            <a:srgbClr val="000000"/>
                          </a:solidFill>
                          <a:effectLst/>
                          <a:latin typeface="Arial" panose="020B0604020202020204" pitchFamily="34" charset="0"/>
                          <a:cs typeface="Arial" panose="020B0604020202020204" pitchFamily="34" charset="0"/>
                        </a:rPr>
                        <a:t>                                                   50% Cumplimiento del PII:</a:t>
                      </a:r>
                      <a:r>
                        <a:rPr lang="es-ES" sz="1100" b="0" i="0" u="none" strike="noStrike" baseline="0" dirty="0" smtClean="0">
                          <a:solidFill>
                            <a:srgbClr val="000000"/>
                          </a:solidFill>
                          <a:effectLst/>
                          <a:latin typeface="Arial" panose="020B0604020202020204" pitchFamily="34" charset="0"/>
                          <a:cs typeface="Arial" panose="020B0604020202020204" pitchFamily="34" charset="0"/>
                        </a:rPr>
                        <a:t> </a:t>
                      </a:r>
                      <a:r>
                        <a:rPr lang="es-ES" sz="1100" b="0" i="0" u="none" strike="noStrike" dirty="0" err="1" smtClean="0">
                          <a:solidFill>
                            <a:srgbClr val="000000"/>
                          </a:solidFill>
                          <a:effectLst/>
                          <a:latin typeface="Arial" panose="020B0604020202020204" pitchFamily="34" charset="0"/>
                          <a:cs typeface="Arial" panose="020B0604020202020204" pitchFamily="34" charset="0"/>
                        </a:rPr>
                        <a:t>Prot</a:t>
                      </a:r>
                      <a:r>
                        <a:rPr lang="es-ES" sz="1100" b="0" i="0" u="none" strike="noStrike" dirty="0" smtClean="0">
                          <a:solidFill>
                            <a:srgbClr val="000000"/>
                          </a:solidFill>
                          <a:effectLst/>
                          <a:latin typeface="Arial" panose="020B0604020202020204" pitchFamily="34" charset="0"/>
                          <a:cs typeface="Arial" panose="020B0604020202020204" pitchFamily="34" charset="0"/>
                        </a:rPr>
                        <a:t>. 8,1%  y RPA 9,0% </a:t>
                      </a:r>
                      <a:endParaRPr lang="en-US" sz="1100" b="0" i="0" u="none" strike="noStrike" dirty="0" smtClean="0">
                        <a:solidFill>
                          <a:srgbClr val="000000"/>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ES" sz="1100" b="0" i="0" u="none" strike="noStrike" noProof="0" dirty="0" smtClean="0">
                          <a:solidFill>
                            <a:srgbClr val="000000"/>
                          </a:solidFill>
                          <a:effectLst/>
                          <a:latin typeface="Arial" panose="020B0604020202020204" pitchFamily="34" charset="0"/>
                          <a:cs typeface="Arial" panose="020B0604020202020204" pitchFamily="34" charset="0"/>
                        </a:rPr>
                        <a:t>100% Cumplimiento del PII: PD 85% y en RPA 64%</a:t>
                      </a:r>
                    </a:p>
                    <a:p>
                      <a:pPr algn="ctr" rtl="0" fontAlgn="ctr"/>
                      <a:endParaRPr lang="es-ES" sz="1100" b="0" i="0" u="none" strike="noStrike" noProof="0" dirty="0" smtClean="0">
                        <a:solidFill>
                          <a:srgbClr val="000000"/>
                        </a:solidFill>
                        <a:effectLst/>
                        <a:latin typeface="Arial" panose="020B0604020202020204" pitchFamily="34" charset="0"/>
                        <a:cs typeface="Arial" panose="020B0604020202020204" pitchFamily="34" charset="0"/>
                      </a:endParaRPr>
                    </a:p>
                    <a:p>
                      <a:pPr algn="ctr" rtl="0" fontAlgn="ctr"/>
                      <a:r>
                        <a:rPr lang="es-ES" sz="1100" b="0" i="0" u="none" strike="noStrike" noProof="0" dirty="0" smtClean="0">
                          <a:solidFill>
                            <a:srgbClr val="000000"/>
                          </a:solidFill>
                          <a:effectLst/>
                          <a:latin typeface="Arial" panose="020B0604020202020204" pitchFamily="34" charset="0"/>
                          <a:cs typeface="Arial" panose="020B0604020202020204" pitchFamily="34" charset="0"/>
                        </a:rPr>
                        <a:t>50% Cumplimiento PII: PD 10,2%, y en RPA 11,8%</a:t>
                      </a:r>
                      <a:endParaRPr lang="es-CL" sz="1100" b="0" i="0" u="none" strike="noStrike" noProof="0" dirty="0">
                        <a:solidFill>
                          <a:srgbClr val="000000"/>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ES" sz="1100" b="0" i="0" u="none" strike="noStrike" noProof="0" dirty="0" smtClean="0">
                          <a:solidFill>
                            <a:srgbClr val="000000"/>
                          </a:solidFill>
                          <a:effectLst/>
                          <a:latin typeface="Arial" panose="020B0604020202020204" pitchFamily="34" charset="0"/>
                          <a:cs typeface="Arial" panose="020B0604020202020204" pitchFamily="34" charset="0"/>
                        </a:rPr>
                        <a:t>100% Cumplimiento del PII: PD 85,7 % y en RPA 59,1%</a:t>
                      </a:r>
                    </a:p>
                    <a:p>
                      <a:pPr algn="ctr" rtl="0" fontAlgn="ctr"/>
                      <a:endParaRPr lang="es-ES" sz="1100" b="0" i="0" u="none" strike="noStrike" noProof="0" dirty="0" smtClean="0">
                        <a:solidFill>
                          <a:srgbClr val="000000"/>
                        </a:solidFill>
                        <a:effectLst/>
                        <a:latin typeface="Arial" panose="020B0604020202020204" pitchFamily="34" charset="0"/>
                        <a:cs typeface="Arial" panose="020B0604020202020204" pitchFamily="34" charset="0"/>
                      </a:endParaRPr>
                    </a:p>
                    <a:p>
                      <a:pPr algn="ctr" rtl="0" fontAlgn="ctr"/>
                      <a:r>
                        <a:rPr lang="es-ES" sz="1100" b="0" i="0" u="none" strike="noStrike" noProof="0" dirty="0" smtClean="0">
                          <a:solidFill>
                            <a:srgbClr val="000000"/>
                          </a:solidFill>
                          <a:effectLst/>
                          <a:latin typeface="Arial" panose="020B0604020202020204" pitchFamily="34" charset="0"/>
                          <a:cs typeface="Arial" panose="020B0604020202020204" pitchFamily="34" charset="0"/>
                        </a:rPr>
                        <a:t>50% Cumplimiento PII: PD 8,8%, y en RPA 19%</a:t>
                      </a:r>
                      <a:endParaRPr lang="es-CL" sz="1100" b="0" i="0" u="none" strike="noStrike" noProof="0" dirty="0">
                        <a:solidFill>
                          <a:srgbClr val="000000"/>
                        </a:solidFill>
                        <a:effectLst/>
                        <a:latin typeface="Arial" panose="020B0604020202020204" pitchFamily="34" charset="0"/>
                        <a:cs typeface="Arial" panose="020B0604020202020204" pitchFamily="34" charset="0"/>
                      </a:endParaRPr>
                    </a:p>
                  </a:txBody>
                  <a:tcPr marL="9523" marR="9523"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7543818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2687</TotalTime>
  <Words>4686</Words>
  <Application>Microsoft Office PowerPoint</Application>
  <PresentationFormat>Panorámica</PresentationFormat>
  <Paragraphs>864</Paragraphs>
  <Slides>40</Slides>
  <Notes>5</Notes>
  <HiddenSlides>1</HiddenSlides>
  <MMClips>0</MMClips>
  <ScaleCrop>false</ScaleCrop>
  <HeadingPairs>
    <vt:vector size="8" baseType="variant">
      <vt:variant>
        <vt:lpstr>Fuentes usadas</vt:lpstr>
      </vt:variant>
      <vt:variant>
        <vt:i4>10</vt:i4>
      </vt:variant>
      <vt:variant>
        <vt:lpstr>Tema</vt:lpstr>
      </vt:variant>
      <vt:variant>
        <vt:i4>1</vt:i4>
      </vt:variant>
      <vt:variant>
        <vt:lpstr>Servidores OLE incrustados</vt:lpstr>
      </vt:variant>
      <vt:variant>
        <vt:i4>1</vt:i4>
      </vt:variant>
      <vt:variant>
        <vt:lpstr>Títulos de diapositiva</vt:lpstr>
      </vt:variant>
      <vt:variant>
        <vt:i4>40</vt:i4>
      </vt:variant>
    </vt:vector>
  </HeadingPairs>
  <TitlesOfParts>
    <vt:vector size="52" baseType="lpstr">
      <vt:lpstr>ＭＳ Ｐゴシック</vt:lpstr>
      <vt:lpstr>ＭＳ Ｐゴシック</vt:lpstr>
      <vt:lpstr>Arial</vt:lpstr>
      <vt:lpstr>Arial Black</vt:lpstr>
      <vt:lpstr>Arial Narrow</vt:lpstr>
      <vt:lpstr>Calibri</vt:lpstr>
      <vt:lpstr>Calibri Light</vt:lpstr>
      <vt:lpstr>Century Gothic</vt:lpstr>
      <vt:lpstr>Times New Roman</vt:lpstr>
      <vt:lpstr>Wingdings</vt:lpstr>
      <vt:lpstr>Tema de Office</vt:lpstr>
      <vt:lpstr>Hoja de cálculo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Héctor Espinoza Diaz</cp:lastModifiedBy>
  <cp:revision>174</cp:revision>
  <cp:lastPrinted>2023-08-31T20:04:20Z</cp:lastPrinted>
  <dcterms:created xsi:type="dcterms:W3CDTF">2019-03-05T14:37:16Z</dcterms:created>
  <dcterms:modified xsi:type="dcterms:W3CDTF">2023-11-15T18:29:12Z</dcterms:modified>
</cp:coreProperties>
</file>