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1" d="100"/>
          <a:sy n="71" d="100"/>
        </p:scale>
        <p:origin x="2016" y="1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269-72A1-4C85-8078-BB716A3C42F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5BE1-124F-4C44-84C1-D4A2F187BC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269-72A1-4C85-8078-BB716A3C42F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5BE1-124F-4C44-84C1-D4A2F187BC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74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C9269-72A1-4C85-8078-BB716A3C42F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B5BE1-124F-4C44-84C1-D4A2F187BC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0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417251" y="2622158"/>
            <a:ext cx="68008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200" b="1" dirty="0">
                <a:solidFill>
                  <a:schemeClr val="bg2">
                    <a:lumMod val="50000"/>
                  </a:schemeClr>
                </a:solidFill>
              </a:rPr>
              <a:t>Título de </a:t>
            </a:r>
          </a:p>
          <a:p>
            <a:r>
              <a:rPr lang="es-CL" sz="7000" b="1" dirty="0">
                <a:solidFill>
                  <a:srgbClr val="00B0F0"/>
                </a:solidFill>
                <a:latin typeface="+mj-lt"/>
              </a:rPr>
              <a:t>Presentación</a:t>
            </a:r>
            <a:endParaRPr lang="es-ES" sz="7000" b="1" dirty="0">
              <a:solidFill>
                <a:srgbClr val="00B0F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0044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39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2327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321;p39">
            <a:extLst>
              <a:ext uri="{FF2B5EF4-FFF2-40B4-BE49-F238E27FC236}">
                <a16:creationId xmlns:a16="http://schemas.microsoft.com/office/drawing/2014/main" id="{562751E6-E1CA-4EDC-8AD6-B7A61AE27C21}"/>
              </a:ext>
            </a:extLst>
          </p:cNvPr>
          <p:cNvGrpSpPr/>
          <p:nvPr/>
        </p:nvGrpSpPr>
        <p:grpSpPr>
          <a:xfrm>
            <a:off x="291735" y="1104001"/>
            <a:ext cx="360615" cy="441924"/>
            <a:chOff x="584925" y="238125"/>
            <a:chExt cx="415200" cy="525100"/>
          </a:xfrm>
          <a:solidFill>
            <a:srgbClr val="00B0F0"/>
          </a:solidFill>
        </p:grpSpPr>
        <p:sp>
          <p:nvSpPr>
            <p:cNvPr id="5" name="Google Shape;322;p39">
              <a:extLst>
                <a:ext uri="{FF2B5EF4-FFF2-40B4-BE49-F238E27FC236}">
                  <a16:creationId xmlns:a16="http://schemas.microsoft.com/office/drawing/2014/main" id="{FBEEC22D-9850-4136-B958-E90AB7FB2CF5}"/>
                </a:ext>
              </a:extLst>
            </p:cNvPr>
            <p:cNvSpPr/>
            <p:nvPr/>
          </p:nvSpPr>
          <p:spPr>
            <a:xfrm>
              <a:off x="621550" y="29917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" name="Google Shape;323;p39">
              <a:extLst>
                <a:ext uri="{FF2B5EF4-FFF2-40B4-BE49-F238E27FC236}">
                  <a16:creationId xmlns:a16="http://schemas.microsoft.com/office/drawing/2014/main" id="{5391AFC3-DC9C-407C-9ABE-72D3C701A14F}"/>
                </a:ext>
              </a:extLst>
            </p:cNvPr>
            <p:cNvSpPr/>
            <p:nvPr/>
          </p:nvSpPr>
          <p:spPr>
            <a:xfrm>
              <a:off x="633750" y="2381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" name="Google Shape;324;p39">
              <a:extLst>
                <a:ext uri="{FF2B5EF4-FFF2-40B4-BE49-F238E27FC236}">
                  <a16:creationId xmlns:a16="http://schemas.microsoft.com/office/drawing/2014/main" id="{0AB0F3F6-2917-4878-B196-B1615511BCFA}"/>
                </a:ext>
              </a:extLst>
            </p:cNvPr>
            <p:cNvSpPr/>
            <p:nvPr/>
          </p:nvSpPr>
          <p:spPr>
            <a:xfrm>
              <a:off x="716800" y="2381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" name="Google Shape;325;p39">
              <a:extLst>
                <a:ext uri="{FF2B5EF4-FFF2-40B4-BE49-F238E27FC236}">
                  <a16:creationId xmlns:a16="http://schemas.microsoft.com/office/drawing/2014/main" id="{A2E234E9-6126-4C6A-B80C-8C3B95F8F3CD}"/>
                </a:ext>
              </a:extLst>
            </p:cNvPr>
            <p:cNvSpPr/>
            <p:nvPr/>
          </p:nvSpPr>
          <p:spPr>
            <a:xfrm>
              <a:off x="799825" y="2381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" name="Google Shape;326;p39">
              <a:extLst>
                <a:ext uri="{FF2B5EF4-FFF2-40B4-BE49-F238E27FC236}">
                  <a16:creationId xmlns:a16="http://schemas.microsoft.com/office/drawing/2014/main" id="{9A81A83A-A9E8-42B5-8FD3-128AC3515852}"/>
                </a:ext>
              </a:extLst>
            </p:cNvPr>
            <p:cNvSpPr/>
            <p:nvPr/>
          </p:nvSpPr>
          <p:spPr>
            <a:xfrm>
              <a:off x="882875" y="2381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" name="Google Shape;327;p39">
              <a:extLst>
                <a:ext uri="{FF2B5EF4-FFF2-40B4-BE49-F238E27FC236}">
                  <a16:creationId xmlns:a16="http://schemas.microsoft.com/office/drawing/2014/main" id="{981F407E-7088-4FFE-A9C8-9E324DF38620}"/>
                </a:ext>
              </a:extLst>
            </p:cNvPr>
            <p:cNvSpPr/>
            <p:nvPr/>
          </p:nvSpPr>
          <p:spPr>
            <a:xfrm>
              <a:off x="584925" y="26132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1" name="Google Shape;328;p39">
            <a:extLst>
              <a:ext uri="{FF2B5EF4-FFF2-40B4-BE49-F238E27FC236}">
                <a16:creationId xmlns:a16="http://schemas.microsoft.com/office/drawing/2014/main" id="{089B816D-A4CE-49BA-ADA0-2231C2C1D804}"/>
              </a:ext>
            </a:extLst>
          </p:cNvPr>
          <p:cNvGrpSpPr/>
          <p:nvPr/>
        </p:nvGrpSpPr>
        <p:grpSpPr>
          <a:xfrm>
            <a:off x="864446" y="1168215"/>
            <a:ext cx="386085" cy="311435"/>
            <a:chOff x="1244325" y="314425"/>
            <a:chExt cx="444525" cy="370050"/>
          </a:xfrm>
          <a:solidFill>
            <a:srgbClr val="00B0F0"/>
          </a:solidFill>
        </p:grpSpPr>
        <p:sp>
          <p:nvSpPr>
            <p:cNvPr id="12" name="Google Shape;329;p39">
              <a:extLst>
                <a:ext uri="{FF2B5EF4-FFF2-40B4-BE49-F238E27FC236}">
                  <a16:creationId xmlns:a16="http://schemas.microsoft.com/office/drawing/2014/main" id="{23AD9BE9-11EB-485A-8FE5-D3AD5CF47381}"/>
                </a:ext>
              </a:extLst>
            </p:cNvPr>
            <p:cNvSpPr/>
            <p:nvPr/>
          </p:nvSpPr>
          <p:spPr>
            <a:xfrm>
              <a:off x="1388425" y="463425"/>
              <a:ext cx="143525" cy="143500"/>
            </a:xfrm>
            <a:custGeom>
              <a:avLst/>
              <a:gdLst/>
              <a:ahLst/>
              <a:cxnLst/>
              <a:rect l="l" t="t" r="r" b="b"/>
              <a:pathLst>
                <a:path w="5741" h="5740" extrusionOk="0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" name="Google Shape;330;p39">
              <a:extLst>
                <a:ext uri="{FF2B5EF4-FFF2-40B4-BE49-F238E27FC236}">
                  <a16:creationId xmlns:a16="http://schemas.microsoft.com/office/drawing/2014/main" id="{35107345-61C7-4A89-8378-56C698430B59}"/>
                </a:ext>
              </a:extLst>
            </p:cNvPr>
            <p:cNvSpPr/>
            <p:nvPr/>
          </p:nvSpPr>
          <p:spPr>
            <a:xfrm>
              <a:off x="1244325" y="314425"/>
              <a:ext cx="444525" cy="370050"/>
            </a:xfrm>
            <a:custGeom>
              <a:avLst/>
              <a:gdLst/>
              <a:ahLst/>
              <a:cxnLst/>
              <a:rect l="l" t="t" r="r" b="b"/>
              <a:pathLst>
                <a:path w="17781" h="14802" extrusionOk="0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4" name="Google Shape;331;p39">
            <a:extLst>
              <a:ext uri="{FF2B5EF4-FFF2-40B4-BE49-F238E27FC236}">
                <a16:creationId xmlns:a16="http://schemas.microsoft.com/office/drawing/2014/main" id="{62F284CE-968E-455A-86C9-85AB833064E4}"/>
              </a:ext>
            </a:extLst>
          </p:cNvPr>
          <p:cNvGrpSpPr/>
          <p:nvPr/>
        </p:nvGrpSpPr>
        <p:grpSpPr>
          <a:xfrm>
            <a:off x="1458393" y="1166680"/>
            <a:ext cx="369127" cy="314505"/>
            <a:chOff x="1928175" y="312600"/>
            <a:chExt cx="425000" cy="373700"/>
          </a:xfrm>
          <a:solidFill>
            <a:srgbClr val="00B0F0"/>
          </a:solidFill>
        </p:grpSpPr>
        <p:sp>
          <p:nvSpPr>
            <p:cNvPr id="15" name="Google Shape;332;p39">
              <a:extLst>
                <a:ext uri="{FF2B5EF4-FFF2-40B4-BE49-F238E27FC236}">
                  <a16:creationId xmlns:a16="http://schemas.microsoft.com/office/drawing/2014/main" id="{D7AB480C-2484-4505-AC13-C69C56EDC68E}"/>
                </a:ext>
              </a:extLst>
            </p:cNvPr>
            <p:cNvSpPr/>
            <p:nvPr/>
          </p:nvSpPr>
          <p:spPr>
            <a:xfrm>
              <a:off x="1928175" y="312600"/>
              <a:ext cx="425000" cy="373700"/>
            </a:xfrm>
            <a:custGeom>
              <a:avLst/>
              <a:gdLst/>
              <a:ahLst/>
              <a:cxnLst/>
              <a:rect l="l" t="t" r="r" b="b"/>
              <a:pathLst>
                <a:path w="17000" h="14948" extrusionOk="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" name="Google Shape;333;p39">
              <a:extLst>
                <a:ext uri="{FF2B5EF4-FFF2-40B4-BE49-F238E27FC236}">
                  <a16:creationId xmlns:a16="http://schemas.microsoft.com/office/drawing/2014/main" id="{6D167A12-6745-4CA8-B070-4A713992592C}"/>
                </a:ext>
              </a:extLst>
            </p:cNvPr>
            <p:cNvSpPr/>
            <p:nvPr/>
          </p:nvSpPr>
          <p:spPr>
            <a:xfrm>
              <a:off x="1964825" y="349250"/>
              <a:ext cx="351700" cy="300425"/>
            </a:xfrm>
            <a:custGeom>
              <a:avLst/>
              <a:gdLst/>
              <a:ahLst/>
              <a:cxnLst/>
              <a:rect l="l" t="t" r="r" b="b"/>
              <a:pathLst>
                <a:path w="14068" h="12017" extrusionOk="0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7" name="Google Shape;334;p39">
            <a:extLst>
              <a:ext uri="{FF2B5EF4-FFF2-40B4-BE49-F238E27FC236}">
                <a16:creationId xmlns:a16="http://schemas.microsoft.com/office/drawing/2014/main" id="{5BA2E564-DAEB-40B4-A176-2952C6D72E5E}"/>
              </a:ext>
            </a:extLst>
          </p:cNvPr>
          <p:cNvSpPr/>
          <p:nvPr/>
        </p:nvSpPr>
        <p:spPr>
          <a:xfrm>
            <a:off x="2077370" y="1155381"/>
            <a:ext cx="302293" cy="337103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8" name="Google Shape;335;p39">
            <a:extLst>
              <a:ext uri="{FF2B5EF4-FFF2-40B4-BE49-F238E27FC236}">
                <a16:creationId xmlns:a16="http://schemas.microsoft.com/office/drawing/2014/main" id="{BA949721-4D41-421C-86FE-316F33815BC3}"/>
              </a:ext>
            </a:extLst>
          </p:cNvPr>
          <p:cNvSpPr/>
          <p:nvPr/>
        </p:nvSpPr>
        <p:spPr>
          <a:xfrm>
            <a:off x="2683526" y="1156412"/>
            <a:ext cx="260951" cy="335041"/>
          </a:xfrm>
          <a:custGeom>
            <a:avLst/>
            <a:gdLst/>
            <a:ahLst/>
            <a:cxnLst/>
            <a:rect l="l" t="t" r="r" b="b"/>
            <a:pathLst>
              <a:path w="12018" h="15924" extrusionOk="0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9" name="Google Shape;336;p39">
            <a:extLst>
              <a:ext uri="{FF2B5EF4-FFF2-40B4-BE49-F238E27FC236}">
                <a16:creationId xmlns:a16="http://schemas.microsoft.com/office/drawing/2014/main" id="{83AE6E4A-6070-47B2-8270-70F5EB988402}"/>
              </a:ext>
            </a:extLst>
          </p:cNvPr>
          <p:cNvGrpSpPr/>
          <p:nvPr/>
        </p:nvGrpSpPr>
        <p:grpSpPr>
          <a:xfrm>
            <a:off x="3187187" y="1150247"/>
            <a:ext cx="424279" cy="347392"/>
            <a:chOff x="3918650" y="293075"/>
            <a:chExt cx="488500" cy="412775"/>
          </a:xfrm>
          <a:solidFill>
            <a:srgbClr val="00B0F0"/>
          </a:solidFill>
        </p:grpSpPr>
        <p:sp>
          <p:nvSpPr>
            <p:cNvPr id="20" name="Google Shape;337;p39">
              <a:extLst>
                <a:ext uri="{FF2B5EF4-FFF2-40B4-BE49-F238E27FC236}">
                  <a16:creationId xmlns:a16="http://schemas.microsoft.com/office/drawing/2014/main" id="{343237E7-5E4F-40A5-A9D8-91E4AC2AEDFD}"/>
                </a:ext>
              </a:extLst>
            </p:cNvPr>
            <p:cNvSpPr/>
            <p:nvPr/>
          </p:nvSpPr>
          <p:spPr>
            <a:xfrm>
              <a:off x="4085350" y="293675"/>
              <a:ext cx="154500" cy="412175"/>
            </a:xfrm>
            <a:custGeom>
              <a:avLst/>
              <a:gdLst/>
              <a:ahLst/>
              <a:cxnLst/>
              <a:rect l="l" t="t" r="r" b="b"/>
              <a:pathLst>
                <a:path w="6180" h="16487" extrusionOk="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" name="Google Shape;338;p39">
              <a:extLst>
                <a:ext uri="{FF2B5EF4-FFF2-40B4-BE49-F238E27FC236}">
                  <a16:creationId xmlns:a16="http://schemas.microsoft.com/office/drawing/2014/main" id="{FA2D63FD-FE44-4DEB-B019-256365885C45}"/>
                </a:ext>
              </a:extLst>
            </p:cNvPr>
            <p:cNvSpPr/>
            <p:nvPr/>
          </p:nvSpPr>
          <p:spPr>
            <a:xfrm>
              <a:off x="3918650" y="293075"/>
              <a:ext cx="153900" cy="407275"/>
            </a:xfrm>
            <a:custGeom>
              <a:avLst/>
              <a:gdLst/>
              <a:ahLst/>
              <a:cxnLst/>
              <a:rect l="l" t="t" r="r" b="b"/>
              <a:pathLst>
                <a:path w="6156" h="16291" extrusionOk="0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" name="Google Shape;339;p39">
              <a:extLst>
                <a:ext uri="{FF2B5EF4-FFF2-40B4-BE49-F238E27FC236}">
                  <a16:creationId xmlns:a16="http://schemas.microsoft.com/office/drawing/2014/main" id="{B78DB5A1-0F0F-4432-92D8-BF451885B5CD}"/>
                </a:ext>
              </a:extLst>
            </p:cNvPr>
            <p:cNvSpPr/>
            <p:nvPr/>
          </p:nvSpPr>
          <p:spPr>
            <a:xfrm>
              <a:off x="4253250" y="298550"/>
              <a:ext cx="153900" cy="406675"/>
            </a:xfrm>
            <a:custGeom>
              <a:avLst/>
              <a:gdLst/>
              <a:ahLst/>
              <a:cxnLst/>
              <a:rect l="l" t="t" r="r" b="b"/>
              <a:pathLst>
                <a:path w="6156" h="16267" extrusionOk="0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3" name="Google Shape;340;p39">
            <a:extLst>
              <a:ext uri="{FF2B5EF4-FFF2-40B4-BE49-F238E27FC236}">
                <a16:creationId xmlns:a16="http://schemas.microsoft.com/office/drawing/2014/main" id="{1480BA28-9CF3-4DE8-B3A8-71342851284F}"/>
              </a:ext>
            </a:extLst>
          </p:cNvPr>
          <p:cNvGrpSpPr/>
          <p:nvPr/>
        </p:nvGrpSpPr>
        <p:grpSpPr>
          <a:xfrm>
            <a:off x="3810294" y="1124031"/>
            <a:ext cx="348977" cy="399803"/>
            <a:chOff x="4636075" y="261925"/>
            <a:chExt cx="401800" cy="475050"/>
          </a:xfrm>
          <a:solidFill>
            <a:srgbClr val="00B0F0"/>
          </a:solidFill>
        </p:grpSpPr>
        <p:sp>
          <p:nvSpPr>
            <p:cNvPr id="24" name="Google Shape;341;p39">
              <a:extLst>
                <a:ext uri="{FF2B5EF4-FFF2-40B4-BE49-F238E27FC236}">
                  <a16:creationId xmlns:a16="http://schemas.microsoft.com/office/drawing/2014/main" id="{F4B1EBCE-DE75-4385-8BC3-7D4E823593A2}"/>
                </a:ext>
              </a:extLst>
            </p:cNvPr>
            <p:cNvSpPr/>
            <p:nvPr/>
          </p:nvSpPr>
          <p:spPr>
            <a:xfrm>
              <a:off x="4665400" y="326650"/>
              <a:ext cx="372475" cy="97100"/>
            </a:xfrm>
            <a:custGeom>
              <a:avLst/>
              <a:gdLst/>
              <a:ahLst/>
              <a:cxnLst/>
              <a:rect l="l" t="t" r="r" b="b"/>
              <a:pathLst>
                <a:path w="14899" h="3884" extrusionOk="0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Google Shape;342;p39">
              <a:extLst>
                <a:ext uri="{FF2B5EF4-FFF2-40B4-BE49-F238E27FC236}">
                  <a16:creationId xmlns:a16="http://schemas.microsoft.com/office/drawing/2014/main" id="{12BE277D-6366-4E6A-B84B-90A1B4E3B2B0}"/>
                </a:ext>
              </a:extLst>
            </p:cNvPr>
            <p:cNvSpPr/>
            <p:nvPr/>
          </p:nvSpPr>
          <p:spPr>
            <a:xfrm>
              <a:off x="4636075" y="438375"/>
              <a:ext cx="372475" cy="97125"/>
            </a:xfrm>
            <a:custGeom>
              <a:avLst/>
              <a:gdLst/>
              <a:ahLst/>
              <a:cxnLst/>
              <a:rect l="l" t="t" r="r" b="b"/>
              <a:pathLst>
                <a:path w="14899" h="3885" extrusionOk="0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" name="Google Shape;343;p39">
              <a:extLst>
                <a:ext uri="{FF2B5EF4-FFF2-40B4-BE49-F238E27FC236}">
                  <a16:creationId xmlns:a16="http://schemas.microsoft.com/office/drawing/2014/main" id="{ECAE55E1-B8CF-4266-9521-D5043D150BC7}"/>
                </a:ext>
              </a:extLst>
            </p:cNvPr>
            <p:cNvSpPr/>
            <p:nvPr/>
          </p:nvSpPr>
          <p:spPr>
            <a:xfrm>
              <a:off x="4814975" y="261925"/>
              <a:ext cx="44000" cy="50100"/>
            </a:xfrm>
            <a:custGeom>
              <a:avLst/>
              <a:gdLst/>
              <a:ahLst/>
              <a:cxnLst/>
              <a:rect l="l" t="t" r="r" b="b"/>
              <a:pathLst>
                <a:path w="1760" h="2004" extrusionOk="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Google Shape;344;p39">
              <a:extLst>
                <a:ext uri="{FF2B5EF4-FFF2-40B4-BE49-F238E27FC236}">
                  <a16:creationId xmlns:a16="http://schemas.microsoft.com/office/drawing/2014/main" id="{4C62D7D4-B6CF-403A-8846-AD0119EBABA6}"/>
                </a:ext>
              </a:extLst>
            </p:cNvPr>
            <p:cNvSpPr/>
            <p:nvPr/>
          </p:nvSpPr>
          <p:spPr>
            <a:xfrm>
              <a:off x="4814975" y="550125"/>
              <a:ext cx="44000" cy="186850"/>
            </a:xfrm>
            <a:custGeom>
              <a:avLst/>
              <a:gdLst/>
              <a:ahLst/>
              <a:cxnLst/>
              <a:rect l="l" t="t" r="r" b="b"/>
              <a:pathLst>
                <a:path w="1760" h="7474" extrusionOk="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8" name="Google Shape;345;p39">
            <a:extLst>
              <a:ext uri="{FF2B5EF4-FFF2-40B4-BE49-F238E27FC236}">
                <a16:creationId xmlns:a16="http://schemas.microsoft.com/office/drawing/2014/main" id="{D06661D7-3F13-4A15-9484-E212A7E45028}"/>
              </a:ext>
            </a:extLst>
          </p:cNvPr>
          <p:cNvSpPr/>
          <p:nvPr/>
        </p:nvSpPr>
        <p:spPr>
          <a:xfrm>
            <a:off x="4370512" y="1154855"/>
            <a:ext cx="399873" cy="338155"/>
          </a:xfrm>
          <a:custGeom>
            <a:avLst/>
            <a:gdLst/>
            <a:ahLst/>
            <a:cxnLst/>
            <a:rect l="l" t="t" r="r" b="b"/>
            <a:pathLst>
              <a:path w="18416" h="16072" extrusionOk="0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9" name="Google Shape;346;p39">
            <a:extLst>
              <a:ext uri="{FF2B5EF4-FFF2-40B4-BE49-F238E27FC236}">
                <a16:creationId xmlns:a16="http://schemas.microsoft.com/office/drawing/2014/main" id="{E3996953-EA44-4B7C-801E-EA5FB5AB7284}"/>
              </a:ext>
            </a:extLst>
          </p:cNvPr>
          <p:cNvGrpSpPr/>
          <p:nvPr/>
        </p:nvGrpSpPr>
        <p:grpSpPr>
          <a:xfrm>
            <a:off x="264137" y="6218022"/>
            <a:ext cx="350019" cy="332475"/>
            <a:chOff x="5983625" y="301625"/>
            <a:chExt cx="403000" cy="395050"/>
          </a:xfrm>
          <a:solidFill>
            <a:srgbClr val="00B0F0"/>
          </a:solidFill>
        </p:grpSpPr>
        <p:sp>
          <p:nvSpPr>
            <p:cNvPr id="30" name="Google Shape;347;p39">
              <a:extLst>
                <a:ext uri="{FF2B5EF4-FFF2-40B4-BE49-F238E27FC236}">
                  <a16:creationId xmlns:a16="http://schemas.microsoft.com/office/drawing/2014/main" id="{A2C02B1B-14F4-4821-BEBF-8A357BE93267}"/>
                </a:ext>
              </a:extLst>
            </p:cNvPr>
            <p:cNvSpPr/>
            <p:nvPr/>
          </p:nvSpPr>
          <p:spPr>
            <a:xfrm>
              <a:off x="5983625" y="319925"/>
              <a:ext cx="403000" cy="67200"/>
            </a:xfrm>
            <a:custGeom>
              <a:avLst/>
              <a:gdLst/>
              <a:ahLst/>
              <a:cxnLst/>
              <a:rect l="l" t="t" r="r" b="b"/>
              <a:pathLst>
                <a:path w="16120" h="2688" extrusionOk="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" name="Google Shape;348;p39">
              <a:extLst>
                <a:ext uri="{FF2B5EF4-FFF2-40B4-BE49-F238E27FC236}">
                  <a16:creationId xmlns:a16="http://schemas.microsoft.com/office/drawing/2014/main" id="{CAC189C9-0FD3-4C9D-85A3-DE21E7003948}"/>
                </a:ext>
              </a:extLst>
            </p:cNvPr>
            <p:cNvSpPr/>
            <p:nvPr/>
          </p:nvSpPr>
          <p:spPr>
            <a:xfrm>
              <a:off x="5983625" y="664900"/>
              <a:ext cx="403000" cy="31775"/>
            </a:xfrm>
            <a:custGeom>
              <a:avLst/>
              <a:gdLst/>
              <a:ahLst/>
              <a:cxnLst/>
              <a:rect l="l" t="t" r="r" b="b"/>
              <a:pathLst>
                <a:path w="16120" h="1271" extrusionOk="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" name="Google Shape;349;p39">
              <a:extLst>
                <a:ext uri="{FF2B5EF4-FFF2-40B4-BE49-F238E27FC236}">
                  <a16:creationId xmlns:a16="http://schemas.microsoft.com/office/drawing/2014/main" id="{383417F1-65F7-4B2E-AA36-604D0C5838BD}"/>
                </a:ext>
              </a:extLst>
            </p:cNvPr>
            <p:cNvSpPr/>
            <p:nvPr/>
          </p:nvSpPr>
          <p:spPr>
            <a:xfrm>
              <a:off x="6041025" y="3016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" name="Google Shape;350;p39">
              <a:extLst>
                <a:ext uri="{FF2B5EF4-FFF2-40B4-BE49-F238E27FC236}">
                  <a16:creationId xmlns:a16="http://schemas.microsoft.com/office/drawing/2014/main" id="{F89CE053-0B90-4972-98A2-97B82912AB39}"/>
                </a:ext>
              </a:extLst>
            </p:cNvPr>
            <p:cNvSpPr/>
            <p:nvPr/>
          </p:nvSpPr>
          <p:spPr>
            <a:xfrm>
              <a:off x="6297450" y="3016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" name="Google Shape;351;p39">
              <a:extLst>
                <a:ext uri="{FF2B5EF4-FFF2-40B4-BE49-F238E27FC236}">
                  <a16:creationId xmlns:a16="http://schemas.microsoft.com/office/drawing/2014/main" id="{96A46C91-F127-4323-B39C-CABB3674AF21}"/>
                </a:ext>
              </a:extLst>
            </p:cNvPr>
            <p:cNvSpPr/>
            <p:nvPr/>
          </p:nvSpPr>
          <p:spPr>
            <a:xfrm>
              <a:off x="609720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" name="Google Shape;352;p39">
              <a:extLst>
                <a:ext uri="{FF2B5EF4-FFF2-40B4-BE49-F238E27FC236}">
                  <a16:creationId xmlns:a16="http://schemas.microsoft.com/office/drawing/2014/main" id="{94380810-FB01-4916-9843-83AFE704DC29}"/>
                </a:ext>
              </a:extLst>
            </p:cNvPr>
            <p:cNvSpPr/>
            <p:nvPr/>
          </p:nvSpPr>
          <p:spPr>
            <a:xfrm>
              <a:off x="609720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" name="Google Shape;353;p39">
              <a:extLst>
                <a:ext uri="{FF2B5EF4-FFF2-40B4-BE49-F238E27FC236}">
                  <a16:creationId xmlns:a16="http://schemas.microsoft.com/office/drawing/2014/main" id="{8800FBF6-BC3A-4A7B-8DB2-82B4575BF274}"/>
                </a:ext>
              </a:extLst>
            </p:cNvPr>
            <p:cNvSpPr/>
            <p:nvPr/>
          </p:nvSpPr>
          <p:spPr>
            <a:xfrm>
              <a:off x="609720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" name="Google Shape;354;p39">
              <a:extLst>
                <a:ext uri="{FF2B5EF4-FFF2-40B4-BE49-F238E27FC236}">
                  <a16:creationId xmlns:a16="http://schemas.microsoft.com/office/drawing/2014/main" id="{E61A75A5-0FED-47A5-8428-8068286FA076}"/>
                </a:ext>
              </a:extLst>
            </p:cNvPr>
            <p:cNvSpPr/>
            <p:nvPr/>
          </p:nvSpPr>
          <p:spPr>
            <a:xfrm>
              <a:off x="6160075" y="575150"/>
              <a:ext cx="50100" cy="48875"/>
            </a:xfrm>
            <a:custGeom>
              <a:avLst/>
              <a:gdLst/>
              <a:ahLst/>
              <a:cxnLst/>
              <a:rect l="l" t="t" r="r" b="b"/>
              <a:pathLst>
                <a:path w="2004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" name="Google Shape;355;p39">
              <a:extLst>
                <a:ext uri="{FF2B5EF4-FFF2-40B4-BE49-F238E27FC236}">
                  <a16:creationId xmlns:a16="http://schemas.microsoft.com/office/drawing/2014/main" id="{C7A5417D-4B90-4B1C-A65D-33CAD661EF3B}"/>
                </a:ext>
              </a:extLst>
            </p:cNvPr>
            <p:cNvSpPr/>
            <p:nvPr/>
          </p:nvSpPr>
          <p:spPr>
            <a:xfrm>
              <a:off x="603430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" name="Google Shape;356;p39">
              <a:extLst>
                <a:ext uri="{FF2B5EF4-FFF2-40B4-BE49-F238E27FC236}">
                  <a16:creationId xmlns:a16="http://schemas.microsoft.com/office/drawing/2014/main" id="{7E781DC3-25ED-48D6-9E81-F8C4818B2BBA}"/>
                </a:ext>
              </a:extLst>
            </p:cNvPr>
            <p:cNvSpPr/>
            <p:nvPr/>
          </p:nvSpPr>
          <p:spPr>
            <a:xfrm>
              <a:off x="603430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" name="Google Shape;357;p39">
              <a:extLst>
                <a:ext uri="{FF2B5EF4-FFF2-40B4-BE49-F238E27FC236}">
                  <a16:creationId xmlns:a16="http://schemas.microsoft.com/office/drawing/2014/main" id="{C1546D3E-AD1D-460F-B92D-AEE5E3ED9ACC}"/>
                </a:ext>
              </a:extLst>
            </p:cNvPr>
            <p:cNvSpPr/>
            <p:nvPr/>
          </p:nvSpPr>
          <p:spPr>
            <a:xfrm>
              <a:off x="603430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" name="Google Shape;358;p39">
              <a:extLst>
                <a:ext uri="{FF2B5EF4-FFF2-40B4-BE49-F238E27FC236}">
                  <a16:creationId xmlns:a16="http://schemas.microsoft.com/office/drawing/2014/main" id="{4DD5DAE6-318F-4805-BF66-A3A64C7F9A21}"/>
                </a:ext>
              </a:extLst>
            </p:cNvPr>
            <p:cNvSpPr/>
            <p:nvPr/>
          </p:nvSpPr>
          <p:spPr>
            <a:xfrm>
              <a:off x="6160075" y="509200"/>
              <a:ext cx="50100" cy="53775"/>
            </a:xfrm>
            <a:custGeom>
              <a:avLst/>
              <a:gdLst/>
              <a:ahLst/>
              <a:cxnLst/>
              <a:rect l="l" t="t" r="r" b="b"/>
              <a:pathLst>
                <a:path w="2004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" name="Google Shape;359;p39">
              <a:extLst>
                <a:ext uri="{FF2B5EF4-FFF2-40B4-BE49-F238E27FC236}">
                  <a16:creationId xmlns:a16="http://schemas.microsoft.com/office/drawing/2014/main" id="{757ADA98-1E3B-4618-BFCD-FAF1C527717A}"/>
                </a:ext>
              </a:extLst>
            </p:cNvPr>
            <p:cNvSpPr/>
            <p:nvPr/>
          </p:nvSpPr>
          <p:spPr>
            <a:xfrm>
              <a:off x="5983625" y="399300"/>
              <a:ext cx="403000" cy="272950"/>
            </a:xfrm>
            <a:custGeom>
              <a:avLst/>
              <a:gdLst/>
              <a:ahLst/>
              <a:cxnLst/>
              <a:rect l="l" t="t" r="r" b="b"/>
              <a:pathLst>
                <a:path w="16120" h="10918" extrusionOk="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" name="Google Shape;360;p39">
              <a:extLst>
                <a:ext uri="{FF2B5EF4-FFF2-40B4-BE49-F238E27FC236}">
                  <a16:creationId xmlns:a16="http://schemas.microsoft.com/office/drawing/2014/main" id="{344674C4-655D-4368-B48F-A6677490C6C4}"/>
                </a:ext>
              </a:extLst>
            </p:cNvPr>
            <p:cNvSpPr/>
            <p:nvPr/>
          </p:nvSpPr>
          <p:spPr>
            <a:xfrm>
              <a:off x="628525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" name="Google Shape;361;p39">
              <a:extLst>
                <a:ext uri="{FF2B5EF4-FFF2-40B4-BE49-F238E27FC236}">
                  <a16:creationId xmlns:a16="http://schemas.microsoft.com/office/drawing/2014/main" id="{4B2F187C-10E8-4783-974D-2D9FF94E7126}"/>
                </a:ext>
              </a:extLst>
            </p:cNvPr>
            <p:cNvSpPr/>
            <p:nvPr/>
          </p:nvSpPr>
          <p:spPr>
            <a:xfrm>
              <a:off x="628525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" name="Google Shape;362;p39">
              <a:extLst>
                <a:ext uri="{FF2B5EF4-FFF2-40B4-BE49-F238E27FC236}">
                  <a16:creationId xmlns:a16="http://schemas.microsoft.com/office/drawing/2014/main" id="{AA6E4668-E94A-4BD7-A23F-68EE5AA11E79}"/>
                </a:ext>
              </a:extLst>
            </p:cNvPr>
            <p:cNvSpPr/>
            <p:nvPr/>
          </p:nvSpPr>
          <p:spPr>
            <a:xfrm>
              <a:off x="628525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" name="Google Shape;363;p39">
              <a:extLst>
                <a:ext uri="{FF2B5EF4-FFF2-40B4-BE49-F238E27FC236}">
                  <a16:creationId xmlns:a16="http://schemas.microsoft.com/office/drawing/2014/main" id="{0AF74276-6335-4D01-A23B-64495CB9F5F9}"/>
                </a:ext>
              </a:extLst>
            </p:cNvPr>
            <p:cNvSpPr/>
            <p:nvPr/>
          </p:nvSpPr>
          <p:spPr>
            <a:xfrm>
              <a:off x="622235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" name="Google Shape;364;p39">
              <a:extLst>
                <a:ext uri="{FF2B5EF4-FFF2-40B4-BE49-F238E27FC236}">
                  <a16:creationId xmlns:a16="http://schemas.microsoft.com/office/drawing/2014/main" id="{145C6D85-F922-4D2F-B971-16330E398CF2}"/>
                </a:ext>
              </a:extLst>
            </p:cNvPr>
            <p:cNvSpPr/>
            <p:nvPr/>
          </p:nvSpPr>
          <p:spPr>
            <a:xfrm>
              <a:off x="6160075" y="448150"/>
              <a:ext cx="50100" cy="48875"/>
            </a:xfrm>
            <a:custGeom>
              <a:avLst/>
              <a:gdLst/>
              <a:ahLst/>
              <a:cxnLst/>
              <a:rect l="l" t="t" r="r" b="b"/>
              <a:pathLst>
                <a:path w="2004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" name="Google Shape;365;p39">
              <a:extLst>
                <a:ext uri="{FF2B5EF4-FFF2-40B4-BE49-F238E27FC236}">
                  <a16:creationId xmlns:a16="http://schemas.microsoft.com/office/drawing/2014/main" id="{0F8E170C-8944-4D30-B39E-7D88088AB0AC}"/>
                </a:ext>
              </a:extLst>
            </p:cNvPr>
            <p:cNvSpPr/>
            <p:nvPr/>
          </p:nvSpPr>
          <p:spPr>
            <a:xfrm>
              <a:off x="622235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" name="Google Shape;366;p39">
              <a:extLst>
                <a:ext uri="{FF2B5EF4-FFF2-40B4-BE49-F238E27FC236}">
                  <a16:creationId xmlns:a16="http://schemas.microsoft.com/office/drawing/2014/main" id="{64206E4C-DA58-4B73-8E2B-DE2851440EC7}"/>
                </a:ext>
              </a:extLst>
            </p:cNvPr>
            <p:cNvSpPr/>
            <p:nvPr/>
          </p:nvSpPr>
          <p:spPr>
            <a:xfrm>
              <a:off x="622235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0" name="Google Shape;367;p39">
            <a:extLst>
              <a:ext uri="{FF2B5EF4-FFF2-40B4-BE49-F238E27FC236}">
                <a16:creationId xmlns:a16="http://schemas.microsoft.com/office/drawing/2014/main" id="{CFDEFDCC-CE4D-48F4-8E10-DA4AEE37B09A}"/>
              </a:ext>
            </a:extLst>
          </p:cNvPr>
          <p:cNvGrpSpPr/>
          <p:nvPr/>
        </p:nvGrpSpPr>
        <p:grpSpPr>
          <a:xfrm>
            <a:off x="4375446" y="5724397"/>
            <a:ext cx="344721" cy="333527"/>
            <a:chOff x="6660750" y="298550"/>
            <a:chExt cx="396900" cy="396300"/>
          </a:xfrm>
          <a:solidFill>
            <a:srgbClr val="00B0F0"/>
          </a:solidFill>
        </p:grpSpPr>
        <p:sp>
          <p:nvSpPr>
            <p:cNvPr id="51" name="Google Shape;368;p39">
              <a:extLst>
                <a:ext uri="{FF2B5EF4-FFF2-40B4-BE49-F238E27FC236}">
                  <a16:creationId xmlns:a16="http://schemas.microsoft.com/office/drawing/2014/main" id="{AF26992B-9984-4F6B-9469-6F301DE1F4FD}"/>
                </a:ext>
              </a:extLst>
            </p:cNvPr>
            <p:cNvSpPr/>
            <p:nvPr/>
          </p:nvSpPr>
          <p:spPr>
            <a:xfrm>
              <a:off x="6660750" y="298550"/>
              <a:ext cx="396900" cy="396300"/>
            </a:xfrm>
            <a:custGeom>
              <a:avLst/>
              <a:gdLst/>
              <a:ahLst/>
              <a:cxnLst/>
              <a:rect l="l" t="t" r="r" b="b"/>
              <a:pathLst>
                <a:path w="15876" h="15852" extrusionOk="0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" name="Google Shape;369;p39">
              <a:extLst>
                <a:ext uri="{FF2B5EF4-FFF2-40B4-BE49-F238E27FC236}">
                  <a16:creationId xmlns:a16="http://schemas.microsoft.com/office/drawing/2014/main" id="{A5C32A2B-C454-4DBC-8694-98CF3D66B5F4}"/>
                </a:ext>
              </a:extLst>
            </p:cNvPr>
            <p:cNvSpPr/>
            <p:nvPr/>
          </p:nvSpPr>
          <p:spPr>
            <a:xfrm>
              <a:off x="6697400" y="335200"/>
              <a:ext cx="323625" cy="323025"/>
            </a:xfrm>
            <a:custGeom>
              <a:avLst/>
              <a:gdLst/>
              <a:ahLst/>
              <a:cxnLst/>
              <a:rect l="l" t="t" r="r" b="b"/>
              <a:pathLst>
                <a:path w="12945" h="12921" extrusionOk="0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3" name="Google Shape;370;p39">
            <a:extLst>
              <a:ext uri="{FF2B5EF4-FFF2-40B4-BE49-F238E27FC236}">
                <a16:creationId xmlns:a16="http://schemas.microsoft.com/office/drawing/2014/main" id="{9B176DB9-A278-401E-97AE-7E57AB5E71DB}"/>
              </a:ext>
            </a:extLst>
          </p:cNvPr>
          <p:cNvGrpSpPr/>
          <p:nvPr/>
        </p:nvGrpSpPr>
        <p:grpSpPr>
          <a:xfrm>
            <a:off x="291735" y="1680034"/>
            <a:ext cx="360615" cy="422925"/>
            <a:chOff x="584925" y="922575"/>
            <a:chExt cx="415200" cy="502525"/>
          </a:xfrm>
          <a:solidFill>
            <a:srgbClr val="00B0F0"/>
          </a:solidFill>
        </p:grpSpPr>
        <p:sp>
          <p:nvSpPr>
            <p:cNvPr id="54" name="Google Shape;371;p39">
              <a:extLst>
                <a:ext uri="{FF2B5EF4-FFF2-40B4-BE49-F238E27FC236}">
                  <a16:creationId xmlns:a16="http://schemas.microsoft.com/office/drawing/2014/main" id="{5F0BBF90-C544-46D0-8553-690D1A4CFE1D}"/>
                </a:ext>
              </a:extLst>
            </p:cNvPr>
            <p:cNvSpPr/>
            <p:nvPr/>
          </p:nvSpPr>
          <p:spPr>
            <a:xfrm>
              <a:off x="584925" y="961025"/>
              <a:ext cx="378575" cy="464075"/>
            </a:xfrm>
            <a:custGeom>
              <a:avLst/>
              <a:gdLst/>
              <a:ahLst/>
              <a:cxnLst/>
              <a:rect l="l" t="t" r="r" b="b"/>
              <a:pathLst>
                <a:path w="15143" h="18563" extrusionOk="0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" name="Google Shape;372;p39">
              <a:extLst>
                <a:ext uri="{FF2B5EF4-FFF2-40B4-BE49-F238E27FC236}">
                  <a16:creationId xmlns:a16="http://schemas.microsoft.com/office/drawing/2014/main" id="{78B08AA4-7C42-4F4C-B0AA-8FCD424DB12B}"/>
                </a:ext>
              </a:extLst>
            </p:cNvPr>
            <p:cNvSpPr/>
            <p:nvPr/>
          </p:nvSpPr>
          <p:spPr>
            <a:xfrm>
              <a:off x="621550" y="92257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" name="Google Shape;373;p39">
              <a:extLst>
                <a:ext uri="{FF2B5EF4-FFF2-40B4-BE49-F238E27FC236}">
                  <a16:creationId xmlns:a16="http://schemas.microsoft.com/office/drawing/2014/main" id="{AA1DA1EB-1325-4326-BF24-A3A74C7A26C5}"/>
                </a:ext>
              </a:extLst>
            </p:cNvPr>
            <p:cNvSpPr/>
            <p:nvPr/>
          </p:nvSpPr>
          <p:spPr>
            <a:xfrm>
              <a:off x="915850" y="922575"/>
              <a:ext cx="84275" cy="84275"/>
            </a:xfrm>
            <a:custGeom>
              <a:avLst/>
              <a:gdLst/>
              <a:ahLst/>
              <a:cxnLst/>
              <a:rect l="l" t="t" r="r" b="b"/>
              <a:pathLst>
                <a:path w="3371" h="3371" extrusionOk="0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7" name="Google Shape;374;p39">
            <a:extLst>
              <a:ext uri="{FF2B5EF4-FFF2-40B4-BE49-F238E27FC236}">
                <a16:creationId xmlns:a16="http://schemas.microsoft.com/office/drawing/2014/main" id="{1CF0E765-9F4C-4E35-85DE-4E946D4F5234}"/>
              </a:ext>
            </a:extLst>
          </p:cNvPr>
          <p:cNvGrpSpPr/>
          <p:nvPr/>
        </p:nvGrpSpPr>
        <p:grpSpPr>
          <a:xfrm>
            <a:off x="866573" y="1670271"/>
            <a:ext cx="381851" cy="440915"/>
            <a:chOff x="1246775" y="910975"/>
            <a:chExt cx="439650" cy="523900"/>
          </a:xfrm>
          <a:solidFill>
            <a:srgbClr val="00B0F0"/>
          </a:solidFill>
        </p:grpSpPr>
        <p:sp>
          <p:nvSpPr>
            <p:cNvPr id="58" name="Google Shape;375;p39">
              <a:extLst>
                <a:ext uri="{FF2B5EF4-FFF2-40B4-BE49-F238E27FC236}">
                  <a16:creationId xmlns:a16="http://schemas.microsoft.com/office/drawing/2014/main" id="{0081D0E3-831D-4EC3-B9D7-0BEF02CA9149}"/>
                </a:ext>
              </a:extLst>
            </p:cNvPr>
            <p:cNvSpPr/>
            <p:nvPr/>
          </p:nvSpPr>
          <p:spPr>
            <a:xfrm>
              <a:off x="1246775" y="970800"/>
              <a:ext cx="378575" cy="464075"/>
            </a:xfrm>
            <a:custGeom>
              <a:avLst/>
              <a:gdLst/>
              <a:ahLst/>
              <a:cxnLst/>
              <a:rect l="l" t="t" r="r" b="b"/>
              <a:pathLst>
                <a:path w="15143" h="18563" extrusionOk="0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" name="Google Shape;376;p39">
              <a:extLst>
                <a:ext uri="{FF2B5EF4-FFF2-40B4-BE49-F238E27FC236}">
                  <a16:creationId xmlns:a16="http://schemas.microsoft.com/office/drawing/2014/main" id="{71785252-5115-4773-97AD-116A9DC1A4BB}"/>
                </a:ext>
              </a:extLst>
            </p:cNvPr>
            <p:cNvSpPr/>
            <p:nvPr/>
          </p:nvSpPr>
          <p:spPr>
            <a:xfrm>
              <a:off x="1307825" y="910975"/>
              <a:ext cx="378600" cy="464050"/>
            </a:xfrm>
            <a:custGeom>
              <a:avLst/>
              <a:gdLst/>
              <a:ahLst/>
              <a:cxnLst/>
              <a:rect l="l" t="t" r="r" b="b"/>
              <a:pathLst>
                <a:path w="15144" h="18562" extrusionOk="0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" name="Google Shape;377;p39">
              <a:extLst>
                <a:ext uri="{FF2B5EF4-FFF2-40B4-BE49-F238E27FC236}">
                  <a16:creationId xmlns:a16="http://schemas.microsoft.com/office/drawing/2014/main" id="{5A0DDD8A-7BAF-40CF-ADEF-0F7A8B3C0397}"/>
                </a:ext>
              </a:extLst>
            </p:cNvPr>
            <p:cNvSpPr/>
            <p:nvPr/>
          </p:nvSpPr>
          <p:spPr>
            <a:xfrm>
              <a:off x="1602125" y="910975"/>
              <a:ext cx="84300" cy="84275"/>
            </a:xfrm>
            <a:custGeom>
              <a:avLst/>
              <a:gdLst/>
              <a:ahLst/>
              <a:cxnLst/>
              <a:rect l="l" t="t" r="r" b="b"/>
              <a:pathLst>
                <a:path w="3372" h="3371" extrusionOk="0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61" name="Google Shape;378;p39">
            <a:extLst>
              <a:ext uri="{FF2B5EF4-FFF2-40B4-BE49-F238E27FC236}">
                <a16:creationId xmlns:a16="http://schemas.microsoft.com/office/drawing/2014/main" id="{0F5F9D24-FE31-4CE9-9C82-ECE56BEE5733}"/>
              </a:ext>
            </a:extLst>
          </p:cNvPr>
          <p:cNvGrpSpPr/>
          <p:nvPr/>
        </p:nvGrpSpPr>
        <p:grpSpPr>
          <a:xfrm>
            <a:off x="1456808" y="1741177"/>
            <a:ext cx="372297" cy="300115"/>
            <a:chOff x="1926350" y="995225"/>
            <a:chExt cx="428650" cy="356600"/>
          </a:xfrm>
          <a:solidFill>
            <a:srgbClr val="00B0F0"/>
          </a:solidFill>
        </p:grpSpPr>
        <p:sp>
          <p:nvSpPr>
            <p:cNvPr id="62" name="Google Shape;379;p39">
              <a:extLst>
                <a:ext uri="{FF2B5EF4-FFF2-40B4-BE49-F238E27FC236}">
                  <a16:creationId xmlns:a16="http://schemas.microsoft.com/office/drawing/2014/main" id="{22B503AC-9E39-478B-897A-4CBD5244B73F}"/>
                </a:ext>
              </a:extLst>
            </p:cNvPr>
            <p:cNvSpPr/>
            <p:nvPr/>
          </p:nvSpPr>
          <p:spPr>
            <a:xfrm>
              <a:off x="1926350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3" name="Google Shape;380;p39">
              <a:extLst>
                <a:ext uri="{FF2B5EF4-FFF2-40B4-BE49-F238E27FC236}">
                  <a16:creationId xmlns:a16="http://schemas.microsoft.com/office/drawing/2014/main" id="{D5B53EC6-7BA6-49BE-B45B-459C974AF8E7}"/>
                </a:ext>
              </a:extLst>
            </p:cNvPr>
            <p:cNvSpPr/>
            <p:nvPr/>
          </p:nvSpPr>
          <p:spPr>
            <a:xfrm>
              <a:off x="2146775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4" name="Google Shape;381;p39">
              <a:extLst>
                <a:ext uri="{FF2B5EF4-FFF2-40B4-BE49-F238E27FC236}">
                  <a16:creationId xmlns:a16="http://schemas.microsoft.com/office/drawing/2014/main" id="{27DA2B08-663A-45D1-9545-50629A93B4CA}"/>
                </a:ext>
              </a:extLst>
            </p:cNvPr>
            <p:cNvSpPr/>
            <p:nvPr/>
          </p:nvSpPr>
          <p:spPr>
            <a:xfrm>
              <a:off x="1926350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5" name="Google Shape;382;p39">
              <a:extLst>
                <a:ext uri="{FF2B5EF4-FFF2-40B4-BE49-F238E27FC236}">
                  <a16:creationId xmlns:a16="http://schemas.microsoft.com/office/drawing/2014/main" id="{97B0F830-E6D7-473E-BC31-4FDA6866CD7F}"/>
                </a:ext>
              </a:extLst>
            </p:cNvPr>
            <p:cNvSpPr/>
            <p:nvPr/>
          </p:nvSpPr>
          <p:spPr>
            <a:xfrm>
              <a:off x="2146775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66" name="Google Shape;383;p39">
            <a:extLst>
              <a:ext uri="{FF2B5EF4-FFF2-40B4-BE49-F238E27FC236}">
                <a16:creationId xmlns:a16="http://schemas.microsoft.com/office/drawing/2014/main" id="{45F7A2EE-A3E4-4C5A-8B50-081AC08E7C2E}"/>
              </a:ext>
            </a:extLst>
          </p:cNvPr>
          <p:cNvSpPr/>
          <p:nvPr/>
        </p:nvSpPr>
        <p:spPr>
          <a:xfrm>
            <a:off x="2046601" y="1715993"/>
            <a:ext cx="363828" cy="350484"/>
          </a:xfrm>
          <a:custGeom>
            <a:avLst/>
            <a:gdLst/>
            <a:ahLst/>
            <a:cxnLst/>
            <a:rect l="l" t="t" r="r" b="b"/>
            <a:pathLst>
              <a:path w="16756" h="16658" extrusionOk="0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67" name="Google Shape;384;p39">
            <a:extLst>
              <a:ext uri="{FF2B5EF4-FFF2-40B4-BE49-F238E27FC236}">
                <a16:creationId xmlns:a16="http://schemas.microsoft.com/office/drawing/2014/main" id="{FB838240-4769-42B9-AF2D-89EA15B3E73F}"/>
              </a:ext>
            </a:extLst>
          </p:cNvPr>
          <p:cNvSpPr/>
          <p:nvPr/>
        </p:nvSpPr>
        <p:spPr>
          <a:xfrm>
            <a:off x="2632627" y="1733478"/>
            <a:ext cx="362743" cy="315537"/>
          </a:xfrm>
          <a:custGeom>
            <a:avLst/>
            <a:gdLst/>
            <a:ahLst/>
            <a:cxnLst/>
            <a:rect l="l" t="t" r="r" b="b"/>
            <a:pathLst>
              <a:path w="16706" h="14997" extrusionOk="0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68" name="Google Shape;385;p39">
            <a:extLst>
              <a:ext uri="{FF2B5EF4-FFF2-40B4-BE49-F238E27FC236}">
                <a16:creationId xmlns:a16="http://schemas.microsoft.com/office/drawing/2014/main" id="{B7631348-20C7-4403-BB7E-CDB43807E460}"/>
              </a:ext>
            </a:extLst>
          </p:cNvPr>
          <p:cNvSpPr/>
          <p:nvPr/>
        </p:nvSpPr>
        <p:spPr>
          <a:xfrm>
            <a:off x="3223408" y="1736044"/>
            <a:ext cx="352147" cy="310383"/>
          </a:xfrm>
          <a:custGeom>
            <a:avLst/>
            <a:gdLst/>
            <a:ahLst/>
            <a:cxnLst/>
            <a:rect l="l" t="t" r="r" b="b"/>
            <a:pathLst>
              <a:path w="16218" h="14752" extrusionOk="0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69" name="Google Shape;386;p39">
            <a:extLst>
              <a:ext uri="{FF2B5EF4-FFF2-40B4-BE49-F238E27FC236}">
                <a16:creationId xmlns:a16="http://schemas.microsoft.com/office/drawing/2014/main" id="{960B3E23-A92E-40C6-A65E-64A9450E5679}"/>
              </a:ext>
            </a:extLst>
          </p:cNvPr>
          <p:cNvSpPr/>
          <p:nvPr/>
        </p:nvSpPr>
        <p:spPr>
          <a:xfrm>
            <a:off x="3820552" y="1739116"/>
            <a:ext cx="328827" cy="304239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70" name="Google Shape;387;p39">
            <a:extLst>
              <a:ext uri="{FF2B5EF4-FFF2-40B4-BE49-F238E27FC236}">
                <a16:creationId xmlns:a16="http://schemas.microsoft.com/office/drawing/2014/main" id="{7AA2BED0-F786-492D-AF7D-C16355A3C858}"/>
              </a:ext>
            </a:extLst>
          </p:cNvPr>
          <p:cNvGrpSpPr/>
          <p:nvPr/>
        </p:nvGrpSpPr>
        <p:grpSpPr>
          <a:xfrm>
            <a:off x="4388867" y="1718580"/>
            <a:ext cx="362743" cy="351999"/>
            <a:chOff x="5302225" y="968375"/>
            <a:chExt cx="417650" cy="418250"/>
          </a:xfrm>
          <a:solidFill>
            <a:srgbClr val="00B0F0"/>
          </a:solidFill>
        </p:grpSpPr>
        <p:sp>
          <p:nvSpPr>
            <p:cNvPr id="71" name="Google Shape;388;p39">
              <a:extLst>
                <a:ext uri="{FF2B5EF4-FFF2-40B4-BE49-F238E27FC236}">
                  <a16:creationId xmlns:a16="http://schemas.microsoft.com/office/drawing/2014/main" id="{810AB44A-85EA-4E32-9046-7BA8CB0365CE}"/>
                </a:ext>
              </a:extLst>
            </p:cNvPr>
            <p:cNvSpPr/>
            <p:nvPr/>
          </p:nvSpPr>
          <p:spPr>
            <a:xfrm>
              <a:off x="5333350" y="991575"/>
              <a:ext cx="152075" cy="155100"/>
            </a:xfrm>
            <a:custGeom>
              <a:avLst/>
              <a:gdLst/>
              <a:ahLst/>
              <a:cxnLst/>
              <a:rect l="l" t="t" r="r" b="b"/>
              <a:pathLst>
                <a:path w="6083" h="6204" extrusionOk="0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2" name="Google Shape;389;p39">
              <a:extLst>
                <a:ext uri="{FF2B5EF4-FFF2-40B4-BE49-F238E27FC236}">
                  <a16:creationId xmlns:a16="http://schemas.microsoft.com/office/drawing/2014/main" id="{7DAE34D2-73EC-4DD9-B9A7-100B4303C5BD}"/>
                </a:ext>
              </a:extLst>
            </p:cNvPr>
            <p:cNvSpPr/>
            <p:nvPr/>
          </p:nvSpPr>
          <p:spPr>
            <a:xfrm>
              <a:off x="5302225" y="968375"/>
              <a:ext cx="417650" cy="418250"/>
            </a:xfrm>
            <a:custGeom>
              <a:avLst/>
              <a:gdLst/>
              <a:ahLst/>
              <a:cxnLst/>
              <a:rect l="l" t="t" r="r" b="b"/>
              <a:pathLst>
                <a:path w="16706" h="16730" extrusionOk="0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73" name="Google Shape;390;p39">
            <a:extLst>
              <a:ext uri="{FF2B5EF4-FFF2-40B4-BE49-F238E27FC236}">
                <a16:creationId xmlns:a16="http://schemas.microsoft.com/office/drawing/2014/main" id="{75E94040-76CF-4922-B193-1F4134225404}"/>
              </a:ext>
            </a:extLst>
          </p:cNvPr>
          <p:cNvGrpSpPr/>
          <p:nvPr/>
        </p:nvGrpSpPr>
        <p:grpSpPr>
          <a:xfrm>
            <a:off x="808773" y="6160239"/>
            <a:ext cx="449727" cy="424461"/>
            <a:chOff x="5926225" y="921350"/>
            <a:chExt cx="517800" cy="504350"/>
          </a:xfrm>
          <a:solidFill>
            <a:srgbClr val="00B0F0"/>
          </a:solidFill>
        </p:grpSpPr>
        <p:sp>
          <p:nvSpPr>
            <p:cNvPr id="74" name="Google Shape;391;p39">
              <a:extLst>
                <a:ext uri="{FF2B5EF4-FFF2-40B4-BE49-F238E27FC236}">
                  <a16:creationId xmlns:a16="http://schemas.microsoft.com/office/drawing/2014/main" id="{1B129CD4-76C0-4DA7-ACEE-81D3B27FE4D5}"/>
                </a:ext>
              </a:extLst>
            </p:cNvPr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5" name="Google Shape;392;p39">
              <a:extLst>
                <a:ext uri="{FF2B5EF4-FFF2-40B4-BE49-F238E27FC236}">
                  <a16:creationId xmlns:a16="http://schemas.microsoft.com/office/drawing/2014/main" id="{B11DF09A-8053-4274-A2C3-2093DB3BAC1E}"/>
                </a:ext>
              </a:extLst>
            </p:cNvPr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76" name="Google Shape;393;p39">
            <a:extLst>
              <a:ext uri="{FF2B5EF4-FFF2-40B4-BE49-F238E27FC236}">
                <a16:creationId xmlns:a16="http://schemas.microsoft.com/office/drawing/2014/main" id="{3A33BB77-C3D6-4EAB-9C5B-81B0A08FCC65}"/>
              </a:ext>
            </a:extLst>
          </p:cNvPr>
          <p:cNvGrpSpPr/>
          <p:nvPr/>
        </p:nvGrpSpPr>
        <p:grpSpPr>
          <a:xfrm>
            <a:off x="3795417" y="5712029"/>
            <a:ext cx="420023" cy="408029"/>
            <a:chOff x="6617400" y="931125"/>
            <a:chExt cx="483600" cy="484825"/>
          </a:xfrm>
          <a:solidFill>
            <a:srgbClr val="00B0F0"/>
          </a:solidFill>
        </p:grpSpPr>
        <p:sp>
          <p:nvSpPr>
            <p:cNvPr id="77" name="Google Shape;394;p39">
              <a:extLst>
                <a:ext uri="{FF2B5EF4-FFF2-40B4-BE49-F238E27FC236}">
                  <a16:creationId xmlns:a16="http://schemas.microsoft.com/office/drawing/2014/main" id="{8F66E9EE-0511-48D7-89D2-2FD229A4A26D}"/>
                </a:ext>
              </a:extLst>
            </p:cNvPr>
            <p:cNvSpPr/>
            <p:nvPr/>
          </p:nvSpPr>
          <p:spPr>
            <a:xfrm>
              <a:off x="6843925" y="1183900"/>
              <a:ext cx="121525" cy="232050"/>
            </a:xfrm>
            <a:custGeom>
              <a:avLst/>
              <a:gdLst/>
              <a:ahLst/>
              <a:cxnLst/>
              <a:rect l="l" t="t" r="r" b="b"/>
              <a:pathLst>
                <a:path w="4861" h="9282" extrusionOk="0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8" name="Google Shape;395;p39">
              <a:extLst>
                <a:ext uri="{FF2B5EF4-FFF2-40B4-BE49-F238E27FC236}">
                  <a16:creationId xmlns:a16="http://schemas.microsoft.com/office/drawing/2014/main" id="{47F770CB-B6A8-4AF6-864E-0CC819BFD9EE}"/>
                </a:ext>
              </a:extLst>
            </p:cNvPr>
            <p:cNvSpPr/>
            <p:nvPr/>
          </p:nvSpPr>
          <p:spPr>
            <a:xfrm>
              <a:off x="6617400" y="931125"/>
              <a:ext cx="483600" cy="259500"/>
            </a:xfrm>
            <a:custGeom>
              <a:avLst/>
              <a:gdLst/>
              <a:ahLst/>
              <a:cxnLst/>
              <a:rect l="l" t="t" r="r" b="b"/>
              <a:pathLst>
                <a:path w="19344" h="10380" extrusionOk="0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79" name="Google Shape;396;p39">
            <a:extLst>
              <a:ext uri="{FF2B5EF4-FFF2-40B4-BE49-F238E27FC236}">
                <a16:creationId xmlns:a16="http://schemas.microsoft.com/office/drawing/2014/main" id="{A480E997-B8B6-4233-A489-332F63A2F387}"/>
              </a:ext>
            </a:extLst>
          </p:cNvPr>
          <p:cNvGrpSpPr/>
          <p:nvPr/>
        </p:nvGrpSpPr>
        <p:grpSpPr>
          <a:xfrm>
            <a:off x="269457" y="2320807"/>
            <a:ext cx="405171" cy="275456"/>
            <a:chOff x="559275" y="1683950"/>
            <a:chExt cx="466500" cy="327300"/>
          </a:xfrm>
          <a:solidFill>
            <a:srgbClr val="00B0F0"/>
          </a:solidFill>
        </p:grpSpPr>
        <p:sp>
          <p:nvSpPr>
            <p:cNvPr id="80" name="Google Shape;397;p39">
              <a:extLst>
                <a:ext uri="{FF2B5EF4-FFF2-40B4-BE49-F238E27FC236}">
                  <a16:creationId xmlns:a16="http://schemas.microsoft.com/office/drawing/2014/main" id="{850CCAED-DC05-4834-B6B4-1D87D6CF3FE8}"/>
                </a:ext>
              </a:extLst>
            </p:cNvPr>
            <p:cNvSpPr/>
            <p:nvPr/>
          </p:nvSpPr>
          <p:spPr>
            <a:xfrm>
              <a:off x="559275" y="1683950"/>
              <a:ext cx="466500" cy="197850"/>
            </a:xfrm>
            <a:custGeom>
              <a:avLst/>
              <a:gdLst/>
              <a:ahLst/>
              <a:cxnLst/>
              <a:rect l="l" t="t" r="r" b="b"/>
              <a:pathLst>
                <a:path w="18660" h="7914" extrusionOk="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1" name="Google Shape;398;p39">
              <a:extLst>
                <a:ext uri="{FF2B5EF4-FFF2-40B4-BE49-F238E27FC236}">
                  <a16:creationId xmlns:a16="http://schemas.microsoft.com/office/drawing/2014/main" id="{503FC0B0-5D86-41DE-8395-33EF7D0391FB}"/>
                </a:ext>
              </a:extLst>
            </p:cNvPr>
            <p:cNvSpPr/>
            <p:nvPr/>
          </p:nvSpPr>
          <p:spPr>
            <a:xfrm>
              <a:off x="559275" y="1727925"/>
              <a:ext cx="466500" cy="283325"/>
            </a:xfrm>
            <a:custGeom>
              <a:avLst/>
              <a:gdLst/>
              <a:ahLst/>
              <a:cxnLst/>
              <a:rect l="l" t="t" r="r" b="b"/>
              <a:pathLst>
                <a:path w="18660" h="11333" extrusionOk="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82" name="Google Shape;399;p39">
            <a:extLst>
              <a:ext uri="{FF2B5EF4-FFF2-40B4-BE49-F238E27FC236}">
                <a16:creationId xmlns:a16="http://schemas.microsoft.com/office/drawing/2014/main" id="{3FDC5D8F-4675-4F2F-984F-9AFB065CB7AD}"/>
              </a:ext>
            </a:extLst>
          </p:cNvPr>
          <p:cNvGrpSpPr/>
          <p:nvPr/>
        </p:nvGrpSpPr>
        <p:grpSpPr>
          <a:xfrm>
            <a:off x="854913" y="2266356"/>
            <a:ext cx="405171" cy="384380"/>
            <a:chOff x="1233350" y="1619250"/>
            <a:chExt cx="466500" cy="456725"/>
          </a:xfrm>
          <a:solidFill>
            <a:srgbClr val="00B0F0"/>
          </a:solidFill>
        </p:grpSpPr>
        <p:sp>
          <p:nvSpPr>
            <p:cNvPr id="83" name="Google Shape;400;p39">
              <a:extLst>
                <a:ext uri="{FF2B5EF4-FFF2-40B4-BE49-F238E27FC236}">
                  <a16:creationId xmlns:a16="http://schemas.microsoft.com/office/drawing/2014/main" id="{FADB9CF1-43C1-435E-9F6A-C84E4288244B}"/>
                </a:ext>
              </a:extLst>
            </p:cNvPr>
            <p:cNvSpPr/>
            <p:nvPr/>
          </p:nvSpPr>
          <p:spPr>
            <a:xfrm>
              <a:off x="1233350" y="1619250"/>
              <a:ext cx="466500" cy="456725"/>
            </a:xfrm>
            <a:custGeom>
              <a:avLst/>
              <a:gdLst/>
              <a:ahLst/>
              <a:cxnLst/>
              <a:rect l="l" t="t" r="r" b="b"/>
              <a:pathLst>
                <a:path w="18660" h="18269" extrusionOk="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" name="Google Shape;401;p39">
              <a:extLst>
                <a:ext uri="{FF2B5EF4-FFF2-40B4-BE49-F238E27FC236}">
                  <a16:creationId xmlns:a16="http://schemas.microsoft.com/office/drawing/2014/main" id="{D847A0EA-68E5-4430-8604-265F69078059}"/>
                </a:ext>
              </a:extLst>
            </p:cNvPr>
            <p:cNvSpPr/>
            <p:nvPr/>
          </p:nvSpPr>
          <p:spPr>
            <a:xfrm>
              <a:off x="1382325" y="1792025"/>
              <a:ext cx="168550" cy="12250"/>
            </a:xfrm>
            <a:custGeom>
              <a:avLst/>
              <a:gdLst/>
              <a:ahLst/>
              <a:cxnLst/>
              <a:rect l="l" t="t" r="r" b="b"/>
              <a:pathLst>
                <a:path w="6742" h="490" extrusionOk="0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" name="Google Shape;402;p39">
              <a:extLst>
                <a:ext uri="{FF2B5EF4-FFF2-40B4-BE49-F238E27FC236}">
                  <a16:creationId xmlns:a16="http://schemas.microsoft.com/office/drawing/2014/main" id="{B6C78E68-E6CE-46D1-9B53-C07F7A660F7E}"/>
                </a:ext>
              </a:extLst>
            </p:cNvPr>
            <p:cNvSpPr/>
            <p:nvPr/>
          </p:nvSpPr>
          <p:spPr>
            <a:xfrm>
              <a:off x="1382325" y="1825000"/>
              <a:ext cx="168550" cy="12250"/>
            </a:xfrm>
            <a:custGeom>
              <a:avLst/>
              <a:gdLst/>
              <a:ahLst/>
              <a:cxnLst/>
              <a:rect l="l" t="t" r="r" b="b"/>
              <a:pathLst>
                <a:path w="6742" h="490" extrusionOk="0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6" name="Google Shape;403;p39">
              <a:extLst>
                <a:ext uri="{FF2B5EF4-FFF2-40B4-BE49-F238E27FC236}">
                  <a16:creationId xmlns:a16="http://schemas.microsoft.com/office/drawing/2014/main" id="{7DF919DD-9ADF-4DFE-8F6B-5667F0E677ED}"/>
                </a:ext>
              </a:extLst>
            </p:cNvPr>
            <p:cNvSpPr/>
            <p:nvPr/>
          </p:nvSpPr>
          <p:spPr>
            <a:xfrm>
              <a:off x="1382325" y="1858575"/>
              <a:ext cx="70850" cy="12250"/>
            </a:xfrm>
            <a:custGeom>
              <a:avLst/>
              <a:gdLst/>
              <a:ahLst/>
              <a:cxnLst/>
              <a:rect l="l" t="t" r="r" b="b"/>
              <a:pathLst>
                <a:path w="2834" h="490" extrusionOk="0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87" name="Google Shape;404;p39">
            <a:extLst>
              <a:ext uri="{FF2B5EF4-FFF2-40B4-BE49-F238E27FC236}">
                <a16:creationId xmlns:a16="http://schemas.microsoft.com/office/drawing/2014/main" id="{341490F7-B687-4309-83BE-89DA37C3FC64}"/>
              </a:ext>
            </a:extLst>
          </p:cNvPr>
          <p:cNvGrpSpPr/>
          <p:nvPr/>
        </p:nvGrpSpPr>
        <p:grpSpPr>
          <a:xfrm>
            <a:off x="1453095" y="2274561"/>
            <a:ext cx="379723" cy="367948"/>
            <a:chOff x="1922075" y="1629000"/>
            <a:chExt cx="437200" cy="437200"/>
          </a:xfrm>
          <a:solidFill>
            <a:srgbClr val="00B0F0"/>
          </a:solidFill>
        </p:grpSpPr>
        <p:sp>
          <p:nvSpPr>
            <p:cNvPr id="88" name="Google Shape;405;p39">
              <a:extLst>
                <a:ext uri="{FF2B5EF4-FFF2-40B4-BE49-F238E27FC236}">
                  <a16:creationId xmlns:a16="http://schemas.microsoft.com/office/drawing/2014/main" id="{10701911-9E4B-4777-8D14-93AD6BF1A98E}"/>
                </a:ext>
              </a:extLst>
            </p:cNvPr>
            <p:cNvSpPr/>
            <p:nvPr/>
          </p:nvSpPr>
          <p:spPr>
            <a:xfrm>
              <a:off x="2208425" y="1629000"/>
              <a:ext cx="150850" cy="150850"/>
            </a:xfrm>
            <a:custGeom>
              <a:avLst/>
              <a:gdLst/>
              <a:ahLst/>
              <a:cxnLst/>
              <a:rect l="l" t="t" r="r" b="b"/>
              <a:pathLst>
                <a:path w="6034" h="6034" extrusionOk="0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9" name="Google Shape;406;p39">
              <a:extLst>
                <a:ext uri="{FF2B5EF4-FFF2-40B4-BE49-F238E27FC236}">
                  <a16:creationId xmlns:a16="http://schemas.microsoft.com/office/drawing/2014/main" id="{0D82E9AC-99E5-4FA0-AA62-7134429F8B87}"/>
                </a:ext>
              </a:extLst>
            </p:cNvPr>
            <p:cNvSpPr/>
            <p:nvPr/>
          </p:nvSpPr>
          <p:spPr>
            <a:xfrm>
              <a:off x="1922075" y="1686400"/>
              <a:ext cx="379800" cy="379800"/>
            </a:xfrm>
            <a:custGeom>
              <a:avLst/>
              <a:gdLst/>
              <a:ahLst/>
              <a:cxnLst/>
              <a:rect l="l" t="t" r="r" b="b"/>
              <a:pathLst>
                <a:path w="15192" h="15192" extrusionOk="0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90" name="Google Shape;407;p39">
            <a:extLst>
              <a:ext uri="{FF2B5EF4-FFF2-40B4-BE49-F238E27FC236}">
                <a16:creationId xmlns:a16="http://schemas.microsoft.com/office/drawing/2014/main" id="{CD798969-DE4C-4241-8A45-BB142CC14984}"/>
              </a:ext>
            </a:extLst>
          </p:cNvPr>
          <p:cNvGrpSpPr/>
          <p:nvPr/>
        </p:nvGrpSpPr>
        <p:grpSpPr>
          <a:xfrm>
            <a:off x="2036966" y="2273025"/>
            <a:ext cx="382893" cy="371020"/>
            <a:chOff x="2594325" y="1627175"/>
            <a:chExt cx="440850" cy="440850"/>
          </a:xfrm>
          <a:solidFill>
            <a:srgbClr val="00B0F0"/>
          </a:solidFill>
        </p:grpSpPr>
        <p:sp>
          <p:nvSpPr>
            <p:cNvPr id="91" name="Google Shape;408;p39">
              <a:extLst>
                <a:ext uri="{FF2B5EF4-FFF2-40B4-BE49-F238E27FC236}">
                  <a16:creationId xmlns:a16="http://schemas.microsoft.com/office/drawing/2014/main" id="{61025508-BAA1-44BC-883F-8E5013FF15E9}"/>
                </a:ext>
              </a:extLst>
            </p:cNvPr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2" name="Google Shape;409;p39">
              <a:extLst>
                <a:ext uri="{FF2B5EF4-FFF2-40B4-BE49-F238E27FC236}">
                  <a16:creationId xmlns:a16="http://schemas.microsoft.com/office/drawing/2014/main" id="{27751B52-ED19-466F-BBB5-E3A9DB810AA3}"/>
                </a:ext>
              </a:extLst>
            </p:cNvPr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3" name="Google Shape;410;p39">
              <a:extLst>
                <a:ext uri="{FF2B5EF4-FFF2-40B4-BE49-F238E27FC236}">
                  <a16:creationId xmlns:a16="http://schemas.microsoft.com/office/drawing/2014/main" id="{9E42AF45-41F9-4C13-9E43-6CC3F8F7328C}"/>
                </a:ext>
              </a:extLst>
            </p:cNvPr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94" name="Google Shape;411;p39">
            <a:extLst>
              <a:ext uri="{FF2B5EF4-FFF2-40B4-BE49-F238E27FC236}">
                <a16:creationId xmlns:a16="http://schemas.microsoft.com/office/drawing/2014/main" id="{9347BB83-98F5-4ED2-AEDA-66983380086C}"/>
              </a:ext>
            </a:extLst>
          </p:cNvPr>
          <p:cNvSpPr/>
          <p:nvPr/>
        </p:nvSpPr>
        <p:spPr>
          <a:xfrm>
            <a:off x="2639510" y="2289481"/>
            <a:ext cx="348977" cy="338133"/>
          </a:xfrm>
          <a:custGeom>
            <a:avLst/>
            <a:gdLst/>
            <a:ahLst/>
            <a:cxnLst/>
            <a:rect l="l" t="t" r="r" b="b"/>
            <a:pathLst>
              <a:path w="16072" h="16071" extrusionOk="0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95" name="Google Shape;412;p39">
            <a:extLst>
              <a:ext uri="{FF2B5EF4-FFF2-40B4-BE49-F238E27FC236}">
                <a16:creationId xmlns:a16="http://schemas.microsoft.com/office/drawing/2014/main" id="{A5C09EE8-37BA-4B77-8B4A-22F8E9E48E39}"/>
              </a:ext>
            </a:extLst>
          </p:cNvPr>
          <p:cNvGrpSpPr/>
          <p:nvPr/>
        </p:nvGrpSpPr>
        <p:grpSpPr>
          <a:xfrm>
            <a:off x="3243946" y="2245274"/>
            <a:ext cx="310761" cy="426523"/>
            <a:chOff x="3984000" y="1594200"/>
            <a:chExt cx="357800" cy="506800"/>
          </a:xfrm>
          <a:solidFill>
            <a:srgbClr val="00B0F0"/>
          </a:solidFill>
        </p:grpSpPr>
        <p:sp>
          <p:nvSpPr>
            <p:cNvPr id="96" name="Google Shape;413;p39">
              <a:extLst>
                <a:ext uri="{FF2B5EF4-FFF2-40B4-BE49-F238E27FC236}">
                  <a16:creationId xmlns:a16="http://schemas.microsoft.com/office/drawing/2014/main" id="{D60F46C8-6B97-460A-9CB3-1E62551482FC}"/>
                </a:ext>
              </a:extLst>
            </p:cNvPr>
            <p:cNvSpPr/>
            <p:nvPr/>
          </p:nvSpPr>
          <p:spPr>
            <a:xfrm>
              <a:off x="3984000" y="1597875"/>
              <a:ext cx="44575" cy="503125"/>
            </a:xfrm>
            <a:custGeom>
              <a:avLst/>
              <a:gdLst/>
              <a:ahLst/>
              <a:cxnLst/>
              <a:rect l="l" t="t" r="r" b="b"/>
              <a:pathLst>
                <a:path w="1783" h="20125" extrusionOk="0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7" name="Google Shape;414;p39">
              <a:extLst>
                <a:ext uri="{FF2B5EF4-FFF2-40B4-BE49-F238E27FC236}">
                  <a16:creationId xmlns:a16="http://schemas.microsoft.com/office/drawing/2014/main" id="{B0DBE8F4-6AD4-4A3D-864E-B55321D5CAA4}"/>
                </a:ext>
              </a:extLst>
            </p:cNvPr>
            <p:cNvSpPr/>
            <p:nvPr/>
          </p:nvSpPr>
          <p:spPr>
            <a:xfrm>
              <a:off x="4041375" y="1594200"/>
              <a:ext cx="300425" cy="229600"/>
            </a:xfrm>
            <a:custGeom>
              <a:avLst/>
              <a:gdLst/>
              <a:ahLst/>
              <a:cxnLst/>
              <a:rect l="l" t="t" r="r" b="b"/>
              <a:pathLst>
                <a:path w="12017" h="9184" extrusionOk="0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98" name="Google Shape;415;p39">
            <a:extLst>
              <a:ext uri="{FF2B5EF4-FFF2-40B4-BE49-F238E27FC236}">
                <a16:creationId xmlns:a16="http://schemas.microsoft.com/office/drawing/2014/main" id="{14E37FF8-EFCE-4967-8AC8-37A53FCD6963}"/>
              </a:ext>
            </a:extLst>
          </p:cNvPr>
          <p:cNvGrpSpPr/>
          <p:nvPr/>
        </p:nvGrpSpPr>
        <p:grpSpPr>
          <a:xfrm>
            <a:off x="3780068" y="2336735"/>
            <a:ext cx="409427" cy="243601"/>
            <a:chOff x="4601275" y="1702875"/>
            <a:chExt cx="471400" cy="289450"/>
          </a:xfrm>
          <a:solidFill>
            <a:srgbClr val="00B0F0"/>
          </a:solidFill>
        </p:grpSpPr>
        <p:sp>
          <p:nvSpPr>
            <p:cNvPr id="99" name="Google Shape;416;p39">
              <a:extLst>
                <a:ext uri="{FF2B5EF4-FFF2-40B4-BE49-F238E27FC236}">
                  <a16:creationId xmlns:a16="http://schemas.microsoft.com/office/drawing/2014/main" id="{2340CCEF-B6C6-4052-A288-851A5C61F7B3}"/>
                </a:ext>
              </a:extLst>
            </p:cNvPr>
            <p:cNvSpPr/>
            <p:nvPr/>
          </p:nvSpPr>
          <p:spPr>
            <a:xfrm>
              <a:off x="4816200" y="170287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0" name="Google Shape;417;p39">
              <a:extLst>
                <a:ext uri="{FF2B5EF4-FFF2-40B4-BE49-F238E27FC236}">
                  <a16:creationId xmlns:a16="http://schemas.microsoft.com/office/drawing/2014/main" id="{2F361027-362C-4727-A434-90DC65D559A2}"/>
                </a:ext>
              </a:extLst>
            </p:cNvPr>
            <p:cNvSpPr/>
            <p:nvPr/>
          </p:nvSpPr>
          <p:spPr>
            <a:xfrm>
              <a:off x="5031125" y="175722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" name="Google Shape;418;p39">
              <a:extLst>
                <a:ext uri="{FF2B5EF4-FFF2-40B4-BE49-F238E27FC236}">
                  <a16:creationId xmlns:a16="http://schemas.microsoft.com/office/drawing/2014/main" id="{1E626A26-DBA1-422D-9FEC-3DC35FDF29E1}"/>
                </a:ext>
              </a:extLst>
            </p:cNvPr>
            <p:cNvSpPr/>
            <p:nvPr/>
          </p:nvSpPr>
          <p:spPr>
            <a:xfrm>
              <a:off x="4634875" y="1756000"/>
              <a:ext cx="404225" cy="178325"/>
            </a:xfrm>
            <a:custGeom>
              <a:avLst/>
              <a:gdLst/>
              <a:ahLst/>
              <a:cxnLst/>
              <a:rect l="l" t="t" r="r" b="b"/>
              <a:pathLst>
                <a:path w="16169" h="7133" extrusionOk="0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" name="Google Shape;419;p39">
              <a:extLst>
                <a:ext uri="{FF2B5EF4-FFF2-40B4-BE49-F238E27FC236}">
                  <a16:creationId xmlns:a16="http://schemas.microsoft.com/office/drawing/2014/main" id="{79A241A4-9D50-4570-97F9-8D89FD9776D2}"/>
                </a:ext>
              </a:extLst>
            </p:cNvPr>
            <p:cNvSpPr/>
            <p:nvPr/>
          </p:nvSpPr>
          <p:spPr>
            <a:xfrm>
              <a:off x="4601275" y="175722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3" name="Google Shape;420;p39">
              <a:extLst>
                <a:ext uri="{FF2B5EF4-FFF2-40B4-BE49-F238E27FC236}">
                  <a16:creationId xmlns:a16="http://schemas.microsoft.com/office/drawing/2014/main" id="{03A42229-30FE-466F-A011-0B805404196E}"/>
                </a:ext>
              </a:extLst>
            </p:cNvPr>
            <p:cNvSpPr/>
            <p:nvPr/>
          </p:nvSpPr>
          <p:spPr>
            <a:xfrm>
              <a:off x="4673325" y="1947725"/>
              <a:ext cx="327300" cy="44600"/>
            </a:xfrm>
            <a:custGeom>
              <a:avLst/>
              <a:gdLst/>
              <a:ahLst/>
              <a:cxnLst/>
              <a:rect l="l" t="t" r="r" b="b"/>
              <a:pathLst>
                <a:path w="13092" h="1784" extrusionOk="0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04" name="Google Shape;421;p39">
            <a:extLst>
              <a:ext uri="{FF2B5EF4-FFF2-40B4-BE49-F238E27FC236}">
                <a16:creationId xmlns:a16="http://schemas.microsoft.com/office/drawing/2014/main" id="{F0B3B9AE-AF6B-4DC6-BC6D-793A259400D2}"/>
              </a:ext>
            </a:extLst>
          </p:cNvPr>
          <p:cNvGrpSpPr/>
          <p:nvPr/>
        </p:nvGrpSpPr>
        <p:grpSpPr>
          <a:xfrm>
            <a:off x="4385156" y="2277129"/>
            <a:ext cx="370169" cy="362813"/>
            <a:chOff x="5297950" y="1632050"/>
            <a:chExt cx="426200" cy="431100"/>
          </a:xfrm>
          <a:solidFill>
            <a:srgbClr val="00B0F0"/>
          </a:solidFill>
        </p:grpSpPr>
        <p:sp>
          <p:nvSpPr>
            <p:cNvPr id="105" name="Google Shape;422;p39">
              <a:extLst>
                <a:ext uri="{FF2B5EF4-FFF2-40B4-BE49-F238E27FC236}">
                  <a16:creationId xmlns:a16="http://schemas.microsoft.com/office/drawing/2014/main" id="{EAC9DBEC-7A8F-4A15-B5CE-DD9807D50790}"/>
                </a:ext>
              </a:extLst>
            </p:cNvPr>
            <p:cNvSpPr/>
            <p:nvPr/>
          </p:nvSpPr>
          <p:spPr>
            <a:xfrm>
              <a:off x="5404800" y="1936125"/>
              <a:ext cx="212500" cy="127025"/>
            </a:xfrm>
            <a:custGeom>
              <a:avLst/>
              <a:gdLst/>
              <a:ahLst/>
              <a:cxnLst/>
              <a:rect l="l" t="t" r="r" b="b"/>
              <a:pathLst>
                <a:path w="8500" h="5081" extrusionOk="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6" name="Google Shape;423;p39">
              <a:extLst>
                <a:ext uri="{FF2B5EF4-FFF2-40B4-BE49-F238E27FC236}">
                  <a16:creationId xmlns:a16="http://schemas.microsoft.com/office/drawing/2014/main" id="{0AD46D16-DD9C-4AA0-B774-C098661C7B03}"/>
                </a:ext>
              </a:extLst>
            </p:cNvPr>
            <p:cNvSpPr/>
            <p:nvPr/>
          </p:nvSpPr>
          <p:spPr>
            <a:xfrm>
              <a:off x="5297950" y="1632050"/>
              <a:ext cx="426200" cy="294950"/>
            </a:xfrm>
            <a:custGeom>
              <a:avLst/>
              <a:gdLst/>
              <a:ahLst/>
              <a:cxnLst/>
              <a:rect l="l" t="t" r="r" b="b"/>
              <a:pathLst>
                <a:path w="17048" h="11798" extrusionOk="0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07" name="Google Shape;424;p39">
            <a:extLst>
              <a:ext uri="{FF2B5EF4-FFF2-40B4-BE49-F238E27FC236}">
                <a16:creationId xmlns:a16="http://schemas.microsoft.com/office/drawing/2014/main" id="{443C50C3-781D-4F1A-9160-AD5D4874A68F}"/>
              </a:ext>
            </a:extLst>
          </p:cNvPr>
          <p:cNvGrpSpPr/>
          <p:nvPr/>
        </p:nvGrpSpPr>
        <p:grpSpPr>
          <a:xfrm>
            <a:off x="1431880" y="6202918"/>
            <a:ext cx="372297" cy="384380"/>
            <a:chOff x="5970800" y="1619250"/>
            <a:chExt cx="428650" cy="456725"/>
          </a:xfrm>
          <a:solidFill>
            <a:srgbClr val="00B0F0"/>
          </a:solidFill>
        </p:grpSpPr>
        <p:sp>
          <p:nvSpPr>
            <p:cNvPr id="108" name="Google Shape;425;p39">
              <a:extLst>
                <a:ext uri="{FF2B5EF4-FFF2-40B4-BE49-F238E27FC236}">
                  <a16:creationId xmlns:a16="http://schemas.microsoft.com/office/drawing/2014/main" id="{F9C96316-F855-40D7-8403-913511E9DC1F}"/>
                </a:ext>
              </a:extLst>
            </p:cNvPr>
            <p:cNvSpPr/>
            <p:nvPr/>
          </p:nvSpPr>
          <p:spPr>
            <a:xfrm>
              <a:off x="5970800" y="1674200"/>
              <a:ext cx="377975" cy="377950"/>
            </a:xfrm>
            <a:custGeom>
              <a:avLst/>
              <a:gdLst/>
              <a:ahLst/>
              <a:cxnLst/>
              <a:rect l="l" t="t" r="r" b="b"/>
              <a:pathLst>
                <a:path w="15119" h="15118" extrusionOk="0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9" name="Google Shape;426;p39">
              <a:extLst>
                <a:ext uri="{FF2B5EF4-FFF2-40B4-BE49-F238E27FC236}">
                  <a16:creationId xmlns:a16="http://schemas.microsoft.com/office/drawing/2014/main" id="{812CF11F-6D39-4D34-9804-54C54646289A}"/>
                </a:ext>
              </a:extLst>
            </p:cNvPr>
            <p:cNvSpPr/>
            <p:nvPr/>
          </p:nvSpPr>
          <p:spPr>
            <a:xfrm>
              <a:off x="6068500" y="1771875"/>
              <a:ext cx="182575" cy="182600"/>
            </a:xfrm>
            <a:custGeom>
              <a:avLst/>
              <a:gdLst/>
              <a:ahLst/>
              <a:cxnLst/>
              <a:rect l="l" t="t" r="r" b="b"/>
              <a:pathLst>
                <a:path w="7303" h="7304" extrusionOk="0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0" name="Google Shape;427;p39">
              <a:extLst>
                <a:ext uri="{FF2B5EF4-FFF2-40B4-BE49-F238E27FC236}">
                  <a16:creationId xmlns:a16="http://schemas.microsoft.com/office/drawing/2014/main" id="{889E2996-DCAE-4458-962E-434FEED0119F}"/>
                </a:ext>
              </a:extLst>
            </p:cNvPr>
            <p:cNvSpPr/>
            <p:nvPr/>
          </p:nvSpPr>
          <p:spPr>
            <a:xfrm>
              <a:off x="5981175" y="2005125"/>
              <a:ext cx="75125" cy="70850"/>
            </a:xfrm>
            <a:custGeom>
              <a:avLst/>
              <a:gdLst/>
              <a:ahLst/>
              <a:cxnLst/>
              <a:rect l="l" t="t" r="r" b="b"/>
              <a:pathLst>
                <a:path w="3005" h="2834" extrusionOk="0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1" name="Google Shape;428;p39">
              <a:extLst>
                <a:ext uri="{FF2B5EF4-FFF2-40B4-BE49-F238E27FC236}">
                  <a16:creationId xmlns:a16="http://schemas.microsoft.com/office/drawing/2014/main" id="{F60863D3-2E68-481C-AC19-DA586880EDEC}"/>
                </a:ext>
              </a:extLst>
            </p:cNvPr>
            <p:cNvSpPr/>
            <p:nvPr/>
          </p:nvSpPr>
          <p:spPr>
            <a:xfrm>
              <a:off x="6263875" y="2005125"/>
              <a:ext cx="74525" cy="70850"/>
            </a:xfrm>
            <a:custGeom>
              <a:avLst/>
              <a:gdLst/>
              <a:ahLst/>
              <a:cxnLst/>
              <a:rect l="l" t="t" r="r" b="b"/>
              <a:pathLst>
                <a:path w="2981" h="2834" extrusionOk="0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2" name="Google Shape;429;p39">
              <a:extLst>
                <a:ext uri="{FF2B5EF4-FFF2-40B4-BE49-F238E27FC236}">
                  <a16:creationId xmlns:a16="http://schemas.microsoft.com/office/drawing/2014/main" id="{1753C9D7-A4A6-4204-935B-57855BDE9921}"/>
                </a:ext>
              </a:extLst>
            </p:cNvPr>
            <p:cNvSpPr/>
            <p:nvPr/>
          </p:nvSpPr>
          <p:spPr>
            <a:xfrm>
              <a:off x="6147875" y="1619250"/>
              <a:ext cx="251575" cy="255850"/>
            </a:xfrm>
            <a:custGeom>
              <a:avLst/>
              <a:gdLst/>
              <a:ahLst/>
              <a:cxnLst/>
              <a:rect l="l" t="t" r="r" b="b"/>
              <a:pathLst>
                <a:path w="10063" h="10234" extrusionOk="0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13" name="Google Shape;430;p39">
            <a:extLst>
              <a:ext uri="{FF2B5EF4-FFF2-40B4-BE49-F238E27FC236}">
                <a16:creationId xmlns:a16="http://schemas.microsoft.com/office/drawing/2014/main" id="{AE8E1C08-89C6-4B39-9537-FA21DFB3CED0}"/>
              </a:ext>
            </a:extLst>
          </p:cNvPr>
          <p:cNvGrpSpPr/>
          <p:nvPr/>
        </p:nvGrpSpPr>
        <p:grpSpPr>
          <a:xfrm>
            <a:off x="3203386" y="5716389"/>
            <a:ext cx="417352" cy="368957"/>
            <a:chOff x="6625350" y="1613750"/>
            <a:chExt cx="480525" cy="438400"/>
          </a:xfrm>
          <a:solidFill>
            <a:srgbClr val="00B0F0"/>
          </a:solidFill>
        </p:grpSpPr>
        <p:sp>
          <p:nvSpPr>
            <p:cNvPr id="114" name="Google Shape;431;p39">
              <a:extLst>
                <a:ext uri="{FF2B5EF4-FFF2-40B4-BE49-F238E27FC236}">
                  <a16:creationId xmlns:a16="http://schemas.microsoft.com/office/drawing/2014/main" id="{50CBA251-1A71-4973-9FD1-865F7944C24B}"/>
                </a:ext>
              </a:extLst>
            </p:cNvPr>
            <p:cNvSpPr/>
            <p:nvPr/>
          </p:nvSpPr>
          <p:spPr>
            <a:xfrm>
              <a:off x="6670525" y="1887275"/>
              <a:ext cx="117875" cy="164875"/>
            </a:xfrm>
            <a:custGeom>
              <a:avLst/>
              <a:gdLst/>
              <a:ahLst/>
              <a:cxnLst/>
              <a:rect l="l" t="t" r="r" b="b"/>
              <a:pathLst>
                <a:path w="4715" h="6595" extrusionOk="0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" name="Google Shape;432;p39">
              <a:extLst>
                <a:ext uri="{FF2B5EF4-FFF2-40B4-BE49-F238E27FC236}">
                  <a16:creationId xmlns:a16="http://schemas.microsoft.com/office/drawing/2014/main" id="{6B7A14DE-A38E-46A0-AF9F-ED19E4F013AA}"/>
                </a:ext>
              </a:extLst>
            </p:cNvPr>
            <p:cNvSpPr/>
            <p:nvPr/>
          </p:nvSpPr>
          <p:spPr>
            <a:xfrm>
              <a:off x="7075950" y="1754175"/>
              <a:ext cx="29925" cy="99550"/>
            </a:xfrm>
            <a:custGeom>
              <a:avLst/>
              <a:gdLst/>
              <a:ahLst/>
              <a:cxnLst/>
              <a:rect l="l" t="t" r="r" b="b"/>
              <a:pathLst>
                <a:path w="1197" h="3982" extrusionOk="0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6" name="Google Shape;433;p39">
              <a:extLst>
                <a:ext uri="{FF2B5EF4-FFF2-40B4-BE49-F238E27FC236}">
                  <a16:creationId xmlns:a16="http://schemas.microsoft.com/office/drawing/2014/main" id="{F171E320-043B-4785-820A-A04BBE7BDCE4}"/>
                </a:ext>
              </a:extLst>
            </p:cNvPr>
            <p:cNvSpPr/>
            <p:nvPr/>
          </p:nvSpPr>
          <p:spPr>
            <a:xfrm>
              <a:off x="6625350" y="1729750"/>
              <a:ext cx="97700" cy="147175"/>
            </a:xfrm>
            <a:custGeom>
              <a:avLst/>
              <a:gdLst/>
              <a:ahLst/>
              <a:cxnLst/>
              <a:rect l="l" t="t" r="r" b="b"/>
              <a:pathLst>
                <a:path w="3908" h="5887" extrusionOk="0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7" name="Google Shape;434;p39">
              <a:extLst>
                <a:ext uri="{FF2B5EF4-FFF2-40B4-BE49-F238E27FC236}">
                  <a16:creationId xmlns:a16="http://schemas.microsoft.com/office/drawing/2014/main" id="{FF9774C3-E7D6-4513-9418-DE757D06BD56}"/>
                </a:ext>
              </a:extLst>
            </p:cNvPr>
            <p:cNvSpPr/>
            <p:nvPr/>
          </p:nvSpPr>
          <p:spPr>
            <a:xfrm>
              <a:off x="6736475" y="1638175"/>
              <a:ext cx="279650" cy="330325"/>
            </a:xfrm>
            <a:custGeom>
              <a:avLst/>
              <a:gdLst/>
              <a:ahLst/>
              <a:cxnLst/>
              <a:rect l="l" t="t" r="r" b="b"/>
              <a:pathLst>
                <a:path w="11186" h="13213" extrusionOk="0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8" name="Google Shape;435;p39">
              <a:extLst>
                <a:ext uri="{FF2B5EF4-FFF2-40B4-BE49-F238E27FC236}">
                  <a16:creationId xmlns:a16="http://schemas.microsoft.com/office/drawing/2014/main" id="{99CA7D35-ED0E-4872-9269-B72DF560287F}"/>
                </a:ext>
              </a:extLst>
            </p:cNvPr>
            <p:cNvSpPr/>
            <p:nvPr/>
          </p:nvSpPr>
          <p:spPr>
            <a:xfrm>
              <a:off x="7029550" y="1613750"/>
              <a:ext cx="34200" cy="379800"/>
            </a:xfrm>
            <a:custGeom>
              <a:avLst/>
              <a:gdLst/>
              <a:ahLst/>
              <a:cxnLst/>
              <a:rect l="l" t="t" r="r" b="b"/>
              <a:pathLst>
                <a:path w="1368" h="15192" extrusionOk="0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19" name="Google Shape;436;p39">
            <a:extLst>
              <a:ext uri="{FF2B5EF4-FFF2-40B4-BE49-F238E27FC236}">
                <a16:creationId xmlns:a16="http://schemas.microsoft.com/office/drawing/2014/main" id="{08606376-6036-45F5-B57C-9FE0F86DBDD0}"/>
              </a:ext>
            </a:extLst>
          </p:cNvPr>
          <p:cNvGrpSpPr/>
          <p:nvPr/>
        </p:nvGrpSpPr>
        <p:grpSpPr>
          <a:xfrm>
            <a:off x="314534" y="2861914"/>
            <a:ext cx="315017" cy="327867"/>
            <a:chOff x="611175" y="2326900"/>
            <a:chExt cx="362700" cy="389575"/>
          </a:xfrm>
          <a:solidFill>
            <a:srgbClr val="00B0F0"/>
          </a:solidFill>
        </p:grpSpPr>
        <p:sp>
          <p:nvSpPr>
            <p:cNvPr id="120" name="Google Shape;437;p39">
              <a:extLst>
                <a:ext uri="{FF2B5EF4-FFF2-40B4-BE49-F238E27FC236}">
                  <a16:creationId xmlns:a16="http://schemas.microsoft.com/office/drawing/2014/main" id="{8B4406E7-8309-43EF-A48D-47B4683175FD}"/>
                </a:ext>
              </a:extLst>
            </p:cNvPr>
            <p:cNvSpPr/>
            <p:nvPr/>
          </p:nvSpPr>
          <p:spPr>
            <a:xfrm>
              <a:off x="611175" y="2326900"/>
              <a:ext cx="362700" cy="389575"/>
            </a:xfrm>
            <a:custGeom>
              <a:avLst/>
              <a:gdLst/>
              <a:ahLst/>
              <a:cxnLst/>
              <a:rect l="l" t="t" r="r" b="b"/>
              <a:pathLst>
                <a:path w="14508" h="15583" extrusionOk="0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1" name="Google Shape;438;p39">
              <a:extLst>
                <a:ext uri="{FF2B5EF4-FFF2-40B4-BE49-F238E27FC236}">
                  <a16:creationId xmlns:a16="http://schemas.microsoft.com/office/drawing/2014/main" id="{435DA0AD-F1ED-4266-82E2-BC99857AA9B5}"/>
                </a:ext>
              </a:extLst>
            </p:cNvPr>
            <p:cNvSpPr/>
            <p:nvPr/>
          </p:nvSpPr>
          <p:spPr>
            <a:xfrm>
              <a:off x="794950" y="2500900"/>
              <a:ext cx="24450" cy="23850"/>
            </a:xfrm>
            <a:custGeom>
              <a:avLst/>
              <a:gdLst/>
              <a:ahLst/>
              <a:cxnLst/>
              <a:rect l="l" t="t" r="r" b="b"/>
              <a:pathLst>
                <a:path w="978" h="954" extrusionOk="0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2" name="Google Shape;439;p39">
              <a:extLst>
                <a:ext uri="{FF2B5EF4-FFF2-40B4-BE49-F238E27FC236}">
                  <a16:creationId xmlns:a16="http://schemas.microsoft.com/office/drawing/2014/main" id="{930190B7-CEEF-49E5-9211-E88BAB1BA27C}"/>
                </a:ext>
              </a:extLst>
            </p:cNvPr>
            <p:cNvSpPr/>
            <p:nvPr/>
          </p:nvSpPr>
          <p:spPr>
            <a:xfrm>
              <a:off x="754650" y="2381250"/>
              <a:ext cx="75750" cy="14050"/>
            </a:xfrm>
            <a:custGeom>
              <a:avLst/>
              <a:gdLst/>
              <a:ahLst/>
              <a:cxnLst/>
              <a:rect l="l" t="t" r="r" b="b"/>
              <a:pathLst>
                <a:path w="3030" h="562" extrusionOk="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3" name="Google Shape;440;p39">
              <a:extLst>
                <a:ext uri="{FF2B5EF4-FFF2-40B4-BE49-F238E27FC236}">
                  <a16:creationId xmlns:a16="http://schemas.microsoft.com/office/drawing/2014/main" id="{88E7721B-96D9-48BC-9F3B-9C1637A79B30}"/>
                </a:ext>
              </a:extLst>
            </p:cNvPr>
            <p:cNvSpPr/>
            <p:nvPr/>
          </p:nvSpPr>
          <p:spPr>
            <a:xfrm>
              <a:off x="765025" y="2453900"/>
              <a:ext cx="31175" cy="31150"/>
            </a:xfrm>
            <a:custGeom>
              <a:avLst/>
              <a:gdLst/>
              <a:ahLst/>
              <a:cxnLst/>
              <a:rect l="l" t="t" r="r" b="b"/>
              <a:pathLst>
                <a:path w="1247" h="1246" extrusionOk="0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24" name="Google Shape;441;p39">
            <a:extLst>
              <a:ext uri="{FF2B5EF4-FFF2-40B4-BE49-F238E27FC236}">
                <a16:creationId xmlns:a16="http://schemas.microsoft.com/office/drawing/2014/main" id="{3E813C22-61C4-494C-AB62-C4347D6AEE15}"/>
              </a:ext>
            </a:extLst>
          </p:cNvPr>
          <p:cNvSpPr/>
          <p:nvPr/>
        </p:nvSpPr>
        <p:spPr>
          <a:xfrm>
            <a:off x="891551" y="2864989"/>
            <a:ext cx="331997" cy="321701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25" name="Google Shape;442;p39">
            <a:extLst>
              <a:ext uri="{FF2B5EF4-FFF2-40B4-BE49-F238E27FC236}">
                <a16:creationId xmlns:a16="http://schemas.microsoft.com/office/drawing/2014/main" id="{5373EE84-069E-4E95-BF13-BB103AF7B93A}"/>
              </a:ext>
            </a:extLst>
          </p:cNvPr>
          <p:cNvSpPr/>
          <p:nvPr/>
        </p:nvSpPr>
        <p:spPr>
          <a:xfrm>
            <a:off x="1477034" y="2864989"/>
            <a:ext cx="331997" cy="321701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26" name="Google Shape;443;p39">
            <a:extLst>
              <a:ext uri="{FF2B5EF4-FFF2-40B4-BE49-F238E27FC236}">
                <a16:creationId xmlns:a16="http://schemas.microsoft.com/office/drawing/2014/main" id="{AC85A4F1-1B52-4B2E-AD07-E95405687717}"/>
              </a:ext>
            </a:extLst>
          </p:cNvPr>
          <p:cNvSpPr/>
          <p:nvPr/>
        </p:nvSpPr>
        <p:spPr>
          <a:xfrm>
            <a:off x="2062518" y="2864989"/>
            <a:ext cx="331997" cy="321701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27" name="Google Shape;444;p39">
            <a:extLst>
              <a:ext uri="{FF2B5EF4-FFF2-40B4-BE49-F238E27FC236}">
                <a16:creationId xmlns:a16="http://schemas.microsoft.com/office/drawing/2014/main" id="{54EE8D26-4559-4B98-80E3-30933CF56E01}"/>
              </a:ext>
            </a:extLst>
          </p:cNvPr>
          <p:cNvGrpSpPr/>
          <p:nvPr/>
        </p:nvGrpSpPr>
        <p:grpSpPr>
          <a:xfrm>
            <a:off x="2725301" y="2809504"/>
            <a:ext cx="177137" cy="428585"/>
            <a:chOff x="3386850" y="2264625"/>
            <a:chExt cx="203950" cy="509250"/>
          </a:xfrm>
          <a:solidFill>
            <a:srgbClr val="00B0F0"/>
          </a:solidFill>
        </p:grpSpPr>
        <p:sp>
          <p:nvSpPr>
            <p:cNvPr id="128" name="Google Shape;445;p39">
              <a:extLst>
                <a:ext uri="{FF2B5EF4-FFF2-40B4-BE49-F238E27FC236}">
                  <a16:creationId xmlns:a16="http://schemas.microsoft.com/office/drawing/2014/main" id="{F1EFC548-9427-412D-A74E-1F7256DCE0F7}"/>
                </a:ext>
              </a:extLst>
            </p:cNvPr>
            <p:cNvSpPr/>
            <p:nvPr/>
          </p:nvSpPr>
          <p:spPr>
            <a:xfrm>
              <a:off x="3386850" y="2370850"/>
              <a:ext cx="203950" cy="403025"/>
            </a:xfrm>
            <a:custGeom>
              <a:avLst/>
              <a:gdLst/>
              <a:ahLst/>
              <a:cxnLst/>
              <a:rect l="l" t="t" r="r" b="b"/>
              <a:pathLst>
                <a:path w="8158" h="16121" extrusionOk="0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9" name="Google Shape;446;p39">
              <a:extLst>
                <a:ext uri="{FF2B5EF4-FFF2-40B4-BE49-F238E27FC236}">
                  <a16:creationId xmlns:a16="http://schemas.microsoft.com/office/drawing/2014/main" id="{451C3CA4-7CCC-4DE5-8369-36AA04868299}"/>
                </a:ext>
              </a:extLst>
            </p:cNvPr>
            <p:cNvSpPr/>
            <p:nvPr/>
          </p:nvSpPr>
          <p:spPr>
            <a:xfrm>
              <a:off x="3446075" y="2264625"/>
              <a:ext cx="85500" cy="94050"/>
            </a:xfrm>
            <a:custGeom>
              <a:avLst/>
              <a:gdLst/>
              <a:ahLst/>
              <a:cxnLst/>
              <a:rect l="l" t="t" r="r" b="b"/>
              <a:pathLst>
                <a:path w="3420" h="3762" extrusionOk="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30" name="Google Shape;447;p39">
            <a:extLst>
              <a:ext uri="{FF2B5EF4-FFF2-40B4-BE49-F238E27FC236}">
                <a16:creationId xmlns:a16="http://schemas.microsoft.com/office/drawing/2014/main" id="{654F176C-3DA1-456A-9EDE-3BA3DE6B0D72}"/>
              </a:ext>
            </a:extLst>
          </p:cNvPr>
          <p:cNvGrpSpPr/>
          <p:nvPr/>
        </p:nvGrpSpPr>
        <p:grpSpPr>
          <a:xfrm>
            <a:off x="3912130" y="2863975"/>
            <a:ext cx="145305" cy="319640"/>
            <a:chOff x="4753325" y="2329350"/>
            <a:chExt cx="167300" cy="379800"/>
          </a:xfrm>
          <a:solidFill>
            <a:srgbClr val="00B0F0"/>
          </a:solidFill>
        </p:grpSpPr>
        <p:sp>
          <p:nvSpPr>
            <p:cNvPr id="131" name="Google Shape;448;p39">
              <a:extLst>
                <a:ext uri="{FF2B5EF4-FFF2-40B4-BE49-F238E27FC236}">
                  <a16:creationId xmlns:a16="http://schemas.microsoft.com/office/drawing/2014/main" id="{D95C31D0-2757-4847-8ADD-B1CE5483AA67}"/>
                </a:ext>
              </a:extLst>
            </p:cNvPr>
            <p:cNvSpPr/>
            <p:nvPr/>
          </p:nvSpPr>
          <p:spPr>
            <a:xfrm>
              <a:off x="4753325" y="2424600"/>
              <a:ext cx="167300" cy="284550"/>
            </a:xfrm>
            <a:custGeom>
              <a:avLst/>
              <a:gdLst/>
              <a:ahLst/>
              <a:cxnLst/>
              <a:rect l="l" t="t" r="r" b="b"/>
              <a:pathLst>
                <a:path w="6692" h="11382" extrusionOk="0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" name="Google Shape;449;p39">
              <a:extLst>
                <a:ext uri="{FF2B5EF4-FFF2-40B4-BE49-F238E27FC236}">
                  <a16:creationId xmlns:a16="http://schemas.microsoft.com/office/drawing/2014/main" id="{D0F53C1C-92C9-4521-83DB-986CF866BD3B}"/>
                </a:ext>
              </a:extLst>
            </p:cNvPr>
            <p:cNvSpPr/>
            <p:nvPr/>
          </p:nvSpPr>
          <p:spPr>
            <a:xfrm>
              <a:off x="4798500" y="2329350"/>
              <a:ext cx="76950" cy="84275"/>
            </a:xfrm>
            <a:custGeom>
              <a:avLst/>
              <a:gdLst/>
              <a:ahLst/>
              <a:cxnLst/>
              <a:rect l="l" t="t" r="r" b="b"/>
              <a:pathLst>
                <a:path w="3078" h="3371" extrusionOk="0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33" name="Google Shape;450;p39">
            <a:extLst>
              <a:ext uri="{FF2B5EF4-FFF2-40B4-BE49-F238E27FC236}">
                <a16:creationId xmlns:a16="http://schemas.microsoft.com/office/drawing/2014/main" id="{18CD372D-BFDC-4B0B-9512-88884772C2D8}"/>
              </a:ext>
            </a:extLst>
          </p:cNvPr>
          <p:cNvGrpSpPr/>
          <p:nvPr/>
        </p:nvGrpSpPr>
        <p:grpSpPr>
          <a:xfrm>
            <a:off x="3324002" y="2811546"/>
            <a:ext cx="150647" cy="424481"/>
            <a:chOff x="4076175" y="2267050"/>
            <a:chExt cx="173450" cy="504375"/>
          </a:xfrm>
          <a:solidFill>
            <a:srgbClr val="00B0F0"/>
          </a:solidFill>
        </p:grpSpPr>
        <p:sp>
          <p:nvSpPr>
            <p:cNvPr id="134" name="Google Shape;451;p39">
              <a:extLst>
                <a:ext uri="{FF2B5EF4-FFF2-40B4-BE49-F238E27FC236}">
                  <a16:creationId xmlns:a16="http://schemas.microsoft.com/office/drawing/2014/main" id="{C77A12C5-15F7-4BD9-BB3A-BD3BF18ACC2E}"/>
                </a:ext>
              </a:extLst>
            </p:cNvPr>
            <p:cNvSpPr/>
            <p:nvPr/>
          </p:nvSpPr>
          <p:spPr>
            <a:xfrm>
              <a:off x="4122600" y="2267050"/>
              <a:ext cx="80600" cy="91625"/>
            </a:xfrm>
            <a:custGeom>
              <a:avLst/>
              <a:gdLst/>
              <a:ahLst/>
              <a:cxnLst/>
              <a:rect l="l" t="t" r="r" b="b"/>
              <a:pathLst>
                <a:path w="3224" h="3665" extrusionOk="0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" name="Google Shape;452;p39">
              <a:extLst>
                <a:ext uri="{FF2B5EF4-FFF2-40B4-BE49-F238E27FC236}">
                  <a16:creationId xmlns:a16="http://schemas.microsoft.com/office/drawing/2014/main" id="{2B069873-8760-4996-AF0F-80D607271574}"/>
                </a:ext>
              </a:extLst>
            </p:cNvPr>
            <p:cNvSpPr/>
            <p:nvPr/>
          </p:nvSpPr>
          <p:spPr>
            <a:xfrm>
              <a:off x="4076175" y="2370250"/>
              <a:ext cx="173450" cy="401175"/>
            </a:xfrm>
            <a:custGeom>
              <a:avLst/>
              <a:gdLst/>
              <a:ahLst/>
              <a:cxnLst/>
              <a:rect l="l" t="t" r="r" b="b"/>
              <a:pathLst>
                <a:path w="6938" h="16047" extrusionOk="0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36" name="Google Shape;453;p39">
            <a:extLst>
              <a:ext uri="{FF2B5EF4-FFF2-40B4-BE49-F238E27FC236}">
                <a16:creationId xmlns:a16="http://schemas.microsoft.com/office/drawing/2014/main" id="{4921FA06-61F4-4AC8-A841-B5877013F0C2}"/>
              </a:ext>
            </a:extLst>
          </p:cNvPr>
          <p:cNvSpPr/>
          <p:nvPr/>
        </p:nvSpPr>
        <p:spPr>
          <a:xfrm>
            <a:off x="4404451" y="2856257"/>
            <a:ext cx="331997" cy="339165"/>
          </a:xfrm>
          <a:custGeom>
            <a:avLst/>
            <a:gdLst/>
            <a:ahLst/>
            <a:cxnLst/>
            <a:rect l="l" t="t" r="r" b="b"/>
            <a:pathLst>
              <a:path w="15290" h="16120" extrusionOk="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37" name="Google Shape;454;p39">
            <a:extLst>
              <a:ext uri="{FF2B5EF4-FFF2-40B4-BE49-F238E27FC236}">
                <a16:creationId xmlns:a16="http://schemas.microsoft.com/office/drawing/2014/main" id="{C1E829F9-EE62-4C0D-BA18-995E261F75EF}"/>
              </a:ext>
            </a:extLst>
          </p:cNvPr>
          <p:cNvGrpSpPr/>
          <p:nvPr/>
        </p:nvGrpSpPr>
        <p:grpSpPr>
          <a:xfrm>
            <a:off x="2002485" y="6187572"/>
            <a:ext cx="364871" cy="326836"/>
            <a:chOff x="5975075" y="2327500"/>
            <a:chExt cx="420100" cy="388350"/>
          </a:xfrm>
          <a:solidFill>
            <a:srgbClr val="00B0F0"/>
          </a:solidFill>
        </p:grpSpPr>
        <p:sp>
          <p:nvSpPr>
            <p:cNvPr id="138" name="Google Shape;455;p39">
              <a:extLst>
                <a:ext uri="{FF2B5EF4-FFF2-40B4-BE49-F238E27FC236}">
                  <a16:creationId xmlns:a16="http://schemas.microsoft.com/office/drawing/2014/main" id="{3C2BAD11-FEA9-4000-AA3E-FA2ADE74534A}"/>
                </a:ext>
              </a:extLst>
            </p:cNvPr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l" t="t" r="r" b="b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" name="Google Shape;456;p39">
              <a:extLst>
                <a:ext uri="{FF2B5EF4-FFF2-40B4-BE49-F238E27FC236}">
                  <a16:creationId xmlns:a16="http://schemas.microsoft.com/office/drawing/2014/main" id="{33B23300-C894-4EE3-A4D2-CD00F9ED5503}"/>
                </a:ext>
              </a:extLst>
            </p:cNvPr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l" t="t" r="r" b="b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40" name="Google Shape;457;p39">
            <a:extLst>
              <a:ext uri="{FF2B5EF4-FFF2-40B4-BE49-F238E27FC236}">
                <a16:creationId xmlns:a16="http://schemas.microsoft.com/office/drawing/2014/main" id="{F9BC91A0-F56D-4716-8CDB-0BCCFBE91569}"/>
              </a:ext>
            </a:extLst>
          </p:cNvPr>
          <p:cNvGrpSpPr/>
          <p:nvPr/>
        </p:nvGrpSpPr>
        <p:grpSpPr>
          <a:xfrm>
            <a:off x="2699337" y="5739821"/>
            <a:ext cx="223821" cy="353556"/>
            <a:chOff x="6730350" y="2315900"/>
            <a:chExt cx="257700" cy="420100"/>
          </a:xfrm>
          <a:solidFill>
            <a:srgbClr val="00B0F0"/>
          </a:solidFill>
        </p:grpSpPr>
        <p:sp>
          <p:nvSpPr>
            <p:cNvPr id="141" name="Google Shape;458;p39">
              <a:extLst>
                <a:ext uri="{FF2B5EF4-FFF2-40B4-BE49-F238E27FC236}">
                  <a16:creationId xmlns:a16="http://schemas.microsoft.com/office/drawing/2014/main" id="{D81D30CB-BDD9-4CC2-9912-3A1D29A0A2F6}"/>
                </a:ext>
              </a:extLst>
            </p:cNvPr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2" name="Google Shape;459;p39">
              <a:extLst>
                <a:ext uri="{FF2B5EF4-FFF2-40B4-BE49-F238E27FC236}">
                  <a16:creationId xmlns:a16="http://schemas.microsoft.com/office/drawing/2014/main" id="{01CCC16E-805D-4C1A-BFE6-B895DE4BCD68}"/>
                </a:ext>
              </a:extLst>
            </p:cNvPr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3" name="Google Shape;460;p39">
              <a:extLst>
                <a:ext uri="{FF2B5EF4-FFF2-40B4-BE49-F238E27FC236}">
                  <a16:creationId xmlns:a16="http://schemas.microsoft.com/office/drawing/2014/main" id="{1569640B-A733-4B1D-A1B2-0D3293BBF502}"/>
                </a:ext>
              </a:extLst>
            </p:cNvPr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4" name="Google Shape;461;p39">
              <a:extLst>
                <a:ext uri="{FF2B5EF4-FFF2-40B4-BE49-F238E27FC236}">
                  <a16:creationId xmlns:a16="http://schemas.microsoft.com/office/drawing/2014/main" id="{9657F768-9835-4167-AADD-8849B3274F2C}"/>
                </a:ext>
              </a:extLst>
            </p:cNvPr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5" name="Google Shape;462;p39">
              <a:extLst>
                <a:ext uri="{FF2B5EF4-FFF2-40B4-BE49-F238E27FC236}">
                  <a16:creationId xmlns:a16="http://schemas.microsoft.com/office/drawing/2014/main" id="{8F7A7B6E-712D-4BBE-ACA3-FC5C8F8DA8B4}"/>
                </a:ext>
              </a:extLst>
            </p:cNvPr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46" name="Google Shape;463;p39">
            <a:extLst>
              <a:ext uri="{FF2B5EF4-FFF2-40B4-BE49-F238E27FC236}">
                <a16:creationId xmlns:a16="http://schemas.microsoft.com/office/drawing/2014/main" id="{D6E3F8A3-0ED8-417A-8EB7-073A02EE0752}"/>
              </a:ext>
            </a:extLst>
          </p:cNvPr>
          <p:cNvGrpSpPr/>
          <p:nvPr/>
        </p:nvGrpSpPr>
        <p:grpSpPr>
          <a:xfrm>
            <a:off x="415284" y="3392734"/>
            <a:ext cx="113517" cy="400833"/>
            <a:chOff x="727175" y="2957625"/>
            <a:chExt cx="130700" cy="476275"/>
          </a:xfrm>
          <a:solidFill>
            <a:srgbClr val="00B0F0"/>
          </a:solidFill>
        </p:grpSpPr>
        <p:sp>
          <p:nvSpPr>
            <p:cNvPr id="147" name="Google Shape;464;p39">
              <a:extLst>
                <a:ext uri="{FF2B5EF4-FFF2-40B4-BE49-F238E27FC236}">
                  <a16:creationId xmlns:a16="http://schemas.microsoft.com/office/drawing/2014/main" id="{92D25EE1-CB39-40D1-8548-E1A159FBDED2}"/>
                </a:ext>
              </a:extLst>
            </p:cNvPr>
            <p:cNvSpPr/>
            <p:nvPr/>
          </p:nvSpPr>
          <p:spPr>
            <a:xfrm>
              <a:off x="727175" y="2957625"/>
              <a:ext cx="130700" cy="476275"/>
            </a:xfrm>
            <a:custGeom>
              <a:avLst/>
              <a:gdLst/>
              <a:ahLst/>
              <a:cxnLst/>
              <a:rect l="l" t="t" r="r" b="b"/>
              <a:pathLst>
                <a:path w="5228" h="19051" extrusionOk="0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8" name="Google Shape;465;p39">
              <a:extLst>
                <a:ext uri="{FF2B5EF4-FFF2-40B4-BE49-F238E27FC236}">
                  <a16:creationId xmlns:a16="http://schemas.microsoft.com/office/drawing/2014/main" id="{7ACF62E2-5BDD-417B-B956-457C091A4C20}"/>
                </a:ext>
              </a:extLst>
            </p:cNvPr>
            <p:cNvSpPr/>
            <p:nvPr/>
          </p:nvSpPr>
          <p:spPr>
            <a:xfrm>
              <a:off x="751600" y="3090125"/>
              <a:ext cx="81850" cy="319350"/>
            </a:xfrm>
            <a:custGeom>
              <a:avLst/>
              <a:gdLst/>
              <a:ahLst/>
              <a:cxnLst/>
              <a:rect l="l" t="t" r="r" b="b"/>
              <a:pathLst>
                <a:path w="3274" h="12774" extrusionOk="0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49" name="Google Shape;466;p39">
            <a:extLst>
              <a:ext uri="{FF2B5EF4-FFF2-40B4-BE49-F238E27FC236}">
                <a16:creationId xmlns:a16="http://schemas.microsoft.com/office/drawing/2014/main" id="{7ED3F774-D916-4082-8560-3D64F618543B}"/>
              </a:ext>
            </a:extLst>
          </p:cNvPr>
          <p:cNvSpPr/>
          <p:nvPr/>
        </p:nvSpPr>
        <p:spPr>
          <a:xfrm>
            <a:off x="1469087" y="3376809"/>
            <a:ext cx="347891" cy="432688"/>
          </a:xfrm>
          <a:custGeom>
            <a:avLst/>
            <a:gdLst/>
            <a:ahLst/>
            <a:cxnLst/>
            <a:rect l="l" t="t" r="r" b="b"/>
            <a:pathLst>
              <a:path w="16022" h="20565" extrusionOk="0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50" name="Google Shape;467;p39">
            <a:extLst>
              <a:ext uri="{FF2B5EF4-FFF2-40B4-BE49-F238E27FC236}">
                <a16:creationId xmlns:a16="http://schemas.microsoft.com/office/drawing/2014/main" id="{8591704F-C609-4B19-8400-F72E3F5DBB73}"/>
              </a:ext>
            </a:extLst>
          </p:cNvPr>
          <p:cNvSpPr/>
          <p:nvPr/>
        </p:nvSpPr>
        <p:spPr>
          <a:xfrm>
            <a:off x="928684" y="3376809"/>
            <a:ext cx="257737" cy="432688"/>
          </a:xfrm>
          <a:custGeom>
            <a:avLst/>
            <a:gdLst/>
            <a:ahLst/>
            <a:cxnLst/>
            <a:rect l="l" t="t" r="r" b="b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51" name="Google Shape;468;p39">
            <a:extLst>
              <a:ext uri="{FF2B5EF4-FFF2-40B4-BE49-F238E27FC236}">
                <a16:creationId xmlns:a16="http://schemas.microsoft.com/office/drawing/2014/main" id="{5F1AD2C2-1C5E-435A-9ACE-647E0D87F9D1}"/>
              </a:ext>
            </a:extLst>
          </p:cNvPr>
          <p:cNvGrpSpPr/>
          <p:nvPr/>
        </p:nvGrpSpPr>
        <p:grpSpPr>
          <a:xfrm>
            <a:off x="2027412" y="3405567"/>
            <a:ext cx="402000" cy="375143"/>
            <a:chOff x="2583325" y="2972875"/>
            <a:chExt cx="462850" cy="445750"/>
          </a:xfrm>
          <a:solidFill>
            <a:srgbClr val="00B0F0"/>
          </a:solidFill>
        </p:grpSpPr>
        <p:sp>
          <p:nvSpPr>
            <p:cNvPr id="152" name="Google Shape;469;p39">
              <a:extLst>
                <a:ext uri="{FF2B5EF4-FFF2-40B4-BE49-F238E27FC236}">
                  <a16:creationId xmlns:a16="http://schemas.microsoft.com/office/drawing/2014/main" id="{B67B119F-18F5-43FD-BDEC-3BE2695CE59C}"/>
                </a:ext>
              </a:extLst>
            </p:cNvPr>
            <p:cNvSpPr/>
            <p:nvPr/>
          </p:nvSpPr>
          <p:spPr>
            <a:xfrm>
              <a:off x="2701775" y="3323350"/>
              <a:ext cx="225950" cy="95275"/>
            </a:xfrm>
            <a:custGeom>
              <a:avLst/>
              <a:gdLst/>
              <a:ahLst/>
              <a:cxnLst/>
              <a:rect l="l" t="t" r="r" b="b"/>
              <a:pathLst>
                <a:path w="9038" h="3811" extrusionOk="0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" name="Google Shape;470;p39">
              <a:extLst>
                <a:ext uri="{FF2B5EF4-FFF2-40B4-BE49-F238E27FC236}">
                  <a16:creationId xmlns:a16="http://schemas.microsoft.com/office/drawing/2014/main" id="{864E1232-490D-4D19-B656-298CC21135D1}"/>
                </a:ext>
              </a:extLst>
            </p:cNvPr>
            <p:cNvSpPr/>
            <p:nvPr/>
          </p:nvSpPr>
          <p:spPr>
            <a:xfrm>
              <a:off x="2583325" y="2972875"/>
              <a:ext cx="462850" cy="337075"/>
            </a:xfrm>
            <a:custGeom>
              <a:avLst/>
              <a:gdLst/>
              <a:ahLst/>
              <a:cxnLst/>
              <a:rect l="l" t="t" r="r" b="b"/>
              <a:pathLst>
                <a:path w="18514" h="13483" extrusionOk="0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54" name="Google Shape;471;p39">
            <a:extLst>
              <a:ext uri="{FF2B5EF4-FFF2-40B4-BE49-F238E27FC236}">
                <a16:creationId xmlns:a16="http://schemas.microsoft.com/office/drawing/2014/main" id="{1612D5BB-1AC2-42FD-ACAA-FB44650CB3A8}"/>
              </a:ext>
            </a:extLst>
          </p:cNvPr>
          <p:cNvGrpSpPr/>
          <p:nvPr/>
        </p:nvGrpSpPr>
        <p:grpSpPr>
          <a:xfrm>
            <a:off x="2599080" y="3461596"/>
            <a:ext cx="429576" cy="263105"/>
            <a:chOff x="3241525" y="3039450"/>
            <a:chExt cx="494600" cy="312625"/>
          </a:xfrm>
          <a:solidFill>
            <a:srgbClr val="00B0F0"/>
          </a:solidFill>
        </p:grpSpPr>
        <p:sp>
          <p:nvSpPr>
            <p:cNvPr id="155" name="Google Shape;472;p39">
              <a:extLst>
                <a:ext uri="{FF2B5EF4-FFF2-40B4-BE49-F238E27FC236}">
                  <a16:creationId xmlns:a16="http://schemas.microsoft.com/office/drawing/2014/main" id="{C52B96F1-E688-450E-82A8-631D4002EB5E}"/>
                </a:ext>
              </a:extLst>
            </p:cNvPr>
            <p:cNvSpPr/>
            <p:nvPr/>
          </p:nvSpPr>
          <p:spPr>
            <a:xfrm>
              <a:off x="3241525" y="3039450"/>
              <a:ext cx="494600" cy="312625"/>
            </a:xfrm>
            <a:custGeom>
              <a:avLst/>
              <a:gdLst/>
              <a:ahLst/>
              <a:cxnLst/>
              <a:rect l="l" t="t" r="r" b="b"/>
              <a:pathLst>
                <a:path w="19784" h="12505" extrusionOk="0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6" name="Google Shape;473;p39">
              <a:extLst>
                <a:ext uri="{FF2B5EF4-FFF2-40B4-BE49-F238E27FC236}">
                  <a16:creationId xmlns:a16="http://schemas.microsoft.com/office/drawing/2014/main" id="{8B0D5F57-7956-44B6-936C-D714EA14C9A3}"/>
                </a:ext>
              </a:extLst>
            </p:cNvPr>
            <p:cNvSpPr/>
            <p:nvPr/>
          </p:nvSpPr>
          <p:spPr>
            <a:xfrm>
              <a:off x="3384400" y="3091350"/>
              <a:ext cx="208850" cy="208825"/>
            </a:xfrm>
            <a:custGeom>
              <a:avLst/>
              <a:gdLst/>
              <a:ahLst/>
              <a:cxnLst/>
              <a:rect l="l" t="t" r="r" b="b"/>
              <a:pathLst>
                <a:path w="8354" h="8353" extrusionOk="0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57" name="Google Shape;474;p39">
            <a:extLst>
              <a:ext uri="{FF2B5EF4-FFF2-40B4-BE49-F238E27FC236}">
                <a16:creationId xmlns:a16="http://schemas.microsoft.com/office/drawing/2014/main" id="{DDE9BE94-B5E6-4AA3-83E1-CF9D46267427}"/>
              </a:ext>
            </a:extLst>
          </p:cNvPr>
          <p:cNvSpPr/>
          <p:nvPr/>
        </p:nvSpPr>
        <p:spPr>
          <a:xfrm>
            <a:off x="3800402" y="3414322"/>
            <a:ext cx="369127" cy="357659"/>
          </a:xfrm>
          <a:custGeom>
            <a:avLst/>
            <a:gdLst/>
            <a:ahLst/>
            <a:cxnLst/>
            <a:rect l="l" t="t" r="r" b="b"/>
            <a:pathLst>
              <a:path w="17000" h="16999" extrusionOk="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58" name="Google Shape;475;p39">
            <a:extLst>
              <a:ext uri="{FF2B5EF4-FFF2-40B4-BE49-F238E27FC236}">
                <a16:creationId xmlns:a16="http://schemas.microsoft.com/office/drawing/2014/main" id="{4F267EEF-7BE6-42B0-99B3-F4A5E3670AF7}"/>
              </a:ext>
            </a:extLst>
          </p:cNvPr>
          <p:cNvGrpSpPr/>
          <p:nvPr/>
        </p:nvGrpSpPr>
        <p:grpSpPr>
          <a:xfrm>
            <a:off x="4348025" y="3433846"/>
            <a:ext cx="444428" cy="318609"/>
            <a:chOff x="5255200" y="3006475"/>
            <a:chExt cx="511700" cy="378575"/>
          </a:xfrm>
          <a:solidFill>
            <a:srgbClr val="00B0F0"/>
          </a:solidFill>
        </p:grpSpPr>
        <p:sp>
          <p:nvSpPr>
            <p:cNvPr id="159" name="Google Shape;476;p39">
              <a:extLst>
                <a:ext uri="{FF2B5EF4-FFF2-40B4-BE49-F238E27FC236}">
                  <a16:creationId xmlns:a16="http://schemas.microsoft.com/office/drawing/2014/main" id="{42EFCE68-2CFA-4A74-BDE3-303021D72905}"/>
                </a:ext>
              </a:extLst>
            </p:cNvPr>
            <p:cNvSpPr/>
            <p:nvPr/>
          </p:nvSpPr>
          <p:spPr>
            <a:xfrm>
              <a:off x="5255200" y="3006475"/>
              <a:ext cx="349900" cy="349875"/>
            </a:xfrm>
            <a:custGeom>
              <a:avLst/>
              <a:gdLst/>
              <a:ahLst/>
              <a:cxnLst/>
              <a:rect l="l" t="t" r="r" b="b"/>
              <a:pathLst>
                <a:path w="13996" h="13995" extrusionOk="0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0" name="Google Shape;477;p39">
              <a:extLst>
                <a:ext uri="{FF2B5EF4-FFF2-40B4-BE49-F238E27FC236}">
                  <a16:creationId xmlns:a16="http://schemas.microsoft.com/office/drawing/2014/main" id="{15B782B7-66F5-4590-83B9-7FA470CE9418}"/>
                </a:ext>
              </a:extLst>
            </p:cNvPr>
            <p:cNvSpPr/>
            <p:nvPr/>
          </p:nvSpPr>
          <p:spPr>
            <a:xfrm>
              <a:off x="5567825" y="3185975"/>
              <a:ext cx="199075" cy="199075"/>
            </a:xfrm>
            <a:custGeom>
              <a:avLst/>
              <a:gdLst/>
              <a:ahLst/>
              <a:cxnLst/>
              <a:rect l="l" t="t" r="r" b="b"/>
              <a:pathLst>
                <a:path w="7963" h="7963" extrusionOk="0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61" name="Google Shape;478;p39">
            <a:extLst>
              <a:ext uri="{FF2B5EF4-FFF2-40B4-BE49-F238E27FC236}">
                <a16:creationId xmlns:a16="http://schemas.microsoft.com/office/drawing/2014/main" id="{A7B0A294-6339-4C33-B811-832CF950D414}"/>
              </a:ext>
            </a:extLst>
          </p:cNvPr>
          <p:cNvGrpSpPr/>
          <p:nvPr/>
        </p:nvGrpSpPr>
        <p:grpSpPr>
          <a:xfrm>
            <a:off x="3219539" y="3415350"/>
            <a:ext cx="359573" cy="355597"/>
            <a:chOff x="3955900" y="2984500"/>
            <a:chExt cx="414000" cy="422525"/>
          </a:xfrm>
          <a:solidFill>
            <a:srgbClr val="00B0F0"/>
          </a:solidFill>
        </p:grpSpPr>
        <p:sp>
          <p:nvSpPr>
            <p:cNvPr id="162" name="Google Shape;479;p39">
              <a:extLst>
                <a:ext uri="{FF2B5EF4-FFF2-40B4-BE49-F238E27FC236}">
                  <a16:creationId xmlns:a16="http://schemas.microsoft.com/office/drawing/2014/main" id="{E07BA606-4121-4994-B0FE-46766577E2EB}"/>
                </a:ext>
              </a:extLst>
            </p:cNvPr>
            <p:cNvSpPr/>
            <p:nvPr/>
          </p:nvSpPr>
          <p:spPr>
            <a:xfrm>
              <a:off x="3955900" y="2984500"/>
              <a:ext cx="315700" cy="315675"/>
            </a:xfrm>
            <a:custGeom>
              <a:avLst/>
              <a:gdLst/>
              <a:ahLst/>
              <a:cxnLst/>
              <a:rect l="l" t="t" r="r" b="b"/>
              <a:pathLst>
                <a:path w="12628" h="12627" extrusionOk="0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3" name="Google Shape;480;p39">
              <a:extLst>
                <a:ext uri="{FF2B5EF4-FFF2-40B4-BE49-F238E27FC236}">
                  <a16:creationId xmlns:a16="http://schemas.microsoft.com/office/drawing/2014/main" id="{7EEE295F-CC9F-4801-ACE5-620A1B681488}"/>
                </a:ext>
              </a:extLst>
            </p:cNvPr>
            <p:cNvSpPr/>
            <p:nvPr/>
          </p:nvSpPr>
          <p:spPr>
            <a:xfrm>
              <a:off x="3992525" y="3021125"/>
              <a:ext cx="242425" cy="242425"/>
            </a:xfrm>
            <a:custGeom>
              <a:avLst/>
              <a:gdLst/>
              <a:ahLst/>
              <a:cxnLst/>
              <a:rect l="l" t="t" r="r" b="b"/>
              <a:pathLst>
                <a:path w="9697" h="9697" extrusionOk="0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4" name="Google Shape;481;p39">
              <a:extLst>
                <a:ext uri="{FF2B5EF4-FFF2-40B4-BE49-F238E27FC236}">
                  <a16:creationId xmlns:a16="http://schemas.microsoft.com/office/drawing/2014/main" id="{B35A177A-1DF1-4071-B6F8-37307C8E7AFB}"/>
                </a:ext>
              </a:extLst>
            </p:cNvPr>
            <p:cNvSpPr/>
            <p:nvPr/>
          </p:nvSpPr>
          <p:spPr>
            <a:xfrm>
              <a:off x="4215400" y="3253150"/>
              <a:ext cx="154500" cy="153875"/>
            </a:xfrm>
            <a:custGeom>
              <a:avLst/>
              <a:gdLst/>
              <a:ahLst/>
              <a:cxnLst/>
              <a:rect l="l" t="t" r="r" b="b"/>
              <a:pathLst>
                <a:path w="6180" h="6155" extrusionOk="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65" name="Google Shape;482;p39">
            <a:extLst>
              <a:ext uri="{FF2B5EF4-FFF2-40B4-BE49-F238E27FC236}">
                <a16:creationId xmlns:a16="http://schemas.microsoft.com/office/drawing/2014/main" id="{D7D72789-B4B2-450E-A47D-536541576D12}"/>
              </a:ext>
            </a:extLst>
          </p:cNvPr>
          <p:cNvSpPr/>
          <p:nvPr/>
        </p:nvSpPr>
        <p:spPr>
          <a:xfrm>
            <a:off x="273192" y="4007315"/>
            <a:ext cx="401979" cy="306279"/>
          </a:xfrm>
          <a:custGeom>
            <a:avLst/>
            <a:gdLst/>
            <a:ahLst/>
            <a:cxnLst/>
            <a:rect l="l" t="t" r="r" b="b"/>
            <a:pathLst>
              <a:path w="18513" h="14557" extrusionOk="0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66" name="Google Shape;483;p39">
            <a:extLst>
              <a:ext uri="{FF2B5EF4-FFF2-40B4-BE49-F238E27FC236}">
                <a16:creationId xmlns:a16="http://schemas.microsoft.com/office/drawing/2014/main" id="{E4E93296-01F3-44A4-86FA-F9198C8788EB}"/>
              </a:ext>
            </a:extLst>
          </p:cNvPr>
          <p:cNvSpPr/>
          <p:nvPr/>
        </p:nvSpPr>
        <p:spPr>
          <a:xfrm>
            <a:off x="2682703" y="6179667"/>
            <a:ext cx="280015" cy="390565"/>
          </a:xfrm>
          <a:custGeom>
            <a:avLst/>
            <a:gdLst/>
            <a:ahLst/>
            <a:cxnLst/>
            <a:rect l="l" t="t" r="r" b="b"/>
            <a:pathLst>
              <a:path w="12896" h="18563" extrusionOk="0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67" name="Google Shape;484;p39">
            <a:extLst>
              <a:ext uri="{FF2B5EF4-FFF2-40B4-BE49-F238E27FC236}">
                <a16:creationId xmlns:a16="http://schemas.microsoft.com/office/drawing/2014/main" id="{48D817AE-D5F9-4EC9-B440-F0F48048AD28}"/>
              </a:ext>
            </a:extLst>
          </p:cNvPr>
          <p:cNvGrpSpPr/>
          <p:nvPr/>
        </p:nvGrpSpPr>
        <p:grpSpPr>
          <a:xfrm>
            <a:off x="2079915" y="5727429"/>
            <a:ext cx="274717" cy="378236"/>
            <a:chOff x="6701050" y="2978375"/>
            <a:chExt cx="316300" cy="449425"/>
          </a:xfrm>
          <a:solidFill>
            <a:srgbClr val="00B0F0"/>
          </a:solidFill>
        </p:grpSpPr>
        <p:sp>
          <p:nvSpPr>
            <p:cNvPr id="168" name="Google Shape;485;p39">
              <a:extLst>
                <a:ext uri="{FF2B5EF4-FFF2-40B4-BE49-F238E27FC236}">
                  <a16:creationId xmlns:a16="http://schemas.microsoft.com/office/drawing/2014/main" id="{CEC50414-C28A-483C-87F8-EC2C103E577D}"/>
                </a:ext>
              </a:extLst>
            </p:cNvPr>
            <p:cNvSpPr/>
            <p:nvPr/>
          </p:nvSpPr>
          <p:spPr>
            <a:xfrm>
              <a:off x="6701050" y="2978375"/>
              <a:ext cx="316300" cy="78175"/>
            </a:xfrm>
            <a:custGeom>
              <a:avLst/>
              <a:gdLst/>
              <a:ahLst/>
              <a:cxnLst/>
              <a:rect l="l" t="t" r="r" b="b"/>
              <a:pathLst>
                <a:path w="12652" h="3127" extrusionOk="0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9" name="Google Shape;486;p39">
              <a:extLst>
                <a:ext uri="{FF2B5EF4-FFF2-40B4-BE49-F238E27FC236}">
                  <a16:creationId xmlns:a16="http://schemas.microsoft.com/office/drawing/2014/main" id="{FC2B1629-38DE-49AD-8833-4CAB007D0C6F}"/>
                </a:ext>
              </a:extLst>
            </p:cNvPr>
            <p:cNvSpPr/>
            <p:nvPr/>
          </p:nvSpPr>
          <p:spPr>
            <a:xfrm>
              <a:off x="6713875" y="3068750"/>
              <a:ext cx="290650" cy="359050"/>
            </a:xfrm>
            <a:custGeom>
              <a:avLst/>
              <a:gdLst/>
              <a:ahLst/>
              <a:cxnLst/>
              <a:rect l="l" t="t" r="r" b="b"/>
              <a:pathLst>
                <a:path w="11626" h="14362" extrusionOk="0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70" name="Google Shape;487;p39">
            <a:extLst>
              <a:ext uri="{FF2B5EF4-FFF2-40B4-BE49-F238E27FC236}">
                <a16:creationId xmlns:a16="http://schemas.microsoft.com/office/drawing/2014/main" id="{9F533C6D-49E8-481C-820B-EDA7857E1850}"/>
              </a:ext>
            </a:extLst>
          </p:cNvPr>
          <p:cNvGrpSpPr/>
          <p:nvPr/>
        </p:nvGrpSpPr>
        <p:grpSpPr>
          <a:xfrm>
            <a:off x="861797" y="4033001"/>
            <a:ext cx="391404" cy="254900"/>
            <a:chOff x="1241275" y="3718400"/>
            <a:chExt cx="450650" cy="302875"/>
          </a:xfrm>
          <a:solidFill>
            <a:srgbClr val="00B0F0"/>
          </a:solidFill>
        </p:grpSpPr>
        <p:sp>
          <p:nvSpPr>
            <p:cNvPr id="171" name="Google Shape;488;p39">
              <a:extLst>
                <a:ext uri="{FF2B5EF4-FFF2-40B4-BE49-F238E27FC236}">
                  <a16:creationId xmlns:a16="http://schemas.microsoft.com/office/drawing/2014/main" id="{033BDFE1-CFB6-41D5-9895-40D315707B93}"/>
                </a:ext>
              </a:extLst>
            </p:cNvPr>
            <p:cNvSpPr/>
            <p:nvPr/>
          </p:nvSpPr>
          <p:spPr>
            <a:xfrm>
              <a:off x="1241275" y="3718400"/>
              <a:ext cx="450650" cy="302875"/>
            </a:xfrm>
            <a:custGeom>
              <a:avLst/>
              <a:gdLst/>
              <a:ahLst/>
              <a:cxnLst/>
              <a:rect l="l" t="t" r="r" b="b"/>
              <a:pathLst>
                <a:path w="18026" h="12115" extrusionOk="0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2" name="Google Shape;489;p39">
              <a:extLst>
                <a:ext uri="{FF2B5EF4-FFF2-40B4-BE49-F238E27FC236}">
                  <a16:creationId xmlns:a16="http://schemas.microsoft.com/office/drawing/2014/main" id="{CE8F1A03-E9F5-4670-AD53-C9C5A32FB43D}"/>
                </a:ext>
              </a:extLst>
            </p:cNvPr>
            <p:cNvSpPr/>
            <p:nvPr/>
          </p:nvSpPr>
          <p:spPr>
            <a:xfrm>
              <a:off x="1293175" y="3895475"/>
              <a:ext cx="174050" cy="12225"/>
            </a:xfrm>
            <a:custGeom>
              <a:avLst/>
              <a:gdLst/>
              <a:ahLst/>
              <a:cxnLst/>
              <a:rect l="l" t="t" r="r" b="b"/>
              <a:pathLst>
                <a:path w="6962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3" name="Google Shape;490;p39">
              <a:extLst>
                <a:ext uri="{FF2B5EF4-FFF2-40B4-BE49-F238E27FC236}">
                  <a16:creationId xmlns:a16="http://schemas.microsoft.com/office/drawing/2014/main" id="{4D962164-206A-49A2-9E07-5BA440C2BCFA}"/>
                </a:ext>
              </a:extLst>
            </p:cNvPr>
            <p:cNvSpPr/>
            <p:nvPr/>
          </p:nvSpPr>
          <p:spPr>
            <a:xfrm>
              <a:off x="1293175" y="3935775"/>
              <a:ext cx="122750" cy="12225"/>
            </a:xfrm>
            <a:custGeom>
              <a:avLst/>
              <a:gdLst/>
              <a:ahLst/>
              <a:cxnLst/>
              <a:rect l="l" t="t" r="r" b="b"/>
              <a:pathLst>
                <a:path w="4910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4" name="Google Shape;491;p39">
              <a:extLst>
                <a:ext uri="{FF2B5EF4-FFF2-40B4-BE49-F238E27FC236}">
                  <a16:creationId xmlns:a16="http://schemas.microsoft.com/office/drawing/2014/main" id="{5CFF4631-FFC0-4A59-96C8-53B86EFC4CA8}"/>
                </a:ext>
              </a:extLst>
            </p:cNvPr>
            <p:cNvSpPr/>
            <p:nvPr/>
          </p:nvSpPr>
          <p:spPr>
            <a:xfrm>
              <a:off x="1570375" y="3901575"/>
              <a:ext cx="62300" cy="40325"/>
            </a:xfrm>
            <a:custGeom>
              <a:avLst/>
              <a:gdLst/>
              <a:ahLst/>
              <a:cxnLst/>
              <a:rect l="l" t="t" r="r" b="b"/>
              <a:pathLst>
                <a:path w="2492" h="1613" extrusionOk="0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75" name="Google Shape;492;p39">
            <a:extLst>
              <a:ext uri="{FF2B5EF4-FFF2-40B4-BE49-F238E27FC236}">
                <a16:creationId xmlns:a16="http://schemas.microsoft.com/office/drawing/2014/main" id="{8F8D6CC8-EAEE-4E64-9EAE-B5656BBE04A8}"/>
              </a:ext>
            </a:extLst>
          </p:cNvPr>
          <p:cNvGrpSpPr/>
          <p:nvPr/>
        </p:nvGrpSpPr>
        <p:grpSpPr>
          <a:xfrm>
            <a:off x="1452574" y="4013476"/>
            <a:ext cx="380765" cy="294455"/>
            <a:chOff x="1921475" y="3695200"/>
            <a:chExt cx="438400" cy="349875"/>
          </a:xfrm>
          <a:solidFill>
            <a:srgbClr val="00B0F0"/>
          </a:solidFill>
        </p:grpSpPr>
        <p:sp>
          <p:nvSpPr>
            <p:cNvPr id="176" name="Google Shape;493;p39">
              <a:extLst>
                <a:ext uri="{FF2B5EF4-FFF2-40B4-BE49-F238E27FC236}">
                  <a16:creationId xmlns:a16="http://schemas.microsoft.com/office/drawing/2014/main" id="{6CABC702-8775-4887-9D03-0B1279981DCA}"/>
                </a:ext>
              </a:extLst>
            </p:cNvPr>
            <p:cNvSpPr/>
            <p:nvPr/>
          </p:nvSpPr>
          <p:spPr>
            <a:xfrm>
              <a:off x="2246900" y="3992550"/>
              <a:ext cx="52525" cy="52525"/>
            </a:xfrm>
            <a:custGeom>
              <a:avLst/>
              <a:gdLst/>
              <a:ahLst/>
              <a:cxnLst/>
              <a:rect l="l" t="t" r="r" b="b"/>
              <a:pathLst>
                <a:path w="2101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7" name="Google Shape;494;p39">
              <a:extLst>
                <a:ext uri="{FF2B5EF4-FFF2-40B4-BE49-F238E27FC236}">
                  <a16:creationId xmlns:a16="http://schemas.microsoft.com/office/drawing/2014/main" id="{92913686-E730-4B1B-8C9A-9AEBA5AF0540}"/>
                </a:ext>
              </a:extLst>
            </p:cNvPr>
            <p:cNvSpPr/>
            <p:nvPr/>
          </p:nvSpPr>
          <p:spPr>
            <a:xfrm>
              <a:off x="2033800" y="3992550"/>
              <a:ext cx="52550" cy="52525"/>
            </a:xfrm>
            <a:custGeom>
              <a:avLst/>
              <a:gdLst/>
              <a:ahLst/>
              <a:cxnLst/>
              <a:rect l="l" t="t" r="r" b="b"/>
              <a:pathLst>
                <a:path w="2102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8" name="Google Shape;495;p39">
              <a:extLst>
                <a:ext uri="{FF2B5EF4-FFF2-40B4-BE49-F238E27FC236}">
                  <a16:creationId xmlns:a16="http://schemas.microsoft.com/office/drawing/2014/main" id="{BF816D10-590F-4C3B-BC86-07413E1D962F}"/>
                </a:ext>
              </a:extLst>
            </p:cNvPr>
            <p:cNvSpPr/>
            <p:nvPr/>
          </p:nvSpPr>
          <p:spPr>
            <a:xfrm>
              <a:off x="1921475" y="3695200"/>
              <a:ext cx="438400" cy="297975"/>
            </a:xfrm>
            <a:custGeom>
              <a:avLst/>
              <a:gdLst/>
              <a:ahLst/>
              <a:cxnLst/>
              <a:rect l="l" t="t" r="r" b="b"/>
              <a:pathLst>
                <a:path w="17536" h="11919" extrusionOk="0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79" name="Google Shape;496;p39">
            <a:extLst>
              <a:ext uri="{FF2B5EF4-FFF2-40B4-BE49-F238E27FC236}">
                <a16:creationId xmlns:a16="http://schemas.microsoft.com/office/drawing/2014/main" id="{5974E9BF-74CC-4F69-954A-E7FBDDAE9804}"/>
              </a:ext>
            </a:extLst>
          </p:cNvPr>
          <p:cNvGrpSpPr/>
          <p:nvPr/>
        </p:nvGrpSpPr>
        <p:grpSpPr>
          <a:xfrm>
            <a:off x="2041743" y="4008846"/>
            <a:ext cx="373339" cy="303208"/>
            <a:chOff x="2599825" y="3689700"/>
            <a:chExt cx="429850" cy="360275"/>
          </a:xfrm>
          <a:solidFill>
            <a:srgbClr val="00B0F0"/>
          </a:solidFill>
        </p:grpSpPr>
        <p:sp>
          <p:nvSpPr>
            <p:cNvPr id="180" name="Google Shape;497;p39">
              <a:extLst>
                <a:ext uri="{FF2B5EF4-FFF2-40B4-BE49-F238E27FC236}">
                  <a16:creationId xmlns:a16="http://schemas.microsoft.com/office/drawing/2014/main" id="{AE97BE52-1F93-4F2F-B138-0941223C4B44}"/>
                </a:ext>
              </a:extLst>
            </p:cNvPr>
            <p:cNvSpPr/>
            <p:nvPr/>
          </p:nvSpPr>
          <p:spPr>
            <a:xfrm>
              <a:off x="2599825" y="3689700"/>
              <a:ext cx="429850" cy="169150"/>
            </a:xfrm>
            <a:custGeom>
              <a:avLst/>
              <a:gdLst/>
              <a:ahLst/>
              <a:cxnLst/>
              <a:rect l="l" t="t" r="r" b="b"/>
              <a:pathLst>
                <a:path w="17194" h="6766" extrusionOk="0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81" name="Google Shape;498;p39">
              <a:extLst>
                <a:ext uri="{FF2B5EF4-FFF2-40B4-BE49-F238E27FC236}">
                  <a16:creationId xmlns:a16="http://schemas.microsoft.com/office/drawing/2014/main" id="{49D3E166-B1EE-4B67-A5FD-3757AAC16BD6}"/>
                </a:ext>
              </a:extLst>
            </p:cNvPr>
            <p:cNvSpPr/>
            <p:nvPr/>
          </p:nvSpPr>
          <p:spPr>
            <a:xfrm>
              <a:off x="2599825" y="3861275"/>
              <a:ext cx="429850" cy="188700"/>
            </a:xfrm>
            <a:custGeom>
              <a:avLst/>
              <a:gdLst/>
              <a:ahLst/>
              <a:cxnLst/>
              <a:rect l="l" t="t" r="r" b="b"/>
              <a:pathLst>
                <a:path w="17194" h="7548" extrusionOk="0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82" name="Google Shape;499;p39">
            <a:extLst>
              <a:ext uri="{FF2B5EF4-FFF2-40B4-BE49-F238E27FC236}">
                <a16:creationId xmlns:a16="http://schemas.microsoft.com/office/drawing/2014/main" id="{8922B7BE-3CB1-408C-B291-5E36654F3FBA}"/>
              </a:ext>
            </a:extLst>
          </p:cNvPr>
          <p:cNvGrpSpPr/>
          <p:nvPr/>
        </p:nvGrpSpPr>
        <p:grpSpPr>
          <a:xfrm>
            <a:off x="2645222" y="3977497"/>
            <a:ext cx="337295" cy="341227"/>
            <a:chOff x="3294650" y="3652450"/>
            <a:chExt cx="388350" cy="405450"/>
          </a:xfrm>
          <a:solidFill>
            <a:srgbClr val="00B0F0"/>
          </a:solidFill>
        </p:grpSpPr>
        <p:sp>
          <p:nvSpPr>
            <p:cNvPr id="183" name="Google Shape;500;p39">
              <a:extLst>
                <a:ext uri="{FF2B5EF4-FFF2-40B4-BE49-F238E27FC236}">
                  <a16:creationId xmlns:a16="http://schemas.microsoft.com/office/drawing/2014/main" id="{BF9718CB-CBE5-4D6D-8A33-43E21492081B}"/>
                </a:ext>
              </a:extLst>
            </p:cNvPr>
            <p:cNvSpPr/>
            <p:nvPr/>
          </p:nvSpPr>
          <p:spPr>
            <a:xfrm>
              <a:off x="3294650" y="3681775"/>
              <a:ext cx="376150" cy="376125"/>
            </a:xfrm>
            <a:custGeom>
              <a:avLst/>
              <a:gdLst/>
              <a:ahLst/>
              <a:cxnLst/>
              <a:rect l="l" t="t" r="r" b="b"/>
              <a:pathLst>
                <a:path w="15046" h="15045" extrusionOk="0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84" name="Google Shape;501;p39">
              <a:extLst>
                <a:ext uri="{FF2B5EF4-FFF2-40B4-BE49-F238E27FC236}">
                  <a16:creationId xmlns:a16="http://schemas.microsoft.com/office/drawing/2014/main" id="{022E05AF-8A10-4E0F-8C33-30FDE6071306}"/>
                </a:ext>
              </a:extLst>
            </p:cNvPr>
            <p:cNvSpPr/>
            <p:nvPr/>
          </p:nvSpPr>
          <p:spPr>
            <a:xfrm>
              <a:off x="3494925" y="3760525"/>
              <a:ext cx="188075" cy="97100"/>
            </a:xfrm>
            <a:custGeom>
              <a:avLst/>
              <a:gdLst/>
              <a:ahLst/>
              <a:cxnLst/>
              <a:rect l="l" t="t" r="r" b="b"/>
              <a:pathLst>
                <a:path w="7523" h="3884" extrusionOk="0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85" name="Google Shape;502;p39">
              <a:extLst>
                <a:ext uri="{FF2B5EF4-FFF2-40B4-BE49-F238E27FC236}">
                  <a16:creationId xmlns:a16="http://schemas.microsoft.com/office/drawing/2014/main" id="{5D64208E-AF0B-4215-B50C-AE31617720F2}"/>
                </a:ext>
              </a:extLst>
            </p:cNvPr>
            <p:cNvSpPr/>
            <p:nvPr/>
          </p:nvSpPr>
          <p:spPr>
            <a:xfrm>
              <a:off x="3494925" y="3652450"/>
              <a:ext cx="161200" cy="188100"/>
            </a:xfrm>
            <a:custGeom>
              <a:avLst/>
              <a:gdLst/>
              <a:ahLst/>
              <a:cxnLst/>
              <a:rect l="l" t="t" r="r" b="b"/>
              <a:pathLst>
                <a:path w="6448" h="7524" extrusionOk="0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86" name="Google Shape;503;p39">
            <a:extLst>
              <a:ext uri="{FF2B5EF4-FFF2-40B4-BE49-F238E27FC236}">
                <a16:creationId xmlns:a16="http://schemas.microsoft.com/office/drawing/2014/main" id="{2D11E2B9-1A87-4A03-88BE-833426D2AC3A}"/>
              </a:ext>
            </a:extLst>
          </p:cNvPr>
          <p:cNvGrpSpPr/>
          <p:nvPr/>
        </p:nvGrpSpPr>
        <p:grpSpPr>
          <a:xfrm>
            <a:off x="3202582" y="4020672"/>
            <a:ext cx="393489" cy="279559"/>
            <a:chOff x="3936375" y="3703750"/>
            <a:chExt cx="453050" cy="332175"/>
          </a:xfrm>
          <a:solidFill>
            <a:srgbClr val="00B0F0"/>
          </a:solidFill>
        </p:grpSpPr>
        <p:sp>
          <p:nvSpPr>
            <p:cNvPr id="187" name="Google Shape;504;p39">
              <a:extLst>
                <a:ext uri="{FF2B5EF4-FFF2-40B4-BE49-F238E27FC236}">
                  <a16:creationId xmlns:a16="http://schemas.microsoft.com/office/drawing/2014/main" id="{9FCEA3FB-F8BC-457E-8FC9-41BE7094ACF4}"/>
                </a:ext>
              </a:extLst>
            </p:cNvPr>
            <p:cNvSpPr/>
            <p:nvPr/>
          </p:nvSpPr>
          <p:spPr>
            <a:xfrm>
              <a:off x="3936375" y="3703750"/>
              <a:ext cx="453050" cy="332175"/>
            </a:xfrm>
            <a:custGeom>
              <a:avLst/>
              <a:gdLst/>
              <a:ahLst/>
              <a:cxnLst/>
              <a:rect l="l" t="t" r="r" b="b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88" name="Google Shape;505;p39">
              <a:extLst>
                <a:ext uri="{FF2B5EF4-FFF2-40B4-BE49-F238E27FC236}">
                  <a16:creationId xmlns:a16="http://schemas.microsoft.com/office/drawing/2014/main" id="{16895B73-0B3E-4DFB-B7A3-3A212DEDE626}"/>
                </a:ext>
              </a:extLst>
            </p:cNvPr>
            <p:cNvSpPr/>
            <p:nvPr/>
          </p:nvSpPr>
          <p:spPr>
            <a:xfrm>
              <a:off x="3988875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89" name="Google Shape;506;p39">
              <a:extLst>
                <a:ext uri="{FF2B5EF4-FFF2-40B4-BE49-F238E27FC236}">
                  <a16:creationId xmlns:a16="http://schemas.microsoft.com/office/drawing/2014/main" id="{B807B61B-2AF9-45DB-B9B2-19081C07535F}"/>
                </a:ext>
              </a:extLst>
            </p:cNvPr>
            <p:cNvSpPr/>
            <p:nvPr/>
          </p:nvSpPr>
          <p:spPr>
            <a:xfrm>
              <a:off x="4259350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0" name="Google Shape;507;p39">
              <a:extLst>
                <a:ext uri="{FF2B5EF4-FFF2-40B4-BE49-F238E27FC236}">
                  <a16:creationId xmlns:a16="http://schemas.microsoft.com/office/drawing/2014/main" id="{E1BB03EB-9D7B-4D27-A61D-9E96FA4F8FEB}"/>
                </a:ext>
              </a:extLst>
            </p:cNvPr>
            <p:cNvSpPr/>
            <p:nvPr/>
          </p:nvSpPr>
          <p:spPr>
            <a:xfrm>
              <a:off x="4078625" y="3717800"/>
              <a:ext cx="77575" cy="279650"/>
            </a:xfrm>
            <a:custGeom>
              <a:avLst/>
              <a:gdLst/>
              <a:ahLst/>
              <a:cxnLst/>
              <a:rect l="l" t="t" r="r" b="b"/>
              <a:pathLst>
                <a:path w="3103" h="1118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1" name="Google Shape;508;p39">
              <a:extLst>
                <a:ext uri="{FF2B5EF4-FFF2-40B4-BE49-F238E27FC236}">
                  <a16:creationId xmlns:a16="http://schemas.microsoft.com/office/drawing/2014/main" id="{BD6285FC-77B4-4E57-BA2C-C135A476B309}"/>
                </a:ext>
              </a:extLst>
            </p:cNvPr>
            <p:cNvSpPr/>
            <p:nvPr/>
          </p:nvSpPr>
          <p:spPr>
            <a:xfrm>
              <a:off x="4168375" y="3788625"/>
              <a:ext cx="78175" cy="208825"/>
            </a:xfrm>
            <a:custGeom>
              <a:avLst/>
              <a:gdLst/>
              <a:ahLst/>
              <a:cxnLst/>
              <a:rect l="l" t="t" r="r" b="b"/>
              <a:pathLst>
                <a:path w="3127" h="8353" extrusionOk="0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92" name="Google Shape;509;p39">
            <a:extLst>
              <a:ext uri="{FF2B5EF4-FFF2-40B4-BE49-F238E27FC236}">
                <a16:creationId xmlns:a16="http://schemas.microsoft.com/office/drawing/2014/main" id="{0FEB1ABB-0D60-475D-BAC5-897CA666F387}"/>
              </a:ext>
            </a:extLst>
          </p:cNvPr>
          <p:cNvGrpSpPr/>
          <p:nvPr/>
        </p:nvGrpSpPr>
        <p:grpSpPr>
          <a:xfrm>
            <a:off x="3788038" y="4020672"/>
            <a:ext cx="393489" cy="279559"/>
            <a:chOff x="4610450" y="3703750"/>
            <a:chExt cx="453050" cy="332175"/>
          </a:xfrm>
          <a:solidFill>
            <a:srgbClr val="00B0F0"/>
          </a:solidFill>
        </p:grpSpPr>
        <p:sp>
          <p:nvSpPr>
            <p:cNvPr id="193" name="Google Shape;510;p39">
              <a:extLst>
                <a:ext uri="{FF2B5EF4-FFF2-40B4-BE49-F238E27FC236}">
                  <a16:creationId xmlns:a16="http://schemas.microsoft.com/office/drawing/2014/main" id="{EFFE42B5-6AEC-4B64-B6FA-A31E81CB6CD1}"/>
                </a:ext>
              </a:extLst>
            </p:cNvPr>
            <p:cNvSpPr/>
            <p:nvPr/>
          </p:nvSpPr>
          <p:spPr>
            <a:xfrm>
              <a:off x="4610450" y="3703750"/>
              <a:ext cx="453050" cy="332175"/>
            </a:xfrm>
            <a:custGeom>
              <a:avLst/>
              <a:gdLst/>
              <a:ahLst/>
              <a:cxnLst/>
              <a:rect l="l" t="t" r="r" b="b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4" name="Google Shape;511;p39">
              <a:extLst>
                <a:ext uri="{FF2B5EF4-FFF2-40B4-BE49-F238E27FC236}">
                  <a16:creationId xmlns:a16="http://schemas.microsoft.com/office/drawing/2014/main" id="{718F600F-B2F7-4C2F-ACD7-1A97FDFE77AC}"/>
                </a:ext>
              </a:extLst>
            </p:cNvPr>
            <p:cNvSpPr/>
            <p:nvPr/>
          </p:nvSpPr>
          <p:spPr>
            <a:xfrm>
              <a:off x="4642200" y="3730000"/>
              <a:ext cx="389550" cy="249150"/>
            </a:xfrm>
            <a:custGeom>
              <a:avLst/>
              <a:gdLst/>
              <a:ahLst/>
              <a:cxnLst/>
              <a:rect l="l" t="t" r="r" b="b"/>
              <a:pathLst>
                <a:path w="15582" h="9966" extrusionOk="0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95" name="Google Shape;512;p39">
            <a:extLst>
              <a:ext uri="{FF2B5EF4-FFF2-40B4-BE49-F238E27FC236}">
                <a16:creationId xmlns:a16="http://schemas.microsoft.com/office/drawing/2014/main" id="{E762F7BC-27B9-4AD8-AAE6-0FD4DE38A321}"/>
              </a:ext>
            </a:extLst>
          </p:cNvPr>
          <p:cNvGrpSpPr/>
          <p:nvPr/>
        </p:nvGrpSpPr>
        <p:grpSpPr>
          <a:xfrm>
            <a:off x="4387282" y="3992414"/>
            <a:ext cx="365913" cy="336072"/>
            <a:chOff x="5300400" y="3670175"/>
            <a:chExt cx="421300" cy="399325"/>
          </a:xfrm>
          <a:solidFill>
            <a:srgbClr val="00B0F0"/>
          </a:solidFill>
        </p:grpSpPr>
        <p:sp>
          <p:nvSpPr>
            <p:cNvPr id="196" name="Google Shape;513;p39">
              <a:extLst>
                <a:ext uri="{FF2B5EF4-FFF2-40B4-BE49-F238E27FC236}">
                  <a16:creationId xmlns:a16="http://schemas.microsoft.com/office/drawing/2014/main" id="{8BB7FC16-E1B7-4A9F-BAC6-829C81CFE416}"/>
                </a:ext>
              </a:extLst>
            </p:cNvPr>
            <p:cNvSpPr/>
            <p:nvPr/>
          </p:nvSpPr>
          <p:spPr>
            <a:xfrm>
              <a:off x="5300400" y="3708025"/>
              <a:ext cx="421300" cy="267450"/>
            </a:xfrm>
            <a:custGeom>
              <a:avLst/>
              <a:gdLst/>
              <a:ahLst/>
              <a:cxnLst/>
              <a:rect l="l" t="t" r="r" b="b"/>
              <a:pathLst>
                <a:path w="16852" h="10698" extrusionOk="0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7" name="Google Shape;514;p39">
              <a:extLst>
                <a:ext uri="{FF2B5EF4-FFF2-40B4-BE49-F238E27FC236}">
                  <a16:creationId xmlns:a16="http://schemas.microsoft.com/office/drawing/2014/main" id="{CB000470-43D9-4266-B344-7AC1F6768DFF}"/>
                </a:ext>
              </a:extLst>
            </p:cNvPr>
            <p:cNvSpPr/>
            <p:nvPr/>
          </p:nvSpPr>
          <p:spPr>
            <a:xfrm>
              <a:off x="5498825" y="3670175"/>
              <a:ext cx="24450" cy="25650"/>
            </a:xfrm>
            <a:custGeom>
              <a:avLst/>
              <a:gdLst/>
              <a:ahLst/>
              <a:cxnLst/>
              <a:rect l="l" t="t" r="r" b="b"/>
              <a:pathLst>
                <a:path w="978" h="102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8" name="Google Shape;515;p39">
              <a:extLst>
                <a:ext uri="{FF2B5EF4-FFF2-40B4-BE49-F238E27FC236}">
                  <a16:creationId xmlns:a16="http://schemas.microsoft.com/office/drawing/2014/main" id="{75B04F12-E071-4CB8-9592-FC4F9D5625F1}"/>
                </a:ext>
              </a:extLst>
            </p:cNvPr>
            <p:cNvSpPr/>
            <p:nvPr/>
          </p:nvSpPr>
          <p:spPr>
            <a:xfrm>
              <a:off x="5366325" y="3987675"/>
              <a:ext cx="61100" cy="81825"/>
            </a:xfrm>
            <a:custGeom>
              <a:avLst/>
              <a:gdLst/>
              <a:ahLst/>
              <a:cxnLst/>
              <a:rect l="l" t="t" r="r" b="b"/>
              <a:pathLst>
                <a:path w="2444" h="3273" extrusionOk="0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9" name="Google Shape;516;p39">
              <a:extLst>
                <a:ext uri="{FF2B5EF4-FFF2-40B4-BE49-F238E27FC236}">
                  <a16:creationId xmlns:a16="http://schemas.microsoft.com/office/drawing/2014/main" id="{DF58D536-1989-4961-A5C6-A81F1A497DF3}"/>
                </a:ext>
              </a:extLst>
            </p:cNvPr>
            <p:cNvSpPr/>
            <p:nvPr/>
          </p:nvSpPr>
          <p:spPr>
            <a:xfrm>
              <a:off x="5594700" y="3987675"/>
              <a:ext cx="61075" cy="81825"/>
            </a:xfrm>
            <a:custGeom>
              <a:avLst/>
              <a:gdLst/>
              <a:ahLst/>
              <a:cxnLst/>
              <a:rect l="l" t="t" r="r" b="b"/>
              <a:pathLst>
                <a:path w="2443" h="3273" extrusionOk="0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0" name="Google Shape;517;p39">
              <a:extLst>
                <a:ext uri="{FF2B5EF4-FFF2-40B4-BE49-F238E27FC236}">
                  <a16:creationId xmlns:a16="http://schemas.microsoft.com/office/drawing/2014/main" id="{7BCE636F-0895-4223-96F9-D27495A69EC7}"/>
                </a:ext>
              </a:extLst>
            </p:cNvPr>
            <p:cNvSpPr/>
            <p:nvPr/>
          </p:nvSpPr>
          <p:spPr>
            <a:xfrm>
              <a:off x="5324825" y="3732450"/>
              <a:ext cx="372475" cy="218600"/>
            </a:xfrm>
            <a:custGeom>
              <a:avLst/>
              <a:gdLst/>
              <a:ahLst/>
              <a:cxnLst/>
              <a:rect l="l" t="t" r="r" b="b"/>
              <a:pathLst>
                <a:path w="14899" h="8744" extrusionOk="0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01" name="Google Shape;518;p39">
            <a:extLst>
              <a:ext uri="{FF2B5EF4-FFF2-40B4-BE49-F238E27FC236}">
                <a16:creationId xmlns:a16="http://schemas.microsoft.com/office/drawing/2014/main" id="{8B909AFC-2E1E-41D5-97F8-1B2B1F396CE7}"/>
              </a:ext>
            </a:extLst>
          </p:cNvPr>
          <p:cNvSpPr/>
          <p:nvPr/>
        </p:nvSpPr>
        <p:spPr>
          <a:xfrm>
            <a:off x="3176852" y="6215344"/>
            <a:ext cx="407299" cy="394647"/>
          </a:xfrm>
          <a:custGeom>
            <a:avLst/>
            <a:gdLst/>
            <a:ahLst/>
            <a:cxnLst/>
            <a:rect l="l" t="t" r="r" b="b"/>
            <a:pathLst>
              <a:path w="18758" h="18757" extrusionOk="0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02" name="Google Shape;519;p39">
            <a:extLst>
              <a:ext uri="{FF2B5EF4-FFF2-40B4-BE49-F238E27FC236}">
                <a16:creationId xmlns:a16="http://schemas.microsoft.com/office/drawing/2014/main" id="{5F32DD1D-CDE8-48ED-9AD5-F60311FC346C}"/>
              </a:ext>
            </a:extLst>
          </p:cNvPr>
          <p:cNvGrpSpPr/>
          <p:nvPr/>
        </p:nvGrpSpPr>
        <p:grpSpPr>
          <a:xfrm>
            <a:off x="1453714" y="5733370"/>
            <a:ext cx="355317" cy="344320"/>
            <a:chOff x="6654650" y="3665275"/>
            <a:chExt cx="409100" cy="409125"/>
          </a:xfrm>
          <a:solidFill>
            <a:srgbClr val="00B0F0"/>
          </a:solidFill>
        </p:grpSpPr>
        <p:sp>
          <p:nvSpPr>
            <p:cNvPr id="203" name="Google Shape;520;p39">
              <a:extLst>
                <a:ext uri="{FF2B5EF4-FFF2-40B4-BE49-F238E27FC236}">
                  <a16:creationId xmlns:a16="http://schemas.microsoft.com/office/drawing/2014/main" id="{C37EFC96-466B-4C98-99D8-B9E5C90A213B}"/>
                </a:ext>
              </a:extLst>
            </p:cNvPr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4" name="Google Shape;521;p39">
              <a:extLst>
                <a:ext uri="{FF2B5EF4-FFF2-40B4-BE49-F238E27FC236}">
                  <a16:creationId xmlns:a16="http://schemas.microsoft.com/office/drawing/2014/main" id="{ED6980C8-9EE5-4510-8872-C613A5445971}"/>
                </a:ext>
              </a:extLst>
            </p:cNvPr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05" name="Google Shape;522;p39">
            <a:extLst>
              <a:ext uri="{FF2B5EF4-FFF2-40B4-BE49-F238E27FC236}">
                <a16:creationId xmlns:a16="http://schemas.microsoft.com/office/drawing/2014/main" id="{DC7895C8-4ED3-4EAE-8289-07231D1425DD}"/>
              </a:ext>
            </a:extLst>
          </p:cNvPr>
          <p:cNvGrpSpPr/>
          <p:nvPr/>
        </p:nvGrpSpPr>
        <p:grpSpPr>
          <a:xfrm>
            <a:off x="279532" y="4541201"/>
            <a:ext cx="385021" cy="373103"/>
            <a:chOff x="570875" y="4322250"/>
            <a:chExt cx="443300" cy="443325"/>
          </a:xfrm>
          <a:solidFill>
            <a:srgbClr val="00B0F0"/>
          </a:solidFill>
        </p:grpSpPr>
        <p:sp>
          <p:nvSpPr>
            <p:cNvPr id="206" name="Google Shape;523;p39">
              <a:extLst>
                <a:ext uri="{FF2B5EF4-FFF2-40B4-BE49-F238E27FC236}">
                  <a16:creationId xmlns:a16="http://schemas.microsoft.com/office/drawing/2014/main" id="{A8884E2F-8CEA-45E1-851A-59DE9B7A0ECC}"/>
                </a:ext>
              </a:extLst>
            </p:cNvPr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7" name="Google Shape;524;p39">
              <a:extLst>
                <a:ext uri="{FF2B5EF4-FFF2-40B4-BE49-F238E27FC236}">
                  <a16:creationId xmlns:a16="http://schemas.microsoft.com/office/drawing/2014/main" id="{D9D60588-7FFD-41AC-8BC5-EF70B05DA532}"/>
                </a:ext>
              </a:extLst>
            </p:cNvPr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8" name="Google Shape;525;p39">
              <a:extLst>
                <a:ext uri="{FF2B5EF4-FFF2-40B4-BE49-F238E27FC236}">
                  <a16:creationId xmlns:a16="http://schemas.microsoft.com/office/drawing/2014/main" id="{C945CC45-C98F-402C-9FD9-3C9829078EE1}"/>
                </a:ext>
              </a:extLst>
            </p:cNvPr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9" name="Google Shape;526;p39">
              <a:extLst>
                <a:ext uri="{FF2B5EF4-FFF2-40B4-BE49-F238E27FC236}">
                  <a16:creationId xmlns:a16="http://schemas.microsoft.com/office/drawing/2014/main" id="{DA47FE0F-2604-422D-ACC9-B5853B1BB09B}"/>
                </a:ext>
              </a:extLst>
            </p:cNvPr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10" name="Google Shape;527;p39">
            <a:extLst>
              <a:ext uri="{FF2B5EF4-FFF2-40B4-BE49-F238E27FC236}">
                <a16:creationId xmlns:a16="http://schemas.microsoft.com/office/drawing/2014/main" id="{976EFD10-4FCC-4600-B44B-F93217787AA0}"/>
              </a:ext>
            </a:extLst>
          </p:cNvPr>
          <p:cNvSpPr/>
          <p:nvPr/>
        </p:nvSpPr>
        <p:spPr>
          <a:xfrm>
            <a:off x="849122" y="4613667"/>
            <a:ext cx="416852" cy="228179"/>
          </a:xfrm>
          <a:custGeom>
            <a:avLst/>
            <a:gdLst/>
            <a:ahLst/>
            <a:cxnLst/>
            <a:rect l="l" t="t" r="r" b="b"/>
            <a:pathLst>
              <a:path w="19198" h="10845" extrusionOk="0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11" name="Google Shape;528;p39">
            <a:extLst>
              <a:ext uri="{FF2B5EF4-FFF2-40B4-BE49-F238E27FC236}">
                <a16:creationId xmlns:a16="http://schemas.microsoft.com/office/drawing/2014/main" id="{ACEFDCB4-79D9-40CC-96FC-3A7E9B917832}"/>
              </a:ext>
            </a:extLst>
          </p:cNvPr>
          <p:cNvGrpSpPr/>
          <p:nvPr/>
        </p:nvGrpSpPr>
        <p:grpSpPr>
          <a:xfrm>
            <a:off x="1502949" y="4513471"/>
            <a:ext cx="280015" cy="428564"/>
            <a:chOff x="1979475" y="4289300"/>
            <a:chExt cx="322400" cy="509225"/>
          </a:xfrm>
          <a:solidFill>
            <a:srgbClr val="00B0F0"/>
          </a:solidFill>
        </p:grpSpPr>
        <p:sp>
          <p:nvSpPr>
            <p:cNvPr id="212" name="Google Shape;529;p39">
              <a:extLst>
                <a:ext uri="{FF2B5EF4-FFF2-40B4-BE49-F238E27FC236}">
                  <a16:creationId xmlns:a16="http://schemas.microsoft.com/office/drawing/2014/main" id="{12D2A0F6-D356-4910-A40A-E2E2445DE4F5}"/>
                </a:ext>
              </a:extLst>
            </p:cNvPr>
            <p:cNvSpPr/>
            <p:nvPr/>
          </p:nvSpPr>
          <p:spPr>
            <a:xfrm>
              <a:off x="2187075" y="4509100"/>
              <a:ext cx="114800" cy="114800"/>
            </a:xfrm>
            <a:custGeom>
              <a:avLst/>
              <a:gdLst/>
              <a:ahLst/>
              <a:cxnLst/>
              <a:rect l="l" t="t" r="r" b="b"/>
              <a:pathLst>
                <a:path w="4592" h="4592" extrusionOk="0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" name="Google Shape;530;p39">
              <a:extLst>
                <a:ext uri="{FF2B5EF4-FFF2-40B4-BE49-F238E27FC236}">
                  <a16:creationId xmlns:a16="http://schemas.microsoft.com/office/drawing/2014/main" id="{B7AAFB20-1447-42D0-A626-8DE73CAA54FD}"/>
                </a:ext>
              </a:extLst>
            </p:cNvPr>
            <p:cNvSpPr/>
            <p:nvPr/>
          </p:nvSpPr>
          <p:spPr>
            <a:xfrm>
              <a:off x="1979475" y="4542675"/>
              <a:ext cx="156925" cy="156950"/>
            </a:xfrm>
            <a:custGeom>
              <a:avLst/>
              <a:gdLst/>
              <a:ahLst/>
              <a:cxnLst/>
              <a:rect l="l" t="t" r="r" b="b"/>
              <a:pathLst>
                <a:path w="6277" h="6278" extrusionOk="0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4" name="Google Shape;531;p39">
              <a:extLst>
                <a:ext uri="{FF2B5EF4-FFF2-40B4-BE49-F238E27FC236}">
                  <a16:creationId xmlns:a16="http://schemas.microsoft.com/office/drawing/2014/main" id="{3B35E5EB-A911-4395-97C7-4A402B9DCA4B}"/>
                </a:ext>
              </a:extLst>
            </p:cNvPr>
            <p:cNvSpPr/>
            <p:nvPr/>
          </p:nvSpPr>
          <p:spPr>
            <a:xfrm>
              <a:off x="2041125" y="4289300"/>
              <a:ext cx="240000" cy="509225"/>
            </a:xfrm>
            <a:custGeom>
              <a:avLst/>
              <a:gdLst/>
              <a:ahLst/>
              <a:cxnLst/>
              <a:rect l="l" t="t" r="r" b="b"/>
              <a:pathLst>
                <a:path w="9600" h="20369" extrusionOk="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15" name="Google Shape;532;p39">
            <a:extLst>
              <a:ext uri="{FF2B5EF4-FFF2-40B4-BE49-F238E27FC236}">
                <a16:creationId xmlns:a16="http://schemas.microsoft.com/office/drawing/2014/main" id="{1770C6DA-3594-48E0-A26E-A5D558046FBD}"/>
              </a:ext>
            </a:extLst>
          </p:cNvPr>
          <p:cNvGrpSpPr/>
          <p:nvPr/>
        </p:nvGrpSpPr>
        <p:grpSpPr>
          <a:xfrm>
            <a:off x="2063478" y="4519109"/>
            <a:ext cx="330391" cy="417287"/>
            <a:chOff x="2624850" y="4296000"/>
            <a:chExt cx="380400" cy="495825"/>
          </a:xfrm>
          <a:solidFill>
            <a:srgbClr val="00B0F0"/>
          </a:solidFill>
        </p:grpSpPr>
        <p:sp>
          <p:nvSpPr>
            <p:cNvPr id="216" name="Google Shape;533;p39">
              <a:extLst>
                <a:ext uri="{FF2B5EF4-FFF2-40B4-BE49-F238E27FC236}">
                  <a16:creationId xmlns:a16="http://schemas.microsoft.com/office/drawing/2014/main" id="{4948FF58-CA74-43A4-876F-D6E634D3150C}"/>
                </a:ext>
              </a:extLst>
            </p:cNvPr>
            <p:cNvSpPr/>
            <p:nvPr/>
          </p:nvSpPr>
          <p:spPr>
            <a:xfrm>
              <a:off x="2845875" y="4296000"/>
              <a:ext cx="126425" cy="125800"/>
            </a:xfrm>
            <a:custGeom>
              <a:avLst/>
              <a:gdLst/>
              <a:ahLst/>
              <a:cxnLst/>
              <a:rect l="l" t="t" r="r" b="b"/>
              <a:pathLst>
                <a:path w="5057" h="5032" extrusionOk="0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7" name="Google Shape;534;p39">
              <a:extLst>
                <a:ext uri="{FF2B5EF4-FFF2-40B4-BE49-F238E27FC236}">
                  <a16:creationId xmlns:a16="http://schemas.microsoft.com/office/drawing/2014/main" id="{F2A9C0A2-DF4F-482C-9C6C-9959B148E1D1}"/>
                </a:ext>
              </a:extLst>
            </p:cNvPr>
            <p:cNvSpPr/>
            <p:nvPr/>
          </p:nvSpPr>
          <p:spPr>
            <a:xfrm>
              <a:off x="2635850" y="4316150"/>
              <a:ext cx="369400" cy="475675"/>
            </a:xfrm>
            <a:custGeom>
              <a:avLst/>
              <a:gdLst/>
              <a:ahLst/>
              <a:cxnLst/>
              <a:rect l="l" t="t" r="r" b="b"/>
              <a:pathLst>
                <a:path w="14776" h="19027" extrusionOk="0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8" name="Google Shape;535;p39">
              <a:extLst>
                <a:ext uri="{FF2B5EF4-FFF2-40B4-BE49-F238E27FC236}">
                  <a16:creationId xmlns:a16="http://schemas.microsoft.com/office/drawing/2014/main" id="{3CBC9F87-60EB-447B-ABBA-37C6CF780A1C}"/>
                </a:ext>
              </a:extLst>
            </p:cNvPr>
            <p:cNvSpPr/>
            <p:nvPr/>
          </p:nvSpPr>
          <p:spPr>
            <a:xfrm>
              <a:off x="2624850" y="4357675"/>
              <a:ext cx="171600" cy="171600"/>
            </a:xfrm>
            <a:custGeom>
              <a:avLst/>
              <a:gdLst/>
              <a:ahLst/>
              <a:cxnLst/>
              <a:rect l="l" t="t" r="r" b="b"/>
              <a:pathLst>
                <a:path w="6864" h="6864" extrusionOk="0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19" name="Google Shape;536;p39">
            <a:extLst>
              <a:ext uri="{FF2B5EF4-FFF2-40B4-BE49-F238E27FC236}">
                <a16:creationId xmlns:a16="http://schemas.microsoft.com/office/drawing/2014/main" id="{A620C7BB-E0CC-44A0-B30B-C7756E956587}"/>
              </a:ext>
            </a:extLst>
          </p:cNvPr>
          <p:cNvSpPr/>
          <p:nvPr/>
        </p:nvSpPr>
        <p:spPr>
          <a:xfrm>
            <a:off x="3222887" y="4556628"/>
            <a:ext cx="353189" cy="342257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20" name="Google Shape;537;p39">
            <a:extLst>
              <a:ext uri="{FF2B5EF4-FFF2-40B4-BE49-F238E27FC236}">
                <a16:creationId xmlns:a16="http://schemas.microsoft.com/office/drawing/2014/main" id="{EAEAF328-25B8-4C8C-AF1C-78EF2543E7E5}"/>
              </a:ext>
            </a:extLst>
          </p:cNvPr>
          <p:cNvSpPr/>
          <p:nvPr/>
        </p:nvSpPr>
        <p:spPr>
          <a:xfrm>
            <a:off x="2637404" y="4578215"/>
            <a:ext cx="353189" cy="299084"/>
          </a:xfrm>
          <a:custGeom>
            <a:avLst/>
            <a:gdLst/>
            <a:ahLst/>
            <a:cxnLst/>
            <a:rect l="l" t="t" r="r" b="b"/>
            <a:pathLst>
              <a:path w="16266" h="14215" extrusionOk="0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21" name="Google Shape;538;p39">
            <a:extLst>
              <a:ext uri="{FF2B5EF4-FFF2-40B4-BE49-F238E27FC236}">
                <a16:creationId xmlns:a16="http://schemas.microsoft.com/office/drawing/2014/main" id="{5353D1C7-B6CE-4F1C-8C8A-68BC52BDAE8F}"/>
              </a:ext>
            </a:extLst>
          </p:cNvPr>
          <p:cNvSpPr/>
          <p:nvPr/>
        </p:nvSpPr>
        <p:spPr>
          <a:xfrm>
            <a:off x="3806764" y="4555092"/>
            <a:ext cx="356403" cy="345329"/>
          </a:xfrm>
          <a:custGeom>
            <a:avLst/>
            <a:gdLst/>
            <a:ahLst/>
            <a:cxnLst/>
            <a:rect l="l" t="t" r="r" b="b"/>
            <a:pathLst>
              <a:path w="16414" h="16413" extrusionOk="0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22" name="Google Shape;539;p39">
            <a:extLst>
              <a:ext uri="{FF2B5EF4-FFF2-40B4-BE49-F238E27FC236}">
                <a16:creationId xmlns:a16="http://schemas.microsoft.com/office/drawing/2014/main" id="{F63ECE8D-BFA5-444A-9EEF-7339C833D95C}"/>
              </a:ext>
            </a:extLst>
          </p:cNvPr>
          <p:cNvGrpSpPr/>
          <p:nvPr/>
        </p:nvGrpSpPr>
        <p:grpSpPr>
          <a:xfrm>
            <a:off x="4366068" y="4560221"/>
            <a:ext cx="408341" cy="335063"/>
            <a:chOff x="5275975" y="4344850"/>
            <a:chExt cx="470150" cy="398125"/>
          </a:xfrm>
          <a:solidFill>
            <a:srgbClr val="00B0F0"/>
          </a:solidFill>
        </p:grpSpPr>
        <p:sp>
          <p:nvSpPr>
            <p:cNvPr id="223" name="Google Shape;540;p39">
              <a:extLst>
                <a:ext uri="{FF2B5EF4-FFF2-40B4-BE49-F238E27FC236}">
                  <a16:creationId xmlns:a16="http://schemas.microsoft.com/office/drawing/2014/main" id="{2FBEDC84-01BC-42D3-B6AB-C049155A2950}"/>
                </a:ext>
              </a:extLst>
            </p:cNvPr>
            <p:cNvSpPr/>
            <p:nvPr/>
          </p:nvSpPr>
          <p:spPr>
            <a:xfrm>
              <a:off x="5661250" y="4690450"/>
              <a:ext cx="65950" cy="52525"/>
            </a:xfrm>
            <a:custGeom>
              <a:avLst/>
              <a:gdLst/>
              <a:ahLst/>
              <a:cxnLst/>
              <a:rect l="l" t="t" r="r" b="b"/>
              <a:pathLst>
                <a:path w="2638" h="2101" extrusionOk="0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4" name="Google Shape;541;p39">
              <a:extLst>
                <a:ext uri="{FF2B5EF4-FFF2-40B4-BE49-F238E27FC236}">
                  <a16:creationId xmlns:a16="http://schemas.microsoft.com/office/drawing/2014/main" id="{502B3728-3EA6-4157-BD9E-0336652F4495}"/>
                </a:ext>
              </a:extLst>
            </p:cNvPr>
            <p:cNvSpPr/>
            <p:nvPr/>
          </p:nvSpPr>
          <p:spPr>
            <a:xfrm>
              <a:off x="5294900" y="4690450"/>
              <a:ext cx="65950" cy="52525"/>
            </a:xfrm>
            <a:custGeom>
              <a:avLst/>
              <a:gdLst/>
              <a:ahLst/>
              <a:cxnLst/>
              <a:rect l="l" t="t" r="r" b="b"/>
              <a:pathLst>
                <a:path w="2638" h="2101" extrusionOk="0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5" name="Google Shape;542;p39">
              <a:extLst>
                <a:ext uri="{FF2B5EF4-FFF2-40B4-BE49-F238E27FC236}">
                  <a16:creationId xmlns:a16="http://schemas.microsoft.com/office/drawing/2014/main" id="{2C2F4361-1E91-4B50-8117-D02306B60E67}"/>
                </a:ext>
              </a:extLst>
            </p:cNvPr>
            <p:cNvSpPr/>
            <p:nvPr/>
          </p:nvSpPr>
          <p:spPr>
            <a:xfrm>
              <a:off x="5275975" y="4344850"/>
              <a:ext cx="470150" cy="334025"/>
            </a:xfrm>
            <a:custGeom>
              <a:avLst/>
              <a:gdLst/>
              <a:ahLst/>
              <a:cxnLst/>
              <a:rect l="l" t="t" r="r" b="b"/>
              <a:pathLst>
                <a:path w="18806" h="13361" extrusionOk="0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26" name="Google Shape;543;p39">
            <a:extLst>
              <a:ext uri="{FF2B5EF4-FFF2-40B4-BE49-F238E27FC236}">
                <a16:creationId xmlns:a16="http://schemas.microsoft.com/office/drawing/2014/main" id="{12005DD3-D17D-4249-86F1-B61B5F9B7624}"/>
              </a:ext>
            </a:extLst>
          </p:cNvPr>
          <p:cNvSpPr/>
          <p:nvPr/>
        </p:nvSpPr>
        <p:spPr>
          <a:xfrm>
            <a:off x="3780068" y="6260176"/>
            <a:ext cx="366999" cy="355597"/>
          </a:xfrm>
          <a:custGeom>
            <a:avLst/>
            <a:gdLst/>
            <a:ahLst/>
            <a:cxnLst/>
            <a:rect l="l" t="t" r="r" b="b"/>
            <a:pathLst>
              <a:path w="16902" h="16901" extrusionOk="0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27" name="Google Shape;544;p39">
            <a:extLst>
              <a:ext uri="{FF2B5EF4-FFF2-40B4-BE49-F238E27FC236}">
                <a16:creationId xmlns:a16="http://schemas.microsoft.com/office/drawing/2014/main" id="{479807D9-5B60-4B6B-82B4-94CD08C4C27C}"/>
              </a:ext>
            </a:extLst>
          </p:cNvPr>
          <p:cNvGrpSpPr/>
          <p:nvPr/>
        </p:nvGrpSpPr>
        <p:grpSpPr>
          <a:xfrm>
            <a:off x="849122" y="5701345"/>
            <a:ext cx="376552" cy="389513"/>
            <a:chOff x="6642425" y="4312500"/>
            <a:chExt cx="433550" cy="462825"/>
          </a:xfrm>
          <a:solidFill>
            <a:srgbClr val="00B0F0"/>
          </a:solidFill>
        </p:grpSpPr>
        <p:sp>
          <p:nvSpPr>
            <p:cNvPr id="228" name="Google Shape;545;p39">
              <a:extLst>
                <a:ext uri="{FF2B5EF4-FFF2-40B4-BE49-F238E27FC236}">
                  <a16:creationId xmlns:a16="http://schemas.microsoft.com/office/drawing/2014/main" id="{F033BC0B-7A6F-474B-AE03-D9B4179CB2ED}"/>
                </a:ext>
              </a:extLst>
            </p:cNvPr>
            <p:cNvSpPr/>
            <p:nvPr/>
          </p:nvSpPr>
          <p:spPr>
            <a:xfrm>
              <a:off x="6642425" y="4687375"/>
              <a:ext cx="433550" cy="39125"/>
            </a:xfrm>
            <a:custGeom>
              <a:avLst/>
              <a:gdLst/>
              <a:ahLst/>
              <a:cxnLst/>
              <a:rect l="l" t="t" r="r" b="b"/>
              <a:pathLst>
                <a:path w="17342" h="156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" name="Google Shape;546;p39">
              <a:extLst>
                <a:ext uri="{FF2B5EF4-FFF2-40B4-BE49-F238E27FC236}">
                  <a16:creationId xmlns:a16="http://schemas.microsoft.com/office/drawing/2014/main" id="{711B3A69-F595-4773-B557-B1D8AA4D8F67}"/>
                </a:ext>
              </a:extLst>
            </p:cNvPr>
            <p:cNvSpPr/>
            <p:nvPr/>
          </p:nvSpPr>
          <p:spPr>
            <a:xfrm>
              <a:off x="6642425" y="4736225"/>
              <a:ext cx="433550" cy="39100"/>
            </a:xfrm>
            <a:custGeom>
              <a:avLst/>
              <a:gdLst/>
              <a:ahLst/>
              <a:cxnLst/>
              <a:rect l="l" t="t" r="r" b="b"/>
              <a:pathLst>
                <a:path w="17342" h="1564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0" name="Google Shape;547;p39">
              <a:extLst>
                <a:ext uri="{FF2B5EF4-FFF2-40B4-BE49-F238E27FC236}">
                  <a16:creationId xmlns:a16="http://schemas.microsoft.com/office/drawing/2014/main" id="{68A20B70-C834-49AA-AD34-91BF5558CFAD}"/>
                </a:ext>
              </a:extLst>
            </p:cNvPr>
            <p:cNvSpPr/>
            <p:nvPr/>
          </p:nvSpPr>
          <p:spPr>
            <a:xfrm>
              <a:off x="6684575" y="4312500"/>
              <a:ext cx="349875" cy="377350"/>
            </a:xfrm>
            <a:custGeom>
              <a:avLst/>
              <a:gdLst/>
              <a:ahLst/>
              <a:cxnLst/>
              <a:rect l="l" t="t" r="r" b="b"/>
              <a:pathLst>
                <a:path w="13995" h="15094" extrusionOk="0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31" name="Google Shape;548;p39">
            <a:extLst>
              <a:ext uri="{FF2B5EF4-FFF2-40B4-BE49-F238E27FC236}">
                <a16:creationId xmlns:a16="http://schemas.microsoft.com/office/drawing/2014/main" id="{2F276C2E-71FB-4B89-9849-DAEE82336A1D}"/>
              </a:ext>
            </a:extLst>
          </p:cNvPr>
          <p:cNvSpPr/>
          <p:nvPr/>
        </p:nvSpPr>
        <p:spPr>
          <a:xfrm>
            <a:off x="230241" y="5156816"/>
            <a:ext cx="483643" cy="276487"/>
          </a:xfrm>
          <a:custGeom>
            <a:avLst/>
            <a:gdLst/>
            <a:ahLst/>
            <a:cxnLst/>
            <a:rect l="l" t="t" r="r" b="b"/>
            <a:pathLst>
              <a:path w="22274" h="13141" extrusionOk="0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32" name="Google Shape;549;p39">
            <a:extLst>
              <a:ext uri="{FF2B5EF4-FFF2-40B4-BE49-F238E27FC236}">
                <a16:creationId xmlns:a16="http://schemas.microsoft.com/office/drawing/2014/main" id="{B0D5854F-4328-4873-90E8-A0A34725F082}"/>
              </a:ext>
            </a:extLst>
          </p:cNvPr>
          <p:cNvGrpSpPr/>
          <p:nvPr/>
        </p:nvGrpSpPr>
        <p:grpSpPr>
          <a:xfrm>
            <a:off x="864446" y="5111091"/>
            <a:ext cx="386085" cy="367948"/>
            <a:chOff x="1244325" y="4999400"/>
            <a:chExt cx="444525" cy="437200"/>
          </a:xfrm>
          <a:solidFill>
            <a:srgbClr val="00B0F0"/>
          </a:solidFill>
        </p:grpSpPr>
        <p:sp>
          <p:nvSpPr>
            <p:cNvPr id="233" name="Google Shape;550;p39">
              <a:extLst>
                <a:ext uri="{FF2B5EF4-FFF2-40B4-BE49-F238E27FC236}">
                  <a16:creationId xmlns:a16="http://schemas.microsoft.com/office/drawing/2014/main" id="{0EE6A17A-E3EF-468D-ADE5-14F28CF18876}"/>
                </a:ext>
              </a:extLst>
            </p:cNvPr>
            <p:cNvSpPr/>
            <p:nvPr/>
          </p:nvSpPr>
          <p:spPr>
            <a:xfrm>
              <a:off x="1244325" y="5161200"/>
              <a:ext cx="374925" cy="222275"/>
            </a:xfrm>
            <a:custGeom>
              <a:avLst/>
              <a:gdLst/>
              <a:ahLst/>
              <a:cxnLst/>
              <a:rect l="l" t="t" r="r" b="b"/>
              <a:pathLst>
                <a:path w="14997" h="8891" extrusionOk="0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4" name="Google Shape;551;p39">
              <a:extLst>
                <a:ext uri="{FF2B5EF4-FFF2-40B4-BE49-F238E27FC236}">
                  <a16:creationId xmlns:a16="http://schemas.microsoft.com/office/drawing/2014/main" id="{C80C0CCB-2B4C-4BCC-819B-6F4CF56410FC}"/>
                </a:ext>
              </a:extLst>
            </p:cNvPr>
            <p:cNvSpPr/>
            <p:nvPr/>
          </p:nvSpPr>
          <p:spPr>
            <a:xfrm>
              <a:off x="1244325" y="5397500"/>
              <a:ext cx="444525" cy="39100"/>
            </a:xfrm>
            <a:custGeom>
              <a:avLst/>
              <a:gdLst/>
              <a:ahLst/>
              <a:cxnLst/>
              <a:rect l="l" t="t" r="r" b="b"/>
              <a:pathLst>
                <a:path w="17781" h="1564" extrusionOk="0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5" name="Google Shape;552;p39">
              <a:extLst>
                <a:ext uri="{FF2B5EF4-FFF2-40B4-BE49-F238E27FC236}">
                  <a16:creationId xmlns:a16="http://schemas.microsoft.com/office/drawing/2014/main" id="{76E7F427-18FB-4DB9-B63C-7307E6CC0DE4}"/>
                </a:ext>
              </a:extLst>
            </p:cNvPr>
            <p:cNvSpPr/>
            <p:nvPr/>
          </p:nvSpPr>
          <p:spPr>
            <a:xfrm>
              <a:off x="1451925" y="4999400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6" name="Google Shape;553;p39">
              <a:extLst>
                <a:ext uri="{FF2B5EF4-FFF2-40B4-BE49-F238E27FC236}">
                  <a16:creationId xmlns:a16="http://schemas.microsoft.com/office/drawing/2014/main" id="{EC56CEE1-139E-4DAC-BB0E-6A58AF0800D5}"/>
                </a:ext>
              </a:extLst>
            </p:cNvPr>
            <p:cNvSpPr/>
            <p:nvPr/>
          </p:nvSpPr>
          <p:spPr>
            <a:xfrm>
              <a:off x="1407975" y="4999400"/>
              <a:ext cx="31150" cy="129450"/>
            </a:xfrm>
            <a:custGeom>
              <a:avLst/>
              <a:gdLst/>
              <a:ahLst/>
              <a:cxnLst/>
              <a:rect l="l" t="t" r="r" b="b"/>
              <a:pathLst>
                <a:path w="1246" h="5178" extrusionOk="0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7" name="Google Shape;554;p39">
              <a:extLst>
                <a:ext uri="{FF2B5EF4-FFF2-40B4-BE49-F238E27FC236}">
                  <a16:creationId xmlns:a16="http://schemas.microsoft.com/office/drawing/2014/main" id="{BAED0039-D222-46E2-9734-F453F8D4CE08}"/>
                </a:ext>
              </a:extLst>
            </p:cNvPr>
            <p:cNvSpPr/>
            <p:nvPr/>
          </p:nvSpPr>
          <p:spPr>
            <a:xfrm>
              <a:off x="1495900" y="4999400"/>
              <a:ext cx="30550" cy="129450"/>
            </a:xfrm>
            <a:custGeom>
              <a:avLst/>
              <a:gdLst/>
              <a:ahLst/>
              <a:cxnLst/>
              <a:rect l="l" t="t" r="r" b="b"/>
              <a:pathLst>
                <a:path w="1222" h="5178" extrusionOk="0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38" name="Google Shape;555;p39">
            <a:extLst>
              <a:ext uri="{FF2B5EF4-FFF2-40B4-BE49-F238E27FC236}">
                <a16:creationId xmlns:a16="http://schemas.microsoft.com/office/drawing/2014/main" id="{D7987051-8FB1-404B-87E7-E595AA9B9A22}"/>
              </a:ext>
            </a:extLst>
          </p:cNvPr>
          <p:cNvGrpSpPr/>
          <p:nvPr/>
        </p:nvGrpSpPr>
        <p:grpSpPr>
          <a:xfrm>
            <a:off x="1484384" y="5099266"/>
            <a:ext cx="317145" cy="391576"/>
            <a:chOff x="1958100" y="4985350"/>
            <a:chExt cx="365150" cy="465275"/>
          </a:xfrm>
          <a:solidFill>
            <a:srgbClr val="00B0F0"/>
          </a:solidFill>
        </p:grpSpPr>
        <p:sp>
          <p:nvSpPr>
            <p:cNvPr id="239" name="Google Shape;556;p39">
              <a:extLst>
                <a:ext uri="{FF2B5EF4-FFF2-40B4-BE49-F238E27FC236}">
                  <a16:creationId xmlns:a16="http://schemas.microsoft.com/office/drawing/2014/main" id="{10905F00-30AD-4A95-A3BA-3BE3394CB9AA}"/>
                </a:ext>
              </a:extLst>
            </p:cNvPr>
            <p:cNvSpPr/>
            <p:nvPr/>
          </p:nvSpPr>
          <p:spPr>
            <a:xfrm>
              <a:off x="1958100" y="4985350"/>
              <a:ext cx="365150" cy="465275"/>
            </a:xfrm>
            <a:custGeom>
              <a:avLst/>
              <a:gdLst/>
              <a:ahLst/>
              <a:cxnLst/>
              <a:rect l="l" t="t" r="r" b="b"/>
              <a:pathLst>
                <a:path w="14606" h="18611" extrusionOk="0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0" name="Google Shape;557;p39">
              <a:extLst>
                <a:ext uri="{FF2B5EF4-FFF2-40B4-BE49-F238E27FC236}">
                  <a16:creationId xmlns:a16="http://schemas.microsoft.com/office/drawing/2014/main" id="{24855CF2-C743-4F48-84BB-ED85E45B3A74}"/>
                </a:ext>
              </a:extLst>
            </p:cNvPr>
            <p:cNvSpPr/>
            <p:nvPr/>
          </p:nvSpPr>
          <p:spPr>
            <a:xfrm>
              <a:off x="1977625" y="5237525"/>
              <a:ext cx="113600" cy="213100"/>
            </a:xfrm>
            <a:custGeom>
              <a:avLst/>
              <a:gdLst/>
              <a:ahLst/>
              <a:cxnLst/>
              <a:rect l="l" t="t" r="r" b="b"/>
              <a:pathLst>
                <a:path w="4544" h="8524" extrusionOk="0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1" name="Google Shape;558;p39">
              <a:extLst>
                <a:ext uri="{FF2B5EF4-FFF2-40B4-BE49-F238E27FC236}">
                  <a16:creationId xmlns:a16="http://schemas.microsoft.com/office/drawing/2014/main" id="{30E62912-878E-4209-AD29-4FA9D369267E}"/>
                </a:ext>
              </a:extLst>
            </p:cNvPr>
            <p:cNvSpPr/>
            <p:nvPr/>
          </p:nvSpPr>
          <p:spPr>
            <a:xfrm>
              <a:off x="2190125" y="5237525"/>
              <a:ext cx="113575" cy="213100"/>
            </a:xfrm>
            <a:custGeom>
              <a:avLst/>
              <a:gdLst/>
              <a:ahLst/>
              <a:cxnLst/>
              <a:rect l="l" t="t" r="r" b="b"/>
              <a:pathLst>
                <a:path w="4543" h="8524" extrusionOk="0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42" name="Google Shape;559;p39">
            <a:extLst>
              <a:ext uri="{FF2B5EF4-FFF2-40B4-BE49-F238E27FC236}">
                <a16:creationId xmlns:a16="http://schemas.microsoft.com/office/drawing/2014/main" id="{4276CCDD-AD6B-471A-A2A8-286C1D1E9319}"/>
              </a:ext>
            </a:extLst>
          </p:cNvPr>
          <p:cNvGrpSpPr/>
          <p:nvPr/>
        </p:nvGrpSpPr>
        <p:grpSpPr>
          <a:xfrm>
            <a:off x="2046498" y="5114162"/>
            <a:ext cx="363828" cy="362288"/>
            <a:chOff x="2605300" y="5003050"/>
            <a:chExt cx="418900" cy="430475"/>
          </a:xfrm>
          <a:solidFill>
            <a:srgbClr val="00B0F0"/>
          </a:solidFill>
        </p:grpSpPr>
        <p:sp>
          <p:nvSpPr>
            <p:cNvPr id="243" name="Google Shape;560;p39">
              <a:extLst>
                <a:ext uri="{FF2B5EF4-FFF2-40B4-BE49-F238E27FC236}">
                  <a16:creationId xmlns:a16="http://schemas.microsoft.com/office/drawing/2014/main" id="{B7D50B01-3CCC-489A-9F04-B3929498174A}"/>
                </a:ext>
              </a:extLst>
            </p:cNvPr>
            <p:cNvSpPr/>
            <p:nvPr/>
          </p:nvSpPr>
          <p:spPr>
            <a:xfrm>
              <a:off x="2820225" y="5222250"/>
              <a:ext cx="202750" cy="211275"/>
            </a:xfrm>
            <a:custGeom>
              <a:avLst/>
              <a:gdLst/>
              <a:ahLst/>
              <a:cxnLst/>
              <a:rect l="l" t="t" r="r" b="b"/>
              <a:pathLst>
                <a:path w="8110" h="8451" extrusionOk="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" name="Google Shape;561;p39">
              <a:extLst>
                <a:ext uri="{FF2B5EF4-FFF2-40B4-BE49-F238E27FC236}">
                  <a16:creationId xmlns:a16="http://schemas.microsoft.com/office/drawing/2014/main" id="{109661FB-E47A-4723-BB0B-4983BC1422E9}"/>
                </a:ext>
              </a:extLst>
            </p:cNvPr>
            <p:cNvSpPr/>
            <p:nvPr/>
          </p:nvSpPr>
          <p:spPr>
            <a:xfrm>
              <a:off x="2606525" y="5003050"/>
              <a:ext cx="203975" cy="208225"/>
            </a:xfrm>
            <a:custGeom>
              <a:avLst/>
              <a:gdLst/>
              <a:ahLst/>
              <a:cxnLst/>
              <a:rect l="l" t="t" r="r" b="b"/>
              <a:pathLst>
                <a:path w="8159" h="8329" extrusionOk="0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" name="Google Shape;562;p39">
              <a:extLst>
                <a:ext uri="{FF2B5EF4-FFF2-40B4-BE49-F238E27FC236}">
                  <a16:creationId xmlns:a16="http://schemas.microsoft.com/office/drawing/2014/main" id="{9E2A7A8C-690E-4E5B-8AC4-573117CDF981}"/>
                </a:ext>
              </a:extLst>
            </p:cNvPr>
            <p:cNvSpPr/>
            <p:nvPr/>
          </p:nvSpPr>
          <p:spPr>
            <a:xfrm>
              <a:off x="2605300" y="5008550"/>
              <a:ext cx="418900" cy="418875"/>
            </a:xfrm>
            <a:custGeom>
              <a:avLst/>
              <a:gdLst/>
              <a:ahLst/>
              <a:cxnLst/>
              <a:rect l="l" t="t" r="r" b="b"/>
              <a:pathLst>
                <a:path w="16756" h="16755" extrusionOk="0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46" name="Google Shape;563;p39">
            <a:extLst>
              <a:ext uri="{FF2B5EF4-FFF2-40B4-BE49-F238E27FC236}">
                <a16:creationId xmlns:a16="http://schemas.microsoft.com/office/drawing/2014/main" id="{914D2BB6-45FB-4140-A3E0-F327C32D00BE}"/>
              </a:ext>
            </a:extLst>
          </p:cNvPr>
          <p:cNvGrpSpPr/>
          <p:nvPr/>
        </p:nvGrpSpPr>
        <p:grpSpPr>
          <a:xfrm>
            <a:off x="2596432" y="5121883"/>
            <a:ext cx="434875" cy="346360"/>
            <a:chOff x="3238475" y="5012225"/>
            <a:chExt cx="500700" cy="411550"/>
          </a:xfrm>
          <a:solidFill>
            <a:srgbClr val="00B0F0"/>
          </a:solidFill>
        </p:grpSpPr>
        <p:sp>
          <p:nvSpPr>
            <p:cNvPr id="247" name="Google Shape;564;p39">
              <a:extLst>
                <a:ext uri="{FF2B5EF4-FFF2-40B4-BE49-F238E27FC236}">
                  <a16:creationId xmlns:a16="http://schemas.microsoft.com/office/drawing/2014/main" id="{59CA71CA-2419-405E-A24F-BD7FBAA87FB6}"/>
                </a:ext>
              </a:extLst>
            </p:cNvPr>
            <p:cNvSpPr/>
            <p:nvPr/>
          </p:nvSpPr>
          <p:spPr>
            <a:xfrm>
              <a:off x="3238475" y="5315050"/>
              <a:ext cx="500700" cy="108725"/>
            </a:xfrm>
            <a:custGeom>
              <a:avLst/>
              <a:gdLst/>
              <a:ahLst/>
              <a:cxnLst/>
              <a:rect l="l" t="t" r="r" b="b"/>
              <a:pathLst>
                <a:path w="20028" h="4349" extrusionOk="0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" name="Google Shape;565;p39">
              <a:extLst>
                <a:ext uri="{FF2B5EF4-FFF2-40B4-BE49-F238E27FC236}">
                  <a16:creationId xmlns:a16="http://schemas.microsoft.com/office/drawing/2014/main" id="{E26F7DBF-F8C0-417E-971F-411DD4714D0A}"/>
                </a:ext>
              </a:extLst>
            </p:cNvPr>
            <p:cNvSpPr/>
            <p:nvPr/>
          </p:nvSpPr>
          <p:spPr>
            <a:xfrm>
              <a:off x="3282450" y="5160575"/>
              <a:ext cx="412750" cy="140475"/>
            </a:xfrm>
            <a:custGeom>
              <a:avLst/>
              <a:gdLst/>
              <a:ahLst/>
              <a:cxnLst/>
              <a:rect l="l" t="t" r="r" b="b"/>
              <a:pathLst>
                <a:path w="16510" h="5619" extrusionOk="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" name="Google Shape;566;p39">
              <a:extLst>
                <a:ext uri="{FF2B5EF4-FFF2-40B4-BE49-F238E27FC236}">
                  <a16:creationId xmlns:a16="http://schemas.microsoft.com/office/drawing/2014/main" id="{7E4C1E10-C63B-419D-B51D-1F4521E419D8}"/>
                </a:ext>
              </a:extLst>
            </p:cNvPr>
            <p:cNvSpPr/>
            <p:nvPr/>
          </p:nvSpPr>
          <p:spPr>
            <a:xfrm>
              <a:off x="3473550" y="5012225"/>
              <a:ext cx="30550" cy="129450"/>
            </a:xfrm>
            <a:custGeom>
              <a:avLst/>
              <a:gdLst/>
              <a:ahLst/>
              <a:cxnLst/>
              <a:rect l="l" t="t" r="r" b="b"/>
              <a:pathLst>
                <a:path w="1222" h="5178" extrusionOk="0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" name="Google Shape;567;p39">
              <a:extLst>
                <a:ext uri="{FF2B5EF4-FFF2-40B4-BE49-F238E27FC236}">
                  <a16:creationId xmlns:a16="http://schemas.microsoft.com/office/drawing/2014/main" id="{F4AC3868-D7DF-4009-8410-1118B9AFD8F4}"/>
                </a:ext>
              </a:extLst>
            </p:cNvPr>
            <p:cNvSpPr/>
            <p:nvPr/>
          </p:nvSpPr>
          <p:spPr>
            <a:xfrm>
              <a:off x="3429575" y="5012225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1" name="Google Shape;568;p39">
              <a:extLst>
                <a:ext uri="{FF2B5EF4-FFF2-40B4-BE49-F238E27FC236}">
                  <a16:creationId xmlns:a16="http://schemas.microsoft.com/office/drawing/2014/main" id="{FDAAA023-1875-46BC-AC9D-7FB952B98D9D}"/>
                </a:ext>
              </a:extLst>
            </p:cNvPr>
            <p:cNvSpPr/>
            <p:nvPr/>
          </p:nvSpPr>
          <p:spPr>
            <a:xfrm>
              <a:off x="3516900" y="5012225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52" name="Google Shape;569;p39">
            <a:extLst>
              <a:ext uri="{FF2B5EF4-FFF2-40B4-BE49-F238E27FC236}">
                <a16:creationId xmlns:a16="http://schemas.microsoft.com/office/drawing/2014/main" id="{41C79F36-95C0-49C9-8943-7AF68D461320}"/>
              </a:ext>
            </a:extLst>
          </p:cNvPr>
          <p:cNvGrpSpPr/>
          <p:nvPr/>
        </p:nvGrpSpPr>
        <p:grpSpPr>
          <a:xfrm>
            <a:off x="3746131" y="5084875"/>
            <a:ext cx="477303" cy="420359"/>
            <a:chOff x="4562200" y="4968250"/>
            <a:chExt cx="549550" cy="499475"/>
          </a:xfrm>
          <a:solidFill>
            <a:srgbClr val="00B0F0"/>
          </a:solidFill>
        </p:grpSpPr>
        <p:sp>
          <p:nvSpPr>
            <p:cNvPr id="253" name="Google Shape;570;p39">
              <a:extLst>
                <a:ext uri="{FF2B5EF4-FFF2-40B4-BE49-F238E27FC236}">
                  <a16:creationId xmlns:a16="http://schemas.microsoft.com/office/drawing/2014/main" id="{ABFE8773-4F84-4D81-8C2E-D612DBF8600C}"/>
                </a:ext>
              </a:extLst>
            </p:cNvPr>
            <p:cNvSpPr/>
            <p:nvPr/>
          </p:nvSpPr>
          <p:spPr>
            <a:xfrm>
              <a:off x="4842450" y="5242400"/>
              <a:ext cx="213125" cy="225325"/>
            </a:xfrm>
            <a:custGeom>
              <a:avLst/>
              <a:gdLst/>
              <a:ahLst/>
              <a:cxnLst/>
              <a:rect l="l" t="t" r="r" b="b"/>
              <a:pathLst>
                <a:path w="8525" h="9013" extrusionOk="0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" name="Google Shape;571;p39">
              <a:extLst>
                <a:ext uri="{FF2B5EF4-FFF2-40B4-BE49-F238E27FC236}">
                  <a16:creationId xmlns:a16="http://schemas.microsoft.com/office/drawing/2014/main" id="{E3690B34-F53A-47F6-9FCE-45F6A479C461}"/>
                </a:ext>
              </a:extLst>
            </p:cNvPr>
            <p:cNvSpPr/>
            <p:nvPr/>
          </p:nvSpPr>
          <p:spPr>
            <a:xfrm>
              <a:off x="4617775" y="5241800"/>
              <a:ext cx="212500" cy="225925"/>
            </a:xfrm>
            <a:custGeom>
              <a:avLst/>
              <a:gdLst/>
              <a:ahLst/>
              <a:cxnLst/>
              <a:rect l="l" t="t" r="r" b="b"/>
              <a:pathLst>
                <a:path w="8500" h="9037" extrusionOk="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" name="Google Shape;572;p39">
              <a:extLst>
                <a:ext uri="{FF2B5EF4-FFF2-40B4-BE49-F238E27FC236}">
                  <a16:creationId xmlns:a16="http://schemas.microsoft.com/office/drawing/2014/main" id="{1E7E20A7-7C20-40B8-99EE-1322D63AD01E}"/>
                </a:ext>
              </a:extLst>
            </p:cNvPr>
            <p:cNvSpPr/>
            <p:nvPr/>
          </p:nvSpPr>
          <p:spPr>
            <a:xfrm>
              <a:off x="4631200" y="4968250"/>
              <a:ext cx="411550" cy="236325"/>
            </a:xfrm>
            <a:custGeom>
              <a:avLst/>
              <a:gdLst/>
              <a:ahLst/>
              <a:cxnLst/>
              <a:rect l="l" t="t" r="r" b="b"/>
              <a:pathLst>
                <a:path w="16462" h="9453" extrusionOk="0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" name="Google Shape;573;p39">
              <a:extLst>
                <a:ext uri="{FF2B5EF4-FFF2-40B4-BE49-F238E27FC236}">
                  <a16:creationId xmlns:a16="http://schemas.microsoft.com/office/drawing/2014/main" id="{52033079-0B06-4162-B261-B6A62D872925}"/>
                </a:ext>
              </a:extLst>
            </p:cNvPr>
            <p:cNvSpPr/>
            <p:nvPr/>
          </p:nvSpPr>
          <p:spPr>
            <a:xfrm>
              <a:off x="4562200" y="5094025"/>
              <a:ext cx="274800" cy="226550"/>
            </a:xfrm>
            <a:custGeom>
              <a:avLst/>
              <a:gdLst/>
              <a:ahLst/>
              <a:cxnLst/>
              <a:rect l="l" t="t" r="r" b="b"/>
              <a:pathLst>
                <a:path w="10992" h="9062" extrusionOk="0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" name="Google Shape;574;p39">
              <a:extLst>
                <a:ext uri="{FF2B5EF4-FFF2-40B4-BE49-F238E27FC236}">
                  <a16:creationId xmlns:a16="http://schemas.microsoft.com/office/drawing/2014/main" id="{A85015A6-6BA7-4850-A08C-19158DFF2C37}"/>
                </a:ext>
              </a:extLst>
            </p:cNvPr>
            <p:cNvSpPr/>
            <p:nvPr/>
          </p:nvSpPr>
          <p:spPr>
            <a:xfrm>
              <a:off x="4836975" y="5094025"/>
              <a:ext cx="274775" cy="226550"/>
            </a:xfrm>
            <a:custGeom>
              <a:avLst/>
              <a:gdLst/>
              <a:ahLst/>
              <a:cxnLst/>
              <a:rect l="l" t="t" r="r" b="b"/>
              <a:pathLst>
                <a:path w="10991" h="9062" extrusionOk="0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58" name="Google Shape;575;p39">
            <a:extLst>
              <a:ext uri="{FF2B5EF4-FFF2-40B4-BE49-F238E27FC236}">
                <a16:creationId xmlns:a16="http://schemas.microsoft.com/office/drawing/2014/main" id="{C8639ED4-5BB1-4751-BFAE-9AA7C2623D4A}"/>
              </a:ext>
            </a:extLst>
          </p:cNvPr>
          <p:cNvGrpSpPr/>
          <p:nvPr/>
        </p:nvGrpSpPr>
        <p:grpSpPr>
          <a:xfrm>
            <a:off x="3233870" y="5108523"/>
            <a:ext cx="330911" cy="372555"/>
            <a:chOff x="3972400" y="4996350"/>
            <a:chExt cx="381000" cy="442675"/>
          </a:xfrm>
          <a:solidFill>
            <a:srgbClr val="00B0F0"/>
          </a:solidFill>
        </p:grpSpPr>
        <p:sp>
          <p:nvSpPr>
            <p:cNvPr id="259" name="Google Shape;576;p39">
              <a:extLst>
                <a:ext uri="{FF2B5EF4-FFF2-40B4-BE49-F238E27FC236}">
                  <a16:creationId xmlns:a16="http://schemas.microsoft.com/office/drawing/2014/main" id="{CFB35EFB-A2F6-4D4E-8F9F-C4322480F319}"/>
                </a:ext>
              </a:extLst>
            </p:cNvPr>
            <p:cNvSpPr/>
            <p:nvPr/>
          </p:nvSpPr>
          <p:spPr>
            <a:xfrm>
              <a:off x="4157400" y="4996350"/>
              <a:ext cx="86725" cy="103200"/>
            </a:xfrm>
            <a:custGeom>
              <a:avLst/>
              <a:gdLst/>
              <a:ahLst/>
              <a:cxnLst/>
              <a:rect l="l" t="t" r="r" b="b"/>
              <a:pathLst>
                <a:path w="3469" h="4128" extrusionOk="0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" name="Google Shape;577;p39">
              <a:extLst>
                <a:ext uri="{FF2B5EF4-FFF2-40B4-BE49-F238E27FC236}">
                  <a16:creationId xmlns:a16="http://schemas.microsoft.com/office/drawing/2014/main" id="{EDEE20F4-F1D5-4279-8610-5825A1D3F327}"/>
                </a:ext>
              </a:extLst>
            </p:cNvPr>
            <p:cNvSpPr/>
            <p:nvPr/>
          </p:nvSpPr>
          <p:spPr>
            <a:xfrm>
              <a:off x="3972400" y="5048250"/>
              <a:ext cx="381000" cy="390775"/>
            </a:xfrm>
            <a:custGeom>
              <a:avLst/>
              <a:gdLst/>
              <a:ahLst/>
              <a:cxnLst/>
              <a:rect l="l" t="t" r="r" b="b"/>
              <a:pathLst>
                <a:path w="15240" h="15631" extrusionOk="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61" name="Google Shape;578;p39">
            <a:extLst>
              <a:ext uri="{FF2B5EF4-FFF2-40B4-BE49-F238E27FC236}">
                <a16:creationId xmlns:a16="http://schemas.microsoft.com/office/drawing/2014/main" id="{2708DCFD-3042-4D21-AA5F-B97721A4AF1A}"/>
              </a:ext>
            </a:extLst>
          </p:cNvPr>
          <p:cNvGrpSpPr/>
          <p:nvPr/>
        </p:nvGrpSpPr>
        <p:grpSpPr>
          <a:xfrm>
            <a:off x="4335843" y="5077174"/>
            <a:ext cx="468812" cy="435760"/>
            <a:chOff x="5241175" y="4959100"/>
            <a:chExt cx="539775" cy="517775"/>
          </a:xfrm>
          <a:solidFill>
            <a:srgbClr val="00B0F0"/>
          </a:solidFill>
        </p:grpSpPr>
        <p:sp>
          <p:nvSpPr>
            <p:cNvPr id="262" name="Google Shape;579;p39">
              <a:extLst>
                <a:ext uri="{FF2B5EF4-FFF2-40B4-BE49-F238E27FC236}">
                  <a16:creationId xmlns:a16="http://schemas.microsoft.com/office/drawing/2014/main" id="{D5E352D3-F040-4B3E-BB2D-488FA13C9A5E}"/>
                </a:ext>
              </a:extLst>
            </p:cNvPr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l" t="t" r="r" b="b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" name="Google Shape;580;p39">
              <a:extLst>
                <a:ext uri="{FF2B5EF4-FFF2-40B4-BE49-F238E27FC236}">
                  <a16:creationId xmlns:a16="http://schemas.microsoft.com/office/drawing/2014/main" id="{C6155307-EF2B-4B03-A5E3-E383250F5EF0}"/>
                </a:ext>
              </a:extLst>
            </p:cNvPr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l" t="t" r="r" b="b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" name="Google Shape;581;p39">
              <a:extLst>
                <a:ext uri="{FF2B5EF4-FFF2-40B4-BE49-F238E27FC236}">
                  <a16:creationId xmlns:a16="http://schemas.microsoft.com/office/drawing/2014/main" id="{62B459C4-EF15-4EF7-BDBF-E077258E0933}"/>
                </a:ext>
              </a:extLst>
            </p:cNvPr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l" t="t" r="r" b="b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" name="Google Shape;582;p39">
              <a:extLst>
                <a:ext uri="{FF2B5EF4-FFF2-40B4-BE49-F238E27FC236}">
                  <a16:creationId xmlns:a16="http://schemas.microsoft.com/office/drawing/2014/main" id="{4FCA2DEC-92CE-429E-8060-67AB29150D18}"/>
                </a:ext>
              </a:extLst>
            </p:cNvPr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l" t="t" r="r" b="b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" name="Google Shape;583;p39">
              <a:extLst>
                <a:ext uri="{FF2B5EF4-FFF2-40B4-BE49-F238E27FC236}">
                  <a16:creationId xmlns:a16="http://schemas.microsoft.com/office/drawing/2014/main" id="{1F13FCB4-3545-4789-A49B-A391A33667F4}"/>
                </a:ext>
              </a:extLst>
            </p:cNvPr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l" t="t" r="r" b="b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" name="Google Shape;584;p39">
              <a:extLst>
                <a:ext uri="{FF2B5EF4-FFF2-40B4-BE49-F238E27FC236}">
                  <a16:creationId xmlns:a16="http://schemas.microsoft.com/office/drawing/2014/main" id="{577D0165-D52F-4623-8393-85D79B2F6763}"/>
                </a:ext>
              </a:extLst>
            </p:cNvPr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l" t="t" r="r" b="b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68" name="Google Shape;585;p39">
            <a:extLst>
              <a:ext uri="{FF2B5EF4-FFF2-40B4-BE49-F238E27FC236}">
                <a16:creationId xmlns:a16="http://schemas.microsoft.com/office/drawing/2014/main" id="{73053120-B6D4-49C6-A1D7-BB1DAC2558A6}"/>
              </a:ext>
            </a:extLst>
          </p:cNvPr>
          <p:cNvSpPr/>
          <p:nvPr/>
        </p:nvSpPr>
        <p:spPr>
          <a:xfrm>
            <a:off x="4327043" y="6282226"/>
            <a:ext cx="412597" cy="220983"/>
          </a:xfrm>
          <a:custGeom>
            <a:avLst/>
            <a:gdLst/>
            <a:ahLst/>
            <a:cxnLst/>
            <a:rect l="l" t="t" r="r" b="b"/>
            <a:pathLst>
              <a:path w="19002" h="10503" extrusionOk="0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69" name="Google Shape;586;p39">
            <a:extLst>
              <a:ext uri="{FF2B5EF4-FFF2-40B4-BE49-F238E27FC236}">
                <a16:creationId xmlns:a16="http://schemas.microsoft.com/office/drawing/2014/main" id="{B5E84C2D-7AD9-433B-8D88-1F06460F9369}"/>
              </a:ext>
            </a:extLst>
          </p:cNvPr>
          <p:cNvGrpSpPr/>
          <p:nvPr/>
        </p:nvGrpSpPr>
        <p:grpSpPr>
          <a:xfrm>
            <a:off x="288849" y="5724646"/>
            <a:ext cx="300708" cy="335063"/>
            <a:chOff x="6685175" y="5036025"/>
            <a:chExt cx="346225" cy="398125"/>
          </a:xfrm>
          <a:solidFill>
            <a:srgbClr val="00B0F0"/>
          </a:solidFill>
        </p:grpSpPr>
        <p:sp>
          <p:nvSpPr>
            <p:cNvPr id="270" name="Google Shape;587;p39">
              <a:extLst>
                <a:ext uri="{FF2B5EF4-FFF2-40B4-BE49-F238E27FC236}">
                  <a16:creationId xmlns:a16="http://schemas.microsoft.com/office/drawing/2014/main" id="{F0972CDD-8C00-4354-9CC2-973D8E736CC0}"/>
                </a:ext>
              </a:extLst>
            </p:cNvPr>
            <p:cNvSpPr/>
            <p:nvPr/>
          </p:nvSpPr>
          <p:spPr>
            <a:xfrm>
              <a:off x="6743800" y="5036025"/>
              <a:ext cx="105650" cy="147775"/>
            </a:xfrm>
            <a:custGeom>
              <a:avLst/>
              <a:gdLst/>
              <a:ahLst/>
              <a:cxnLst/>
              <a:rect l="l" t="t" r="r" b="b"/>
              <a:pathLst>
                <a:path w="4226" h="5911" extrusionOk="0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" name="Google Shape;588;p39">
              <a:extLst>
                <a:ext uri="{FF2B5EF4-FFF2-40B4-BE49-F238E27FC236}">
                  <a16:creationId xmlns:a16="http://schemas.microsoft.com/office/drawing/2014/main" id="{74D88F25-3132-42E1-A2BC-B1FDBCD7FB93}"/>
                </a:ext>
              </a:extLst>
            </p:cNvPr>
            <p:cNvSpPr/>
            <p:nvPr/>
          </p:nvSpPr>
          <p:spPr>
            <a:xfrm>
              <a:off x="6685175" y="5152025"/>
              <a:ext cx="84275" cy="117275"/>
            </a:xfrm>
            <a:custGeom>
              <a:avLst/>
              <a:gdLst/>
              <a:ahLst/>
              <a:cxnLst/>
              <a:rect l="l" t="t" r="r" b="b"/>
              <a:pathLst>
                <a:path w="3371" h="4691" extrusionOk="0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" name="Google Shape;589;p39">
              <a:extLst>
                <a:ext uri="{FF2B5EF4-FFF2-40B4-BE49-F238E27FC236}">
                  <a16:creationId xmlns:a16="http://schemas.microsoft.com/office/drawing/2014/main" id="{3F8283CF-722E-4F75-8805-19CD6215B5BB}"/>
                </a:ext>
              </a:extLst>
            </p:cNvPr>
            <p:cNvSpPr/>
            <p:nvPr/>
          </p:nvSpPr>
          <p:spPr>
            <a:xfrm>
              <a:off x="6871400" y="5038475"/>
              <a:ext cx="105650" cy="145325"/>
            </a:xfrm>
            <a:custGeom>
              <a:avLst/>
              <a:gdLst/>
              <a:ahLst/>
              <a:cxnLst/>
              <a:rect l="l" t="t" r="r" b="b"/>
              <a:pathLst>
                <a:path w="4226" h="5813" extrusionOk="0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" name="Google Shape;590;p39">
              <a:extLst>
                <a:ext uri="{FF2B5EF4-FFF2-40B4-BE49-F238E27FC236}">
                  <a16:creationId xmlns:a16="http://schemas.microsoft.com/office/drawing/2014/main" id="{468A4345-D4D5-4955-813D-6A7C1B7E5129}"/>
                </a:ext>
              </a:extLst>
            </p:cNvPr>
            <p:cNvSpPr/>
            <p:nvPr/>
          </p:nvSpPr>
          <p:spPr>
            <a:xfrm>
              <a:off x="6944050" y="5155700"/>
              <a:ext cx="87350" cy="116025"/>
            </a:xfrm>
            <a:custGeom>
              <a:avLst/>
              <a:gdLst/>
              <a:ahLst/>
              <a:cxnLst/>
              <a:rect l="l" t="t" r="r" b="b"/>
              <a:pathLst>
                <a:path w="3494" h="4641" extrusionOk="0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" name="Google Shape;591;p39">
              <a:extLst>
                <a:ext uri="{FF2B5EF4-FFF2-40B4-BE49-F238E27FC236}">
                  <a16:creationId xmlns:a16="http://schemas.microsoft.com/office/drawing/2014/main" id="{B89EC812-9FEC-429D-AFDD-16751B1EE9AA}"/>
                </a:ext>
              </a:extLst>
            </p:cNvPr>
            <p:cNvSpPr/>
            <p:nvPr/>
          </p:nvSpPr>
          <p:spPr>
            <a:xfrm>
              <a:off x="6727300" y="5185625"/>
              <a:ext cx="263800" cy="248525"/>
            </a:xfrm>
            <a:custGeom>
              <a:avLst/>
              <a:gdLst/>
              <a:ahLst/>
              <a:cxnLst/>
              <a:rect l="l" t="t" r="r" b="b"/>
              <a:pathLst>
                <a:path w="10552" h="9941" extrusionOk="0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75" name="CuadroTexto 274">
            <a:extLst>
              <a:ext uri="{FF2B5EF4-FFF2-40B4-BE49-F238E27FC236}">
                <a16:creationId xmlns:a16="http://schemas.microsoft.com/office/drawing/2014/main" id="{B8A7A4CA-2CEF-48A3-A27E-BB91A75FB1B8}"/>
              </a:ext>
            </a:extLst>
          </p:cNvPr>
          <p:cNvSpPr txBox="1"/>
          <p:nvPr/>
        </p:nvSpPr>
        <p:spPr>
          <a:xfrm>
            <a:off x="2015312" y="367494"/>
            <a:ext cx="2095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bg2">
                    <a:lumMod val="50000"/>
                  </a:schemeClr>
                </a:solidFill>
              </a:rPr>
              <a:t>Iconos</a:t>
            </a:r>
            <a:endParaRPr lang="en-US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6" name="CuadroTexto 275">
            <a:extLst>
              <a:ext uri="{FF2B5EF4-FFF2-40B4-BE49-F238E27FC236}">
                <a16:creationId xmlns:a16="http://schemas.microsoft.com/office/drawing/2014/main" id="{ED8F0AB0-53C7-4E8D-96EE-5F4C594E0F2A}"/>
              </a:ext>
            </a:extLst>
          </p:cNvPr>
          <p:cNvSpPr txBox="1"/>
          <p:nvPr/>
        </p:nvSpPr>
        <p:spPr>
          <a:xfrm>
            <a:off x="4889096" y="1249778"/>
            <a:ext cx="392561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Cambio de color</a:t>
            </a:r>
          </a:p>
          <a:p>
            <a:pPr marL="457200" indent="-457200">
              <a:buAutoNum type="arabicPeriod"/>
            </a:pPr>
            <a:r>
              <a:rPr lang="es-ES" sz="1500" dirty="0">
                <a:solidFill>
                  <a:schemeClr val="bg2">
                    <a:lumMod val="50000"/>
                  </a:schemeClr>
                </a:solidFill>
              </a:rPr>
              <a:t>Seleccionar el icono a utilizar</a:t>
            </a:r>
          </a:p>
          <a:p>
            <a:pPr marL="457200" indent="-457200">
              <a:buAutoNum type="arabicPeriod"/>
            </a:pPr>
            <a:r>
              <a:rPr lang="es-ES" sz="1500" dirty="0">
                <a:solidFill>
                  <a:schemeClr val="bg2">
                    <a:lumMod val="50000"/>
                  </a:schemeClr>
                </a:solidFill>
              </a:rPr>
              <a:t>Pinchar la pestaña “</a:t>
            </a:r>
            <a:r>
              <a:rPr lang="es-ES" sz="1500" b="1" dirty="0">
                <a:solidFill>
                  <a:schemeClr val="bg2">
                    <a:lumMod val="50000"/>
                  </a:schemeClr>
                </a:solidFill>
              </a:rPr>
              <a:t>Inicio”</a:t>
            </a:r>
            <a:r>
              <a:rPr lang="es-ES" sz="1500" dirty="0">
                <a:solidFill>
                  <a:schemeClr val="bg2">
                    <a:lumMod val="50000"/>
                  </a:schemeClr>
                </a:solidFill>
              </a:rPr>
              <a:t> en la barra de herramientas</a:t>
            </a:r>
          </a:p>
          <a:p>
            <a:pPr marL="457200" indent="-457200">
              <a:buAutoNum type="arabicPeriod"/>
            </a:pPr>
            <a:endParaRPr lang="es-ES" sz="15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es-ES" sz="15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es-ES" sz="15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es-ES" sz="15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es-ES" sz="15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es-ES" sz="15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es-ES" sz="15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es-ES" sz="1500" dirty="0">
                <a:solidFill>
                  <a:schemeClr val="bg2">
                    <a:lumMod val="50000"/>
                  </a:schemeClr>
                </a:solidFill>
              </a:rPr>
              <a:t>Seleccionar </a:t>
            </a:r>
            <a:r>
              <a:rPr lang="es-ES" sz="1500" b="1" dirty="0">
                <a:solidFill>
                  <a:schemeClr val="bg2">
                    <a:lumMod val="50000"/>
                  </a:schemeClr>
                </a:solidFill>
              </a:rPr>
              <a:t>“Relleno de Forma” </a:t>
            </a:r>
            <a:r>
              <a:rPr lang="es-ES" sz="1500" dirty="0">
                <a:solidFill>
                  <a:schemeClr val="bg2">
                    <a:lumMod val="50000"/>
                  </a:schemeClr>
                </a:solidFill>
              </a:rPr>
              <a:t>y escoger el color que necesita.</a:t>
            </a:r>
          </a:p>
          <a:p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77" name="Imagen 276">
            <a:extLst>
              <a:ext uri="{FF2B5EF4-FFF2-40B4-BE49-F238E27FC236}">
                <a16:creationId xmlns:a16="http://schemas.microsoft.com/office/drawing/2014/main" id="{51C88DF1-6687-4C83-ACEF-8E0E93C7A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177" y="2377564"/>
            <a:ext cx="3485672" cy="1185930"/>
          </a:xfrm>
          <a:prstGeom prst="rect">
            <a:avLst/>
          </a:prstGeom>
        </p:spPr>
      </p:pic>
      <p:pic>
        <p:nvPicPr>
          <p:cNvPr id="278" name="Imagen 277">
            <a:extLst>
              <a:ext uri="{FF2B5EF4-FFF2-40B4-BE49-F238E27FC236}">
                <a16:creationId xmlns:a16="http://schemas.microsoft.com/office/drawing/2014/main" id="{701A28AD-A2ED-4B97-8B18-1DBA962A1B1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61" r="-1"/>
          <a:stretch/>
        </p:blipFill>
        <p:spPr>
          <a:xfrm>
            <a:off x="5287544" y="4772692"/>
            <a:ext cx="3528971" cy="177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8741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</TotalTime>
  <Words>37</Words>
  <Application>Microsoft Office PowerPoint</Application>
  <PresentationFormat>Presentación en pantalla (4:3)</PresentationFormat>
  <Paragraphs>15</Paragraphs>
  <Slides>4</Slides>
  <Notes>0</Notes>
  <HiddenSlides>1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Claudia Duarte</cp:lastModifiedBy>
  <cp:revision>25</cp:revision>
  <dcterms:created xsi:type="dcterms:W3CDTF">2020-02-13T13:48:54Z</dcterms:created>
  <dcterms:modified xsi:type="dcterms:W3CDTF">2024-12-12T15:52:48Z</dcterms:modified>
</cp:coreProperties>
</file>