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8950BC-451E-4CC5-B581-335911467DAD}" v="1" dt="2024-03-14T13:45:27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664" autoAdjust="0"/>
  </p:normalViewPr>
  <p:slideViewPr>
    <p:cSldViewPr snapToGrid="0">
      <p:cViewPr varScale="1">
        <p:scale>
          <a:sx n="98" d="100"/>
          <a:sy n="98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E83C3-88CB-4067-B961-1202ED819A5E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0F26B-8574-454D-82EC-6660715508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6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5694cd56_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5694cd56_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4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DF1-3FC3-4056-9E53-3E723724C28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6431-1E44-4C53-8677-0A2C00F661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0DF1-3FC3-4056-9E53-3E723724C28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6431-1E44-4C53-8677-0A2C00F661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3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C0DF1-3FC3-4056-9E53-3E723724C28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16431-1E44-4C53-8677-0A2C00F661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3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98E75A9-6219-4324-BC09-7CA86D8C98F1}"/>
              </a:ext>
            </a:extLst>
          </p:cNvPr>
          <p:cNvSpPr txBox="1"/>
          <p:nvPr/>
        </p:nvSpPr>
        <p:spPr>
          <a:xfrm>
            <a:off x="4837491" y="2729163"/>
            <a:ext cx="6800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200" b="1" dirty="0">
                <a:solidFill>
                  <a:schemeClr val="bg2">
                    <a:lumMod val="50000"/>
                  </a:schemeClr>
                </a:solidFill>
              </a:rPr>
              <a:t>Título de </a:t>
            </a:r>
          </a:p>
          <a:p>
            <a:r>
              <a:rPr lang="es-CL" sz="7000" b="1" dirty="0">
                <a:solidFill>
                  <a:srgbClr val="00B0F0"/>
                </a:solidFill>
                <a:latin typeface="+mj-lt"/>
              </a:rPr>
              <a:t>Presentación</a:t>
            </a:r>
            <a:endParaRPr lang="es-ES" sz="70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8598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70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697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oogle Shape;321;p39"/>
          <p:cNvGrpSpPr/>
          <p:nvPr/>
        </p:nvGrpSpPr>
        <p:grpSpPr>
          <a:xfrm>
            <a:off x="1272395" y="1273407"/>
            <a:ext cx="360615" cy="441924"/>
            <a:chOff x="584925" y="238125"/>
            <a:chExt cx="415200" cy="525100"/>
          </a:xfrm>
          <a:solidFill>
            <a:srgbClr val="00B0F0"/>
          </a:solidFill>
        </p:grpSpPr>
        <p:sp>
          <p:nvSpPr>
            <p:cNvPr id="322" name="Google Shape;322;p39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3" name="Google Shape;323;p39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4" name="Google Shape;324;p39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5" name="Google Shape;325;p39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6" name="Google Shape;326;p39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7" name="Google Shape;327;p39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28" name="Google Shape;328;p39"/>
          <p:cNvGrpSpPr/>
          <p:nvPr/>
        </p:nvGrpSpPr>
        <p:grpSpPr>
          <a:xfrm>
            <a:off x="1845106" y="1337621"/>
            <a:ext cx="386085" cy="311435"/>
            <a:chOff x="1244325" y="314425"/>
            <a:chExt cx="444525" cy="370050"/>
          </a:xfrm>
          <a:solidFill>
            <a:srgbClr val="00B0F0"/>
          </a:solidFill>
        </p:grpSpPr>
        <p:sp>
          <p:nvSpPr>
            <p:cNvPr id="329" name="Google Shape;329;p39"/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0" name="Google Shape;330;p39"/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31" name="Google Shape;331;p39"/>
          <p:cNvGrpSpPr/>
          <p:nvPr/>
        </p:nvGrpSpPr>
        <p:grpSpPr>
          <a:xfrm>
            <a:off x="2439053" y="1336086"/>
            <a:ext cx="369127" cy="314505"/>
            <a:chOff x="1928175" y="312600"/>
            <a:chExt cx="425000" cy="373700"/>
          </a:xfrm>
          <a:solidFill>
            <a:srgbClr val="00B0F0"/>
          </a:solidFill>
        </p:grpSpPr>
        <p:sp>
          <p:nvSpPr>
            <p:cNvPr id="332" name="Google Shape;332;p39"/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3" name="Google Shape;333;p39"/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34" name="Google Shape;334;p39"/>
          <p:cNvSpPr/>
          <p:nvPr/>
        </p:nvSpPr>
        <p:spPr>
          <a:xfrm>
            <a:off x="3058030" y="1324787"/>
            <a:ext cx="302293" cy="33710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35" name="Google Shape;335;p39"/>
          <p:cNvSpPr/>
          <p:nvPr/>
        </p:nvSpPr>
        <p:spPr>
          <a:xfrm>
            <a:off x="3664186" y="1325818"/>
            <a:ext cx="260951" cy="335041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36" name="Google Shape;336;p39"/>
          <p:cNvGrpSpPr/>
          <p:nvPr/>
        </p:nvGrpSpPr>
        <p:grpSpPr>
          <a:xfrm>
            <a:off x="4167847" y="1319653"/>
            <a:ext cx="424279" cy="347392"/>
            <a:chOff x="3918650" y="293075"/>
            <a:chExt cx="488500" cy="412775"/>
          </a:xfrm>
          <a:solidFill>
            <a:srgbClr val="00B0F0"/>
          </a:solidFill>
        </p:grpSpPr>
        <p:sp>
          <p:nvSpPr>
            <p:cNvPr id="337" name="Google Shape;337;p39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8" name="Google Shape;338;p39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9" name="Google Shape;339;p39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0" name="Google Shape;340;p39"/>
          <p:cNvGrpSpPr/>
          <p:nvPr/>
        </p:nvGrpSpPr>
        <p:grpSpPr>
          <a:xfrm>
            <a:off x="4790954" y="1293437"/>
            <a:ext cx="348977" cy="399803"/>
            <a:chOff x="4636075" y="261925"/>
            <a:chExt cx="401800" cy="475050"/>
          </a:xfrm>
          <a:solidFill>
            <a:srgbClr val="00B0F0"/>
          </a:solidFill>
        </p:grpSpPr>
        <p:sp>
          <p:nvSpPr>
            <p:cNvPr id="341" name="Google Shape;341;p39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2" name="Google Shape;342;p39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3" name="Google Shape;343;p39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4" name="Google Shape;344;p39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45" name="Google Shape;345;p39"/>
          <p:cNvSpPr/>
          <p:nvPr/>
        </p:nvSpPr>
        <p:spPr>
          <a:xfrm>
            <a:off x="5351172" y="1324261"/>
            <a:ext cx="399873" cy="338155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46" name="Google Shape;346;p39"/>
          <p:cNvGrpSpPr/>
          <p:nvPr/>
        </p:nvGrpSpPr>
        <p:grpSpPr>
          <a:xfrm>
            <a:off x="5961345" y="1326848"/>
            <a:ext cx="350019" cy="332475"/>
            <a:chOff x="5983625" y="301625"/>
            <a:chExt cx="403000" cy="395050"/>
          </a:xfrm>
          <a:solidFill>
            <a:srgbClr val="00B0F0"/>
          </a:solidFill>
        </p:grpSpPr>
        <p:sp>
          <p:nvSpPr>
            <p:cNvPr id="347" name="Google Shape;347;p39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8" name="Google Shape;348;p39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9" name="Google Shape;349;p39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0" name="Google Shape;350;p39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1" name="Google Shape;351;p39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2" name="Google Shape;352;p39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3" name="Google Shape;353;p39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4" name="Google Shape;354;p39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5" name="Google Shape;355;p39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6" name="Google Shape;356;p39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7" name="Google Shape;357;p39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8" name="Google Shape;358;p39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9" name="Google Shape;359;p39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0" name="Google Shape;360;p39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1" name="Google Shape;361;p39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2" name="Google Shape;362;p39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3" name="Google Shape;363;p39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4" name="Google Shape;364;p39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5" name="Google Shape;365;p39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6" name="Google Shape;366;p39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67" name="Google Shape;367;p39"/>
          <p:cNvGrpSpPr/>
          <p:nvPr/>
        </p:nvGrpSpPr>
        <p:grpSpPr>
          <a:xfrm>
            <a:off x="6549452" y="1324261"/>
            <a:ext cx="344721" cy="333527"/>
            <a:chOff x="6660750" y="298550"/>
            <a:chExt cx="396900" cy="396300"/>
          </a:xfrm>
          <a:solidFill>
            <a:srgbClr val="00B0F0"/>
          </a:solidFill>
        </p:grpSpPr>
        <p:sp>
          <p:nvSpPr>
            <p:cNvPr id="368" name="Google Shape;368;p39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9" name="Google Shape;369;p39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70" name="Google Shape;370;p39"/>
          <p:cNvGrpSpPr/>
          <p:nvPr/>
        </p:nvGrpSpPr>
        <p:grpSpPr>
          <a:xfrm>
            <a:off x="1272395" y="1849440"/>
            <a:ext cx="360615" cy="422925"/>
            <a:chOff x="584925" y="922575"/>
            <a:chExt cx="415200" cy="502525"/>
          </a:xfrm>
          <a:solidFill>
            <a:srgbClr val="00B0F0"/>
          </a:solidFill>
        </p:grpSpPr>
        <p:sp>
          <p:nvSpPr>
            <p:cNvPr id="371" name="Google Shape;371;p39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2" name="Google Shape;372;p39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3" name="Google Shape;373;p39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74" name="Google Shape;374;p39"/>
          <p:cNvGrpSpPr/>
          <p:nvPr/>
        </p:nvGrpSpPr>
        <p:grpSpPr>
          <a:xfrm>
            <a:off x="1847233" y="1839677"/>
            <a:ext cx="381851" cy="440915"/>
            <a:chOff x="1246775" y="910975"/>
            <a:chExt cx="439650" cy="523900"/>
          </a:xfrm>
          <a:solidFill>
            <a:srgbClr val="00B0F0"/>
          </a:solidFill>
        </p:grpSpPr>
        <p:sp>
          <p:nvSpPr>
            <p:cNvPr id="375" name="Google Shape;375;p39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6" name="Google Shape;376;p39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7" name="Google Shape;377;p39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78" name="Google Shape;378;p39"/>
          <p:cNvGrpSpPr/>
          <p:nvPr/>
        </p:nvGrpSpPr>
        <p:grpSpPr>
          <a:xfrm>
            <a:off x="2437468" y="1910583"/>
            <a:ext cx="372297" cy="300115"/>
            <a:chOff x="1926350" y="995225"/>
            <a:chExt cx="428650" cy="356600"/>
          </a:xfrm>
          <a:solidFill>
            <a:srgbClr val="00B0F0"/>
          </a:solidFill>
        </p:grpSpPr>
        <p:sp>
          <p:nvSpPr>
            <p:cNvPr id="379" name="Google Shape;379;p39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0" name="Google Shape;380;p39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1" name="Google Shape;381;p39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2" name="Google Shape;382;p39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83" name="Google Shape;383;p39"/>
          <p:cNvSpPr/>
          <p:nvPr/>
        </p:nvSpPr>
        <p:spPr>
          <a:xfrm>
            <a:off x="3027261" y="1885399"/>
            <a:ext cx="363828" cy="350484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84" name="Google Shape;384;p39"/>
          <p:cNvSpPr/>
          <p:nvPr/>
        </p:nvSpPr>
        <p:spPr>
          <a:xfrm>
            <a:off x="3613287" y="1902884"/>
            <a:ext cx="362743" cy="315537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85" name="Google Shape;385;p39"/>
          <p:cNvSpPr/>
          <p:nvPr/>
        </p:nvSpPr>
        <p:spPr>
          <a:xfrm>
            <a:off x="4204068" y="1905450"/>
            <a:ext cx="352147" cy="310383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86" name="Google Shape;386;p39"/>
          <p:cNvSpPr/>
          <p:nvPr/>
        </p:nvSpPr>
        <p:spPr>
          <a:xfrm>
            <a:off x="4801212" y="1908522"/>
            <a:ext cx="328827" cy="30423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387" name="Google Shape;387;p39"/>
          <p:cNvGrpSpPr/>
          <p:nvPr/>
        </p:nvGrpSpPr>
        <p:grpSpPr>
          <a:xfrm>
            <a:off x="5369527" y="1887986"/>
            <a:ext cx="362743" cy="351999"/>
            <a:chOff x="5302225" y="968375"/>
            <a:chExt cx="417650" cy="418250"/>
          </a:xfrm>
          <a:solidFill>
            <a:srgbClr val="00B0F0"/>
          </a:solidFill>
        </p:grpSpPr>
        <p:sp>
          <p:nvSpPr>
            <p:cNvPr id="388" name="Google Shape;388;p39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9" name="Google Shape;389;p39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0" name="Google Shape;390;p39"/>
          <p:cNvGrpSpPr/>
          <p:nvPr/>
        </p:nvGrpSpPr>
        <p:grpSpPr>
          <a:xfrm>
            <a:off x="5911493" y="1848410"/>
            <a:ext cx="449727" cy="424461"/>
            <a:chOff x="5926225" y="921350"/>
            <a:chExt cx="517800" cy="504350"/>
          </a:xfrm>
          <a:solidFill>
            <a:srgbClr val="00B0F0"/>
          </a:solidFill>
        </p:grpSpPr>
        <p:sp>
          <p:nvSpPr>
            <p:cNvPr id="391" name="Google Shape;391;p39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2" name="Google Shape;392;p39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3" name="Google Shape;393;p39"/>
          <p:cNvGrpSpPr/>
          <p:nvPr/>
        </p:nvGrpSpPr>
        <p:grpSpPr>
          <a:xfrm>
            <a:off x="6511801" y="1856636"/>
            <a:ext cx="420023" cy="408029"/>
            <a:chOff x="6617400" y="931125"/>
            <a:chExt cx="483600" cy="484825"/>
          </a:xfrm>
          <a:solidFill>
            <a:srgbClr val="00B0F0"/>
          </a:solidFill>
        </p:grpSpPr>
        <p:sp>
          <p:nvSpPr>
            <p:cNvPr id="394" name="Google Shape;394;p39"/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5" name="Google Shape;395;p39"/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6" name="Google Shape;396;p39"/>
          <p:cNvGrpSpPr/>
          <p:nvPr/>
        </p:nvGrpSpPr>
        <p:grpSpPr>
          <a:xfrm>
            <a:off x="1250117" y="2490213"/>
            <a:ext cx="405171" cy="275456"/>
            <a:chOff x="559275" y="1683950"/>
            <a:chExt cx="466500" cy="327300"/>
          </a:xfrm>
          <a:solidFill>
            <a:srgbClr val="00B0F0"/>
          </a:solidFill>
        </p:grpSpPr>
        <p:sp>
          <p:nvSpPr>
            <p:cNvPr id="397" name="Google Shape;397;p39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8" name="Google Shape;398;p39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99" name="Google Shape;399;p39"/>
          <p:cNvGrpSpPr/>
          <p:nvPr/>
        </p:nvGrpSpPr>
        <p:grpSpPr>
          <a:xfrm>
            <a:off x="1835573" y="2435762"/>
            <a:ext cx="405171" cy="384380"/>
            <a:chOff x="1233350" y="1619250"/>
            <a:chExt cx="466500" cy="456725"/>
          </a:xfrm>
          <a:solidFill>
            <a:srgbClr val="00B0F0"/>
          </a:solidFill>
        </p:grpSpPr>
        <p:sp>
          <p:nvSpPr>
            <p:cNvPr id="400" name="Google Shape;400;p39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1" name="Google Shape;401;p39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2" name="Google Shape;402;p39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39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04" name="Google Shape;404;p39"/>
          <p:cNvGrpSpPr/>
          <p:nvPr/>
        </p:nvGrpSpPr>
        <p:grpSpPr>
          <a:xfrm>
            <a:off x="2433755" y="2443967"/>
            <a:ext cx="379723" cy="367948"/>
            <a:chOff x="1922075" y="1629000"/>
            <a:chExt cx="437200" cy="437200"/>
          </a:xfrm>
          <a:solidFill>
            <a:srgbClr val="00B0F0"/>
          </a:solidFill>
        </p:grpSpPr>
        <p:sp>
          <p:nvSpPr>
            <p:cNvPr id="405" name="Google Shape;405;p39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6" name="Google Shape;406;p39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07" name="Google Shape;407;p39"/>
          <p:cNvGrpSpPr/>
          <p:nvPr/>
        </p:nvGrpSpPr>
        <p:grpSpPr>
          <a:xfrm>
            <a:off x="3017626" y="2442431"/>
            <a:ext cx="382893" cy="371020"/>
            <a:chOff x="2594325" y="1627175"/>
            <a:chExt cx="440850" cy="440850"/>
          </a:xfrm>
          <a:solidFill>
            <a:srgbClr val="00B0F0"/>
          </a:solidFill>
        </p:grpSpPr>
        <p:sp>
          <p:nvSpPr>
            <p:cNvPr id="408" name="Google Shape;408;p39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39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39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11" name="Google Shape;411;p39"/>
          <p:cNvSpPr/>
          <p:nvPr/>
        </p:nvSpPr>
        <p:spPr>
          <a:xfrm>
            <a:off x="3620170" y="2458887"/>
            <a:ext cx="348977" cy="338133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12" name="Google Shape;412;p39"/>
          <p:cNvGrpSpPr/>
          <p:nvPr/>
        </p:nvGrpSpPr>
        <p:grpSpPr>
          <a:xfrm>
            <a:off x="4224606" y="2414680"/>
            <a:ext cx="310761" cy="426523"/>
            <a:chOff x="3984000" y="1594200"/>
            <a:chExt cx="357800" cy="506800"/>
          </a:xfrm>
          <a:solidFill>
            <a:srgbClr val="00B0F0"/>
          </a:solidFill>
        </p:grpSpPr>
        <p:sp>
          <p:nvSpPr>
            <p:cNvPr id="413" name="Google Shape;413;p39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39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15" name="Google Shape;415;p39"/>
          <p:cNvGrpSpPr/>
          <p:nvPr/>
        </p:nvGrpSpPr>
        <p:grpSpPr>
          <a:xfrm>
            <a:off x="4760728" y="2506141"/>
            <a:ext cx="409427" cy="243601"/>
            <a:chOff x="4601275" y="1702875"/>
            <a:chExt cx="471400" cy="289450"/>
          </a:xfrm>
          <a:solidFill>
            <a:srgbClr val="00B0F0"/>
          </a:solidFill>
        </p:grpSpPr>
        <p:sp>
          <p:nvSpPr>
            <p:cNvPr id="416" name="Google Shape;416;p39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39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39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39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39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21" name="Google Shape;421;p39"/>
          <p:cNvGrpSpPr/>
          <p:nvPr/>
        </p:nvGrpSpPr>
        <p:grpSpPr>
          <a:xfrm>
            <a:off x="5365816" y="2446535"/>
            <a:ext cx="370169" cy="362813"/>
            <a:chOff x="5297950" y="1632050"/>
            <a:chExt cx="426200" cy="431100"/>
          </a:xfrm>
          <a:solidFill>
            <a:srgbClr val="00B0F0"/>
          </a:solidFill>
        </p:grpSpPr>
        <p:sp>
          <p:nvSpPr>
            <p:cNvPr id="422" name="Google Shape;422;p39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3" name="Google Shape;423;p39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24" name="Google Shape;424;p39"/>
          <p:cNvGrpSpPr/>
          <p:nvPr/>
        </p:nvGrpSpPr>
        <p:grpSpPr>
          <a:xfrm>
            <a:off x="5950208" y="2435762"/>
            <a:ext cx="372297" cy="384380"/>
            <a:chOff x="5970800" y="1619250"/>
            <a:chExt cx="428650" cy="456725"/>
          </a:xfrm>
          <a:solidFill>
            <a:srgbClr val="00B0F0"/>
          </a:solidFill>
        </p:grpSpPr>
        <p:sp>
          <p:nvSpPr>
            <p:cNvPr id="425" name="Google Shape;425;p39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39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39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39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39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30" name="Google Shape;430;p39"/>
          <p:cNvGrpSpPr/>
          <p:nvPr/>
        </p:nvGrpSpPr>
        <p:grpSpPr>
          <a:xfrm>
            <a:off x="6518705" y="2431134"/>
            <a:ext cx="417352" cy="368957"/>
            <a:chOff x="6625350" y="1613750"/>
            <a:chExt cx="480525" cy="438400"/>
          </a:xfrm>
          <a:solidFill>
            <a:srgbClr val="00B0F0"/>
          </a:solidFill>
        </p:grpSpPr>
        <p:sp>
          <p:nvSpPr>
            <p:cNvPr id="431" name="Google Shape;431;p39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39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39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39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39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36" name="Google Shape;436;p39"/>
          <p:cNvGrpSpPr/>
          <p:nvPr/>
        </p:nvGrpSpPr>
        <p:grpSpPr>
          <a:xfrm>
            <a:off x="1295194" y="3031320"/>
            <a:ext cx="315017" cy="327867"/>
            <a:chOff x="611175" y="2326900"/>
            <a:chExt cx="362700" cy="389575"/>
          </a:xfrm>
          <a:solidFill>
            <a:srgbClr val="00B0F0"/>
          </a:solidFill>
        </p:grpSpPr>
        <p:sp>
          <p:nvSpPr>
            <p:cNvPr id="437" name="Google Shape;437;p39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39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39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39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41" name="Google Shape;441;p39"/>
          <p:cNvSpPr/>
          <p:nvPr/>
        </p:nvSpPr>
        <p:spPr>
          <a:xfrm>
            <a:off x="1872211" y="3034395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42" name="Google Shape;442;p39"/>
          <p:cNvSpPr/>
          <p:nvPr/>
        </p:nvSpPr>
        <p:spPr>
          <a:xfrm>
            <a:off x="2457694" y="3034395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43" name="Google Shape;443;p39"/>
          <p:cNvSpPr/>
          <p:nvPr/>
        </p:nvSpPr>
        <p:spPr>
          <a:xfrm>
            <a:off x="3043178" y="3034395"/>
            <a:ext cx="331997" cy="32170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44" name="Google Shape;444;p39"/>
          <p:cNvGrpSpPr/>
          <p:nvPr/>
        </p:nvGrpSpPr>
        <p:grpSpPr>
          <a:xfrm>
            <a:off x="3705961" y="2978910"/>
            <a:ext cx="177137" cy="428585"/>
            <a:chOff x="3386850" y="2264625"/>
            <a:chExt cx="203950" cy="509250"/>
          </a:xfrm>
          <a:solidFill>
            <a:srgbClr val="00B0F0"/>
          </a:solidFill>
        </p:grpSpPr>
        <p:sp>
          <p:nvSpPr>
            <p:cNvPr id="445" name="Google Shape;445;p39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6" name="Google Shape;446;p39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47" name="Google Shape;447;p39"/>
          <p:cNvGrpSpPr/>
          <p:nvPr/>
        </p:nvGrpSpPr>
        <p:grpSpPr>
          <a:xfrm>
            <a:off x="4892790" y="3033381"/>
            <a:ext cx="145305" cy="319640"/>
            <a:chOff x="4753325" y="2329350"/>
            <a:chExt cx="167300" cy="379800"/>
          </a:xfrm>
          <a:solidFill>
            <a:srgbClr val="00B0F0"/>
          </a:solidFill>
        </p:grpSpPr>
        <p:sp>
          <p:nvSpPr>
            <p:cNvPr id="448" name="Google Shape;448;p39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39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0" name="Google Shape;450;p39"/>
          <p:cNvGrpSpPr/>
          <p:nvPr/>
        </p:nvGrpSpPr>
        <p:grpSpPr>
          <a:xfrm>
            <a:off x="4304662" y="2980952"/>
            <a:ext cx="150647" cy="424481"/>
            <a:chOff x="4076175" y="2267050"/>
            <a:chExt cx="173450" cy="504375"/>
          </a:xfrm>
          <a:solidFill>
            <a:srgbClr val="00B0F0"/>
          </a:solidFill>
        </p:grpSpPr>
        <p:sp>
          <p:nvSpPr>
            <p:cNvPr id="451" name="Google Shape;451;p39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" name="Google Shape;452;p39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53" name="Google Shape;453;p39"/>
          <p:cNvSpPr/>
          <p:nvPr/>
        </p:nvSpPr>
        <p:spPr>
          <a:xfrm>
            <a:off x="5385111" y="3025663"/>
            <a:ext cx="331997" cy="339165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54" name="Google Shape;454;p39"/>
          <p:cNvGrpSpPr/>
          <p:nvPr/>
        </p:nvGrpSpPr>
        <p:grpSpPr>
          <a:xfrm>
            <a:off x="5953921" y="3031826"/>
            <a:ext cx="364871" cy="326836"/>
            <a:chOff x="5975075" y="2327500"/>
            <a:chExt cx="420100" cy="388350"/>
          </a:xfrm>
          <a:solidFill>
            <a:srgbClr val="00B0F0"/>
          </a:solidFill>
        </p:grpSpPr>
        <p:sp>
          <p:nvSpPr>
            <p:cNvPr id="455" name="Google Shape;455;p39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39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57" name="Google Shape;457;p39"/>
          <p:cNvGrpSpPr/>
          <p:nvPr/>
        </p:nvGrpSpPr>
        <p:grpSpPr>
          <a:xfrm>
            <a:off x="6609902" y="3022063"/>
            <a:ext cx="223821" cy="353556"/>
            <a:chOff x="6730350" y="2315900"/>
            <a:chExt cx="257700" cy="420100"/>
          </a:xfrm>
          <a:solidFill>
            <a:srgbClr val="00B0F0"/>
          </a:solidFill>
        </p:grpSpPr>
        <p:sp>
          <p:nvSpPr>
            <p:cNvPr id="458" name="Google Shape;458;p39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39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39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39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39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63" name="Google Shape;463;p39"/>
          <p:cNvGrpSpPr/>
          <p:nvPr/>
        </p:nvGrpSpPr>
        <p:grpSpPr>
          <a:xfrm>
            <a:off x="1395944" y="3562140"/>
            <a:ext cx="113517" cy="400833"/>
            <a:chOff x="727175" y="2957625"/>
            <a:chExt cx="130700" cy="476275"/>
          </a:xfrm>
          <a:solidFill>
            <a:srgbClr val="00B0F0"/>
          </a:solidFill>
        </p:grpSpPr>
        <p:sp>
          <p:nvSpPr>
            <p:cNvPr id="464" name="Google Shape;464;p39"/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39"/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66" name="Google Shape;466;p39"/>
          <p:cNvSpPr/>
          <p:nvPr/>
        </p:nvSpPr>
        <p:spPr>
          <a:xfrm>
            <a:off x="2449747" y="3546215"/>
            <a:ext cx="347891" cy="432688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67" name="Google Shape;467;p39"/>
          <p:cNvSpPr/>
          <p:nvPr/>
        </p:nvSpPr>
        <p:spPr>
          <a:xfrm>
            <a:off x="1909344" y="3546215"/>
            <a:ext cx="257737" cy="432688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68" name="Google Shape;468;p39"/>
          <p:cNvGrpSpPr/>
          <p:nvPr/>
        </p:nvGrpSpPr>
        <p:grpSpPr>
          <a:xfrm>
            <a:off x="3008072" y="3574973"/>
            <a:ext cx="402000" cy="375143"/>
            <a:chOff x="2583325" y="2972875"/>
            <a:chExt cx="462850" cy="445750"/>
          </a:xfrm>
          <a:solidFill>
            <a:srgbClr val="00B0F0"/>
          </a:solidFill>
        </p:grpSpPr>
        <p:sp>
          <p:nvSpPr>
            <p:cNvPr id="469" name="Google Shape;469;p39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0" name="Google Shape;470;p39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71" name="Google Shape;471;p39"/>
          <p:cNvGrpSpPr/>
          <p:nvPr/>
        </p:nvGrpSpPr>
        <p:grpSpPr>
          <a:xfrm>
            <a:off x="3579740" y="3631002"/>
            <a:ext cx="429576" cy="263105"/>
            <a:chOff x="3241525" y="3039450"/>
            <a:chExt cx="494600" cy="312625"/>
          </a:xfrm>
          <a:solidFill>
            <a:srgbClr val="00B0F0"/>
          </a:solidFill>
        </p:grpSpPr>
        <p:sp>
          <p:nvSpPr>
            <p:cNvPr id="472" name="Google Shape;472;p39"/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39"/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74" name="Google Shape;474;p39"/>
          <p:cNvSpPr/>
          <p:nvPr/>
        </p:nvSpPr>
        <p:spPr>
          <a:xfrm>
            <a:off x="4781062" y="3583728"/>
            <a:ext cx="369127" cy="357659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75" name="Google Shape;475;p39"/>
          <p:cNvGrpSpPr/>
          <p:nvPr/>
        </p:nvGrpSpPr>
        <p:grpSpPr>
          <a:xfrm>
            <a:off x="5328685" y="3603252"/>
            <a:ext cx="444428" cy="318609"/>
            <a:chOff x="5255200" y="3006475"/>
            <a:chExt cx="511700" cy="378575"/>
          </a:xfrm>
          <a:solidFill>
            <a:srgbClr val="00B0F0"/>
          </a:solidFill>
        </p:grpSpPr>
        <p:sp>
          <p:nvSpPr>
            <p:cNvPr id="476" name="Google Shape;476;p39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39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78" name="Google Shape;478;p39"/>
          <p:cNvGrpSpPr/>
          <p:nvPr/>
        </p:nvGrpSpPr>
        <p:grpSpPr>
          <a:xfrm>
            <a:off x="4200199" y="3584756"/>
            <a:ext cx="359573" cy="355597"/>
            <a:chOff x="3955900" y="2984500"/>
            <a:chExt cx="414000" cy="422525"/>
          </a:xfrm>
          <a:solidFill>
            <a:srgbClr val="00B0F0"/>
          </a:solidFill>
        </p:grpSpPr>
        <p:sp>
          <p:nvSpPr>
            <p:cNvPr id="479" name="Google Shape;479;p39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39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39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82" name="Google Shape;482;p39"/>
          <p:cNvSpPr/>
          <p:nvPr/>
        </p:nvSpPr>
        <p:spPr>
          <a:xfrm>
            <a:off x="1253852" y="4176721"/>
            <a:ext cx="401979" cy="306279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83" name="Google Shape;483;p39"/>
          <p:cNvSpPr/>
          <p:nvPr/>
        </p:nvSpPr>
        <p:spPr>
          <a:xfrm>
            <a:off x="5996586" y="3567275"/>
            <a:ext cx="280015" cy="390565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84" name="Google Shape;484;p39"/>
          <p:cNvGrpSpPr/>
          <p:nvPr/>
        </p:nvGrpSpPr>
        <p:grpSpPr>
          <a:xfrm>
            <a:off x="6584454" y="3579602"/>
            <a:ext cx="274717" cy="378236"/>
            <a:chOff x="6701050" y="2978375"/>
            <a:chExt cx="316300" cy="449425"/>
          </a:xfrm>
          <a:solidFill>
            <a:srgbClr val="00B0F0"/>
          </a:solidFill>
        </p:grpSpPr>
        <p:sp>
          <p:nvSpPr>
            <p:cNvPr id="485" name="Google Shape;485;p39"/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6" name="Google Shape;486;p39"/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87" name="Google Shape;487;p39"/>
          <p:cNvGrpSpPr/>
          <p:nvPr/>
        </p:nvGrpSpPr>
        <p:grpSpPr>
          <a:xfrm>
            <a:off x="1842457" y="4202407"/>
            <a:ext cx="391404" cy="254900"/>
            <a:chOff x="1241275" y="3718400"/>
            <a:chExt cx="450650" cy="302875"/>
          </a:xfrm>
          <a:solidFill>
            <a:srgbClr val="00B0F0"/>
          </a:solidFill>
        </p:grpSpPr>
        <p:sp>
          <p:nvSpPr>
            <p:cNvPr id="488" name="Google Shape;488;p39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9" name="Google Shape;489;p39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0" name="Google Shape;490;p39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1" name="Google Shape;491;p39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92" name="Google Shape;492;p39"/>
          <p:cNvGrpSpPr/>
          <p:nvPr/>
        </p:nvGrpSpPr>
        <p:grpSpPr>
          <a:xfrm>
            <a:off x="2433234" y="4182882"/>
            <a:ext cx="380765" cy="294455"/>
            <a:chOff x="1921475" y="3695200"/>
            <a:chExt cx="438400" cy="349875"/>
          </a:xfrm>
          <a:solidFill>
            <a:srgbClr val="00B0F0"/>
          </a:solidFill>
        </p:grpSpPr>
        <p:sp>
          <p:nvSpPr>
            <p:cNvPr id="493" name="Google Shape;493;p39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4" name="Google Shape;494;p39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5" name="Google Shape;495;p39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96" name="Google Shape;496;p39"/>
          <p:cNvGrpSpPr/>
          <p:nvPr/>
        </p:nvGrpSpPr>
        <p:grpSpPr>
          <a:xfrm>
            <a:off x="3022403" y="4178252"/>
            <a:ext cx="373339" cy="303208"/>
            <a:chOff x="2599825" y="3689700"/>
            <a:chExt cx="429850" cy="360275"/>
          </a:xfrm>
          <a:solidFill>
            <a:srgbClr val="00B0F0"/>
          </a:solidFill>
        </p:grpSpPr>
        <p:sp>
          <p:nvSpPr>
            <p:cNvPr id="497" name="Google Shape;497;p39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39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99" name="Google Shape;499;p39"/>
          <p:cNvGrpSpPr/>
          <p:nvPr/>
        </p:nvGrpSpPr>
        <p:grpSpPr>
          <a:xfrm>
            <a:off x="3625882" y="4146903"/>
            <a:ext cx="337295" cy="341227"/>
            <a:chOff x="3294650" y="3652450"/>
            <a:chExt cx="388350" cy="405450"/>
          </a:xfrm>
          <a:solidFill>
            <a:srgbClr val="00B0F0"/>
          </a:solidFill>
        </p:grpSpPr>
        <p:sp>
          <p:nvSpPr>
            <p:cNvPr id="500" name="Google Shape;500;p39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39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39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03" name="Google Shape;503;p39"/>
          <p:cNvGrpSpPr/>
          <p:nvPr/>
        </p:nvGrpSpPr>
        <p:grpSpPr>
          <a:xfrm>
            <a:off x="4183242" y="4190078"/>
            <a:ext cx="393489" cy="279559"/>
            <a:chOff x="3936375" y="3703750"/>
            <a:chExt cx="453050" cy="332175"/>
          </a:xfrm>
          <a:solidFill>
            <a:srgbClr val="00B0F0"/>
          </a:solidFill>
        </p:grpSpPr>
        <p:sp>
          <p:nvSpPr>
            <p:cNvPr id="504" name="Google Shape;504;p39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39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39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39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39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09" name="Google Shape;509;p39"/>
          <p:cNvGrpSpPr/>
          <p:nvPr/>
        </p:nvGrpSpPr>
        <p:grpSpPr>
          <a:xfrm>
            <a:off x="4768698" y="4190078"/>
            <a:ext cx="393489" cy="279559"/>
            <a:chOff x="4610450" y="3703750"/>
            <a:chExt cx="453050" cy="332175"/>
          </a:xfrm>
          <a:solidFill>
            <a:srgbClr val="00B0F0"/>
          </a:solidFill>
        </p:grpSpPr>
        <p:sp>
          <p:nvSpPr>
            <p:cNvPr id="510" name="Google Shape;510;p39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39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12" name="Google Shape;512;p39"/>
          <p:cNvGrpSpPr/>
          <p:nvPr/>
        </p:nvGrpSpPr>
        <p:grpSpPr>
          <a:xfrm>
            <a:off x="5367942" y="4161820"/>
            <a:ext cx="365913" cy="336072"/>
            <a:chOff x="5300400" y="3670175"/>
            <a:chExt cx="421300" cy="399325"/>
          </a:xfrm>
          <a:solidFill>
            <a:srgbClr val="00B0F0"/>
          </a:solidFill>
        </p:grpSpPr>
        <p:sp>
          <p:nvSpPr>
            <p:cNvPr id="513" name="Google Shape;513;p39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39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39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18" name="Google Shape;518;p39"/>
          <p:cNvSpPr/>
          <p:nvPr/>
        </p:nvSpPr>
        <p:spPr>
          <a:xfrm>
            <a:off x="5932940" y="4132537"/>
            <a:ext cx="407299" cy="394647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19" name="Google Shape;519;p39"/>
          <p:cNvGrpSpPr/>
          <p:nvPr/>
        </p:nvGrpSpPr>
        <p:grpSpPr>
          <a:xfrm>
            <a:off x="6544154" y="4157696"/>
            <a:ext cx="355317" cy="344320"/>
            <a:chOff x="6654650" y="3665275"/>
            <a:chExt cx="409100" cy="409125"/>
          </a:xfrm>
          <a:solidFill>
            <a:srgbClr val="00B0F0"/>
          </a:solidFill>
        </p:grpSpPr>
        <p:sp>
          <p:nvSpPr>
            <p:cNvPr id="520" name="Google Shape;520;p39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3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22" name="Google Shape;522;p39"/>
          <p:cNvGrpSpPr/>
          <p:nvPr/>
        </p:nvGrpSpPr>
        <p:grpSpPr>
          <a:xfrm>
            <a:off x="1260192" y="4710607"/>
            <a:ext cx="385021" cy="373103"/>
            <a:chOff x="570875" y="4322250"/>
            <a:chExt cx="443300" cy="443325"/>
          </a:xfrm>
          <a:solidFill>
            <a:srgbClr val="00B0F0"/>
          </a:solidFill>
        </p:grpSpPr>
        <p:sp>
          <p:nvSpPr>
            <p:cNvPr id="523" name="Google Shape;523;p3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4" name="Google Shape;524;p3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5" name="Google Shape;525;p3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6" name="Google Shape;526;p3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27" name="Google Shape;527;p39"/>
          <p:cNvSpPr/>
          <p:nvPr/>
        </p:nvSpPr>
        <p:spPr>
          <a:xfrm>
            <a:off x="1829782" y="4783073"/>
            <a:ext cx="416852" cy="228179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28" name="Google Shape;528;p39"/>
          <p:cNvGrpSpPr/>
          <p:nvPr/>
        </p:nvGrpSpPr>
        <p:grpSpPr>
          <a:xfrm>
            <a:off x="2483609" y="4682877"/>
            <a:ext cx="280015" cy="428564"/>
            <a:chOff x="1979475" y="4289300"/>
            <a:chExt cx="322400" cy="509225"/>
          </a:xfrm>
          <a:solidFill>
            <a:srgbClr val="00B0F0"/>
          </a:solidFill>
        </p:grpSpPr>
        <p:sp>
          <p:nvSpPr>
            <p:cNvPr id="529" name="Google Shape;529;p39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9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1" name="Google Shape;531;p39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2" name="Google Shape;532;p39"/>
          <p:cNvGrpSpPr/>
          <p:nvPr/>
        </p:nvGrpSpPr>
        <p:grpSpPr>
          <a:xfrm>
            <a:off x="3044138" y="4688515"/>
            <a:ext cx="330391" cy="417287"/>
            <a:chOff x="2624850" y="4296000"/>
            <a:chExt cx="380400" cy="495825"/>
          </a:xfrm>
          <a:solidFill>
            <a:srgbClr val="00B0F0"/>
          </a:solidFill>
        </p:grpSpPr>
        <p:sp>
          <p:nvSpPr>
            <p:cNvPr id="533" name="Google Shape;533;p39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4" name="Google Shape;534;p39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39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36" name="Google Shape;536;p39"/>
          <p:cNvSpPr/>
          <p:nvPr/>
        </p:nvSpPr>
        <p:spPr>
          <a:xfrm>
            <a:off x="4203547" y="4726034"/>
            <a:ext cx="353189" cy="342257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37" name="Google Shape;537;p39"/>
          <p:cNvSpPr/>
          <p:nvPr/>
        </p:nvSpPr>
        <p:spPr>
          <a:xfrm>
            <a:off x="3618064" y="4747621"/>
            <a:ext cx="353189" cy="299084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38" name="Google Shape;538;p39"/>
          <p:cNvSpPr/>
          <p:nvPr/>
        </p:nvSpPr>
        <p:spPr>
          <a:xfrm>
            <a:off x="4787424" y="4724498"/>
            <a:ext cx="356403" cy="345329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39" name="Google Shape;539;p39"/>
          <p:cNvGrpSpPr/>
          <p:nvPr/>
        </p:nvGrpSpPr>
        <p:grpSpPr>
          <a:xfrm>
            <a:off x="5346728" y="4729627"/>
            <a:ext cx="408341" cy="335063"/>
            <a:chOff x="5275975" y="4344850"/>
            <a:chExt cx="470150" cy="398125"/>
          </a:xfrm>
          <a:solidFill>
            <a:srgbClr val="00B0F0"/>
          </a:solidFill>
        </p:grpSpPr>
        <p:sp>
          <p:nvSpPr>
            <p:cNvPr id="540" name="Google Shape;540;p39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1" name="Google Shape;541;p39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2" name="Google Shape;542;p39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43" name="Google Shape;543;p39"/>
          <p:cNvSpPr/>
          <p:nvPr/>
        </p:nvSpPr>
        <p:spPr>
          <a:xfrm>
            <a:off x="5953091" y="4719364"/>
            <a:ext cx="366999" cy="355597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44" name="Google Shape;544;p39"/>
          <p:cNvGrpSpPr/>
          <p:nvPr/>
        </p:nvGrpSpPr>
        <p:grpSpPr>
          <a:xfrm>
            <a:off x="6533536" y="4702402"/>
            <a:ext cx="376552" cy="389513"/>
            <a:chOff x="6642425" y="4312500"/>
            <a:chExt cx="433550" cy="462825"/>
          </a:xfrm>
          <a:solidFill>
            <a:srgbClr val="00B0F0"/>
          </a:solidFill>
        </p:grpSpPr>
        <p:sp>
          <p:nvSpPr>
            <p:cNvPr id="545" name="Google Shape;545;p39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6" name="Google Shape;546;p39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7" name="Google Shape;547;p39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48" name="Google Shape;548;p39"/>
          <p:cNvSpPr/>
          <p:nvPr/>
        </p:nvSpPr>
        <p:spPr>
          <a:xfrm>
            <a:off x="1210901" y="5326222"/>
            <a:ext cx="483643" cy="276487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49" name="Google Shape;549;p39"/>
          <p:cNvGrpSpPr/>
          <p:nvPr/>
        </p:nvGrpSpPr>
        <p:grpSpPr>
          <a:xfrm>
            <a:off x="1845106" y="5280497"/>
            <a:ext cx="386085" cy="367948"/>
            <a:chOff x="1244325" y="4999400"/>
            <a:chExt cx="444525" cy="437200"/>
          </a:xfrm>
          <a:solidFill>
            <a:srgbClr val="00B0F0"/>
          </a:solidFill>
        </p:grpSpPr>
        <p:sp>
          <p:nvSpPr>
            <p:cNvPr id="550" name="Google Shape;550;p39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1" name="Google Shape;551;p39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2" name="Google Shape;552;p39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3" name="Google Shape;553;p39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4" name="Google Shape;554;p39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5" name="Google Shape;555;p39"/>
          <p:cNvGrpSpPr/>
          <p:nvPr/>
        </p:nvGrpSpPr>
        <p:grpSpPr>
          <a:xfrm>
            <a:off x="2465044" y="5268672"/>
            <a:ext cx="317145" cy="391576"/>
            <a:chOff x="1958100" y="4985350"/>
            <a:chExt cx="365150" cy="465275"/>
          </a:xfrm>
          <a:solidFill>
            <a:srgbClr val="00B0F0"/>
          </a:solidFill>
        </p:grpSpPr>
        <p:sp>
          <p:nvSpPr>
            <p:cNvPr id="556" name="Google Shape;556;p39"/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7" name="Google Shape;557;p39"/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8" name="Google Shape;558;p39"/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59" name="Google Shape;559;p39"/>
          <p:cNvGrpSpPr/>
          <p:nvPr/>
        </p:nvGrpSpPr>
        <p:grpSpPr>
          <a:xfrm>
            <a:off x="3027158" y="5283568"/>
            <a:ext cx="363828" cy="362288"/>
            <a:chOff x="2605300" y="5003050"/>
            <a:chExt cx="418900" cy="430475"/>
          </a:xfrm>
          <a:solidFill>
            <a:srgbClr val="00B0F0"/>
          </a:solidFill>
        </p:grpSpPr>
        <p:sp>
          <p:nvSpPr>
            <p:cNvPr id="560" name="Google Shape;560;p39"/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1" name="Google Shape;561;p39"/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2" name="Google Shape;562;p39"/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63" name="Google Shape;563;p39"/>
          <p:cNvGrpSpPr/>
          <p:nvPr/>
        </p:nvGrpSpPr>
        <p:grpSpPr>
          <a:xfrm>
            <a:off x="3577092" y="5291289"/>
            <a:ext cx="434875" cy="346360"/>
            <a:chOff x="3238475" y="5012225"/>
            <a:chExt cx="500700" cy="411550"/>
          </a:xfrm>
          <a:solidFill>
            <a:srgbClr val="00B0F0"/>
          </a:solidFill>
        </p:grpSpPr>
        <p:sp>
          <p:nvSpPr>
            <p:cNvPr id="564" name="Google Shape;564;p39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5" name="Google Shape;565;p39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6" name="Google Shape;566;p39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7" name="Google Shape;567;p39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8" name="Google Shape;568;p39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69" name="Google Shape;569;p39"/>
          <p:cNvGrpSpPr/>
          <p:nvPr/>
        </p:nvGrpSpPr>
        <p:grpSpPr>
          <a:xfrm>
            <a:off x="4726791" y="5254281"/>
            <a:ext cx="477303" cy="420359"/>
            <a:chOff x="4562200" y="4968250"/>
            <a:chExt cx="549550" cy="499475"/>
          </a:xfrm>
          <a:solidFill>
            <a:srgbClr val="00B0F0"/>
          </a:solidFill>
        </p:grpSpPr>
        <p:sp>
          <p:nvSpPr>
            <p:cNvPr id="570" name="Google Shape;570;p39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1" name="Google Shape;571;p39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2" name="Google Shape;572;p39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3" name="Google Shape;573;p39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75" name="Google Shape;575;p39"/>
          <p:cNvGrpSpPr/>
          <p:nvPr/>
        </p:nvGrpSpPr>
        <p:grpSpPr>
          <a:xfrm>
            <a:off x="4214530" y="5277929"/>
            <a:ext cx="330911" cy="372555"/>
            <a:chOff x="3972400" y="4996350"/>
            <a:chExt cx="381000" cy="442675"/>
          </a:xfrm>
          <a:solidFill>
            <a:srgbClr val="00B0F0"/>
          </a:solidFill>
        </p:grpSpPr>
        <p:sp>
          <p:nvSpPr>
            <p:cNvPr id="576" name="Google Shape;576;p39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77" name="Google Shape;577;p39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78" name="Google Shape;578;p39"/>
          <p:cNvGrpSpPr/>
          <p:nvPr/>
        </p:nvGrpSpPr>
        <p:grpSpPr>
          <a:xfrm>
            <a:off x="5316503" y="5246580"/>
            <a:ext cx="468812" cy="435760"/>
            <a:chOff x="5241175" y="4959100"/>
            <a:chExt cx="539775" cy="517775"/>
          </a:xfrm>
          <a:solidFill>
            <a:srgbClr val="00B0F0"/>
          </a:solidFill>
        </p:grpSpPr>
        <p:sp>
          <p:nvSpPr>
            <p:cNvPr id="579" name="Google Shape;579;p39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0" name="Google Shape;580;p39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1" name="Google Shape;581;p39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2" name="Google Shape;582;p39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3" name="Google Shape;583;p39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4" name="Google Shape;584;p39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585" name="Google Shape;585;p39"/>
          <p:cNvSpPr/>
          <p:nvPr/>
        </p:nvSpPr>
        <p:spPr>
          <a:xfrm>
            <a:off x="5930291" y="5353974"/>
            <a:ext cx="412597" cy="220983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586" name="Google Shape;586;p39"/>
          <p:cNvGrpSpPr/>
          <p:nvPr/>
        </p:nvGrpSpPr>
        <p:grpSpPr>
          <a:xfrm>
            <a:off x="6570666" y="5311321"/>
            <a:ext cx="300708" cy="335063"/>
            <a:chOff x="6685175" y="5036025"/>
            <a:chExt cx="346225" cy="398125"/>
          </a:xfrm>
          <a:solidFill>
            <a:srgbClr val="00B0F0"/>
          </a:solidFill>
        </p:grpSpPr>
        <p:sp>
          <p:nvSpPr>
            <p:cNvPr id="587" name="Google Shape;587;p39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8" name="Google Shape;588;p39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9" name="Google Shape;589;p39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0" name="Google Shape;590;p39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91" name="Google Shape;591;p39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87" name="CuadroTexto 286"/>
          <p:cNvSpPr txBox="1"/>
          <p:nvPr/>
        </p:nvSpPr>
        <p:spPr>
          <a:xfrm>
            <a:off x="2406556" y="433754"/>
            <a:ext cx="2095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chemeClr val="bg2">
                    <a:lumMod val="50000"/>
                  </a:schemeClr>
                </a:solidFill>
              </a:rPr>
              <a:t>Iconos</a:t>
            </a:r>
            <a:endParaRPr lang="en-US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8" name="CuadroTexto 287"/>
          <p:cNvSpPr txBox="1"/>
          <p:nvPr/>
        </p:nvSpPr>
        <p:spPr>
          <a:xfrm>
            <a:off x="7351987" y="1289536"/>
            <a:ext cx="392561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Cambio de color</a:t>
            </a: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Seleccionar el icono a utilizar</a:t>
            </a: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Pinchar la pestaña “</a:t>
            </a:r>
            <a:r>
              <a:rPr lang="es-ES" sz="1500" b="1" dirty="0">
                <a:solidFill>
                  <a:schemeClr val="bg2">
                    <a:lumMod val="50000"/>
                  </a:schemeClr>
                </a:solidFill>
              </a:rPr>
              <a:t>Inicio”</a:t>
            </a: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 en la barra de herramientas</a:t>
            </a: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s-ES" sz="15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Seleccionar </a:t>
            </a:r>
            <a:r>
              <a:rPr lang="es-ES" sz="1500" b="1" dirty="0">
                <a:solidFill>
                  <a:schemeClr val="bg2">
                    <a:lumMod val="50000"/>
                  </a:schemeClr>
                </a:solidFill>
              </a:rPr>
              <a:t>“Relleno de Forma” </a:t>
            </a:r>
            <a:r>
              <a:rPr lang="es-ES" sz="1500" dirty="0">
                <a:solidFill>
                  <a:schemeClr val="bg2">
                    <a:lumMod val="50000"/>
                  </a:schemeClr>
                </a:solidFill>
              </a:rPr>
              <a:t>y escoger el color que necesita.</a:t>
            </a:r>
          </a:p>
          <a:p>
            <a:r>
              <a:rPr lang="es-ES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068" y="2417322"/>
            <a:ext cx="3485672" cy="118593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61" r="-1"/>
          <a:stretch/>
        </p:blipFill>
        <p:spPr>
          <a:xfrm>
            <a:off x="7913556" y="4531284"/>
            <a:ext cx="3528971" cy="177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488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37</Words>
  <Application>Microsoft Office PowerPoint</Application>
  <PresentationFormat>Panorámica</PresentationFormat>
  <Paragraphs>15</Paragraphs>
  <Slides>4</Slides>
  <Notes>1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Claudia Duarte</cp:lastModifiedBy>
  <cp:revision>51</cp:revision>
  <dcterms:created xsi:type="dcterms:W3CDTF">2019-03-05T14:37:16Z</dcterms:created>
  <dcterms:modified xsi:type="dcterms:W3CDTF">2024-12-12T15:58:36Z</dcterms:modified>
</cp:coreProperties>
</file>