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4" autoAdjust="0"/>
  </p:normalViewPr>
  <p:slideViewPr>
    <p:cSldViewPr snapToGrid="0">
      <p:cViewPr varScale="1">
        <p:scale>
          <a:sx n="85" d="100"/>
          <a:sy n="85" d="100"/>
        </p:scale>
        <p:origin x="9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E83C3-88CB-4067-B961-1202ED819A5E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F26B-8574-454D-82EC-6660715508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4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0DF1-3FC3-4056-9E53-3E723724C28D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953800A-50EF-4293-8B91-FBD10F7F47EE}"/>
              </a:ext>
            </a:extLst>
          </p:cNvPr>
          <p:cNvSpPr txBox="1"/>
          <p:nvPr/>
        </p:nvSpPr>
        <p:spPr>
          <a:xfrm>
            <a:off x="6272994" y="3803843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85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9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39"/>
          <p:cNvGrpSpPr/>
          <p:nvPr/>
        </p:nvGrpSpPr>
        <p:grpSpPr>
          <a:xfrm>
            <a:off x="1272395" y="1273407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322" name="Google Shape;322;p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9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39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39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8" name="Google Shape;328;p39"/>
          <p:cNvGrpSpPr/>
          <p:nvPr/>
        </p:nvGrpSpPr>
        <p:grpSpPr>
          <a:xfrm>
            <a:off x="1845106" y="1337621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329" name="Google Shape;329;p39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39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1" name="Google Shape;331;p39"/>
          <p:cNvGrpSpPr/>
          <p:nvPr/>
        </p:nvGrpSpPr>
        <p:grpSpPr>
          <a:xfrm>
            <a:off x="2439053" y="1336086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332" name="Google Shape;332;p39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39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3058030" y="1324787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3664186" y="1325818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36" name="Google Shape;336;p39"/>
          <p:cNvGrpSpPr/>
          <p:nvPr/>
        </p:nvGrpSpPr>
        <p:grpSpPr>
          <a:xfrm>
            <a:off x="4167847" y="1319653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337" name="Google Shape;337;p39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9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39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0" name="Google Shape;340;p39"/>
          <p:cNvGrpSpPr/>
          <p:nvPr/>
        </p:nvGrpSpPr>
        <p:grpSpPr>
          <a:xfrm>
            <a:off x="4790954" y="1293437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341" name="Google Shape;341;p39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45" name="Google Shape;345;p39"/>
          <p:cNvSpPr/>
          <p:nvPr/>
        </p:nvSpPr>
        <p:spPr>
          <a:xfrm>
            <a:off x="5351172" y="1324261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6" name="Google Shape;346;p39"/>
          <p:cNvGrpSpPr/>
          <p:nvPr/>
        </p:nvGrpSpPr>
        <p:grpSpPr>
          <a:xfrm>
            <a:off x="5961345" y="1326848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47" name="Google Shape;347;p39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39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7" name="Google Shape;367;p39"/>
          <p:cNvGrpSpPr/>
          <p:nvPr/>
        </p:nvGrpSpPr>
        <p:grpSpPr>
          <a:xfrm>
            <a:off x="6549452" y="1324261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368" name="Google Shape;368;p39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39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0" name="Google Shape;370;p39"/>
          <p:cNvGrpSpPr/>
          <p:nvPr/>
        </p:nvGrpSpPr>
        <p:grpSpPr>
          <a:xfrm>
            <a:off x="1272395" y="1849440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371" name="Google Shape;371;p39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39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39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4" name="Google Shape;374;p39"/>
          <p:cNvGrpSpPr/>
          <p:nvPr/>
        </p:nvGrpSpPr>
        <p:grpSpPr>
          <a:xfrm>
            <a:off x="1847233" y="1839677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375" name="Google Shape;375;p39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9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39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8" name="Google Shape;378;p39"/>
          <p:cNvGrpSpPr/>
          <p:nvPr/>
        </p:nvGrpSpPr>
        <p:grpSpPr>
          <a:xfrm>
            <a:off x="2437468" y="1910583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379" name="Google Shape;379;p39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3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9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39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83" name="Google Shape;383;p39"/>
          <p:cNvSpPr/>
          <p:nvPr/>
        </p:nvSpPr>
        <p:spPr>
          <a:xfrm>
            <a:off x="3027261" y="1885399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4" name="Google Shape;384;p39"/>
          <p:cNvSpPr/>
          <p:nvPr/>
        </p:nvSpPr>
        <p:spPr>
          <a:xfrm>
            <a:off x="3613287" y="1902884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5" name="Google Shape;385;p39"/>
          <p:cNvSpPr/>
          <p:nvPr/>
        </p:nvSpPr>
        <p:spPr>
          <a:xfrm>
            <a:off x="4204068" y="1905450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6" name="Google Shape;386;p39"/>
          <p:cNvSpPr/>
          <p:nvPr/>
        </p:nvSpPr>
        <p:spPr>
          <a:xfrm>
            <a:off x="4801212" y="1908522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87" name="Google Shape;387;p39"/>
          <p:cNvGrpSpPr/>
          <p:nvPr/>
        </p:nvGrpSpPr>
        <p:grpSpPr>
          <a:xfrm>
            <a:off x="5369527" y="1887986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388" name="Google Shape;388;p39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39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0" name="Google Shape;390;p39"/>
          <p:cNvGrpSpPr/>
          <p:nvPr/>
        </p:nvGrpSpPr>
        <p:grpSpPr>
          <a:xfrm>
            <a:off x="5911493" y="1848410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391" name="Google Shape;391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3" name="Google Shape;393;p39"/>
          <p:cNvGrpSpPr/>
          <p:nvPr/>
        </p:nvGrpSpPr>
        <p:grpSpPr>
          <a:xfrm>
            <a:off x="6511801" y="1856636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394" name="Google Shape;394;p39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39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6" name="Google Shape;396;p39"/>
          <p:cNvGrpSpPr/>
          <p:nvPr/>
        </p:nvGrpSpPr>
        <p:grpSpPr>
          <a:xfrm>
            <a:off x="1250117" y="2490213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397" name="Google Shape;397;p39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39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9" name="Google Shape;399;p39"/>
          <p:cNvGrpSpPr/>
          <p:nvPr/>
        </p:nvGrpSpPr>
        <p:grpSpPr>
          <a:xfrm>
            <a:off x="1835573" y="2435762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400" name="Google Shape;400;p39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39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39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39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4" name="Google Shape;404;p39"/>
          <p:cNvGrpSpPr/>
          <p:nvPr/>
        </p:nvGrpSpPr>
        <p:grpSpPr>
          <a:xfrm>
            <a:off x="2433755" y="2443967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405" name="Google Shape;405;p39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3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7" name="Google Shape;407;p39"/>
          <p:cNvGrpSpPr/>
          <p:nvPr/>
        </p:nvGrpSpPr>
        <p:grpSpPr>
          <a:xfrm>
            <a:off x="3017626" y="2442431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408" name="Google Shape;408;p39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39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11" name="Google Shape;411;p39"/>
          <p:cNvSpPr/>
          <p:nvPr/>
        </p:nvSpPr>
        <p:spPr>
          <a:xfrm>
            <a:off x="3620170" y="2458887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2" name="Google Shape;412;p39"/>
          <p:cNvGrpSpPr/>
          <p:nvPr/>
        </p:nvGrpSpPr>
        <p:grpSpPr>
          <a:xfrm>
            <a:off x="4224606" y="2414680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413" name="Google Shape;413;p39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39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15" name="Google Shape;415;p39"/>
          <p:cNvGrpSpPr/>
          <p:nvPr/>
        </p:nvGrpSpPr>
        <p:grpSpPr>
          <a:xfrm>
            <a:off x="4760728" y="2506141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416" name="Google Shape;416;p39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39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39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39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39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1" name="Google Shape;421;p39"/>
          <p:cNvGrpSpPr/>
          <p:nvPr/>
        </p:nvGrpSpPr>
        <p:grpSpPr>
          <a:xfrm>
            <a:off x="5365816" y="2446535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422" name="Google Shape;422;p39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39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4" name="Google Shape;424;p39"/>
          <p:cNvGrpSpPr/>
          <p:nvPr/>
        </p:nvGrpSpPr>
        <p:grpSpPr>
          <a:xfrm>
            <a:off x="5950208" y="2435762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425" name="Google Shape;425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0" name="Google Shape;430;p39"/>
          <p:cNvGrpSpPr/>
          <p:nvPr/>
        </p:nvGrpSpPr>
        <p:grpSpPr>
          <a:xfrm>
            <a:off x="6518705" y="2431134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431" name="Google Shape;431;p39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6" name="Google Shape;436;p39"/>
          <p:cNvGrpSpPr/>
          <p:nvPr/>
        </p:nvGrpSpPr>
        <p:grpSpPr>
          <a:xfrm>
            <a:off x="1295194" y="3031320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437" name="Google Shape;437;p39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39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39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39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1" name="Google Shape;441;p39"/>
          <p:cNvSpPr/>
          <p:nvPr/>
        </p:nvSpPr>
        <p:spPr>
          <a:xfrm>
            <a:off x="1872211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2" name="Google Shape;442;p39"/>
          <p:cNvSpPr/>
          <p:nvPr/>
        </p:nvSpPr>
        <p:spPr>
          <a:xfrm>
            <a:off x="2457694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3" name="Google Shape;443;p39"/>
          <p:cNvSpPr/>
          <p:nvPr/>
        </p:nvSpPr>
        <p:spPr>
          <a:xfrm>
            <a:off x="3043178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4" name="Google Shape;444;p39"/>
          <p:cNvGrpSpPr/>
          <p:nvPr/>
        </p:nvGrpSpPr>
        <p:grpSpPr>
          <a:xfrm>
            <a:off x="3705961" y="2978910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445" name="Google Shape;445;p39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39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7" name="Google Shape;447;p39"/>
          <p:cNvGrpSpPr/>
          <p:nvPr/>
        </p:nvGrpSpPr>
        <p:grpSpPr>
          <a:xfrm>
            <a:off x="4892790" y="3033381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448" name="Google Shape;448;p39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3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0" name="Google Shape;450;p39"/>
          <p:cNvGrpSpPr/>
          <p:nvPr/>
        </p:nvGrpSpPr>
        <p:grpSpPr>
          <a:xfrm>
            <a:off x="4304662" y="2980952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451" name="Google Shape;451;p39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39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53" name="Google Shape;453;p39"/>
          <p:cNvSpPr/>
          <p:nvPr/>
        </p:nvSpPr>
        <p:spPr>
          <a:xfrm>
            <a:off x="5385111" y="3025663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54" name="Google Shape;454;p39"/>
          <p:cNvGrpSpPr/>
          <p:nvPr/>
        </p:nvGrpSpPr>
        <p:grpSpPr>
          <a:xfrm>
            <a:off x="5953921" y="3031826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455" name="Google Shape;455;p3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3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7" name="Google Shape;457;p39"/>
          <p:cNvGrpSpPr/>
          <p:nvPr/>
        </p:nvGrpSpPr>
        <p:grpSpPr>
          <a:xfrm>
            <a:off x="6609902" y="3022063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458" name="Google Shape;458;p39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39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3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39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3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3" name="Google Shape;463;p39"/>
          <p:cNvGrpSpPr/>
          <p:nvPr/>
        </p:nvGrpSpPr>
        <p:grpSpPr>
          <a:xfrm>
            <a:off x="1395944" y="3562140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464" name="Google Shape;464;p39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39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6" name="Google Shape;466;p39"/>
          <p:cNvSpPr/>
          <p:nvPr/>
        </p:nvSpPr>
        <p:spPr>
          <a:xfrm>
            <a:off x="2449747" y="3546215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7" name="Google Shape;467;p39"/>
          <p:cNvSpPr/>
          <p:nvPr/>
        </p:nvSpPr>
        <p:spPr>
          <a:xfrm>
            <a:off x="1909344" y="3546215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8" name="Google Shape;468;p39"/>
          <p:cNvGrpSpPr/>
          <p:nvPr/>
        </p:nvGrpSpPr>
        <p:grpSpPr>
          <a:xfrm>
            <a:off x="3008072" y="3574973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469" name="Google Shape;469;p39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39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1" name="Google Shape;471;p39"/>
          <p:cNvGrpSpPr/>
          <p:nvPr/>
        </p:nvGrpSpPr>
        <p:grpSpPr>
          <a:xfrm>
            <a:off x="3579740" y="3631002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472" name="Google Shape;472;p39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39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4" name="Google Shape;474;p39"/>
          <p:cNvSpPr/>
          <p:nvPr/>
        </p:nvSpPr>
        <p:spPr>
          <a:xfrm>
            <a:off x="4781062" y="3583728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75" name="Google Shape;475;p39"/>
          <p:cNvGrpSpPr/>
          <p:nvPr/>
        </p:nvGrpSpPr>
        <p:grpSpPr>
          <a:xfrm>
            <a:off x="5328685" y="3603252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476" name="Google Shape;476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8" name="Google Shape;478;p39"/>
          <p:cNvGrpSpPr/>
          <p:nvPr/>
        </p:nvGrpSpPr>
        <p:grpSpPr>
          <a:xfrm>
            <a:off x="4200199" y="3584756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479" name="Google Shape;479;p39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39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39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2" name="Google Shape;482;p39"/>
          <p:cNvSpPr/>
          <p:nvPr/>
        </p:nvSpPr>
        <p:spPr>
          <a:xfrm>
            <a:off x="1253852" y="4176721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3" name="Google Shape;483;p39"/>
          <p:cNvSpPr/>
          <p:nvPr/>
        </p:nvSpPr>
        <p:spPr>
          <a:xfrm>
            <a:off x="5996586" y="3567275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4" name="Google Shape;484;p39"/>
          <p:cNvGrpSpPr/>
          <p:nvPr/>
        </p:nvGrpSpPr>
        <p:grpSpPr>
          <a:xfrm>
            <a:off x="6584454" y="3579602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485" name="Google Shape;485;p39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39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87" name="Google Shape;487;p39"/>
          <p:cNvGrpSpPr/>
          <p:nvPr/>
        </p:nvGrpSpPr>
        <p:grpSpPr>
          <a:xfrm>
            <a:off x="1842457" y="4202407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488" name="Google Shape;488;p39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39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39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39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2" name="Google Shape;492;p39"/>
          <p:cNvGrpSpPr/>
          <p:nvPr/>
        </p:nvGrpSpPr>
        <p:grpSpPr>
          <a:xfrm>
            <a:off x="2433234" y="4182882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493" name="Google Shape;493;p39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39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39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6" name="Google Shape;496;p39"/>
          <p:cNvGrpSpPr/>
          <p:nvPr/>
        </p:nvGrpSpPr>
        <p:grpSpPr>
          <a:xfrm>
            <a:off x="3022403" y="4178252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497" name="Google Shape;497;p39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9" name="Google Shape;499;p39"/>
          <p:cNvGrpSpPr/>
          <p:nvPr/>
        </p:nvGrpSpPr>
        <p:grpSpPr>
          <a:xfrm>
            <a:off x="3625882" y="4146903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500" name="Google Shape;500;p39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3" name="Google Shape;503;p39"/>
          <p:cNvGrpSpPr/>
          <p:nvPr/>
        </p:nvGrpSpPr>
        <p:grpSpPr>
          <a:xfrm>
            <a:off x="4183242" y="4190078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504" name="Google Shape;504;p39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39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9" name="Google Shape;509;p39"/>
          <p:cNvGrpSpPr/>
          <p:nvPr/>
        </p:nvGrpSpPr>
        <p:grpSpPr>
          <a:xfrm>
            <a:off x="4768698" y="4190078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510" name="Google Shape;510;p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39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12" name="Google Shape;512;p39"/>
          <p:cNvGrpSpPr/>
          <p:nvPr/>
        </p:nvGrpSpPr>
        <p:grpSpPr>
          <a:xfrm>
            <a:off x="5367942" y="4161820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513" name="Google Shape;513;p39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18" name="Google Shape;518;p39"/>
          <p:cNvSpPr/>
          <p:nvPr/>
        </p:nvSpPr>
        <p:spPr>
          <a:xfrm>
            <a:off x="5932940" y="4132537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19" name="Google Shape;519;p39"/>
          <p:cNvGrpSpPr/>
          <p:nvPr/>
        </p:nvGrpSpPr>
        <p:grpSpPr>
          <a:xfrm>
            <a:off x="6544154" y="4157696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520" name="Google Shape;520;p3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22" name="Google Shape;522;p39"/>
          <p:cNvGrpSpPr/>
          <p:nvPr/>
        </p:nvGrpSpPr>
        <p:grpSpPr>
          <a:xfrm>
            <a:off x="1260192" y="4710607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523" name="Google Shape;523;p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3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27" name="Google Shape;527;p39"/>
          <p:cNvSpPr/>
          <p:nvPr/>
        </p:nvSpPr>
        <p:spPr>
          <a:xfrm>
            <a:off x="1829782" y="4783073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28" name="Google Shape;528;p39"/>
          <p:cNvGrpSpPr/>
          <p:nvPr/>
        </p:nvGrpSpPr>
        <p:grpSpPr>
          <a:xfrm>
            <a:off x="2483609" y="4682877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529" name="Google Shape;529;p39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2" name="Google Shape;532;p39"/>
          <p:cNvGrpSpPr/>
          <p:nvPr/>
        </p:nvGrpSpPr>
        <p:grpSpPr>
          <a:xfrm>
            <a:off x="3044138" y="4688515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533" name="Google Shape;533;p39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39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36" name="Google Shape;536;p39"/>
          <p:cNvSpPr/>
          <p:nvPr/>
        </p:nvSpPr>
        <p:spPr>
          <a:xfrm>
            <a:off x="4203547" y="4726034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7" name="Google Shape;537;p39"/>
          <p:cNvSpPr/>
          <p:nvPr/>
        </p:nvSpPr>
        <p:spPr>
          <a:xfrm>
            <a:off x="3618064" y="4747621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8" name="Google Shape;538;p39"/>
          <p:cNvSpPr/>
          <p:nvPr/>
        </p:nvSpPr>
        <p:spPr>
          <a:xfrm>
            <a:off x="4787424" y="4724498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39" name="Google Shape;539;p39"/>
          <p:cNvGrpSpPr/>
          <p:nvPr/>
        </p:nvGrpSpPr>
        <p:grpSpPr>
          <a:xfrm>
            <a:off x="5346728" y="4729627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540" name="Google Shape;540;p39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39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3" name="Google Shape;543;p39"/>
          <p:cNvSpPr/>
          <p:nvPr/>
        </p:nvSpPr>
        <p:spPr>
          <a:xfrm>
            <a:off x="5953091" y="4719364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4" name="Google Shape;544;p39"/>
          <p:cNvGrpSpPr/>
          <p:nvPr/>
        </p:nvGrpSpPr>
        <p:grpSpPr>
          <a:xfrm>
            <a:off x="6533536" y="4702402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545" name="Google Shape;545;p39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8" name="Google Shape;548;p39"/>
          <p:cNvSpPr/>
          <p:nvPr/>
        </p:nvSpPr>
        <p:spPr>
          <a:xfrm>
            <a:off x="1210901" y="5326222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9" name="Google Shape;549;p39"/>
          <p:cNvGrpSpPr/>
          <p:nvPr/>
        </p:nvGrpSpPr>
        <p:grpSpPr>
          <a:xfrm>
            <a:off x="1845106" y="5280497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550" name="Google Shape;550;p39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5" name="Google Shape;555;p39"/>
          <p:cNvGrpSpPr/>
          <p:nvPr/>
        </p:nvGrpSpPr>
        <p:grpSpPr>
          <a:xfrm>
            <a:off x="2465044" y="5268672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556" name="Google Shape;556;p39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9" name="Google Shape;559;p39"/>
          <p:cNvGrpSpPr/>
          <p:nvPr/>
        </p:nvGrpSpPr>
        <p:grpSpPr>
          <a:xfrm>
            <a:off x="3027158" y="5283568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560" name="Google Shape;560;p39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39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9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3" name="Google Shape;563;p39"/>
          <p:cNvGrpSpPr/>
          <p:nvPr/>
        </p:nvGrpSpPr>
        <p:grpSpPr>
          <a:xfrm>
            <a:off x="3577092" y="5291289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564" name="Google Shape;564;p39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9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9" name="Google Shape;569;p39"/>
          <p:cNvGrpSpPr/>
          <p:nvPr/>
        </p:nvGrpSpPr>
        <p:grpSpPr>
          <a:xfrm>
            <a:off x="4726791" y="5254281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570" name="Google Shape;570;p39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5" name="Google Shape;575;p39"/>
          <p:cNvGrpSpPr/>
          <p:nvPr/>
        </p:nvGrpSpPr>
        <p:grpSpPr>
          <a:xfrm>
            <a:off x="4214530" y="5277929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576" name="Google Shape;576;p39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8" name="Google Shape;578;p39"/>
          <p:cNvGrpSpPr/>
          <p:nvPr/>
        </p:nvGrpSpPr>
        <p:grpSpPr>
          <a:xfrm>
            <a:off x="5316503" y="5246580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579" name="Google Shape;579;p3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39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85" name="Google Shape;585;p39"/>
          <p:cNvSpPr/>
          <p:nvPr/>
        </p:nvSpPr>
        <p:spPr>
          <a:xfrm>
            <a:off x="5930291" y="5353974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86" name="Google Shape;586;p39"/>
          <p:cNvGrpSpPr/>
          <p:nvPr/>
        </p:nvGrpSpPr>
        <p:grpSpPr>
          <a:xfrm>
            <a:off x="6570666" y="5311321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587" name="Google Shape;587;p39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39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39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7" name="CuadroTexto 286"/>
          <p:cNvSpPr txBox="1"/>
          <p:nvPr/>
        </p:nvSpPr>
        <p:spPr>
          <a:xfrm>
            <a:off x="2406556" y="43375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7351987" y="1289536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68" y="2417322"/>
            <a:ext cx="3485672" cy="11859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7913556" y="4531284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8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37</Words>
  <Application>Microsoft Office PowerPoint</Application>
  <PresentationFormat>Panorámica</PresentationFormat>
  <Paragraphs>15</Paragraphs>
  <Slides>4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46</cp:revision>
  <dcterms:created xsi:type="dcterms:W3CDTF">2019-03-05T14:37:16Z</dcterms:created>
  <dcterms:modified xsi:type="dcterms:W3CDTF">2023-12-28T15:24:48Z</dcterms:modified>
</cp:coreProperties>
</file>