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5" r:id="rId3"/>
    <p:sldId id="266" r:id="rId4"/>
    <p:sldId id="281" r:id="rId5"/>
    <p:sldId id="267" r:id="rId6"/>
    <p:sldId id="269" r:id="rId7"/>
    <p:sldId id="270" r:id="rId8"/>
    <p:sldId id="274" r:id="rId9"/>
    <p:sldId id="275" r:id="rId10"/>
    <p:sldId id="276" r:id="rId11"/>
    <p:sldId id="277" r:id="rId12"/>
    <p:sldId id="278" r:id="rId13"/>
    <p:sldId id="279" r:id="rId14"/>
    <p:sldId id="280" r:id="rId15"/>
    <p:sldId id="258"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uario de Windows" initials="UdW" lastIdx="10" clrIdx="0">
    <p:extLst>
      <p:ext uri="{19B8F6BF-5375-455C-9EA6-DF929625EA0E}">
        <p15:presenceInfo xmlns:p15="http://schemas.microsoft.com/office/powerpoint/2012/main" userId="Usuario de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200"/>
    <a:srgbClr val="00A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9" autoAdjust="0"/>
    <p:restoredTop sz="94664" autoAdjust="0"/>
  </p:normalViewPr>
  <p:slideViewPr>
    <p:cSldViewPr snapToGrid="0">
      <p:cViewPr varScale="1">
        <p:scale>
          <a:sx n="65" d="100"/>
          <a:sy n="65" d="100"/>
        </p:scale>
        <p:origin x="532" y="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4E83C3-88CB-4067-B961-1202ED819A5E}" type="datetimeFigureOut">
              <a:rPr lang="en-US" smtClean="0"/>
              <a:t>9/16/2020</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D0F26B-8574-454D-82EC-666071550887}" type="slidenum">
              <a:rPr lang="en-US" smtClean="0"/>
              <a:t>‹Nº›</a:t>
            </a:fld>
            <a:endParaRPr lang="en-US"/>
          </a:p>
        </p:txBody>
      </p:sp>
    </p:spTree>
    <p:extLst>
      <p:ext uri="{BB962C8B-B14F-4D97-AF65-F5344CB8AC3E}">
        <p14:creationId xmlns:p14="http://schemas.microsoft.com/office/powerpoint/2010/main" val="53826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AA975C0-C3BF-4C38-9CDD-0096C4BAAC80}" type="slidenum">
              <a:rPr lang="es-CL" smtClean="0"/>
              <a:t>5</a:t>
            </a:fld>
            <a:endParaRPr lang="es-CL"/>
          </a:p>
        </p:txBody>
      </p:sp>
    </p:spTree>
    <p:extLst>
      <p:ext uri="{BB962C8B-B14F-4D97-AF65-F5344CB8AC3E}">
        <p14:creationId xmlns:p14="http://schemas.microsoft.com/office/powerpoint/2010/main" val="162888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35694cd56_0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35694cd56_0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6473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BBCC0DF1-3FC3-4056-9E53-3E723724C28D}" type="datetimeFigureOut">
              <a:rPr lang="en-US" smtClean="0"/>
              <a:t>9/16/2020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6E16431-1E44-4C53-8677-0A2C00F66161}" type="slidenum">
              <a:rPr lang="en-US" smtClean="0"/>
              <a:t>‹Nº›</a:t>
            </a:fld>
            <a:endParaRPr lang="en-US"/>
          </a:p>
        </p:txBody>
      </p:sp>
    </p:spTree>
    <p:extLst>
      <p:ext uri="{BB962C8B-B14F-4D97-AF65-F5344CB8AC3E}">
        <p14:creationId xmlns:p14="http://schemas.microsoft.com/office/powerpoint/2010/main" val="24901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CC0DF1-3FC3-4056-9E53-3E723724C28D}" type="datetimeFigureOut">
              <a:rPr lang="en-US" smtClean="0"/>
              <a:t>9/16/2020</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6E16431-1E44-4C53-8677-0A2C00F66161}" type="slidenum">
              <a:rPr lang="en-US" smtClean="0"/>
              <a:t>‹Nº›</a:t>
            </a:fld>
            <a:endParaRPr lang="en-US"/>
          </a:p>
        </p:txBody>
      </p:sp>
    </p:spTree>
    <p:extLst>
      <p:ext uri="{BB962C8B-B14F-4D97-AF65-F5344CB8AC3E}">
        <p14:creationId xmlns:p14="http://schemas.microsoft.com/office/powerpoint/2010/main" val="101423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F58ABA2-0295-49FA-A0DD-8712943F696B}" type="datetimeFigureOut">
              <a:rPr lang="es-CL" smtClean="0"/>
              <a:t>16-09-2020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895F006-878E-4FB6-91AC-E29E5EF77836}" type="slidenum">
              <a:rPr lang="es-CL" smtClean="0"/>
              <a:t>‹Nº›</a:t>
            </a:fld>
            <a:endParaRPr lang="es-CL"/>
          </a:p>
        </p:txBody>
      </p:sp>
    </p:spTree>
    <p:extLst>
      <p:ext uri="{BB962C8B-B14F-4D97-AF65-F5344CB8AC3E}">
        <p14:creationId xmlns:p14="http://schemas.microsoft.com/office/powerpoint/2010/main" val="4872042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C0DF1-3FC3-4056-9E53-3E723724C28D}" type="datetimeFigureOut">
              <a:rPr lang="en-US" smtClean="0"/>
              <a:t>9/16/2020</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6431-1E44-4C53-8677-0A2C00F66161}" type="slidenum">
              <a:rPr lang="en-US" smtClean="0"/>
              <a:t>‹Nº›</a:t>
            </a:fld>
            <a:endParaRPr lang="en-US"/>
          </a:p>
        </p:txBody>
      </p:sp>
    </p:spTree>
    <p:extLst>
      <p:ext uri="{BB962C8B-B14F-4D97-AF65-F5344CB8AC3E}">
        <p14:creationId xmlns:p14="http://schemas.microsoft.com/office/powerpoint/2010/main" val="2879038615"/>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uadroTexto 7"/>
          <p:cNvSpPr txBox="1"/>
          <p:nvPr/>
        </p:nvSpPr>
        <p:spPr>
          <a:xfrm>
            <a:off x="4766310" y="2294205"/>
            <a:ext cx="6800850" cy="1477328"/>
          </a:xfrm>
          <a:prstGeom prst="rect">
            <a:avLst/>
          </a:prstGeom>
          <a:noFill/>
        </p:spPr>
        <p:txBody>
          <a:bodyPr wrap="square" rtlCol="0">
            <a:spAutoFit/>
          </a:bodyPr>
          <a:lstStyle/>
          <a:p>
            <a:pPr algn="ctr"/>
            <a:r>
              <a:rPr lang="es-ES" sz="4200" b="1" dirty="0" smtClean="0"/>
              <a:t>Mesa Técnica en Contingencia</a:t>
            </a:r>
          </a:p>
          <a:p>
            <a:pPr algn="ctr"/>
            <a:r>
              <a:rPr lang="es-CL" sz="4800" b="1" dirty="0" smtClean="0">
                <a:solidFill>
                  <a:srgbClr val="00B0F0"/>
                </a:solidFill>
                <a:latin typeface="+mj-lt"/>
              </a:rPr>
              <a:t>       </a:t>
            </a:r>
            <a:r>
              <a:rPr lang="es-CL" sz="4800" b="1" dirty="0" smtClean="0">
                <a:latin typeface="+mj-lt"/>
              </a:rPr>
              <a:t>Línea </a:t>
            </a:r>
            <a:r>
              <a:rPr lang="es-CL" sz="4800" b="1" dirty="0">
                <a:latin typeface="+mj-lt"/>
              </a:rPr>
              <a:t>PIE</a:t>
            </a:r>
            <a:endParaRPr lang="es-ES" sz="4800" b="1" dirty="0" smtClean="0">
              <a:latin typeface="+mj-lt"/>
            </a:endParaRPr>
          </a:p>
        </p:txBody>
      </p:sp>
      <p:sp>
        <p:nvSpPr>
          <p:cNvPr id="2" name="Rectángulo 1"/>
          <p:cNvSpPr/>
          <p:nvPr/>
        </p:nvSpPr>
        <p:spPr>
          <a:xfrm>
            <a:off x="6435967" y="4837919"/>
            <a:ext cx="5433646" cy="923330"/>
          </a:xfrm>
          <a:prstGeom prst="rect">
            <a:avLst/>
          </a:prstGeom>
        </p:spPr>
        <p:txBody>
          <a:bodyPr wrap="square">
            <a:spAutoFit/>
          </a:bodyPr>
          <a:lstStyle/>
          <a:p>
            <a:r>
              <a:rPr lang="es-CL" dirty="0" smtClean="0">
                <a:solidFill>
                  <a:schemeClr val="tx1">
                    <a:lumMod val="65000"/>
                    <a:lumOff val="35000"/>
                  </a:schemeClr>
                </a:solidFill>
              </a:rPr>
              <a:t>Abril 2020</a:t>
            </a:r>
            <a:br>
              <a:rPr lang="es-CL" dirty="0" smtClean="0">
                <a:solidFill>
                  <a:schemeClr val="tx1">
                    <a:lumMod val="65000"/>
                    <a:lumOff val="35000"/>
                  </a:schemeClr>
                </a:solidFill>
              </a:rPr>
            </a:br>
            <a:r>
              <a:rPr lang="es-CL" dirty="0" smtClean="0">
                <a:solidFill>
                  <a:schemeClr val="tx1">
                    <a:lumMod val="65000"/>
                    <a:lumOff val="35000"/>
                  </a:schemeClr>
                </a:solidFill>
              </a:rPr>
              <a:t>Coordinador </a:t>
            </a:r>
            <a:r>
              <a:rPr lang="es-CL" dirty="0">
                <a:solidFill>
                  <a:schemeClr val="tx1">
                    <a:lumMod val="65000"/>
                    <a:lumOff val="35000"/>
                  </a:schemeClr>
                </a:solidFill>
              </a:rPr>
              <a:t>técnico </a:t>
            </a:r>
            <a:r>
              <a:rPr lang="es-CL" dirty="0" smtClean="0">
                <a:solidFill>
                  <a:schemeClr val="tx1">
                    <a:lumMod val="65000"/>
                    <a:lumOff val="35000"/>
                  </a:schemeClr>
                </a:solidFill>
              </a:rPr>
              <a:t>Depto. </a:t>
            </a:r>
            <a:r>
              <a:rPr lang="es-CL" dirty="0">
                <a:solidFill>
                  <a:schemeClr val="tx1">
                    <a:lumMod val="65000"/>
                    <a:lumOff val="35000"/>
                  </a:schemeClr>
                </a:solidFill>
              </a:rPr>
              <a:t>D.O.S. </a:t>
            </a:r>
          </a:p>
          <a:p>
            <a:r>
              <a:rPr lang="es-CL" dirty="0">
                <a:solidFill>
                  <a:schemeClr val="tx1">
                    <a:lumMod val="65000"/>
                    <a:lumOff val="35000"/>
                  </a:schemeClr>
                </a:solidFill>
              </a:rPr>
              <a:t>Oscar Delgado</a:t>
            </a:r>
          </a:p>
        </p:txBody>
      </p:sp>
    </p:spTree>
    <p:extLst>
      <p:ext uri="{BB962C8B-B14F-4D97-AF65-F5344CB8AC3E}">
        <p14:creationId xmlns:p14="http://schemas.microsoft.com/office/powerpoint/2010/main" val="3828598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205345"/>
            <a:ext cx="10515600" cy="1108364"/>
          </a:xfrm>
        </p:spPr>
        <p:txBody>
          <a:bodyPr/>
          <a:lstStyle/>
          <a:p>
            <a:r>
              <a:rPr lang="es-CL" dirty="0" smtClean="0">
                <a:solidFill>
                  <a:srgbClr val="00B0F0"/>
                </a:solidFill>
              </a:rPr>
              <a:t>Respecto de la ayuda social</a:t>
            </a:r>
            <a:endParaRPr lang="en-US" dirty="0">
              <a:solidFill>
                <a:srgbClr val="00B0F0"/>
              </a:solidFill>
            </a:endParaRPr>
          </a:p>
        </p:txBody>
      </p:sp>
      <p:sp>
        <p:nvSpPr>
          <p:cNvPr id="3" name="Marcador de contenido 2"/>
          <p:cNvSpPr>
            <a:spLocks noGrp="1"/>
          </p:cNvSpPr>
          <p:nvPr>
            <p:ph idx="1"/>
          </p:nvPr>
        </p:nvSpPr>
        <p:spPr>
          <a:xfrm>
            <a:off x="685800" y="2506662"/>
            <a:ext cx="10515600" cy="4351338"/>
          </a:xfrm>
        </p:spPr>
        <p:txBody>
          <a:bodyPr/>
          <a:lstStyle/>
          <a:p>
            <a:r>
              <a:rPr lang="es-CL" dirty="0" smtClean="0"/>
              <a:t>Primero recordar que nuestra Fundación, en su área de protección, está abocada a la intervención </a:t>
            </a:r>
            <a:r>
              <a:rPr lang="es-CL" dirty="0" err="1" smtClean="0"/>
              <a:t>Psico</a:t>
            </a:r>
            <a:r>
              <a:rPr lang="es-CL" dirty="0" smtClean="0"/>
              <a:t>-socio-legal, de NNA en desprotección o que han sido vulnerados en sus derechos. </a:t>
            </a:r>
          </a:p>
          <a:p>
            <a:r>
              <a:rPr lang="es-CL" dirty="0" smtClean="0"/>
              <a:t>Se entiende que bajo estas circunstancias actuales existan muchas familias a las cuales en el ámbito económico existirá una importante merma. Ante esto ha aparecido muchos Programas que solicitan la posibilidad de apoyo material, tipo Canastas familiares.  </a:t>
            </a:r>
          </a:p>
          <a:p>
            <a:r>
              <a:rPr lang="es-CL" dirty="0" smtClean="0"/>
              <a:t>Esto no es parte de nuestro objetivo como fundación. Sería solo en casos excepcionales. </a:t>
            </a:r>
            <a:endParaRPr lang="en-US" dirty="0"/>
          </a:p>
        </p:txBody>
      </p:sp>
    </p:spTree>
    <p:extLst>
      <p:ext uri="{BB962C8B-B14F-4D97-AF65-F5344CB8AC3E}">
        <p14:creationId xmlns:p14="http://schemas.microsoft.com/office/powerpoint/2010/main" val="791414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17849"/>
            <a:ext cx="12192000" cy="1143000"/>
          </a:xfrm>
        </p:spPr>
        <p:txBody>
          <a:bodyPr>
            <a:normAutofit/>
          </a:bodyPr>
          <a:lstStyle/>
          <a:p>
            <a:pPr algn="ctr"/>
            <a:endParaRPr lang="es-CL" b="1" dirty="0">
              <a:solidFill>
                <a:srgbClr val="00B0F0"/>
              </a:solidFill>
            </a:endParaRPr>
          </a:p>
        </p:txBody>
      </p:sp>
      <p:sp>
        <p:nvSpPr>
          <p:cNvPr id="3" name="2 Marcador de contenido"/>
          <p:cNvSpPr>
            <a:spLocks noGrp="1"/>
          </p:cNvSpPr>
          <p:nvPr>
            <p:ph idx="1"/>
          </p:nvPr>
        </p:nvSpPr>
        <p:spPr>
          <a:xfrm>
            <a:off x="623455" y="2428875"/>
            <a:ext cx="10501746" cy="3433762"/>
          </a:xfrm>
        </p:spPr>
        <p:txBody>
          <a:bodyPr>
            <a:normAutofit/>
          </a:bodyPr>
          <a:lstStyle/>
          <a:p>
            <a:pPr algn="just"/>
            <a:r>
              <a:rPr lang="es-CL" dirty="0" smtClean="0"/>
              <a:t>Si bien es comprensible esta necesidad de las familias. Nuestro rol apunta a generar coordinaciones entre las familias y Co-Garantes o Redes a cargo de este ámbito (OPD, Municipalidad-DIDECO, JUNAEB), con quienes generar que este apoyo se haga factible. Orientando a la familias en su búsqueda, generando el lazo con otros organismos, etc.  </a:t>
            </a:r>
          </a:p>
        </p:txBody>
      </p:sp>
    </p:spTree>
    <p:extLst>
      <p:ext uri="{BB962C8B-B14F-4D97-AF65-F5344CB8AC3E}">
        <p14:creationId xmlns:p14="http://schemas.microsoft.com/office/powerpoint/2010/main" val="3649646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endParaRPr lang="es-CL" dirty="0">
              <a:solidFill>
                <a:schemeClr val="tx1">
                  <a:lumMod val="65000"/>
                  <a:lumOff val="35000"/>
                </a:schemeClr>
              </a:solidFill>
            </a:endParaRPr>
          </a:p>
        </p:txBody>
      </p:sp>
    </p:spTree>
    <p:extLst>
      <p:ext uri="{BB962C8B-B14F-4D97-AF65-F5344CB8AC3E}">
        <p14:creationId xmlns:p14="http://schemas.microsoft.com/office/powerpoint/2010/main" val="3162516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43000" y="1257300"/>
            <a:ext cx="10210800" cy="4919663"/>
          </a:xfrm>
        </p:spPr>
        <p:txBody>
          <a:bodyPr>
            <a:normAutofit/>
          </a:bodyPr>
          <a:lstStyle/>
          <a:p>
            <a:endParaRPr lang="es-CL" dirty="0">
              <a:solidFill>
                <a:schemeClr val="tx1">
                  <a:lumMod val="65000"/>
                  <a:lumOff val="35000"/>
                </a:schemeClr>
              </a:solidFill>
            </a:endParaRPr>
          </a:p>
        </p:txBody>
      </p:sp>
    </p:spTree>
    <p:extLst>
      <p:ext uri="{BB962C8B-B14F-4D97-AF65-F5344CB8AC3E}">
        <p14:creationId xmlns:p14="http://schemas.microsoft.com/office/powerpoint/2010/main" val="3639911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499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uadroTexto 2"/>
          <p:cNvSpPr txBox="1"/>
          <p:nvPr/>
        </p:nvSpPr>
        <p:spPr>
          <a:xfrm>
            <a:off x="0" y="4606290"/>
            <a:ext cx="12192000" cy="992579"/>
          </a:xfrm>
          <a:prstGeom prst="rect">
            <a:avLst/>
          </a:prstGeom>
          <a:noFill/>
        </p:spPr>
        <p:txBody>
          <a:bodyPr wrap="square" rtlCol="0">
            <a:spAutoFit/>
          </a:bodyPr>
          <a:lstStyle/>
          <a:p>
            <a:pPr algn="ctr">
              <a:lnSpc>
                <a:spcPct val="150000"/>
              </a:lnSpc>
            </a:pPr>
            <a:r>
              <a:rPr lang="en-US" sz="1300" dirty="0" smtClean="0">
                <a:solidFill>
                  <a:schemeClr val="bg2">
                    <a:lumMod val="50000"/>
                  </a:schemeClr>
                </a:solidFill>
                <a:latin typeface="Century Gothic" panose="020B0502020202020204" pitchFamily="34" charset="0"/>
              </a:rPr>
              <a:t>Paseo </a:t>
            </a:r>
            <a:r>
              <a:rPr lang="en-US" sz="1300" dirty="0" err="1" smtClean="0">
                <a:solidFill>
                  <a:schemeClr val="bg2">
                    <a:lumMod val="50000"/>
                  </a:schemeClr>
                </a:solidFill>
                <a:latin typeface="Century Gothic" panose="020B0502020202020204" pitchFamily="34" charset="0"/>
              </a:rPr>
              <a:t>Presidente</a:t>
            </a:r>
            <a:r>
              <a:rPr lang="en-US" sz="1300" dirty="0" smtClean="0">
                <a:solidFill>
                  <a:schemeClr val="bg2">
                    <a:lumMod val="50000"/>
                  </a:schemeClr>
                </a:solidFill>
                <a:latin typeface="Century Gothic" panose="020B0502020202020204" pitchFamily="34" charset="0"/>
              </a:rPr>
              <a:t> </a:t>
            </a:r>
            <a:r>
              <a:rPr lang="en-US" sz="1300" dirty="0" err="1" smtClean="0">
                <a:solidFill>
                  <a:schemeClr val="bg2">
                    <a:lumMod val="50000"/>
                  </a:schemeClr>
                </a:solidFill>
                <a:latin typeface="Century Gothic" panose="020B0502020202020204" pitchFamily="34" charset="0"/>
              </a:rPr>
              <a:t>Errázuriz</a:t>
            </a:r>
            <a:r>
              <a:rPr lang="en-US" sz="1300" dirty="0" smtClean="0">
                <a:solidFill>
                  <a:schemeClr val="bg2">
                    <a:lumMod val="50000"/>
                  </a:schemeClr>
                </a:solidFill>
                <a:latin typeface="Century Gothic" panose="020B0502020202020204" pitchFamily="34" charset="0"/>
              </a:rPr>
              <a:t> </a:t>
            </a:r>
            <a:r>
              <a:rPr lang="en-US" sz="1300" dirty="0" err="1" smtClean="0">
                <a:solidFill>
                  <a:schemeClr val="bg2">
                    <a:lumMod val="50000"/>
                  </a:schemeClr>
                </a:solidFill>
                <a:latin typeface="Century Gothic" panose="020B0502020202020204" pitchFamily="34" charset="0"/>
              </a:rPr>
              <a:t>Echaurren</a:t>
            </a:r>
            <a:r>
              <a:rPr lang="en-US" sz="1300" dirty="0" smtClean="0">
                <a:solidFill>
                  <a:schemeClr val="bg2">
                    <a:lumMod val="50000"/>
                  </a:schemeClr>
                </a:solidFill>
                <a:latin typeface="Century Gothic" panose="020B0502020202020204" pitchFamily="34" charset="0"/>
              </a:rPr>
              <a:t> 2631, </a:t>
            </a:r>
            <a:r>
              <a:rPr lang="en-US" sz="1300" dirty="0" err="1" smtClean="0">
                <a:solidFill>
                  <a:schemeClr val="bg2">
                    <a:lumMod val="50000"/>
                  </a:schemeClr>
                </a:solidFill>
                <a:latin typeface="Century Gothic" panose="020B0502020202020204" pitchFamily="34" charset="0"/>
              </a:rPr>
              <a:t>Piso</a:t>
            </a:r>
            <a:r>
              <a:rPr lang="en-US" sz="1300" dirty="0" smtClean="0">
                <a:solidFill>
                  <a:schemeClr val="bg2">
                    <a:lumMod val="50000"/>
                  </a:schemeClr>
                </a:solidFill>
                <a:latin typeface="Century Gothic" panose="020B0502020202020204" pitchFamily="34" charset="0"/>
              </a:rPr>
              <a:t> 5 - </a:t>
            </a:r>
            <a:r>
              <a:rPr lang="en-US" sz="1300" dirty="0" err="1" smtClean="0">
                <a:solidFill>
                  <a:schemeClr val="bg2">
                    <a:lumMod val="50000"/>
                  </a:schemeClr>
                </a:solidFill>
                <a:latin typeface="Century Gothic" panose="020B0502020202020204" pitchFamily="34" charset="0"/>
              </a:rPr>
              <a:t>Providencia</a:t>
            </a:r>
            <a:endParaRPr lang="en-US" sz="1300" dirty="0" smtClean="0">
              <a:solidFill>
                <a:schemeClr val="bg2">
                  <a:lumMod val="50000"/>
                </a:schemeClr>
              </a:solidFill>
              <a:latin typeface="Century Gothic" panose="020B0502020202020204" pitchFamily="34" charset="0"/>
            </a:endParaRPr>
          </a:p>
          <a:p>
            <a:pPr algn="ctr">
              <a:lnSpc>
                <a:spcPct val="150000"/>
              </a:lnSpc>
            </a:pPr>
            <a:r>
              <a:rPr lang="en-US" sz="1300" dirty="0" smtClean="0">
                <a:solidFill>
                  <a:schemeClr val="bg2">
                    <a:lumMod val="50000"/>
                  </a:schemeClr>
                </a:solidFill>
                <a:latin typeface="Century Gothic" panose="020B0502020202020204" pitchFamily="34" charset="0"/>
              </a:rPr>
              <a:t>Mesa Central +56 2 2873 7900</a:t>
            </a:r>
          </a:p>
          <a:p>
            <a:pPr algn="ctr">
              <a:lnSpc>
                <a:spcPct val="150000"/>
              </a:lnSpc>
            </a:pPr>
            <a:r>
              <a:rPr lang="en-US" sz="1300" b="1" dirty="0" smtClean="0">
                <a:solidFill>
                  <a:schemeClr val="bg2">
                    <a:lumMod val="50000"/>
                  </a:schemeClr>
                </a:solidFill>
                <a:latin typeface="Century Gothic" panose="020B0502020202020204" pitchFamily="34" charset="0"/>
              </a:rPr>
              <a:t>www.ciudaddelnino.cl</a:t>
            </a:r>
            <a:endParaRPr lang="en-US" sz="1300" b="1"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1826975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320"/>
        <p:cNvGrpSpPr/>
        <p:nvPr/>
      </p:nvGrpSpPr>
      <p:grpSpPr>
        <a:xfrm>
          <a:off x="0" y="0"/>
          <a:ext cx="0" cy="0"/>
          <a:chOff x="0" y="0"/>
          <a:chExt cx="0" cy="0"/>
        </a:xfrm>
      </p:grpSpPr>
      <p:grpSp>
        <p:nvGrpSpPr>
          <p:cNvPr id="321" name="Google Shape;321;p39"/>
          <p:cNvGrpSpPr/>
          <p:nvPr/>
        </p:nvGrpSpPr>
        <p:grpSpPr>
          <a:xfrm>
            <a:off x="1272395" y="1273407"/>
            <a:ext cx="360615" cy="441924"/>
            <a:chOff x="584925" y="238125"/>
            <a:chExt cx="415200" cy="525100"/>
          </a:xfrm>
          <a:solidFill>
            <a:srgbClr val="00B0F0"/>
          </a:solidFill>
        </p:grpSpPr>
        <p:sp>
          <p:nvSpPr>
            <p:cNvPr id="322" name="Google Shape;322;p39"/>
            <p:cNvSpPr/>
            <p:nvPr/>
          </p:nvSpPr>
          <p:spPr>
            <a:xfrm>
              <a:off x="621550" y="299175"/>
              <a:ext cx="378575" cy="464050"/>
            </a:xfrm>
            <a:custGeom>
              <a:avLst/>
              <a:gdLst/>
              <a:ahLst/>
              <a:cxnLst/>
              <a:rect l="l" t="t" r="r" b="b"/>
              <a:pathLst>
                <a:path w="15143" h="18562" extrusionOk="0">
                  <a:moveTo>
                    <a:pt x="14166" y="0"/>
                  </a:moveTo>
                  <a:lnTo>
                    <a:pt x="14166" y="16755"/>
                  </a:lnTo>
                  <a:lnTo>
                    <a:pt x="14141" y="16926"/>
                  </a:lnTo>
                  <a:lnTo>
                    <a:pt x="14093" y="17072"/>
                  </a:lnTo>
                  <a:lnTo>
                    <a:pt x="14044" y="17194"/>
                  </a:lnTo>
                  <a:lnTo>
                    <a:pt x="13946" y="17341"/>
                  </a:lnTo>
                  <a:lnTo>
                    <a:pt x="13824" y="17438"/>
                  </a:lnTo>
                  <a:lnTo>
                    <a:pt x="13677" y="17512"/>
                  </a:lnTo>
                  <a:lnTo>
                    <a:pt x="13531" y="17561"/>
                  </a:lnTo>
                  <a:lnTo>
                    <a:pt x="13384" y="17585"/>
                  </a:lnTo>
                  <a:lnTo>
                    <a:pt x="0" y="17585"/>
                  </a:lnTo>
                  <a:lnTo>
                    <a:pt x="0" y="17731"/>
                  </a:lnTo>
                  <a:lnTo>
                    <a:pt x="25" y="17902"/>
                  </a:lnTo>
                  <a:lnTo>
                    <a:pt x="74" y="18049"/>
                  </a:lnTo>
                  <a:lnTo>
                    <a:pt x="123" y="18171"/>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71"/>
                  </a:lnTo>
                  <a:lnTo>
                    <a:pt x="15069" y="18049"/>
                  </a:lnTo>
                  <a:lnTo>
                    <a:pt x="15118" y="17902"/>
                  </a:lnTo>
                  <a:lnTo>
                    <a:pt x="15143" y="17731"/>
                  </a:lnTo>
                  <a:lnTo>
                    <a:pt x="15143" y="733"/>
                  </a:lnTo>
                  <a:lnTo>
                    <a:pt x="15118" y="586"/>
                  </a:lnTo>
                  <a:lnTo>
                    <a:pt x="15069" y="440"/>
                  </a:lnTo>
                  <a:lnTo>
                    <a:pt x="15021" y="318"/>
                  </a:lnTo>
                  <a:lnTo>
                    <a:pt x="14923" y="196"/>
                  </a:lnTo>
                  <a:lnTo>
                    <a:pt x="14801" y="122"/>
                  </a:lnTo>
                  <a:lnTo>
                    <a:pt x="14654" y="49"/>
                  </a:lnTo>
                  <a:lnTo>
                    <a:pt x="14508" y="25"/>
                  </a:lnTo>
                  <a:lnTo>
                    <a:pt x="14361" y="0"/>
                  </a:lnTo>
                  <a:close/>
                </a:path>
              </a:pathLst>
            </a:custGeom>
            <a:grpFill/>
            <a:ln>
              <a:noFill/>
            </a:ln>
          </p:spPr>
          <p:txBody>
            <a:bodyPr spcFirstLastPara="1" wrap="square" lIns="121900" tIns="121900" rIns="121900" bIns="121900" anchor="ctr" anchorCtr="0">
              <a:noAutofit/>
            </a:bodyPr>
            <a:lstStyle/>
            <a:p>
              <a:endParaRPr sz="2400"/>
            </a:p>
          </p:txBody>
        </p:sp>
        <p:sp>
          <p:nvSpPr>
            <p:cNvPr id="323" name="Google Shape;323;p39"/>
            <p:cNvSpPr/>
            <p:nvPr/>
          </p:nvSpPr>
          <p:spPr>
            <a:xfrm>
              <a:off x="633750" y="238125"/>
              <a:ext cx="29350" cy="63500"/>
            </a:xfrm>
            <a:custGeom>
              <a:avLst/>
              <a:gdLst/>
              <a:ahLst/>
              <a:cxnLst/>
              <a:rect l="l" t="t" r="r" b="b"/>
              <a:pathLst>
                <a:path w="1174" h="2540" extrusionOk="0">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grpFill/>
            <a:ln>
              <a:noFill/>
            </a:ln>
          </p:spPr>
          <p:txBody>
            <a:bodyPr spcFirstLastPara="1" wrap="square" lIns="121900" tIns="121900" rIns="121900" bIns="121900" anchor="ctr" anchorCtr="0">
              <a:noAutofit/>
            </a:bodyPr>
            <a:lstStyle/>
            <a:p>
              <a:endParaRPr sz="2400"/>
            </a:p>
          </p:txBody>
        </p:sp>
        <p:sp>
          <p:nvSpPr>
            <p:cNvPr id="324" name="Google Shape;324;p39"/>
            <p:cNvSpPr/>
            <p:nvPr/>
          </p:nvSpPr>
          <p:spPr>
            <a:xfrm>
              <a:off x="716800" y="238125"/>
              <a:ext cx="29325" cy="63500"/>
            </a:xfrm>
            <a:custGeom>
              <a:avLst/>
              <a:gdLst/>
              <a:ahLst/>
              <a:cxnLst/>
              <a:rect l="l" t="t" r="r" b="b"/>
              <a:pathLst>
                <a:path w="1173" h="2540" extrusionOk="0">
                  <a:moveTo>
                    <a:pt x="391" y="0"/>
                  </a:moveTo>
                  <a:lnTo>
                    <a:pt x="294"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80" y="49"/>
                  </a:lnTo>
                  <a:lnTo>
                    <a:pt x="782" y="0"/>
                  </a:lnTo>
                  <a:close/>
                </a:path>
              </a:pathLst>
            </a:custGeom>
            <a:grpFill/>
            <a:ln>
              <a:noFill/>
            </a:ln>
          </p:spPr>
          <p:txBody>
            <a:bodyPr spcFirstLastPara="1" wrap="square" lIns="121900" tIns="121900" rIns="121900" bIns="121900" anchor="ctr" anchorCtr="0">
              <a:noAutofit/>
            </a:bodyPr>
            <a:lstStyle/>
            <a:p>
              <a:endParaRPr sz="2400"/>
            </a:p>
          </p:txBody>
        </p:sp>
        <p:sp>
          <p:nvSpPr>
            <p:cNvPr id="325" name="Google Shape;325;p39"/>
            <p:cNvSpPr/>
            <p:nvPr/>
          </p:nvSpPr>
          <p:spPr>
            <a:xfrm>
              <a:off x="799825" y="238125"/>
              <a:ext cx="29350" cy="63500"/>
            </a:xfrm>
            <a:custGeom>
              <a:avLst/>
              <a:gdLst/>
              <a:ahLst/>
              <a:cxnLst/>
              <a:rect l="l" t="t" r="r" b="b"/>
              <a:pathLst>
                <a:path w="1174" h="2540" extrusionOk="0">
                  <a:moveTo>
                    <a:pt x="392" y="0"/>
                  </a:moveTo>
                  <a:lnTo>
                    <a:pt x="294" y="49"/>
                  </a:lnTo>
                  <a:lnTo>
                    <a:pt x="221" y="73"/>
                  </a:lnTo>
                  <a:lnTo>
                    <a:pt x="148" y="147"/>
                  </a:lnTo>
                  <a:lnTo>
                    <a:pt x="74" y="220"/>
                  </a:lnTo>
                  <a:lnTo>
                    <a:pt x="50" y="293"/>
                  </a:lnTo>
                  <a:lnTo>
                    <a:pt x="1" y="391"/>
                  </a:lnTo>
                  <a:lnTo>
                    <a:pt x="1" y="488"/>
                  </a:lnTo>
                  <a:lnTo>
                    <a:pt x="1" y="2052"/>
                  </a:lnTo>
                  <a:lnTo>
                    <a:pt x="1" y="2149"/>
                  </a:lnTo>
                  <a:lnTo>
                    <a:pt x="50" y="2247"/>
                  </a:lnTo>
                  <a:lnTo>
                    <a:pt x="74" y="2320"/>
                  </a:lnTo>
                  <a:lnTo>
                    <a:pt x="148" y="2393"/>
                  </a:lnTo>
                  <a:lnTo>
                    <a:pt x="221" y="2467"/>
                  </a:lnTo>
                  <a:lnTo>
                    <a:pt x="294" y="2491"/>
                  </a:lnTo>
                  <a:lnTo>
                    <a:pt x="392" y="2540"/>
                  </a:lnTo>
                  <a:lnTo>
                    <a:pt x="783"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3" y="0"/>
                  </a:lnTo>
                  <a:close/>
                </a:path>
              </a:pathLst>
            </a:custGeom>
            <a:grpFill/>
            <a:ln>
              <a:noFill/>
            </a:ln>
          </p:spPr>
          <p:txBody>
            <a:bodyPr spcFirstLastPara="1" wrap="square" lIns="121900" tIns="121900" rIns="121900" bIns="121900" anchor="ctr" anchorCtr="0">
              <a:noAutofit/>
            </a:bodyPr>
            <a:lstStyle/>
            <a:p>
              <a:endParaRPr sz="2400"/>
            </a:p>
          </p:txBody>
        </p:sp>
        <p:sp>
          <p:nvSpPr>
            <p:cNvPr id="326" name="Google Shape;326;p39"/>
            <p:cNvSpPr/>
            <p:nvPr/>
          </p:nvSpPr>
          <p:spPr>
            <a:xfrm>
              <a:off x="882875" y="238125"/>
              <a:ext cx="29325" cy="63500"/>
            </a:xfrm>
            <a:custGeom>
              <a:avLst/>
              <a:gdLst/>
              <a:ahLst/>
              <a:cxnLst/>
              <a:rect l="l" t="t" r="r" b="b"/>
              <a:pathLst>
                <a:path w="1173" h="2540" extrusionOk="0">
                  <a:moveTo>
                    <a:pt x="391" y="0"/>
                  </a:moveTo>
                  <a:lnTo>
                    <a:pt x="294" y="49"/>
                  </a:lnTo>
                  <a:lnTo>
                    <a:pt x="220" y="73"/>
                  </a:lnTo>
                  <a:lnTo>
                    <a:pt x="147" y="147"/>
                  </a:lnTo>
                  <a:lnTo>
                    <a:pt x="74" y="220"/>
                  </a:lnTo>
                  <a:lnTo>
                    <a:pt x="49" y="293"/>
                  </a:lnTo>
                  <a:lnTo>
                    <a:pt x="1" y="391"/>
                  </a:lnTo>
                  <a:lnTo>
                    <a:pt x="1" y="488"/>
                  </a:lnTo>
                  <a:lnTo>
                    <a:pt x="1" y="2052"/>
                  </a:lnTo>
                  <a:lnTo>
                    <a:pt x="1"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100" y="2320"/>
                  </a:lnTo>
                  <a:lnTo>
                    <a:pt x="1124" y="2247"/>
                  </a:lnTo>
                  <a:lnTo>
                    <a:pt x="1173" y="2149"/>
                  </a:lnTo>
                  <a:lnTo>
                    <a:pt x="1173" y="2052"/>
                  </a:lnTo>
                  <a:lnTo>
                    <a:pt x="1173" y="488"/>
                  </a:lnTo>
                  <a:lnTo>
                    <a:pt x="1173" y="391"/>
                  </a:lnTo>
                  <a:lnTo>
                    <a:pt x="1124" y="293"/>
                  </a:lnTo>
                  <a:lnTo>
                    <a:pt x="1100" y="220"/>
                  </a:lnTo>
                  <a:lnTo>
                    <a:pt x="1026" y="147"/>
                  </a:lnTo>
                  <a:lnTo>
                    <a:pt x="953" y="73"/>
                  </a:lnTo>
                  <a:lnTo>
                    <a:pt x="880" y="49"/>
                  </a:lnTo>
                  <a:lnTo>
                    <a:pt x="782" y="0"/>
                  </a:lnTo>
                  <a:close/>
                </a:path>
              </a:pathLst>
            </a:custGeom>
            <a:grpFill/>
            <a:ln>
              <a:noFill/>
            </a:ln>
          </p:spPr>
          <p:txBody>
            <a:bodyPr spcFirstLastPara="1" wrap="square" lIns="121900" tIns="121900" rIns="121900" bIns="121900" anchor="ctr" anchorCtr="0">
              <a:noAutofit/>
            </a:bodyPr>
            <a:lstStyle/>
            <a:p>
              <a:endParaRPr sz="2400"/>
            </a:p>
          </p:txBody>
        </p:sp>
        <p:sp>
          <p:nvSpPr>
            <p:cNvPr id="327" name="Google Shape;327;p39"/>
            <p:cNvSpPr/>
            <p:nvPr/>
          </p:nvSpPr>
          <p:spPr>
            <a:xfrm>
              <a:off x="584925" y="261325"/>
              <a:ext cx="378575" cy="464050"/>
            </a:xfrm>
            <a:custGeom>
              <a:avLst/>
              <a:gdLst/>
              <a:ahLst/>
              <a:cxnLst/>
              <a:rect l="l" t="t" r="r" b="b"/>
              <a:pathLst>
                <a:path w="15143" h="18562" extrusionOk="0">
                  <a:moveTo>
                    <a:pt x="2540" y="171"/>
                  </a:moveTo>
                  <a:lnTo>
                    <a:pt x="2711" y="195"/>
                  </a:lnTo>
                  <a:lnTo>
                    <a:pt x="2882" y="244"/>
                  </a:lnTo>
                  <a:lnTo>
                    <a:pt x="3053" y="318"/>
                  </a:lnTo>
                  <a:lnTo>
                    <a:pt x="3175" y="440"/>
                  </a:lnTo>
                  <a:lnTo>
                    <a:pt x="3297" y="562"/>
                  </a:lnTo>
                  <a:lnTo>
                    <a:pt x="3370" y="733"/>
                  </a:lnTo>
                  <a:lnTo>
                    <a:pt x="3419" y="904"/>
                  </a:lnTo>
                  <a:lnTo>
                    <a:pt x="3444" y="1075"/>
                  </a:lnTo>
                  <a:lnTo>
                    <a:pt x="3419" y="1246"/>
                  </a:lnTo>
                  <a:lnTo>
                    <a:pt x="3370" y="1417"/>
                  </a:lnTo>
                  <a:lnTo>
                    <a:pt x="3297" y="1588"/>
                  </a:lnTo>
                  <a:lnTo>
                    <a:pt x="3175" y="1710"/>
                  </a:lnTo>
                  <a:lnTo>
                    <a:pt x="3053" y="1832"/>
                  </a:lnTo>
                  <a:lnTo>
                    <a:pt x="2882" y="1905"/>
                  </a:lnTo>
                  <a:lnTo>
                    <a:pt x="2711" y="1954"/>
                  </a:lnTo>
                  <a:lnTo>
                    <a:pt x="2540" y="1978"/>
                  </a:lnTo>
                  <a:lnTo>
                    <a:pt x="2369" y="1954"/>
                  </a:lnTo>
                  <a:lnTo>
                    <a:pt x="2198" y="1905"/>
                  </a:lnTo>
                  <a:lnTo>
                    <a:pt x="2027" y="1832"/>
                  </a:lnTo>
                  <a:lnTo>
                    <a:pt x="1905" y="1710"/>
                  </a:lnTo>
                  <a:lnTo>
                    <a:pt x="1783" y="1588"/>
                  </a:lnTo>
                  <a:lnTo>
                    <a:pt x="1710" y="1417"/>
                  </a:lnTo>
                  <a:lnTo>
                    <a:pt x="1661" y="1246"/>
                  </a:lnTo>
                  <a:lnTo>
                    <a:pt x="1636" y="1075"/>
                  </a:lnTo>
                  <a:lnTo>
                    <a:pt x="1661" y="904"/>
                  </a:lnTo>
                  <a:lnTo>
                    <a:pt x="1710" y="733"/>
                  </a:lnTo>
                  <a:lnTo>
                    <a:pt x="1783" y="562"/>
                  </a:lnTo>
                  <a:lnTo>
                    <a:pt x="1905" y="440"/>
                  </a:lnTo>
                  <a:lnTo>
                    <a:pt x="2027" y="318"/>
                  </a:lnTo>
                  <a:lnTo>
                    <a:pt x="2198" y="244"/>
                  </a:lnTo>
                  <a:lnTo>
                    <a:pt x="2369" y="195"/>
                  </a:lnTo>
                  <a:lnTo>
                    <a:pt x="2540" y="171"/>
                  </a:lnTo>
                  <a:close/>
                  <a:moveTo>
                    <a:pt x="5862" y="171"/>
                  </a:moveTo>
                  <a:lnTo>
                    <a:pt x="6033" y="195"/>
                  </a:lnTo>
                  <a:lnTo>
                    <a:pt x="6204" y="244"/>
                  </a:lnTo>
                  <a:lnTo>
                    <a:pt x="6374" y="318"/>
                  </a:lnTo>
                  <a:lnTo>
                    <a:pt x="6497" y="440"/>
                  </a:lnTo>
                  <a:lnTo>
                    <a:pt x="6619" y="562"/>
                  </a:lnTo>
                  <a:lnTo>
                    <a:pt x="6692" y="733"/>
                  </a:lnTo>
                  <a:lnTo>
                    <a:pt x="6741" y="904"/>
                  </a:lnTo>
                  <a:lnTo>
                    <a:pt x="6765" y="1075"/>
                  </a:lnTo>
                  <a:lnTo>
                    <a:pt x="6741" y="1246"/>
                  </a:lnTo>
                  <a:lnTo>
                    <a:pt x="6692" y="1417"/>
                  </a:lnTo>
                  <a:lnTo>
                    <a:pt x="6619" y="1588"/>
                  </a:lnTo>
                  <a:lnTo>
                    <a:pt x="6497" y="1710"/>
                  </a:lnTo>
                  <a:lnTo>
                    <a:pt x="6374" y="1832"/>
                  </a:lnTo>
                  <a:lnTo>
                    <a:pt x="6204" y="1905"/>
                  </a:lnTo>
                  <a:lnTo>
                    <a:pt x="6033" y="1954"/>
                  </a:lnTo>
                  <a:lnTo>
                    <a:pt x="5862" y="1978"/>
                  </a:lnTo>
                  <a:lnTo>
                    <a:pt x="5691" y="1954"/>
                  </a:lnTo>
                  <a:lnTo>
                    <a:pt x="5520" y="1905"/>
                  </a:lnTo>
                  <a:lnTo>
                    <a:pt x="5349" y="1832"/>
                  </a:lnTo>
                  <a:lnTo>
                    <a:pt x="5227" y="1710"/>
                  </a:lnTo>
                  <a:lnTo>
                    <a:pt x="5104" y="1588"/>
                  </a:lnTo>
                  <a:lnTo>
                    <a:pt x="5031" y="1417"/>
                  </a:lnTo>
                  <a:lnTo>
                    <a:pt x="4982" y="1246"/>
                  </a:lnTo>
                  <a:lnTo>
                    <a:pt x="4958" y="1075"/>
                  </a:lnTo>
                  <a:lnTo>
                    <a:pt x="4982" y="904"/>
                  </a:lnTo>
                  <a:lnTo>
                    <a:pt x="5031" y="733"/>
                  </a:lnTo>
                  <a:lnTo>
                    <a:pt x="5104" y="562"/>
                  </a:lnTo>
                  <a:lnTo>
                    <a:pt x="5227" y="440"/>
                  </a:lnTo>
                  <a:lnTo>
                    <a:pt x="5349" y="318"/>
                  </a:lnTo>
                  <a:lnTo>
                    <a:pt x="5520" y="244"/>
                  </a:lnTo>
                  <a:lnTo>
                    <a:pt x="5691" y="195"/>
                  </a:lnTo>
                  <a:lnTo>
                    <a:pt x="5862" y="171"/>
                  </a:lnTo>
                  <a:close/>
                  <a:moveTo>
                    <a:pt x="9183" y="171"/>
                  </a:moveTo>
                  <a:lnTo>
                    <a:pt x="9354" y="195"/>
                  </a:lnTo>
                  <a:lnTo>
                    <a:pt x="9525" y="244"/>
                  </a:lnTo>
                  <a:lnTo>
                    <a:pt x="9696" y="318"/>
                  </a:lnTo>
                  <a:lnTo>
                    <a:pt x="9818" y="440"/>
                  </a:lnTo>
                  <a:lnTo>
                    <a:pt x="9940" y="562"/>
                  </a:lnTo>
                  <a:lnTo>
                    <a:pt x="10014" y="733"/>
                  </a:lnTo>
                  <a:lnTo>
                    <a:pt x="10062" y="904"/>
                  </a:lnTo>
                  <a:lnTo>
                    <a:pt x="10087" y="1075"/>
                  </a:lnTo>
                  <a:lnTo>
                    <a:pt x="10062" y="1246"/>
                  </a:lnTo>
                  <a:lnTo>
                    <a:pt x="10014" y="1417"/>
                  </a:lnTo>
                  <a:lnTo>
                    <a:pt x="9940" y="1588"/>
                  </a:lnTo>
                  <a:lnTo>
                    <a:pt x="9818" y="1710"/>
                  </a:lnTo>
                  <a:lnTo>
                    <a:pt x="9696" y="1832"/>
                  </a:lnTo>
                  <a:lnTo>
                    <a:pt x="9525" y="1905"/>
                  </a:lnTo>
                  <a:lnTo>
                    <a:pt x="9354" y="1954"/>
                  </a:lnTo>
                  <a:lnTo>
                    <a:pt x="9183" y="1978"/>
                  </a:lnTo>
                  <a:lnTo>
                    <a:pt x="9012" y="1954"/>
                  </a:lnTo>
                  <a:lnTo>
                    <a:pt x="8841" y="1905"/>
                  </a:lnTo>
                  <a:lnTo>
                    <a:pt x="8670" y="1832"/>
                  </a:lnTo>
                  <a:lnTo>
                    <a:pt x="8548" y="1710"/>
                  </a:lnTo>
                  <a:lnTo>
                    <a:pt x="8426" y="1588"/>
                  </a:lnTo>
                  <a:lnTo>
                    <a:pt x="8353" y="1417"/>
                  </a:lnTo>
                  <a:lnTo>
                    <a:pt x="8304" y="1246"/>
                  </a:lnTo>
                  <a:lnTo>
                    <a:pt x="8279" y="1075"/>
                  </a:lnTo>
                  <a:lnTo>
                    <a:pt x="8304" y="904"/>
                  </a:lnTo>
                  <a:lnTo>
                    <a:pt x="8353" y="733"/>
                  </a:lnTo>
                  <a:lnTo>
                    <a:pt x="8426" y="562"/>
                  </a:lnTo>
                  <a:lnTo>
                    <a:pt x="8548" y="440"/>
                  </a:lnTo>
                  <a:lnTo>
                    <a:pt x="8670" y="318"/>
                  </a:lnTo>
                  <a:lnTo>
                    <a:pt x="8841" y="244"/>
                  </a:lnTo>
                  <a:lnTo>
                    <a:pt x="9012" y="195"/>
                  </a:lnTo>
                  <a:lnTo>
                    <a:pt x="9183" y="171"/>
                  </a:lnTo>
                  <a:close/>
                  <a:moveTo>
                    <a:pt x="12505" y="171"/>
                  </a:moveTo>
                  <a:lnTo>
                    <a:pt x="12676" y="195"/>
                  </a:lnTo>
                  <a:lnTo>
                    <a:pt x="12847" y="244"/>
                  </a:lnTo>
                  <a:lnTo>
                    <a:pt x="13018" y="318"/>
                  </a:lnTo>
                  <a:lnTo>
                    <a:pt x="13140" y="440"/>
                  </a:lnTo>
                  <a:lnTo>
                    <a:pt x="13262" y="562"/>
                  </a:lnTo>
                  <a:lnTo>
                    <a:pt x="13335" y="733"/>
                  </a:lnTo>
                  <a:lnTo>
                    <a:pt x="13384" y="904"/>
                  </a:lnTo>
                  <a:lnTo>
                    <a:pt x="13408" y="1075"/>
                  </a:lnTo>
                  <a:lnTo>
                    <a:pt x="13384" y="1246"/>
                  </a:lnTo>
                  <a:lnTo>
                    <a:pt x="13335" y="1417"/>
                  </a:lnTo>
                  <a:lnTo>
                    <a:pt x="13262" y="1588"/>
                  </a:lnTo>
                  <a:lnTo>
                    <a:pt x="13140" y="1710"/>
                  </a:lnTo>
                  <a:lnTo>
                    <a:pt x="13018" y="1832"/>
                  </a:lnTo>
                  <a:lnTo>
                    <a:pt x="12847" y="1905"/>
                  </a:lnTo>
                  <a:lnTo>
                    <a:pt x="12676" y="1954"/>
                  </a:lnTo>
                  <a:lnTo>
                    <a:pt x="12505" y="1978"/>
                  </a:lnTo>
                  <a:lnTo>
                    <a:pt x="12334" y="1954"/>
                  </a:lnTo>
                  <a:lnTo>
                    <a:pt x="12163" y="1905"/>
                  </a:lnTo>
                  <a:lnTo>
                    <a:pt x="11992" y="1832"/>
                  </a:lnTo>
                  <a:lnTo>
                    <a:pt x="11870" y="1710"/>
                  </a:lnTo>
                  <a:lnTo>
                    <a:pt x="11748" y="1588"/>
                  </a:lnTo>
                  <a:lnTo>
                    <a:pt x="11674" y="1417"/>
                  </a:lnTo>
                  <a:lnTo>
                    <a:pt x="11625" y="1246"/>
                  </a:lnTo>
                  <a:lnTo>
                    <a:pt x="11601" y="1075"/>
                  </a:lnTo>
                  <a:lnTo>
                    <a:pt x="11625" y="904"/>
                  </a:lnTo>
                  <a:lnTo>
                    <a:pt x="11674" y="733"/>
                  </a:lnTo>
                  <a:lnTo>
                    <a:pt x="11748" y="562"/>
                  </a:lnTo>
                  <a:lnTo>
                    <a:pt x="11870" y="440"/>
                  </a:lnTo>
                  <a:lnTo>
                    <a:pt x="11992" y="318"/>
                  </a:lnTo>
                  <a:lnTo>
                    <a:pt x="12163" y="244"/>
                  </a:lnTo>
                  <a:lnTo>
                    <a:pt x="12334" y="195"/>
                  </a:lnTo>
                  <a:lnTo>
                    <a:pt x="12505" y="171"/>
                  </a:lnTo>
                  <a:close/>
                  <a:moveTo>
                    <a:pt x="13091" y="5520"/>
                  </a:moveTo>
                  <a:lnTo>
                    <a:pt x="13189" y="5544"/>
                  </a:lnTo>
                  <a:lnTo>
                    <a:pt x="13262" y="5593"/>
                  </a:lnTo>
                  <a:lnTo>
                    <a:pt x="13311" y="5666"/>
                  </a:lnTo>
                  <a:lnTo>
                    <a:pt x="13335" y="5764"/>
                  </a:lnTo>
                  <a:lnTo>
                    <a:pt x="13311" y="5862"/>
                  </a:lnTo>
                  <a:lnTo>
                    <a:pt x="13262" y="5935"/>
                  </a:lnTo>
                  <a:lnTo>
                    <a:pt x="13189" y="5984"/>
                  </a:lnTo>
                  <a:lnTo>
                    <a:pt x="13091" y="6008"/>
                  </a:lnTo>
                  <a:lnTo>
                    <a:pt x="1954" y="6008"/>
                  </a:lnTo>
                  <a:lnTo>
                    <a:pt x="1856" y="5984"/>
                  </a:lnTo>
                  <a:lnTo>
                    <a:pt x="1783" y="5935"/>
                  </a:lnTo>
                  <a:lnTo>
                    <a:pt x="1734" y="5862"/>
                  </a:lnTo>
                  <a:lnTo>
                    <a:pt x="1710" y="5764"/>
                  </a:lnTo>
                  <a:lnTo>
                    <a:pt x="1734" y="5666"/>
                  </a:lnTo>
                  <a:lnTo>
                    <a:pt x="1783" y="5593"/>
                  </a:lnTo>
                  <a:lnTo>
                    <a:pt x="1856" y="5544"/>
                  </a:lnTo>
                  <a:lnTo>
                    <a:pt x="1954" y="5520"/>
                  </a:lnTo>
                  <a:close/>
                  <a:moveTo>
                    <a:pt x="13189" y="7840"/>
                  </a:moveTo>
                  <a:lnTo>
                    <a:pt x="13262" y="7913"/>
                  </a:lnTo>
                  <a:lnTo>
                    <a:pt x="13311" y="7986"/>
                  </a:lnTo>
                  <a:lnTo>
                    <a:pt x="13335" y="8084"/>
                  </a:lnTo>
                  <a:lnTo>
                    <a:pt x="13311" y="8182"/>
                  </a:lnTo>
                  <a:lnTo>
                    <a:pt x="13262" y="8255"/>
                  </a:lnTo>
                  <a:lnTo>
                    <a:pt x="13189" y="8304"/>
                  </a:lnTo>
                  <a:lnTo>
                    <a:pt x="13091" y="8328"/>
                  </a:lnTo>
                  <a:lnTo>
                    <a:pt x="1954" y="8328"/>
                  </a:lnTo>
                  <a:lnTo>
                    <a:pt x="1856" y="8304"/>
                  </a:lnTo>
                  <a:lnTo>
                    <a:pt x="1783" y="8255"/>
                  </a:lnTo>
                  <a:lnTo>
                    <a:pt x="1734" y="8182"/>
                  </a:lnTo>
                  <a:lnTo>
                    <a:pt x="1710" y="8084"/>
                  </a:lnTo>
                  <a:lnTo>
                    <a:pt x="1734" y="7986"/>
                  </a:lnTo>
                  <a:lnTo>
                    <a:pt x="1783" y="7913"/>
                  </a:lnTo>
                  <a:lnTo>
                    <a:pt x="1856" y="7840"/>
                  </a:lnTo>
                  <a:close/>
                  <a:moveTo>
                    <a:pt x="13091" y="10136"/>
                  </a:moveTo>
                  <a:lnTo>
                    <a:pt x="13189" y="10160"/>
                  </a:lnTo>
                  <a:lnTo>
                    <a:pt x="13262" y="10209"/>
                  </a:lnTo>
                  <a:lnTo>
                    <a:pt x="13311" y="10282"/>
                  </a:lnTo>
                  <a:lnTo>
                    <a:pt x="13335" y="10380"/>
                  </a:lnTo>
                  <a:lnTo>
                    <a:pt x="13311" y="10478"/>
                  </a:lnTo>
                  <a:lnTo>
                    <a:pt x="13262" y="10551"/>
                  </a:lnTo>
                  <a:lnTo>
                    <a:pt x="13189" y="10600"/>
                  </a:lnTo>
                  <a:lnTo>
                    <a:pt x="13091" y="10624"/>
                  </a:lnTo>
                  <a:lnTo>
                    <a:pt x="1954" y="10624"/>
                  </a:lnTo>
                  <a:lnTo>
                    <a:pt x="1856" y="10600"/>
                  </a:lnTo>
                  <a:lnTo>
                    <a:pt x="1783" y="10551"/>
                  </a:lnTo>
                  <a:lnTo>
                    <a:pt x="1734" y="10478"/>
                  </a:lnTo>
                  <a:lnTo>
                    <a:pt x="1710" y="10380"/>
                  </a:lnTo>
                  <a:lnTo>
                    <a:pt x="1734" y="10282"/>
                  </a:lnTo>
                  <a:lnTo>
                    <a:pt x="1783" y="10209"/>
                  </a:lnTo>
                  <a:lnTo>
                    <a:pt x="1856" y="10160"/>
                  </a:lnTo>
                  <a:lnTo>
                    <a:pt x="1954" y="10136"/>
                  </a:lnTo>
                  <a:close/>
                  <a:moveTo>
                    <a:pt x="8206" y="12456"/>
                  </a:moveTo>
                  <a:lnTo>
                    <a:pt x="8304" y="12480"/>
                  </a:lnTo>
                  <a:lnTo>
                    <a:pt x="8377" y="12529"/>
                  </a:lnTo>
                  <a:lnTo>
                    <a:pt x="8426" y="12602"/>
                  </a:lnTo>
                  <a:lnTo>
                    <a:pt x="8450" y="12700"/>
                  </a:lnTo>
                  <a:lnTo>
                    <a:pt x="8426" y="12798"/>
                  </a:lnTo>
                  <a:lnTo>
                    <a:pt x="8377" y="12871"/>
                  </a:lnTo>
                  <a:lnTo>
                    <a:pt x="8304" y="12920"/>
                  </a:lnTo>
                  <a:lnTo>
                    <a:pt x="8206" y="12944"/>
                  </a:lnTo>
                  <a:lnTo>
                    <a:pt x="1954" y="12944"/>
                  </a:lnTo>
                  <a:lnTo>
                    <a:pt x="1856" y="12920"/>
                  </a:lnTo>
                  <a:lnTo>
                    <a:pt x="1783" y="12871"/>
                  </a:lnTo>
                  <a:lnTo>
                    <a:pt x="1734" y="12798"/>
                  </a:lnTo>
                  <a:lnTo>
                    <a:pt x="1710" y="12700"/>
                  </a:lnTo>
                  <a:lnTo>
                    <a:pt x="1734" y="12602"/>
                  </a:lnTo>
                  <a:lnTo>
                    <a:pt x="1783" y="12529"/>
                  </a:lnTo>
                  <a:lnTo>
                    <a:pt x="1856" y="12480"/>
                  </a:lnTo>
                  <a:lnTo>
                    <a:pt x="1954" y="12456"/>
                  </a:lnTo>
                  <a:close/>
                  <a:moveTo>
                    <a:pt x="782" y="0"/>
                  </a:moveTo>
                  <a:lnTo>
                    <a:pt x="635" y="25"/>
                  </a:lnTo>
                  <a:lnTo>
                    <a:pt x="489" y="73"/>
                  </a:lnTo>
                  <a:lnTo>
                    <a:pt x="342" y="122"/>
                  </a:lnTo>
                  <a:lnTo>
                    <a:pt x="220" y="220"/>
                  </a:lnTo>
                  <a:lnTo>
                    <a:pt x="122" y="342"/>
                  </a:lnTo>
                  <a:lnTo>
                    <a:pt x="73" y="489"/>
                  </a:lnTo>
                  <a:lnTo>
                    <a:pt x="24" y="635"/>
                  </a:lnTo>
                  <a:lnTo>
                    <a:pt x="0" y="782"/>
                  </a:lnTo>
                  <a:lnTo>
                    <a:pt x="0" y="17780"/>
                  </a:lnTo>
                  <a:lnTo>
                    <a:pt x="24" y="17927"/>
                  </a:lnTo>
                  <a:lnTo>
                    <a:pt x="73" y="18073"/>
                  </a:lnTo>
                  <a:lnTo>
                    <a:pt x="122" y="18220"/>
                  </a:lnTo>
                  <a:lnTo>
                    <a:pt x="220" y="18342"/>
                  </a:lnTo>
                  <a:lnTo>
                    <a:pt x="342" y="18440"/>
                  </a:lnTo>
                  <a:lnTo>
                    <a:pt x="489" y="18488"/>
                  </a:lnTo>
                  <a:lnTo>
                    <a:pt x="635" y="18537"/>
                  </a:lnTo>
                  <a:lnTo>
                    <a:pt x="782" y="18562"/>
                  </a:lnTo>
                  <a:lnTo>
                    <a:pt x="14361" y="18562"/>
                  </a:lnTo>
                  <a:lnTo>
                    <a:pt x="14507" y="18537"/>
                  </a:lnTo>
                  <a:lnTo>
                    <a:pt x="14654" y="18488"/>
                  </a:lnTo>
                  <a:lnTo>
                    <a:pt x="14800" y="18440"/>
                  </a:lnTo>
                  <a:lnTo>
                    <a:pt x="14923" y="18342"/>
                  </a:lnTo>
                  <a:lnTo>
                    <a:pt x="15020" y="18220"/>
                  </a:lnTo>
                  <a:lnTo>
                    <a:pt x="15069" y="18073"/>
                  </a:lnTo>
                  <a:lnTo>
                    <a:pt x="15118" y="17927"/>
                  </a:lnTo>
                  <a:lnTo>
                    <a:pt x="15142" y="17780"/>
                  </a:lnTo>
                  <a:lnTo>
                    <a:pt x="15142" y="782"/>
                  </a:lnTo>
                  <a:lnTo>
                    <a:pt x="15118" y="635"/>
                  </a:lnTo>
                  <a:lnTo>
                    <a:pt x="15069" y="489"/>
                  </a:lnTo>
                  <a:lnTo>
                    <a:pt x="15020" y="342"/>
                  </a:lnTo>
                  <a:lnTo>
                    <a:pt x="14923" y="220"/>
                  </a:lnTo>
                  <a:lnTo>
                    <a:pt x="14800" y="122"/>
                  </a:lnTo>
                  <a:lnTo>
                    <a:pt x="14654" y="73"/>
                  </a:lnTo>
                  <a:lnTo>
                    <a:pt x="14507" y="25"/>
                  </a:lnTo>
                  <a:lnTo>
                    <a:pt x="14361"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28" name="Google Shape;328;p39"/>
          <p:cNvGrpSpPr/>
          <p:nvPr/>
        </p:nvGrpSpPr>
        <p:grpSpPr>
          <a:xfrm>
            <a:off x="1845106" y="1337621"/>
            <a:ext cx="386085" cy="311435"/>
            <a:chOff x="1244325" y="314425"/>
            <a:chExt cx="444525" cy="370050"/>
          </a:xfrm>
          <a:solidFill>
            <a:srgbClr val="00B0F0"/>
          </a:solidFill>
        </p:grpSpPr>
        <p:sp>
          <p:nvSpPr>
            <p:cNvPr id="329" name="Google Shape;329;p39"/>
            <p:cNvSpPr/>
            <p:nvPr/>
          </p:nvSpPr>
          <p:spPr>
            <a:xfrm>
              <a:off x="1388425" y="463425"/>
              <a:ext cx="143525" cy="143500"/>
            </a:xfrm>
            <a:custGeom>
              <a:avLst/>
              <a:gdLst/>
              <a:ahLst/>
              <a:cxnLst/>
              <a:rect l="l" t="t" r="r" b="b"/>
              <a:pathLst>
                <a:path w="5741" h="5740" extrusionOk="0">
                  <a:moveTo>
                    <a:pt x="2809" y="0"/>
                  </a:moveTo>
                  <a:lnTo>
                    <a:pt x="2492" y="49"/>
                  </a:lnTo>
                  <a:lnTo>
                    <a:pt x="2199" y="122"/>
                  </a:lnTo>
                  <a:lnTo>
                    <a:pt x="1906" y="244"/>
                  </a:lnTo>
                  <a:lnTo>
                    <a:pt x="1637" y="366"/>
                  </a:lnTo>
                  <a:lnTo>
                    <a:pt x="1368" y="537"/>
                  </a:lnTo>
                  <a:lnTo>
                    <a:pt x="1149" y="708"/>
                  </a:lnTo>
                  <a:lnTo>
                    <a:pt x="904" y="904"/>
                  </a:lnTo>
                  <a:lnTo>
                    <a:pt x="709" y="1124"/>
                  </a:lnTo>
                  <a:lnTo>
                    <a:pt x="538" y="1368"/>
                  </a:lnTo>
                  <a:lnTo>
                    <a:pt x="367" y="1636"/>
                  </a:lnTo>
                  <a:lnTo>
                    <a:pt x="245" y="1905"/>
                  </a:lnTo>
                  <a:lnTo>
                    <a:pt x="147" y="2198"/>
                  </a:lnTo>
                  <a:lnTo>
                    <a:pt x="74" y="2491"/>
                  </a:lnTo>
                  <a:lnTo>
                    <a:pt x="25" y="2809"/>
                  </a:lnTo>
                  <a:lnTo>
                    <a:pt x="1" y="3126"/>
                  </a:lnTo>
                  <a:lnTo>
                    <a:pt x="25" y="3517"/>
                  </a:lnTo>
                  <a:lnTo>
                    <a:pt x="98" y="3908"/>
                  </a:lnTo>
                  <a:lnTo>
                    <a:pt x="221" y="4274"/>
                  </a:lnTo>
                  <a:lnTo>
                    <a:pt x="392" y="4641"/>
                  </a:lnTo>
                  <a:lnTo>
                    <a:pt x="611" y="4958"/>
                  </a:lnTo>
                  <a:lnTo>
                    <a:pt x="856" y="5251"/>
                  </a:lnTo>
                  <a:lnTo>
                    <a:pt x="1124" y="5520"/>
                  </a:lnTo>
                  <a:lnTo>
                    <a:pt x="1442" y="5740"/>
                  </a:lnTo>
                  <a:lnTo>
                    <a:pt x="1393" y="5422"/>
                  </a:lnTo>
                  <a:lnTo>
                    <a:pt x="1368" y="5080"/>
                  </a:lnTo>
                  <a:lnTo>
                    <a:pt x="1393" y="4689"/>
                  </a:lnTo>
                  <a:lnTo>
                    <a:pt x="1442" y="4323"/>
                  </a:lnTo>
                  <a:lnTo>
                    <a:pt x="1539" y="3957"/>
                  </a:lnTo>
                  <a:lnTo>
                    <a:pt x="1662" y="3639"/>
                  </a:lnTo>
                  <a:lnTo>
                    <a:pt x="1808" y="3297"/>
                  </a:lnTo>
                  <a:lnTo>
                    <a:pt x="2003" y="3004"/>
                  </a:lnTo>
                  <a:lnTo>
                    <a:pt x="2223" y="2711"/>
                  </a:lnTo>
                  <a:lnTo>
                    <a:pt x="2468" y="2442"/>
                  </a:lnTo>
                  <a:lnTo>
                    <a:pt x="2712" y="2198"/>
                  </a:lnTo>
                  <a:lnTo>
                    <a:pt x="3005" y="2003"/>
                  </a:lnTo>
                  <a:lnTo>
                    <a:pt x="3322" y="1807"/>
                  </a:lnTo>
                  <a:lnTo>
                    <a:pt x="3640" y="1661"/>
                  </a:lnTo>
                  <a:lnTo>
                    <a:pt x="3982" y="1514"/>
                  </a:lnTo>
                  <a:lnTo>
                    <a:pt x="4324" y="1441"/>
                  </a:lnTo>
                  <a:lnTo>
                    <a:pt x="4690" y="1368"/>
                  </a:lnTo>
                  <a:lnTo>
                    <a:pt x="5423" y="1368"/>
                  </a:lnTo>
                  <a:lnTo>
                    <a:pt x="5740" y="1417"/>
                  </a:lnTo>
                  <a:lnTo>
                    <a:pt x="5520" y="1124"/>
                  </a:lnTo>
                  <a:lnTo>
                    <a:pt x="5252" y="831"/>
                  </a:lnTo>
                  <a:lnTo>
                    <a:pt x="4959" y="586"/>
                  </a:lnTo>
                  <a:lnTo>
                    <a:pt x="4641" y="391"/>
                  </a:lnTo>
                  <a:lnTo>
                    <a:pt x="4299" y="220"/>
                  </a:lnTo>
                  <a:lnTo>
                    <a:pt x="3933" y="98"/>
                  </a:lnTo>
                  <a:lnTo>
                    <a:pt x="3542" y="25"/>
                  </a:lnTo>
                  <a:lnTo>
                    <a:pt x="3127" y="0"/>
                  </a:lnTo>
                  <a:close/>
                </a:path>
              </a:pathLst>
            </a:custGeom>
            <a:grpFill/>
            <a:ln>
              <a:noFill/>
            </a:ln>
          </p:spPr>
          <p:txBody>
            <a:bodyPr spcFirstLastPara="1" wrap="square" lIns="121900" tIns="121900" rIns="121900" bIns="121900" anchor="ctr" anchorCtr="0">
              <a:noAutofit/>
            </a:bodyPr>
            <a:lstStyle/>
            <a:p>
              <a:endParaRPr sz="2400"/>
            </a:p>
          </p:txBody>
        </p:sp>
        <p:sp>
          <p:nvSpPr>
            <p:cNvPr id="330" name="Google Shape;330;p39"/>
            <p:cNvSpPr/>
            <p:nvPr/>
          </p:nvSpPr>
          <p:spPr>
            <a:xfrm>
              <a:off x="1244325" y="314425"/>
              <a:ext cx="444525" cy="370050"/>
            </a:xfrm>
            <a:custGeom>
              <a:avLst/>
              <a:gdLst/>
              <a:ahLst/>
              <a:cxnLst/>
              <a:rect l="l" t="t" r="r" b="b"/>
              <a:pathLst>
                <a:path w="17781" h="14802" extrusionOk="0">
                  <a:moveTo>
                    <a:pt x="11748" y="2101"/>
                  </a:moveTo>
                  <a:lnTo>
                    <a:pt x="11846" y="2126"/>
                  </a:lnTo>
                  <a:lnTo>
                    <a:pt x="11919" y="2175"/>
                  </a:lnTo>
                  <a:lnTo>
                    <a:pt x="11968" y="2248"/>
                  </a:lnTo>
                  <a:lnTo>
                    <a:pt x="11993" y="2346"/>
                  </a:lnTo>
                  <a:lnTo>
                    <a:pt x="11968" y="2419"/>
                  </a:lnTo>
                  <a:lnTo>
                    <a:pt x="11919" y="2492"/>
                  </a:lnTo>
                  <a:lnTo>
                    <a:pt x="11846" y="2541"/>
                  </a:lnTo>
                  <a:lnTo>
                    <a:pt x="11748" y="2565"/>
                  </a:lnTo>
                  <a:lnTo>
                    <a:pt x="6033" y="2565"/>
                  </a:lnTo>
                  <a:lnTo>
                    <a:pt x="5936" y="2541"/>
                  </a:lnTo>
                  <a:lnTo>
                    <a:pt x="5862" y="2492"/>
                  </a:lnTo>
                  <a:lnTo>
                    <a:pt x="5814" y="2419"/>
                  </a:lnTo>
                  <a:lnTo>
                    <a:pt x="5789" y="2346"/>
                  </a:lnTo>
                  <a:lnTo>
                    <a:pt x="5814" y="2248"/>
                  </a:lnTo>
                  <a:lnTo>
                    <a:pt x="5862" y="2175"/>
                  </a:lnTo>
                  <a:lnTo>
                    <a:pt x="5936" y="2126"/>
                  </a:lnTo>
                  <a:lnTo>
                    <a:pt x="6033" y="2101"/>
                  </a:lnTo>
                  <a:close/>
                  <a:moveTo>
                    <a:pt x="15949" y="4519"/>
                  </a:moveTo>
                  <a:lnTo>
                    <a:pt x="16047" y="4568"/>
                  </a:lnTo>
                  <a:lnTo>
                    <a:pt x="16145" y="4592"/>
                  </a:lnTo>
                  <a:lnTo>
                    <a:pt x="16193" y="4666"/>
                  </a:lnTo>
                  <a:lnTo>
                    <a:pt x="16267" y="4739"/>
                  </a:lnTo>
                  <a:lnTo>
                    <a:pt x="16316" y="4812"/>
                  </a:lnTo>
                  <a:lnTo>
                    <a:pt x="16340" y="4910"/>
                  </a:lnTo>
                  <a:lnTo>
                    <a:pt x="16340" y="5008"/>
                  </a:lnTo>
                  <a:lnTo>
                    <a:pt x="16340" y="5789"/>
                  </a:lnTo>
                  <a:lnTo>
                    <a:pt x="16340" y="5887"/>
                  </a:lnTo>
                  <a:lnTo>
                    <a:pt x="16316" y="5985"/>
                  </a:lnTo>
                  <a:lnTo>
                    <a:pt x="16267" y="6058"/>
                  </a:lnTo>
                  <a:lnTo>
                    <a:pt x="16193" y="6131"/>
                  </a:lnTo>
                  <a:lnTo>
                    <a:pt x="16145" y="6204"/>
                  </a:lnTo>
                  <a:lnTo>
                    <a:pt x="16047" y="6229"/>
                  </a:lnTo>
                  <a:lnTo>
                    <a:pt x="15949" y="6278"/>
                  </a:lnTo>
                  <a:lnTo>
                    <a:pt x="14069" y="6278"/>
                  </a:lnTo>
                  <a:lnTo>
                    <a:pt x="13971" y="6229"/>
                  </a:lnTo>
                  <a:lnTo>
                    <a:pt x="13898" y="6204"/>
                  </a:lnTo>
                  <a:lnTo>
                    <a:pt x="13824" y="6131"/>
                  </a:lnTo>
                  <a:lnTo>
                    <a:pt x="13751" y="6058"/>
                  </a:lnTo>
                  <a:lnTo>
                    <a:pt x="13727" y="5985"/>
                  </a:lnTo>
                  <a:lnTo>
                    <a:pt x="13678" y="5887"/>
                  </a:lnTo>
                  <a:lnTo>
                    <a:pt x="13678" y="5789"/>
                  </a:lnTo>
                  <a:lnTo>
                    <a:pt x="13678" y="5008"/>
                  </a:lnTo>
                  <a:lnTo>
                    <a:pt x="13678" y="4910"/>
                  </a:lnTo>
                  <a:lnTo>
                    <a:pt x="13727" y="4812"/>
                  </a:lnTo>
                  <a:lnTo>
                    <a:pt x="13751" y="4739"/>
                  </a:lnTo>
                  <a:lnTo>
                    <a:pt x="13824" y="4666"/>
                  </a:lnTo>
                  <a:lnTo>
                    <a:pt x="13898" y="4592"/>
                  </a:lnTo>
                  <a:lnTo>
                    <a:pt x="13971" y="4568"/>
                  </a:lnTo>
                  <a:lnTo>
                    <a:pt x="14069" y="4519"/>
                  </a:lnTo>
                  <a:close/>
                  <a:moveTo>
                    <a:pt x="8891" y="5105"/>
                  </a:moveTo>
                  <a:lnTo>
                    <a:pt x="9306" y="5130"/>
                  </a:lnTo>
                  <a:lnTo>
                    <a:pt x="9697" y="5179"/>
                  </a:lnTo>
                  <a:lnTo>
                    <a:pt x="10063" y="5276"/>
                  </a:lnTo>
                  <a:lnTo>
                    <a:pt x="10430" y="5423"/>
                  </a:lnTo>
                  <a:lnTo>
                    <a:pt x="10796" y="5594"/>
                  </a:lnTo>
                  <a:lnTo>
                    <a:pt x="11113" y="5789"/>
                  </a:lnTo>
                  <a:lnTo>
                    <a:pt x="11406" y="6009"/>
                  </a:lnTo>
                  <a:lnTo>
                    <a:pt x="11700" y="6278"/>
                  </a:lnTo>
                  <a:lnTo>
                    <a:pt x="11968" y="6546"/>
                  </a:lnTo>
                  <a:lnTo>
                    <a:pt x="12188" y="6864"/>
                  </a:lnTo>
                  <a:lnTo>
                    <a:pt x="12383" y="7181"/>
                  </a:lnTo>
                  <a:lnTo>
                    <a:pt x="12554" y="7523"/>
                  </a:lnTo>
                  <a:lnTo>
                    <a:pt x="12676" y="7890"/>
                  </a:lnTo>
                  <a:lnTo>
                    <a:pt x="12774" y="8280"/>
                  </a:lnTo>
                  <a:lnTo>
                    <a:pt x="12847" y="8671"/>
                  </a:lnTo>
                  <a:lnTo>
                    <a:pt x="12872" y="9086"/>
                  </a:lnTo>
                  <a:lnTo>
                    <a:pt x="12847" y="9477"/>
                  </a:lnTo>
                  <a:lnTo>
                    <a:pt x="12774" y="9868"/>
                  </a:lnTo>
                  <a:lnTo>
                    <a:pt x="12676" y="10259"/>
                  </a:lnTo>
                  <a:lnTo>
                    <a:pt x="12554" y="10625"/>
                  </a:lnTo>
                  <a:lnTo>
                    <a:pt x="12383" y="10967"/>
                  </a:lnTo>
                  <a:lnTo>
                    <a:pt x="12188" y="11309"/>
                  </a:lnTo>
                  <a:lnTo>
                    <a:pt x="11968" y="11602"/>
                  </a:lnTo>
                  <a:lnTo>
                    <a:pt x="11700" y="11895"/>
                  </a:lnTo>
                  <a:lnTo>
                    <a:pt x="11406" y="12139"/>
                  </a:lnTo>
                  <a:lnTo>
                    <a:pt x="11113" y="12383"/>
                  </a:lnTo>
                  <a:lnTo>
                    <a:pt x="10796" y="12579"/>
                  </a:lnTo>
                  <a:lnTo>
                    <a:pt x="10430" y="12750"/>
                  </a:lnTo>
                  <a:lnTo>
                    <a:pt x="10063" y="12872"/>
                  </a:lnTo>
                  <a:lnTo>
                    <a:pt x="9697" y="12970"/>
                  </a:lnTo>
                  <a:lnTo>
                    <a:pt x="9306" y="13018"/>
                  </a:lnTo>
                  <a:lnTo>
                    <a:pt x="8891" y="13043"/>
                  </a:lnTo>
                  <a:lnTo>
                    <a:pt x="8476" y="13018"/>
                  </a:lnTo>
                  <a:lnTo>
                    <a:pt x="8085" y="12970"/>
                  </a:lnTo>
                  <a:lnTo>
                    <a:pt x="7719" y="12872"/>
                  </a:lnTo>
                  <a:lnTo>
                    <a:pt x="7352" y="12750"/>
                  </a:lnTo>
                  <a:lnTo>
                    <a:pt x="6986" y="12579"/>
                  </a:lnTo>
                  <a:lnTo>
                    <a:pt x="6668" y="12383"/>
                  </a:lnTo>
                  <a:lnTo>
                    <a:pt x="6375" y="12139"/>
                  </a:lnTo>
                  <a:lnTo>
                    <a:pt x="6082" y="11895"/>
                  </a:lnTo>
                  <a:lnTo>
                    <a:pt x="5814" y="11602"/>
                  </a:lnTo>
                  <a:lnTo>
                    <a:pt x="5594" y="11309"/>
                  </a:lnTo>
                  <a:lnTo>
                    <a:pt x="5398" y="10967"/>
                  </a:lnTo>
                  <a:lnTo>
                    <a:pt x="5227" y="10625"/>
                  </a:lnTo>
                  <a:lnTo>
                    <a:pt x="5105" y="10259"/>
                  </a:lnTo>
                  <a:lnTo>
                    <a:pt x="5008" y="9868"/>
                  </a:lnTo>
                  <a:lnTo>
                    <a:pt x="4934" y="9477"/>
                  </a:lnTo>
                  <a:lnTo>
                    <a:pt x="4910" y="9086"/>
                  </a:lnTo>
                  <a:lnTo>
                    <a:pt x="4934" y="8671"/>
                  </a:lnTo>
                  <a:lnTo>
                    <a:pt x="5008" y="8280"/>
                  </a:lnTo>
                  <a:lnTo>
                    <a:pt x="5105" y="7890"/>
                  </a:lnTo>
                  <a:lnTo>
                    <a:pt x="5227" y="7523"/>
                  </a:lnTo>
                  <a:lnTo>
                    <a:pt x="5398" y="7181"/>
                  </a:lnTo>
                  <a:lnTo>
                    <a:pt x="5594" y="6864"/>
                  </a:lnTo>
                  <a:lnTo>
                    <a:pt x="5814" y="6546"/>
                  </a:lnTo>
                  <a:lnTo>
                    <a:pt x="6082" y="6278"/>
                  </a:lnTo>
                  <a:lnTo>
                    <a:pt x="6375" y="6009"/>
                  </a:lnTo>
                  <a:lnTo>
                    <a:pt x="6668" y="5789"/>
                  </a:lnTo>
                  <a:lnTo>
                    <a:pt x="6986" y="5594"/>
                  </a:lnTo>
                  <a:lnTo>
                    <a:pt x="7352" y="5423"/>
                  </a:lnTo>
                  <a:lnTo>
                    <a:pt x="7719" y="5276"/>
                  </a:lnTo>
                  <a:lnTo>
                    <a:pt x="8085" y="5179"/>
                  </a:lnTo>
                  <a:lnTo>
                    <a:pt x="8476" y="5130"/>
                  </a:lnTo>
                  <a:lnTo>
                    <a:pt x="8891" y="5105"/>
                  </a:lnTo>
                  <a:close/>
                  <a:moveTo>
                    <a:pt x="5301" y="1"/>
                  </a:moveTo>
                  <a:lnTo>
                    <a:pt x="5154" y="50"/>
                  </a:lnTo>
                  <a:lnTo>
                    <a:pt x="5008" y="123"/>
                  </a:lnTo>
                  <a:lnTo>
                    <a:pt x="4861" y="221"/>
                  </a:lnTo>
                  <a:lnTo>
                    <a:pt x="4739" y="318"/>
                  </a:lnTo>
                  <a:lnTo>
                    <a:pt x="4641" y="465"/>
                  </a:lnTo>
                  <a:lnTo>
                    <a:pt x="4568" y="611"/>
                  </a:lnTo>
                  <a:lnTo>
                    <a:pt x="4519" y="758"/>
                  </a:lnTo>
                  <a:lnTo>
                    <a:pt x="4080" y="2565"/>
                  </a:lnTo>
                  <a:lnTo>
                    <a:pt x="3249" y="2565"/>
                  </a:lnTo>
                  <a:lnTo>
                    <a:pt x="3249" y="2468"/>
                  </a:lnTo>
                  <a:lnTo>
                    <a:pt x="3225" y="2370"/>
                  </a:lnTo>
                  <a:lnTo>
                    <a:pt x="3176" y="2297"/>
                  </a:lnTo>
                  <a:lnTo>
                    <a:pt x="3103" y="2223"/>
                  </a:lnTo>
                  <a:lnTo>
                    <a:pt x="3054" y="2150"/>
                  </a:lnTo>
                  <a:lnTo>
                    <a:pt x="2956" y="2126"/>
                  </a:lnTo>
                  <a:lnTo>
                    <a:pt x="2858" y="2077"/>
                  </a:lnTo>
                  <a:lnTo>
                    <a:pt x="1955" y="2077"/>
                  </a:lnTo>
                  <a:lnTo>
                    <a:pt x="1857" y="2126"/>
                  </a:lnTo>
                  <a:lnTo>
                    <a:pt x="1784" y="2150"/>
                  </a:lnTo>
                  <a:lnTo>
                    <a:pt x="1711" y="2223"/>
                  </a:lnTo>
                  <a:lnTo>
                    <a:pt x="1637" y="2297"/>
                  </a:lnTo>
                  <a:lnTo>
                    <a:pt x="1613" y="2370"/>
                  </a:lnTo>
                  <a:lnTo>
                    <a:pt x="1564" y="2468"/>
                  </a:lnTo>
                  <a:lnTo>
                    <a:pt x="1564" y="2565"/>
                  </a:lnTo>
                  <a:lnTo>
                    <a:pt x="782" y="2565"/>
                  </a:lnTo>
                  <a:lnTo>
                    <a:pt x="636" y="2590"/>
                  </a:lnTo>
                  <a:lnTo>
                    <a:pt x="489" y="2639"/>
                  </a:lnTo>
                  <a:lnTo>
                    <a:pt x="343" y="2687"/>
                  </a:lnTo>
                  <a:lnTo>
                    <a:pt x="221" y="2785"/>
                  </a:lnTo>
                  <a:lnTo>
                    <a:pt x="123" y="2907"/>
                  </a:lnTo>
                  <a:lnTo>
                    <a:pt x="74" y="3054"/>
                  </a:lnTo>
                  <a:lnTo>
                    <a:pt x="25" y="3200"/>
                  </a:lnTo>
                  <a:lnTo>
                    <a:pt x="1" y="3347"/>
                  </a:lnTo>
                  <a:lnTo>
                    <a:pt x="1" y="14020"/>
                  </a:lnTo>
                  <a:lnTo>
                    <a:pt x="25" y="14191"/>
                  </a:lnTo>
                  <a:lnTo>
                    <a:pt x="74" y="14337"/>
                  </a:lnTo>
                  <a:lnTo>
                    <a:pt x="123" y="14459"/>
                  </a:lnTo>
                  <a:lnTo>
                    <a:pt x="221" y="14581"/>
                  </a:lnTo>
                  <a:lnTo>
                    <a:pt x="343" y="14679"/>
                  </a:lnTo>
                  <a:lnTo>
                    <a:pt x="489" y="14752"/>
                  </a:lnTo>
                  <a:lnTo>
                    <a:pt x="636" y="14801"/>
                  </a:lnTo>
                  <a:lnTo>
                    <a:pt x="17146" y="14801"/>
                  </a:lnTo>
                  <a:lnTo>
                    <a:pt x="17292" y="14752"/>
                  </a:lnTo>
                  <a:lnTo>
                    <a:pt x="17439" y="14679"/>
                  </a:lnTo>
                  <a:lnTo>
                    <a:pt x="17561" y="14581"/>
                  </a:lnTo>
                  <a:lnTo>
                    <a:pt x="17659" y="14459"/>
                  </a:lnTo>
                  <a:lnTo>
                    <a:pt x="17708" y="14337"/>
                  </a:lnTo>
                  <a:lnTo>
                    <a:pt x="17756" y="14191"/>
                  </a:lnTo>
                  <a:lnTo>
                    <a:pt x="17781" y="14020"/>
                  </a:lnTo>
                  <a:lnTo>
                    <a:pt x="17781" y="3347"/>
                  </a:lnTo>
                  <a:lnTo>
                    <a:pt x="17756" y="3200"/>
                  </a:lnTo>
                  <a:lnTo>
                    <a:pt x="17708" y="3054"/>
                  </a:lnTo>
                  <a:lnTo>
                    <a:pt x="17659" y="2907"/>
                  </a:lnTo>
                  <a:lnTo>
                    <a:pt x="17561" y="2785"/>
                  </a:lnTo>
                  <a:lnTo>
                    <a:pt x="17439" y="2687"/>
                  </a:lnTo>
                  <a:lnTo>
                    <a:pt x="17292" y="2639"/>
                  </a:lnTo>
                  <a:lnTo>
                    <a:pt x="17146" y="2590"/>
                  </a:lnTo>
                  <a:lnTo>
                    <a:pt x="16999" y="2565"/>
                  </a:lnTo>
                  <a:lnTo>
                    <a:pt x="13702" y="2565"/>
                  </a:lnTo>
                  <a:lnTo>
                    <a:pt x="13263" y="758"/>
                  </a:lnTo>
                  <a:lnTo>
                    <a:pt x="13214" y="611"/>
                  </a:lnTo>
                  <a:lnTo>
                    <a:pt x="13141" y="465"/>
                  </a:lnTo>
                  <a:lnTo>
                    <a:pt x="13043" y="318"/>
                  </a:lnTo>
                  <a:lnTo>
                    <a:pt x="12921" y="221"/>
                  </a:lnTo>
                  <a:lnTo>
                    <a:pt x="12774" y="123"/>
                  </a:lnTo>
                  <a:lnTo>
                    <a:pt x="12628" y="50"/>
                  </a:lnTo>
                  <a:lnTo>
                    <a:pt x="12481"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31" name="Google Shape;331;p39"/>
          <p:cNvGrpSpPr/>
          <p:nvPr/>
        </p:nvGrpSpPr>
        <p:grpSpPr>
          <a:xfrm>
            <a:off x="2439053" y="1336086"/>
            <a:ext cx="369127" cy="314505"/>
            <a:chOff x="1928175" y="312600"/>
            <a:chExt cx="425000" cy="373700"/>
          </a:xfrm>
          <a:solidFill>
            <a:srgbClr val="00B0F0"/>
          </a:solidFill>
        </p:grpSpPr>
        <p:sp>
          <p:nvSpPr>
            <p:cNvPr id="332" name="Google Shape;332;p39"/>
            <p:cNvSpPr/>
            <p:nvPr/>
          </p:nvSpPr>
          <p:spPr>
            <a:xfrm>
              <a:off x="1928175" y="312600"/>
              <a:ext cx="425000" cy="373700"/>
            </a:xfrm>
            <a:custGeom>
              <a:avLst/>
              <a:gdLst/>
              <a:ahLst/>
              <a:cxnLst/>
              <a:rect l="l" t="t" r="r" b="b"/>
              <a:pathLst>
                <a:path w="17000" h="14948" extrusionOk="0">
                  <a:moveTo>
                    <a:pt x="16022" y="978"/>
                  </a:moveTo>
                  <a:lnTo>
                    <a:pt x="16022" y="13971"/>
                  </a:lnTo>
                  <a:lnTo>
                    <a:pt x="978" y="13971"/>
                  </a:lnTo>
                  <a:lnTo>
                    <a:pt x="978" y="978"/>
                  </a:lnTo>
                  <a:close/>
                  <a:moveTo>
                    <a:pt x="782" y="1"/>
                  </a:moveTo>
                  <a:lnTo>
                    <a:pt x="636" y="25"/>
                  </a:lnTo>
                  <a:lnTo>
                    <a:pt x="489" y="74"/>
                  </a:lnTo>
                  <a:lnTo>
                    <a:pt x="343" y="147"/>
                  </a:lnTo>
                  <a:lnTo>
                    <a:pt x="221" y="245"/>
                  </a:lnTo>
                  <a:lnTo>
                    <a:pt x="123" y="343"/>
                  </a:lnTo>
                  <a:lnTo>
                    <a:pt x="74" y="489"/>
                  </a:lnTo>
                  <a:lnTo>
                    <a:pt x="25" y="636"/>
                  </a:lnTo>
                  <a:lnTo>
                    <a:pt x="1" y="782"/>
                  </a:lnTo>
                  <a:lnTo>
                    <a:pt x="1" y="14166"/>
                  </a:lnTo>
                  <a:lnTo>
                    <a:pt x="25" y="14313"/>
                  </a:lnTo>
                  <a:lnTo>
                    <a:pt x="74" y="14459"/>
                  </a:lnTo>
                  <a:lnTo>
                    <a:pt x="123" y="14606"/>
                  </a:lnTo>
                  <a:lnTo>
                    <a:pt x="221" y="14703"/>
                  </a:lnTo>
                  <a:lnTo>
                    <a:pt x="343" y="14801"/>
                  </a:lnTo>
                  <a:lnTo>
                    <a:pt x="489" y="14874"/>
                  </a:lnTo>
                  <a:lnTo>
                    <a:pt x="636" y="14923"/>
                  </a:lnTo>
                  <a:lnTo>
                    <a:pt x="782" y="14948"/>
                  </a:lnTo>
                  <a:lnTo>
                    <a:pt x="16218" y="14948"/>
                  </a:lnTo>
                  <a:lnTo>
                    <a:pt x="16364" y="14923"/>
                  </a:lnTo>
                  <a:lnTo>
                    <a:pt x="16511" y="14874"/>
                  </a:lnTo>
                  <a:lnTo>
                    <a:pt x="16657" y="14801"/>
                  </a:lnTo>
                  <a:lnTo>
                    <a:pt x="16779" y="14703"/>
                  </a:lnTo>
                  <a:lnTo>
                    <a:pt x="16877" y="14606"/>
                  </a:lnTo>
                  <a:lnTo>
                    <a:pt x="16926" y="14459"/>
                  </a:lnTo>
                  <a:lnTo>
                    <a:pt x="16975" y="14313"/>
                  </a:lnTo>
                  <a:lnTo>
                    <a:pt x="16999" y="14166"/>
                  </a:lnTo>
                  <a:lnTo>
                    <a:pt x="16999" y="782"/>
                  </a:lnTo>
                  <a:lnTo>
                    <a:pt x="16975" y="636"/>
                  </a:lnTo>
                  <a:lnTo>
                    <a:pt x="16926" y="489"/>
                  </a:lnTo>
                  <a:lnTo>
                    <a:pt x="16877" y="343"/>
                  </a:lnTo>
                  <a:lnTo>
                    <a:pt x="16779" y="245"/>
                  </a:lnTo>
                  <a:lnTo>
                    <a:pt x="16657" y="147"/>
                  </a:lnTo>
                  <a:lnTo>
                    <a:pt x="16511" y="74"/>
                  </a:lnTo>
                  <a:lnTo>
                    <a:pt x="16364" y="25"/>
                  </a:lnTo>
                  <a:lnTo>
                    <a:pt x="16218" y="1"/>
                  </a:lnTo>
                  <a:close/>
                </a:path>
              </a:pathLst>
            </a:custGeom>
            <a:grpFill/>
            <a:ln>
              <a:noFill/>
            </a:ln>
          </p:spPr>
          <p:txBody>
            <a:bodyPr spcFirstLastPara="1" wrap="square" lIns="121900" tIns="121900" rIns="121900" bIns="121900" anchor="ctr" anchorCtr="0">
              <a:noAutofit/>
            </a:bodyPr>
            <a:lstStyle/>
            <a:p>
              <a:endParaRPr sz="2400"/>
            </a:p>
          </p:txBody>
        </p:sp>
        <p:sp>
          <p:nvSpPr>
            <p:cNvPr id="333" name="Google Shape;333;p39"/>
            <p:cNvSpPr/>
            <p:nvPr/>
          </p:nvSpPr>
          <p:spPr>
            <a:xfrm>
              <a:off x="1964825" y="349250"/>
              <a:ext cx="351700" cy="300425"/>
            </a:xfrm>
            <a:custGeom>
              <a:avLst/>
              <a:gdLst/>
              <a:ahLst/>
              <a:cxnLst/>
              <a:rect l="l" t="t" r="r" b="b"/>
              <a:pathLst>
                <a:path w="14068" h="12017" extrusionOk="0">
                  <a:moveTo>
                    <a:pt x="10111" y="1563"/>
                  </a:moveTo>
                  <a:lnTo>
                    <a:pt x="10307" y="1588"/>
                  </a:lnTo>
                  <a:lnTo>
                    <a:pt x="10502" y="1612"/>
                  </a:lnTo>
                  <a:lnTo>
                    <a:pt x="10697" y="1661"/>
                  </a:lnTo>
                  <a:lnTo>
                    <a:pt x="10868" y="1734"/>
                  </a:lnTo>
                  <a:lnTo>
                    <a:pt x="11039" y="1807"/>
                  </a:lnTo>
                  <a:lnTo>
                    <a:pt x="11186" y="1905"/>
                  </a:lnTo>
                  <a:lnTo>
                    <a:pt x="11357" y="2027"/>
                  </a:lnTo>
                  <a:lnTo>
                    <a:pt x="11479" y="2149"/>
                  </a:lnTo>
                  <a:lnTo>
                    <a:pt x="11625" y="2271"/>
                  </a:lnTo>
                  <a:lnTo>
                    <a:pt x="11723" y="2442"/>
                  </a:lnTo>
                  <a:lnTo>
                    <a:pt x="11821" y="2589"/>
                  </a:lnTo>
                  <a:lnTo>
                    <a:pt x="11894" y="2760"/>
                  </a:lnTo>
                  <a:lnTo>
                    <a:pt x="11967" y="2955"/>
                  </a:lnTo>
                  <a:lnTo>
                    <a:pt x="12016" y="3126"/>
                  </a:lnTo>
                  <a:lnTo>
                    <a:pt x="12041" y="3322"/>
                  </a:lnTo>
                  <a:lnTo>
                    <a:pt x="12065" y="3517"/>
                  </a:lnTo>
                  <a:lnTo>
                    <a:pt x="12041" y="3737"/>
                  </a:lnTo>
                  <a:lnTo>
                    <a:pt x="12016" y="3908"/>
                  </a:lnTo>
                  <a:lnTo>
                    <a:pt x="11967" y="4103"/>
                  </a:lnTo>
                  <a:lnTo>
                    <a:pt x="11894" y="4274"/>
                  </a:lnTo>
                  <a:lnTo>
                    <a:pt x="11821" y="4445"/>
                  </a:lnTo>
                  <a:lnTo>
                    <a:pt x="11723" y="4616"/>
                  </a:lnTo>
                  <a:lnTo>
                    <a:pt x="11625" y="4763"/>
                  </a:lnTo>
                  <a:lnTo>
                    <a:pt x="11479" y="4909"/>
                  </a:lnTo>
                  <a:lnTo>
                    <a:pt x="11357" y="5031"/>
                  </a:lnTo>
                  <a:lnTo>
                    <a:pt x="11186" y="5153"/>
                  </a:lnTo>
                  <a:lnTo>
                    <a:pt x="11039" y="5251"/>
                  </a:lnTo>
                  <a:lnTo>
                    <a:pt x="10868" y="5324"/>
                  </a:lnTo>
                  <a:lnTo>
                    <a:pt x="10697" y="5398"/>
                  </a:lnTo>
                  <a:lnTo>
                    <a:pt x="10502" y="5446"/>
                  </a:lnTo>
                  <a:lnTo>
                    <a:pt x="10307" y="5471"/>
                  </a:lnTo>
                  <a:lnTo>
                    <a:pt x="9916" y="5471"/>
                  </a:lnTo>
                  <a:lnTo>
                    <a:pt x="9720" y="5446"/>
                  </a:lnTo>
                  <a:lnTo>
                    <a:pt x="9525" y="5398"/>
                  </a:lnTo>
                  <a:lnTo>
                    <a:pt x="9354" y="5324"/>
                  </a:lnTo>
                  <a:lnTo>
                    <a:pt x="9183" y="5251"/>
                  </a:lnTo>
                  <a:lnTo>
                    <a:pt x="9012" y="5153"/>
                  </a:lnTo>
                  <a:lnTo>
                    <a:pt x="8866" y="5031"/>
                  </a:lnTo>
                  <a:lnTo>
                    <a:pt x="8719" y="4909"/>
                  </a:lnTo>
                  <a:lnTo>
                    <a:pt x="8597" y="4763"/>
                  </a:lnTo>
                  <a:lnTo>
                    <a:pt x="8475" y="4616"/>
                  </a:lnTo>
                  <a:lnTo>
                    <a:pt x="8377" y="4445"/>
                  </a:lnTo>
                  <a:lnTo>
                    <a:pt x="8304" y="4274"/>
                  </a:lnTo>
                  <a:lnTo>
                    <a:pt x="8231" y="4103"/>
                  </a:lnTo>
                  <a:lnTo>
                    <a:pt x="8182" y="3908"/>
                  </a:lnTo>
                  <a:lnTo>
                    <a:pt x="8157" y="3737"/>
                  </a:lnTo>
                  <a:lnTo>
                    <a:pt x="8157" y="3517"/>
                  </a:lnTo>
                  <a:lnTo>
                    <a:pt x="8157" y="3322"/>
                  </a:lnTo>
                  <a:lnTo>
                    <a:pt x="8182" y="3126"/>
                  </a:lnTo>
                  <a:lnTo>
                    <a:pt x="8231" y="2955"/>
                  </a:lnTo>
                  <a:lnTo>
                    <a:pt x="8304" y="2760"/>
                  </a:lnTo>
                  <a:lnTo>
                    <a:pt x="8377" y="2589"/>
                  </a:lnTo>
                  <a:lnTo>
                    <a:pt x="8475" y="2442"/>
                  </a:lnTo>
                  <a:lnTo>
                    <a:pt x="8597" y="2271"/>
                  </a:lnTo>
                  <a:lnTo>
                    <a:pt x="8719" y="2149"/>
                  </a:lnTo>
                  <a:lnTo>
                    <a:pt x="8866" y="2027"/>
                  </a:lnTo>
                  <a:lnTo>
                    <a:pt x="9012" y="1905"/>
                  </a:lnTo>
                  <a:lnTo>
                    <a:pt x="9183" y="1807"/>
                  </a:lnTo>
                  <a:lnTo>
                    <a:pt x="9354" y="1734"/>
                  </a:lnTo>
                  <a:lnTo>
                    <a:pt x="9525" y="1661"/>
                  </a:lnTo>
                  <a:lnTo>
                    <a:pt x="9720" y="1612"/>
                  </a:lnTo>
                  <a:lnTo>
                    <a:pt x="9916" y="1588"/>
                  </a:lnTo>
                  <a:lnTo>
                    <a:pt x="10111" y="1563"/>
                  </a:lnTo>
                  <a:close/>
                  <a:moveTo>
                    <a:pt x="0" y="0"/>
                  </a:moveTo>
                  <a:lnTo>
                    <a:pt x="0" y="9232"/>
                  </a:lnTo>
                  <a:lnTo>
                    <a:pt x="3248" y="5080"/>
                  </a:lnTo>
                  <a:lnTo>
                    <a:pt x="3346" y="4958"/>
                  </a:lnTo>
                  <a:lnTo>
                    <a:pt x="3468" y="4885"/>
                  </a:lnTo>
                  <a:lnTo>
                    <a:pt x="3590" y="4836"/>
                  </a:lnTo>
                  <a:lnTo>
                    <a:pt x="3737" y="4811"/>
                  </a:lnTo>
                  <a:lnTo>
                    <a:pt x="3859" y="4836"/>
                  </a:lnTo>
                  <a:lnTo>
                    <a:pt x="4005" y="4885"/>
                  </a:lnTo>
                  <a:lnTo>
                    <a:pt x="4128" y="4958"/>
                  </a:lnTo>
                  <a:lnTo>
                    <a:pt x="4225" y="5080"/>
                  </a:lnTo>
                  <a:lnTo>
                    <a:pt x="9647" y="12016"/>
                  </a:lnTo>
                  <a:lnTo>
                    <a:pt x="10233" y="12016"/>
                  </a:lnTo>
                  <a:lnTo>
                    <a:pt x="10087" y="11772"/>
                  </a:lnTo>
                  <a:lnTo>
                    <a:pt x="8157" y="9305"/>
                  </a:lnTo>
                  <a:lnTo>
                    <a:pt x="9403" y="7718"/>
                  </a:lnTo>
                  <a:lnTo>
                    <a:pt x="9501" y="7596"/>
                  </a:lnTo>
                  <a:lnTo>
                    <a:pt x="9623" y="7522"/>
                  </a:lnTo>
                  <a:lnTo>
                    <a:pt x="9745" y="7473"/>
                  </a:lnTo>
                  <a:lnTo>
                    <a:pt x="9891" y="7449"/>
                  </a:lnTo>
                  <a:lnTo>
                    <a:pt x="10014" y="7473"/>
                  </a:lnTo>
                  <a:lnTo>
                    <a:pt x="10160" y="7522"/>
                  </a:lnTo>
                  <a:lnTo>
                    <a:pt x="10282" y="7596"/>
                  </a:lnTo>
                  <a:lnTo>
                    <a:pt x="10380" y="7718"/>
                  </a:lnTo>
                  <a:lnTo>
                    <a:pt x="13750" y="12016"/>
                  </a:lnTo>
                  <a:lnTo>
                    <a:pt x="14068" y="12016"/>
                  </a:lnTo>
                  <a:lnTo>
                    <a:pt x="14068" y="0"/>
                  </a:lnTo>
                  <a:close/>
                </a:path>
              </a:pathLst>
            </a:custGeom>
            <a:grpFill/>
            <a:ln>
              <a:noFill/>
            </a:ln>
          </p:spPr>
          <p:txBody>
            <a:bodyPr spcFirstLastPara="1" wrap="square" lIns="121900" tIns="121900" rIns="121900" bIns="121900" anchor="ctr" anchorCtr="0">
              <a:noAutofit/>
            </a:bodyPr>
            <a:lstStyle/>
            <a:p>
              <a:endParaRPr sz="2400"/>
            </a:p>
          </p:txBody>
        </p:sp>
      </p:grpSp>
      <p:sp>
        <p:nvSpPr>
          <p:cNvPr id="334" name="Google Shape;334;p39"/>
          <p:cNvSpPr/>
          <p:nvPr/>
        </p:nvSpPr>
        <p:spPr>
          <a:xfrm>
            <a:off x="3058030" y="1324787"/>
            <a:ext cx="302293" cy="337103"/>
          </a:xfrm>
          <a:custGeom>
            <a:avLst/>
            <a:gdLst/>
            <a:ahLst/>
            <a:cxnLst/>
            <a:rect l="l" t="t" r="r" b="b"/>
            <a:pathLst>
              <a:path w="13922" h="16022" extrusionOk="0">
                <a:moveTo>
                  <a:pt x="13922" y="0"/>
                </a:moveTo>
                <a:lnTo>
                  <a:pt x="3249" y="3249"/>
                </a:lnTo>
                <a:lnTo>
                  <a:pt x="3249" y="12651"/>
                </a:lnTo>
                <a:lnTo>
                  <a:pt x="2907" y="12627"/>
                </a:lnTo>
                <a:lnTo>
                  <a:pt x="2565" y="12627"/>
                </a:lnTo>
                <a:lnTo>
                  <a:pt x="2198" y="12676"/>
                </a:lnTo>
                <a:lnTo>
                  <a:pt x="1832" y="12774"/>
                </a:lnTo>
                <a:lnTo>
                  <a:pt x="1612" y="12847"/>
                </a:lnTo>
                <a:lnTo>
                  <a:pt x="1393" y="12945"/>
                </a:lnTo>
                <a:lnTo>
                  <a:pt x="1197" y="13067"/>
                </a:lnTo>
                <a:lnTo>
                  <a:pt x="1002" y="13164"/>
                </a:lnTo>
                <a:lnTo>
                  <a:pt x="806" y="13311"/>
                </a:lnTo>
                <a:lnTo>
                  <a:pt x="660" y="13433"/>
                </a:lnTo>
                <a:lnTo>
                  <a:pt x="513" y="13580"/>
                </a:lnTo>
                <a:lnTo>
                  <a:pt x="391" y="13726"/>
                </a:lnTo>
                <a:lnTo>
                  <a:pt x="269" y="13897"/>
                </a:lnTo>
                <a:lnTo>
                  <a:pt x="171" y="14044"/>
                </a:lnTo>
                <a:lnTo>
                  <a:pt x="98" y="14215"/>
                </a:lnTo>
                <a:lnTo>
                  <a:pt x="49" y="14386"/>
                </a:lnTo>
                <a:lnTo>
                  <a:pt x="25" y="14532"/>
                </a:lnTo>
                <a:lnTo>
                  <a:pt x="0" y="14703"/>
                </a:lnTo>
                <a:lnTo>
                  <a:pt x="25" y="14874"/>
                </a:lnTo>
                <a:lnTo>
                  <a:pt x="49" y="15021"/>
                </a:lnTo>
                <a:lnTo>
                  <a:pt x="123" y="15191"/>
                </a:lnTo>
                <a:lnTo>
                  <a:pt x="196" y="15338"/>
                </a:lnTo>
                <a:lnTo>
                  <a:pt x="293" y="15460"/>
                </a:lnTo>
                <a:lnTo>
                  <a:pt x="416" y="15582"/>
                </a:lnTo>
                <a:lnTo>
                  <a:pt x="562" y="15680"/>
                </a:lnTo>
                <a:lnTo>
                  <a:pt x="709" y="15778"/>
                </a:lnTo>
                <a:lnTo>
                  <a:pt x="880" y="15851"/>
                </a:lnTo>
                <a:lnTo>
                  <a:pt x="1075" y="15924"/>
                </a:lnTo>
                <a:lnTo>
                  <a:pt x="1246" y="15973"/>
                </a:lnTo>
                <a:lnTo>
                  <a:pt x="1466" y="15997"/>
                </a:lnTo>
                <a:lnTo>
                  <a:pt x="1661" y="16022"/>
                </a:lnTo>
                <a:lnTo>
                  <a:pt x="1881" y="16022"/>
                </a:lnTo>
                <a:lnTo>
                  <a:pt x="2101" y="15997"/>
                </a:lnTo>
                <a:lnTo>
                  <a:pt x="2345" y="15973"/>
                </a:lnTo>
                <a:lnTo>
                  <a:pt x="2565" y="15924"/>
                </a:lnTo>
                <a:lnTo>
                  <a:pt x="2809" y="15875"/>
                </a:lnTo>
                <a:lnTo>
                  <a:pt x="3224" y="15704"/>
                </a:lnTo>
                <a:lnTo>
                  <a:pt x="3591" y="15509"/>
                </a:lnTo>
                <a:lnTo>
                  <a:pt x="3908" y="15289"/>
                </a:lnTo>
                <a:lnTo>
                  <a:pt x="4177" y="15021"/>
                </a:lnTo>
                <a:lnTo>
                  <a:pt x="4372" y="14752"/>
                </a:lnTo>
                <a:lnTo>
                  <a:pt x="4470" y="14605"/>
                </a:lnTo>
                <a:lnTo>
                  <a:pt x="4543" y="14459"/>
                </a:lnTo>
                <a:lnTo>
                  <a:pt x="4592" y="14312"/>
                </a:lnTo>
                <a:lnTo>
                  <a:pt x="4616" y="14166"/>
                </a:lnTo>
                <a:lnTo>
                  <a:pt x="4641" y="14019"/>
                </a:lnTo>
                <a:lnTo>
                  <a:pt x="4641" y="13873"/>
                </a:lnTo>
                <a:lnTo>
                  <a:pt x="4641" y="6204"/>
                </a:lnTo>
                <a:lnTo>
                  <a:pt x="12505" y="3737"/>
                </a:lnTo>
                <a:lnTo>
                  <a:pt x="12505" y="10136"/>
                </a:lnTo>
                <a:lnTo>
                  <a:pt x="12187" y="10111"/>
                </a:lnTo>
                <a:lnTo>
                  <a:pt x="11846" y="10111"/>
                </a:lnTo>
                <a:lnTo>
                  <a:pt x="11479" y="10160"/>
                </a:lnTo>
                <a:lnTo>
                  <a:pt x="11113" y="10258"/>
                </a:lnTo>
                <a:lnTo>
                  <a:pt x="10893" y="10331"/>
                </a:lnTo>
                <a:lnTo>
                  <a:pt x="10673" y="10429"/>
                </a:lnTo>
                <a:lnTo>
                  <a:pt x="10453" y="10551"/>
                </a:lnTo>
                <a:lnTo>
                  <a:pt x="10283" y="10649"/>
                </a:lnTo>
                <a:lnTo>
                  <a:pt x="10087" y="10795"/>
                </a:lnTo>
                <a:lnTo>
                  <a:pt x="9941" y="10917"/>
                </a:lnTo>
                <a:lnTo>
                  <a:pt x="9794" y="11064"/>
                </a:lnTo>
                <a:lnTo>
                  <a:pt x="9648" y="11211"/>
                </a:lnTo>
                <a:lnTo>
                  <a:pt x="9550" y="11381"/>
                </a:lnTo>
                <a:lnTo>
                  <a:pt x="9452" y="11528"/>
                </a:lnTo>
                <a:lnTo>
                  <a:pt x="9379" y="11699"/>
                </a:lnTo>
                <a:lnTo>
                  <a:pt x="9330" y="11870"/>
                </a:lnTo>
                <a:lnTo>
                  <a:pt x="9306" y="12016"/>
                </a:lnTo>
                <a:lnTo>
                  <a:pt x="9281" y="12187"/>
                </a:lnTo>
                <a:lnTo>
                  <a:pt x="9306" y="12358"/>
                </a:lnTo>
                <a:lnTo>
                  <a:pt x="9330" y="12505"/>
                </a:lnTo>
                <a:lnTo>
                  <a:pt x="9403" y="12676"/>
                </a:lnTo>
                <a:lnTo>
                  <a:pt x="9477" y="12822"/>
                </a:lnTo>
                <a:lnTo>
                  <a:pt x="9574" y="12945"/>
                </a:lnTo>
                <a:lnTo>
                  <a:pt x="9696" y="13067"/>
                </a:lnTo>
                <a:lnTo>
                  <a:pt x="9843" y="13164"/>
                </a:lnTo>
                <a:lnTo>
                  <a:pt x="9989" y="13262"/>
                </a:lnTo>
                <a:lnTo>
                  <a:pt x="10160" y="13335"/>
                </a:lnTo>
                <a:lnTo>
                  <a:pt x="10331" y="13409"/>
                </a:lnTo>
                <a:lnTo>
                  <a:pt x="10527" y="13457"/>
                </a:lnTo>
                <a:lnTo>
                  <a:pt x="10747" y="13482"/>
                </a:lnTo>
                <a:lnTo>
                  <a:pt x="10942" y="13506"/>
                </a:lnTo>
                <a:lnTo>
                  <a:pt x="11162" y="13506"/>
                </a:lnTo>
                <a:lnTo>
                  <a:pt x="11382" y="13482"/>
                </a:lnTo>
                <a:lnTo>
                  <a:pt x="11626" y="13457"/>
                </a:lnTo>
                <a:lnTo>
                  <a:pt x="11846" y="13409"/>
                </a:lnTo>
                <a:lnTo>
                  <a:pt x="12090" y="13360"/>
                </a:lnTo>
                <a:lnTo>
                  <a:pt x="12456" y="13213"/>
                </a:lnTo>
                <a:lnTo>
                  <a:pt x="12798" y="13042"/>
                </a:lnTo>
                <a:lnTo>
                  <a:pt x="13091" y="12822"/>
                </a:lnTo>
                <a:lnTo>
                  <a:pt x="13360" y="12603"/>
                </a:lnTo>
                <a:lnTo>
                  <a:pt x="13580" y="12358"/>
                </a:lnTo>
                <a:lnTo>
                  <a:pt x="13751" y="12090"/>
                </a:lnTo>
                <a:lnTo>
                  <a:pt x="13848" y="11821"/>
                </a:lnTo>
                <a:lnTo>
                  <a:pt x="13897" y="11675"/>
                </a:lnTo>
                <a:lnTo>
                  <a:pt x="13922" y="11552"/>
                </a:lnTo>
                <a:lnTo>
                  <a:pt x="13922"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335" name="Google Shape;335;p39"/>
          <p:cNvSpPr/>
          <p:nvPr/>
        </p:nvSpPr>
        <p:spPr>
          <a:xfrm>
            <a:off x="3664186" y="1325818"/>
            <a:ext cx="260951" cy="335041"/>
          </a:xfrm>
          <a:custGeom>
            <a:avLst/>
            <a:gdLst/>
            <a:ahLst/>
            <a:cxnLst/>
            <a:rect l="l" t="t" r="r" b="b"/>
            <a:pathLst>
              <a:path w="12018" h="15924" extrusionOk="0">
                <a:moveTo>
                  <a:pt x="6278" y="3444"/>
                </a:moveTo>
                <a:lnTo>
                  <a:pt x="6522" y="3493"/>
                </a:lnTo>
                <a:lnTo>
                  <a:pt x="6766" y="3542"/>
                </a:lnTo>
                <a:lnTo>
                  <a:pt x="7010" y="3639"/>
                </a:lnTo>
                <a:lnTo>
                  <a:pt x="7230" y="3737"/>
                </a:lnTo>
                <a:lnTo>
                  <a:pt x="7450" y="3883"/>
                </a:lnTo>
                <a:lnTo>
                  <a:pt x="7645" y="4030"/>
                </a:lnTo>
                <a:lnTo>
                  <a:pt x="7816" y="4201"/>
                </a:lnTo>
                <a:lnTo>
                  <a:pt x="7987" y="4372"/>
                </a:lnTo>
                <a:lnTo>
                  <a:pt x="8134" y="4567"/>
                </a:lnTo>
                <a:lnTo>
                  <a:pt x="8280" y="4787"/>
                </a:lnTo>
                <a:lnTo>
                  <a:pt x="8378" y="5007"/>
                </a:lnTo>
                <a:lnTo>
                  <a:pt x="8476" y="5251"/>
                </a:lnTo>
                <a:lnTo>
                  <a:pt x="8525" y="5495"/>
                </a:lnTo>
                <a:lnTo>
                  <a:pt x="8573" y="5740"/>
                </a:lnTo>
                <a:lnTo>
                  <a:pt x="8573" y="6008"/>
                </a:lnTo>
                <a:lnTo>
                  <a:pt x="8573" y="6277"/>
                </a:lnTo>
                <a:lnTo>
                  <a:pt x="8525" y="6521"/>
                </a:lnTo>
                <a:lnTo>
                  <a:pt x="8476" y="6765"/>
                </a:lnTo>
                <a:lnTo>
                  <a:pt x="8378" y="7010"/>
                </a:lnTo>
                <a:lnTo>
                  <a:pt x="8280" y="7229"/>
                </a:lnTo>
                <a:lnTo>
                  <a:pt x="8134" y="7449"/>
                </a:lnTo>
                <a:lnTo>
                  <a:pt x="7987" y="7645"/>
                </a:lnTo>
                <a:lnTo>
                  <a:pt x="7816" y="7816"/>
                </a:lnTo>
                <a:lnTo>
                  <a:pt x="7645" y="7987"/>
                </a:lnTo>
                <a:lnTo>
                  <a:pt x="7450" y="8133"/>
                </a:lnTo>
                <a:lnTo>
                  <a:pt x="7230" y="8280"/>
                </a:lnTo>
                <a:lnTo>
                  <a:pt x="7010" y="8377"/>
                </a:lnTo>
                <a:lnTo>
                  <a:pt x="6766" y="8475"/>
                </a:lnTo>
                <a:lnTo>
                  <a:pt x="6522" y="8524"/>
                </a:lnTo>
                <a:lnTo>
                  <a:pt x="6278" y="8573"/>
                </a:lnTo>
                <a:lnTo>
                  <a:pt x="5740" y="8573"/>
                </a:lnTo>
                <a:lnTo>
                  <a:pt x="5496" y="8524"/>
                </a:lnTo>
                <a:lnTo>
                  <a:pt x="5252" y="8475"/>
                </a:lnTo>
                <a:lnTo>
                  <a:pt x="5008" y="8377"/>
                </a:lnTo>
                <a:lnTo>
                  <a:pt x="4788" y="8280"/>
                </a:lnTo>
                <a:lnTo>
                  <a:pt x="4568" y="8133"/>
                </a:lnTo>
                <a:lnTo>
                  <a:pt x="4373" y="7987"/>
                </a:lnTo>
                <a:lnTo>
                  <a:pt x="4202" y="7816"/>
                </a:lnTo>
                <a:lnTo>
                  <a:pt x="4031" y="7645"/>
                </a:lnTo>
                <a:lnTo>
                  <a:pt x="3884" y="7449"/>
                </a:lnTo>
                <a:lnTo>
                  <a:pt x="3738" y="7229"/>
                </a:lnTo>
                <a:lnTo>
                  <a:pt x="3640" y="7010"/>
                </a:lnTo>
                <a:lnTo>
                  <a:pt x="3542" y="6765"/>
                </a:lnTo>
                <a:lnTo>
                  <a:pt x="3493" y="6521"/>
                </a:lnTo>
                <a:lnTo>
                  <a:pt x="3445" y="6277"/>
                </a:lnTo>
                <a:lnTo>
                  <a:pt x="3445" y="6008"/>
                </a:lnTo>
                <a:lnTo>
                  <a:pt x="3445" y="5740"/>
                </a:lnTo>
                <a:lnTo>
                  <a:pt x="3493" y="5495"/>
                </a:lnTo>
                <a:lnTo>
                  <a:pt x="3542" y="5251"/>
                </a:lnTo>
                <a:lnTo>
                  <a:pt x="3640" y="5007"/>
                </a:lnTo>
                <a:lnTo>
                  <a:pt x="3738" y="4787"/>
                </a:lnTo>
                <a:lnTo>
                  <a:pt x="3884" y="4567"/>
                </a:lnTo>
                <a:lnTo>
                  <a:pt x="4031" y="4372"/>
                </a:lnTo>
                <a:lnTo>
                  <a:pt x="4202" y="4201"/>
                </a:lnTo>
                <a:lnTo>
                  <a:pt x="4373" y="4030"/>
                </a:lnTo>
                <a:lnTo>
                  <a:pt x="4568" y="3883"/>
                </a:lnTo>
                <a:lnTo>
                  <a:pt x="4788" y="3737"/>
                </a:lnTo>
                <a:lnTo>
                  <a:pt x="5008" y="3639"/>
                </a:lnTo>
                <a:lnTo>
                  <a:pt x="5252" y="3542"/>
                </a:lnTo>
                <a:lnTo>
                  <a:pt x="5496" y="3493"/>
                </a:lnTo>
                <a:lnTo>
                  <a:pt x="5740" y="3444"/>
                </a:lnTo>
                <a:close/>
                <a:moveTo>
                  <a:pt x="5691" y="0"/>
                </a:moveTo>
                <a:lnTo>
                  <a:pt x="5398" y="25"/>
                </a:lnTo>
                <a:lnTo>
                  <a:pt x="5105" y="73"/>
                </a:lnTo>
                <a:lnTo>
                  <a:pt x="4788" y="122"/>
                </a:lnTo>
                <a:lnTo>
                  <a:pt x="4519" y="196"/>
                </a:lnTo>
                <a:lnTo>
                  <a:pt x="4226" y="269"/>
                </a:lnTo>
                <a:lnTo>
                  <a:pt x="3664" y="464"/>
                </a:lnTo>
                <a:lnTo>
                  <a:pt x="3152" y="733"/>
                </a:lnTo>
                <a:lnTo>
                  <a:pt x="2639" y="1026"/>
                </a:lnTo>
                <a:lnTo>
                  <a:pt x="2199" y="1368"/>
                </a:lnTo>
                <a:lnTo>
                  <a:pt x="1759" y="1759"/>
                </a:lnTo>
                <a:lnTo>
                  <a:pt x="1369" y="2198"/>
                </a:lnTo>
                <a:lnTo>
                  <a:pt x="1027" y="2638"/>
                </a:lnTo>
                <a:lnTo>
                  <a:pt x="734" y="3151"/>
                </a:lnTo>
                <a:lnTo>
                  <a:pt x="465" y="3664"/>
                </a:lnTo>
                <a:lnTo>
                  <a:pt x="270" y="4225"/>
                </a:lnTo>
                <a:lnTo>
                  <a:pt x="196" y="4518"/>
                </a:lnTo>
                <a:lnTo>
                  <a:pt x="123" y="4787"/>
                </a:lnTo>
                <a:lnTo>
                  <a:pt x="74" y="5105"/>
                </a:lnTo>
                <a:lnTo>
                  <a:pt x="25" y="5398"/>
                </a:lnTo>
                <a:lnTo>
                  <a:pt x="1" y="5691"/>
                </a:lnTo>
                <a:lnTo>
                  <a:pt x="1" y="6008"/>
                </a:lnTo>
                <a:lnTo>
                  <a:pt x="25" y="6448"/>
                </a:lnTo>
                <a:lnTo>
                  <a:pt x="74" y="6887"/>
                </a:lnTo>
                <a:lnTo>
                  <a:pt x="147" y="7352"/>
                </a:lnTo>
                <a:lnTo>
                  <a:pt x="270" y="7791"/>
                </a:lnTo>
                <a:lnTo>
                  <a:pt x="392" y="8231"/>
                </a:lnTo>
                <a:lnTo>
                  <a:pt x="563" y="8670"/>
                </a:lnTo>
                <a:lnTo>
                  <a:pt x="734" y="9110"/>
                </a:lnTo>
                <a:lnTo>
                  <a:pt x="929" y="9550"/>
                </a:lnTo>
                <a:lnTo>
                  <a:pt x="1149" y="9965"/>
                </a:lnTo>
                <a:lnTo>
                  <a:pt x="1393" y="10404"/>
                </a:lnTo>
                <a:lnTo>
                  <a:pt x="1906" y="11210"/>
                </a:lnTo>
                <a:lnTo>
                  <a:pt x="2443" y="11992"/>
                </a:lnTo>
                <a:lnTo>
                  <a:pt x="3005" y="12725"/>
                </a:lnTo>
                <a:lnTo>
                  <a:pt x="3567" y="13408"/>
                </a:lnTo>
                <a:lnTo>
                  <a:pt x="4104" y="14019"/>
                </a:lnTo>
                <a:lnTo>
                  <a:pt x="4617" y="14581"/>
                </a:lnTo>
                <a:lnTo>
                  <a:pt x="5081" y="15045"/>
                </a:lnTo>
                <a:lnTo>
                  <a:pt x="5740" y="15680"/>
                </a:lnTo>
                <a:lnTo>
                  <a:pt x="6009" y="15924"/>
                </a:lnTo>
                <a:lnTo>
                  <a:pt x="6278" y="15680"/>
                </a:lnTo>
                <a:lnTo>
                  <a:pt x="6937" y="15045"/>
                </a:lnTo>
                <a:lnTo>
                  <a:pt x="7401" y="14581"/>
                </a:lnTo>
                <a:lnTo>
                  <a:pt x="7914" y="14019"/>
                </a:lnTo>
                <a:lnTo>
                  <a:pt x="8451" y="13408"/>
                </a:lnTo>
                <a:lnTo>
                  <a:pt x="9013" y="12725"/>
                </a:lnTo>
                <a:lnTo>
                  <a:pt x="9575" y="11992"/>
                </a:lnTo>
                <a:lnTo>
                  <a:pt x="10112" y="11210"/>
                </a:lnTo>
                <a:lnTo>
                  <a:pt x="10625" y="10404"/>
                </a:lnTo>
                <a:lnTo>
                  <a:pt x="10869" y="9965"/>
                </a:lnTo>
                <a:lnTo>
                  <a:pt x="11089" y="9550"/>
                </a:lnTo>
                <a:lnTo>
                  <a:pt x="11284" y="9110"/>
                </a:lnTo>
                <a:lnTo>
                  <a:pt x="11455" y="8670"/>
                </a:lnTo>
                <a:lnTo>
                  <a:pt x="11626" y="8231"/>
                </a:lnTo>
                <a:lnTo>
                  <a:pt x="11748" y="7791"/>
                </a:lnTo>
                <a:lnTo>
                  <a:pt x="11871" y="7352"/>
                </a:lnTo>
                <a:lnTo>
                  <a:pt x="11944" y="6887"/>
                </a:lnTo>
                <a:lnTo>
                  <a:pt x="11993" y="6448"/>
                </a:lnTo>
                <a:lnTo>
                  <a:pt x="12017" y="6008"/>
                </a:lnTo>
                <a:lnTo>
                  <a:pt x="12017" y="5691"/>
                </a:lnTo>
                <a:lnTo>
                  <a:pt x="11993" y="5398"/>
                </a:lnTo>
                <a:lnTo>
                  <a:pt x="11944" y="5105"/>
                </a:lnTo>
                <a:lnTo>
                  <a:pt x="11895" y="4787"/>
                </a:lnTo>
                <a:lnTo>
                  <a:pt x="11822" y="4518"/>
                </a:lnTo>
                <a:lnTo>
                  <a:pt x="11748" y="4225"/>
                </a:lnTo>
                <a:lnTo>
                  <a:pt x="11553" y="3664"/>
                </a:lnTo>
                <a:lnTo>
                  <a:pt x="11284" y="3151"/>
                </a:lnTo>
                <a:lnTo>
                  <a:pt x="10991" y="2638"/>
                </a:lnTo>
                <a:lnTo>
                  <a:pt x="10649" y="2198"/>
                </a:lnTo>
                <a:lnTo>
                  <a:pt x="10259" y="1759"/>
                </a:lnTo>
                <a:lnTo>
                  <a:pt x="9819" y="1368"/>
                </a:lnTo>
                <a:lnTo>
                  <a:pt x="9379" y="1026"/>
                </a:lnTo>
                <a:lnTo>
                  <a:pt x="8866" y="733"/>
                </a:lnTo>
                <a:lnTo>
                  <a:pt x="8354" y="464"/>
                </a:lnTo>
                <a:lnTo>
                  <a:pt x="7792" y="269"/>
                </a:lnTo>
                <a:lnTo>
                  <a:pt x="7499" y="196"/>
                </a:lnTo>
                <a:lnTo>
                  <a:pt x="7230" y="122"/>
                </a:lnTo>
                <a:lnTo>
                  <a:pt x="6913" y="73"/>
                </a:lnTo>
                <a:lnTo>
                  <a:pt x="6620" y="25"/>
                </a:lnTo>
                <a:lnTo>
                  <a:pt x="6326"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336" name="Google Shape;336;p39"/>
          <p:cNvGrpSpPr/>
          <p:nvPr/>
        </p:nvGrpSpPr>
        <p:grpSpPr>
          <a:xfrm>
            <a:off x="4167847" y="1319653"/>
            <a:ext cx="424279" cy="347392"/>
            <a:chOff x="3918650" y="293075"/>
            <a:chExt cx="488500" cy="412775"/>
          </a:xfrm>
          <a:solidFill>
            <a:srgbClr val="00B0F0"/>
          </a:solidFill>
        </p:grpSpPr>
        <p:sp>
          <p:nvSpPr>
            <p:cNvPr id="337" name="Google Shape;337;p39"/>
            <p:cNvSpPr/>
            <p:nvPr/>
          </p:nvSpPr>
          <p:spPr>
            <a:xfrm>
              <a:off x="4085350" y="293675"/>
              <a:ext cx="154500" cy="412175"/>
            </a:xfrm>
            <a:custGeom>
              <a:avLst/>
              <a:gdLst/>
              <a:ahLst/>
              <a:cxnLst/>
              <a:rect l="l" t="t" r="r" b="b"/>
              <a:pathLst>
                <a:path w="6180" h="16487" extrusionOk="0">
                  <a:moveTo>
                    <a:pt x="709" y="5496"/>
                  </a:moveTo>
                  <a:lnTo>
                    <a:pt x="806" y="5520"/>
                  </a:lnTo>
                  <a:lnTo>
                    <a:pt x="1050" y="5667"/>
                  </a:lnTo>
                  <a:lnTo>
                    <a:pt x="1270" y="5813"/>
                  </a:lnTo>
                  <a:lnTo>
                    <a:pt x="1344" y="5886"/>
                  </a:lnTo>
                  <a:lnTo>
                    <a:pt x="1368" y="5984"/>
                  </a:lnTo>
                  <a:lnTo>
                    <a:pt x="1344" y="6082"/>
                  </a:lnTo>
                  <a:lnTo>
                    <a:pt x="1319" y="6155"/>
                  </a:lnTo>
                  <a:lnTo>
                    <a:pt x="1221" y="6228"/>
                  </a:lnTo>
                  <a:lnTo>
                    <a:pt x="1124" y="6253"/>
                  </a:lnTo>
                  <a:lnTo>
                    <a:pt x="1050" y="6228"/>
                  </a:lnTo>
                  <a:lnTo>
                    <a:pt x="977" y="6204"/>
                  </a:lnTo>
                  <a:lnTo>
                    <a:pt x="782" y="6082"/>
                  </a:lnTo>
                  <a:lnTo>
                    <a:pt x="586" y="5960"/>
                  </a:lnTo>
                  <a:lnTo>
                    <a:pt x="513" y="5911"/>
                  </a:lnTo>
                  <a:lnTo>
                    <a:pt x="464" y="5838"/>
                  </a:lnTo>
                  <a:lnTo>
                    <a:pt x="464" y="5740"/>
                  </a:lnTo>
                  <a:lnTo>
                    <a:pt x="489" y="5642"/>
                  </a:lnTo>
                  <a:lnTo>
                    <a:pt x="538" y="5569"/>
                  </a:lnTo>
                  <a:lnTo>
                    <a:pt x="611" y="5520"/>
                  </a:lnTo>
                  <a:lnTo>
                    <a:pt x="709" y="5496"/>
                  </a:lnTo>
                  <a:close/>
                  <a:moveTo>
                    <a:pt x="1685" y="6351"/>
                  </a:moveTo>
                  <a:lnTo>
                    <a:pt x="1783" y="6375"/>
                  </a:lnTo>
                  <a:lnTo>
                    <a:pt x="1856" y="6448"/>
                  </a:lnTo>
                  <a:lnTo>
                    <a:pt x="2003" y="6668"/>
                  </a:lnTo>
                  <a:lnTo>
                    <a:pt x="2125" y="6888"/>
                  </a:lnTo>
                  <a:lnTo>
                    <a:pt x="2150" y="6986"/>
                  </a:lnTo>
                  <a:lnTo>
                    <a:pt x="2150" y="7083"/>
                  </a:lnTo>
                  <a:lnTo>
                    <a:pt x="2101" y="7156"/>
                  </a:lnTo>
                  <a:lnTo>
                    <a:pt x="2027" y="7230"/>
                  </a:lnTo>
                  <a:lnTo>
                    <a:pt x="1979" y="7254"/>
                  </a:lnTo>
                  <a:lnTo>
                    <a:pt x="1856" y="7254"/>
                  </a:lnTo>
                  <a:lnTo>
                    <a:pt x="1783" y="7230"/>
                  </a:lnTo>
                  <a:lnTo>
                    <a:pt x="1734" y="7181"/>
                  </a:lnTo>
                  <a:lnTo>
                    <a:pt x="1685" y="7132"/>
                  </a:lnTo>
                  <a:lnTo>
                    <a:pt x="1441" y="6741"/>
                  </a:lnTo>
                  <a:lnTo>
                    <a:pt x="1417" y="6644"/>
                  </a:lnTo>
                  <a:lnTo>
                    <a:pt x="1417" y="6546"/>
                  </a:lnTo>
                  <a:lnTo>
                    <a:pt x="1441" y="6448"/>
                  </a:lnTo>
                  <a:lnTo>
                    <a:pt x="1515" y="6399"/>
                  </a:lnTo>
                  <a:lnTo>
                    <a:pt x="1612" y="6351"/>
                  </a:lnTo>
                  <a:close/>
                  <a:moveTo>
                    <a:pt x="2247" y="7498"/>
                  </a:moveTo>
                  <a:lnTo>
                    <a:pt x="2345" y="7523"/>
                  </a:lnTo>
                  <a:lnTo>
                    <a:pt x="2418" y="7572"/>
                  </a:lnTo>
                  <a:lnTo>
                    <a:pt x="2467" y="7645"/>
                  </a:lnTo>
                  <a:lnTo>
                    <a:pt x="2662" y="8109"/>
                  </a:lnTo>
                  <a:lnTo>
                    <a:pt x="2662" y="8207"/>
                  </a:lnTo>
                  <a:lnTo>
                    <a:pt x="2638" y="8304"/>
                  </a:lnTo>
                  <a:lnTo>
                    <a:pt x="2589" y="8378"/>
                  </a:lnTo>
                  <a:lnTo>
                    <a:pt x="2516" y="8426"/>
                  </a:lnTo>
                  <a:lnTo>
                    <a:pt x="2418" y="8451"/>
                  </a:lnTo>
                  <a:lnTo>
                    <a:pt x="2345" y="8426"/>
                  </a:lnTo>
                  <a:lnTo>
                    <a:pt x="2272" y="8402"/>
                  </a:lnTo>
                  <a:lnTo>
                    <a:pt x="2223" y="8353"/>
                  </a:lnTo>
                  <a:lnTo>
                    <a:pt x="2198" y="8280"/>
                  </a:lnTo>
                  <a:lnTo>
                    <a:pt x="2027" y="7840"/>
                  </a:lnTo>
                  <a:lnTo>
                    <a:pt x="2003" y="7743"/>
                  </a:lnTo>
                  <a:lnTo>
                    <a:pt x="2027" y="7645"/>
                  </a:lnTo>
                  <a:lnTo>
                    <a:pt x="2076" y="7572"/>
                  </a:lnTo>
                  <a:lnTo>
                    <a:pt x="2150" y="7523"/>
                  </a:lnTo>
                  <a:lnTo>
                    <a:pt x="2247" y="7498"/>
                  </a:lnTo>
                  <a:close/>
                  <a:moveTo>
                    <a:pt x="2711" y="8720"/>
                  </a:moveTo>
                  <a:lnTo>
                    <a:pt x="2785" y="8744"/>
                  </a:lnTo>
                  <a:lnTo>
                    <a:pt x="2858" y="8793"/>
                  </a:lnTo>
                  <a:lnTo>
                    <a:pt x="2907" y="8866"/>
                  </a:lnTo>
                  <a:lnTo>
                    <a:pt x="3078" y="9355"/>
                  </a:lnTo>
                  <a:lnTo>
                    <a:pt x="3102" y="9452"/>
                  </a:lnTo>
                  <a:lnTo>
                    <a:pt x="3078" y="9526"/>
                  </a:lnTo>
                  <a:lnTo>
                    <a:pt x="3004" y="9599"/>
                  </a:lnTo>
                  <a:lnTo>
                    <a:pt x="2931" y="9648"/>
                  </a:lnTo>
                  <a:lnTo>
                    <a:pt x="2858" y="9672"/>
                  </a:lnTo>
                  <a:lnTo>
                    <a:pt x="2785" y="9672"/>
                  </a:lnTo>
                  <a:lnTo>
                    <a:pt x="2711" y="9623"/>
                  </a:lnTo>
                  <a:lnTo>
                    <a:pt x="2662" y="9574"/>
                  </a:lnTo>
                  <a:lnTo>
                    <a:pt x="2614" y="9501"/>
                  </a:lnTo>
                  <a:lnTo>
                    <a:pt x="2467" y="9037"/>
                  </a:lnTo>
                  <a:lnTo>
                    <a:pt x="2443" y="8939"/>
                  </a:lnTo>
                  <a:lnTo>
                    <a:pt x="2467" y="8842"/>
                  </a:lnTo>
                  <a:lnTo>
                    <a:pt x="2516" y="8768"/>
                  </a:lnTo>
                  <a:lnTo>
                    <a:pt x="2614" y="8720"/>
                  </a:lnTo>
                  <a:close/>
                  <a:moveTo>
                    <a:pt x="3224" y="9941"/>
                  </a:moveTo>
                  <a:lnTo>
                    <a:pt x="3297" y="10014"/>
                  </a:lnTo>
                  <a:lnTo>
                    <a:pt x="3346" y="10087"/>
                  </a:lnTo>
                  <a:lnTo>
                    <a:pt x="3542" y="10527"/>
                  </a:lnTo>
                  <a:lnTo>
                    <a:pt x="3566" y="10625"/>
                  </a:lnTo>
                  <a:lnTo>
                    <a:pt x="3566" y="10722"/>
                  </a:lnTo>
                  <a:lnTo>
                    <a:pt x="3517" y="10796"/>
                  </a:lnTo>
                  <a:lnTo>
                    <a:pt x="3444" y="10844"/>
                  </a:lnTo>
                  <a:lnTo>
                    <a:pt x="3322" y="10869"/>
                  </a:lnTo>
                  <a:lnTo>
                    <a:pt x="3273" y="10869"/>
                  </a:lnTo>
                  <a:lnTo>
                    <a:pt x="3200" y="10844"/>
                  </a:lnTo>
                  <a:lnTo>
                    <a:pt x="3151" y="10796"/>
                  </a:lnTo>
                  <a:lnTo>
                    <a:pt x="3102" y="10747"/>
                  </a:lnTo>
                  <a:lnTo>
                    <a:pt x="2907" y="10258"/>
                  </a:lnTo>
                  <a:lnTo>
                    <a:pt x="2882" y="10161"/>
                  </a:lnTo>
                  <a:lnTo>
                    <a:pt x="2907" y="10087"/>
                  </a:lnTo>
                  <a:lnTo>
                    <a:pt x="2955" y="10014"/>
                  </a:lnTo>
                  <a:lnTo>
                    <a:pt x="3029" y="9941"/>
                  </a:lnTo>
                  <a:close/>
                  <a:moveTo>
                    <a:pt x="3761" y="11089"/>
                  </a:moveTo>
                  <a:lnTo>
                    <a:pt x="3835" y="11137"/>
                  </a:lnTo>
                  <a:lnTo>
                    <a:pt x="3908" y="11211"/>
                  </a:lnTo>
                  <a:lnTo>
                    <a:pt x="4177" y="11577"/>
                  </a:lnTo>
                  <a:lnTo>
                    <a:pt x="4225" y="11675"/>
                  </a:lnTo>
                  <a:lnTo>
                    <a:pt x="4250" y="11748"/>
                  </a:lnTo>
                  <a:lnTo>
                    <a:pt x="4201" y="11846"/>
                  </a:lnTo>
                  <a:lnTo>
                    <a:pt x="4152" y="11919"/>
                  </a:lnTo>
                  <a:lnTo>
                    <a:pt x="4079" y="11968"/>
                  </a:lnTo>
                  <a:lnTo>
                    <a:pt x="3884" y="11968"/>
                  </a:lnTo>
                  <a:lnTo>
                    <a:pt x="3810" y="11895"/>
                  </a:lnTo>
                  <a:lnTo>
                    <a:pt x="3664" y="11675"/>
                  </a:lnTo>
                  <a:lnTo>
                    <a:pt x="3493" y="11455"/>
                  </a:lnTo>
                  <a:lnTo>
                    <a:pt x="3468" y="11382"/>
                  </a:lnTo>
                  <a:lnTo>
                    <a:pt x="3468" y="11284"/>
                  </a:lnTo>
                  <a:lnTo>
                    <a:pt x="3517" y="11186"/>
                  </a:lnTo>
                  <a:lnTo>
                    <a:pt x="3566" y="11137"/>
                  </a:lnTo>
                  <a:lnTo>
                    <a:pt x="3664" y="11089"/>
                  </a:lnTo>
                  <a:close/>
                  <a:moveTo>
                    <a:pt x="4616" y="12041"/>
                  </a:moveTo>
                  <a:lnTo>
                    <a:pt x="4714" y="12090"/>
                  </a:lnTo>
                  <a:lnTo>
                    <a:pt x="4909" y="12212"/>
                  </a:lnTo>
                  <a:lnTo>
                    <a:pt x="5105" y="12334"/>
                  </a:lnTo>
                  <a:lnTo>
                    <a:pt x="5178" y="12383"/>
                  </a:lnTo>
                  <a:lnTo>
                    <a:pt x="5227" y="12481"/>
                  </a:lnTo>
                  <a:lnTo>
                    <a:pt x="5227" y="12554"/>
                  </a:lnTo>
                  <a:lnTo>
                    <a:pt x="5202" y="12652"/>
                  </a:lnTo>
                  <a:lnTo>
                    <a:pt x="5154" y="12725"/>
                  </a:lnTo>
                  <a:lnTo>
                    <a:pt x="5105" y="12749"/>
                  </a:lnTo>
                  <a:lnTo>
                    <a:pt x="5056" y="12774"/>
                  </a:lnTo>
                  <a:lnTo>
                    <a:pt x="4983" y="12798"/>
                  </a:lnTo>
                  <a:lnTo>
                    <a:pt x="4885" y="12774"/>
                  </a:lnTo>
                  <a:lnTo>
                    <a:pt x="4641" y="12627"/>
                  </a:lnTo>
                  <a:lnTo>
                    <a:pt x="4421" y="12481"/>
                  </a:lnTo>
                  <a:lnTo>
                    <a:pt x="4348" y="12407"/>
                  </a:lnTo>
                  <a:lnTo>
                    <a:pt x="4323" y="12310"/>
                  </a:lnTo>
                  <a:lnTo>
                    <a:pt x="4323" y="12236"/>
                  </a:lnTo>
                  <a:lnTo>
                    <a:pt x="4372" y="12139"/>
                  </a:lnTo>
                  <a:lnTo>
                    <a:pt x="4445" y="12066"/>
                  </a:lnTo>
                  <a:lnTo>
                    <a:pt x="4543" y="12041"/>
                  </a:lnTo>
                  <a:close/>
                  <a:moveTo>
                    <a:pt x="0" y="1"/>
                  </a:moveTo>
                  <a:lnTo>
                    <a:pt x="0" y="5325"/>
                  </a:lnTo>
                  <a:lnTo>
                    <a:pt x="74" y="5349"/>
                  </a:lnTo>
                  <a:lnTo>
                    <a:pt x="147" y="5422"/>
                  </a:lnTo>
                  <a:lnTo>
                    <a:pt x="171" y="5496"/>
                  </a:lnTo>
                  <a:lnTo>
                    <a:pt x="171" y="5569"/>
                  </a:lnTo>
                  <a:lnTo>
                    <a:pt x="171" y="5642"/>
                  </a:lnTo>
                  <a:lnTo>
                    <a:pt x="122" y="5716"/>
                  </a:lnTo>
                  <a:lnTo>
                    <a:pt x="74" y="5764"/>
                  </a:lnTo>
                  <a:lnTo>
                    <a:pt x="0" y="5789"/>
                  </a:lnTo>
                  <a:lnTo>
                    <a:pt x="0" y="13360"/>
                  </a:lnTo>
                  <a:lnTo>
                    <a:pt x="6179" y="16486"/>
                  </a:lnTo>
                  <a:lnTo>
                    <a:pt x="6179" y="13116"/>
                  </a:lnTo>
                  <a:lnTo>
                    <a:pt x="5935" y="13091"/>
                  </a:lnTo>
                  <a:lnTo>
                    <a:pt x="5691" y="13042"/>
                  </a:lnTo>
                  <a:lnTo>
                    <a:pt x="5593" y="12994"/>
                  </a:lnTo>
                  <a:lnTo>
                    <a:pt x="5520" y="12945"/>
                  </a:lnTo>
                  <a:lnTo>
                    <a:pt x="5495" y="12847"/>
                  </a:lnTo>
                  <a:lnTo>
                    <a:pt x="5495" y="12749"/>
                  </a:lnTo>
                  <a:lnTo>
                    <a:pt x="5520" y="12676"/>
                  </a:lnTo>
                  <a:lnTo>
                    <a:pt x="5593" y="12603"/>
                  </a:lnTo>
                  <a:lnTo>
                    <a:pt x="5691" y="12554"/>
                  </a:lnTo>
                  <a:lnTo>
                    <a:pt x="5789" y="12554"/>
                  </a:lnTo>
                  <a:lnTo>
                    <a:pt x="6179" y="12627"/>
                  </a:lnTo>
                  <a:lnTo>
                    <a:pt x="6179" y="3127"/>
                  </a:lnTo>
                  <a:lnTo>
                    <a:pt x="0" y="1"/>
                  </a:lnTo>
                  <a:close/>
                </a:path>
              </a:pathLst>
            </a:custGeom>
            <a:grpFill/>
            <a:ln>
              <a:noFill/>
            </a:ln>
          </p:spPr>
          <p:txBody>
            <a:bodyPr spcFirstLastPara="1" wrap="square" lIns="121900" tIns="121900" rIns="121900" bIns="121900" anchor="ctr" anchorCtr="0">
              <a:noAutofit/>
            </a:bodyPr>
            <a:lstStyle/>
            <a:p>
              <a:endParaRPr sz="2400"/>
            </a:p>
          </p:txBody>
        </p:sp>
        <p:sp>
          <p:nvSpPr>
            <p:cNvPr id="338" name="Google Shape;338;p39"/>
            <p:cNvSpPr/>
            <p:nvPr/>
          </p:nvSpPr>
          <p:spPr>
            <a:xfrm>
              <a:off x="3918650" y="293075"/>
              <a:ext cx="153900" cy="407275"/>
            </a:xfrm>
            <a:custGeom>
              <a:avLst/>
              <a:gdLst/>
              <a:ahLst/>
              <a:cxnLst/>
              <a:rect l="l" t="t" r="r" b="b"/>
              <a:pathLst>
                <a:path w="6156" h="16291" extrusionOk="0">
                  <a:moveTo>
                    <a:pt x="5349" y="5495"/>
                  </a:moveTo>
                  <a:lnTo>
                    <a:pt x="5447" y="5520"/>
                  </a:lnTo>
                  <a:lnTo>
                    <a:pt x="5520" y="5569"/>
                  </a:lnTo>
                  <a:lnTo>
                    <a:pt x="5569" y="5666"/>
                  </a:lnTo>
                  <a:lnTo>
                    <a:pt x="5569" y="5764"/>
                  </a:lnTo>
                  <a:lnTo>
                    <a:pt x="5545" y="5837"/>
                  </a:lnTo>
                  <a:lnTo>
                    <a:pt x="5496" y="5935"/>
                  </a:lnTo>
                  <a:lnTo>
                    <a:pt x="5423" y="5984"/>
                  </a:lnTo>
                  <a:lnTo>
                    <a:pt x="5203" y="6057"/>
                  </a:lnTo>
                  <a:lnTo>
                    <a:pt x="5008" y="6155"/>
                  </a:lnTo>
                  <a:lnTo>
                    <a:pt x="4934" y="6179"/>
                  </a:lnTo>
                  <a:lnTo>
                    <a:pt x="4812" y="6179"/>
                  </a:lnTo>
                  <a:lnTo>
                    <a:pt x="4763" y="6155"/>
                  </a:lnTo>
                  <a:lnTo>
                    <a:pt x="4714" y="6106"/>
                  </a:lnTo>
                  <a:lnTo>
                    <a:pt x="4666" y="6057"/>
                  </a:lnTo>
                  <a:lnTo>
                    <a:pt x="4641" y="5959"/>
                  </a:lnTo>
                  <a:lnTo>
                    <a:pt x="4641" y="5862"/>
                  </a:lnTo>
                  <a:lnTo>
                    <a:pt x="4690" y="5788"/>
                  </a:lnTo>
                  <a:lnTo>
                    <a:pt x="4763" y="5740"/>
                  </a:lnTo>
                  <a:lnTo>
                    <a:pt x="5008" y="5617"/>
                  </a:lnTo>
                  <a:lnTo>
                    <a:pt x="5252" y="5520"/>
                  </a:lnTo>
                  <a:lnTo>
                    <a:pt x="5349" y="5495"/>
                  </a:lnTo>
                  <a:close/>
                  <a:moveTo>
                    <a:pt x="4250" y="6155"/>
                  </a:moveTo>
                  <a:lnTo>
                    <a:pt x="4348" y="6179"/>
                  </a:lnTo>
                  <a:lnTo>
                    <a:pt x="4421" y="6252"/>
                  </a:lnTo>
                  <a:lnTo>
                    <a:pt x="4470" y="6326"/>
                  </a:lnTo>
                  <a:lnTo>
                    <a:pt x="4470" y="6423"/>
                  </a:lnTo>
                  <a:lnTo>
                    <a:pt x="4446" y="6497"/>
                  </a:lnTo>
                  <a:lnTo>
                    <a:pt x="4397" y="6594"/>
                  </a:lnTo>
                  <a:lnTo>
                    <a:pt x="4226" y="6741"/>
                  </a:lnTo>
                  <a:lnTo>
                    <a:pt x="4079" y="6912"/>
                  </a:lnTo>
                  <a:lnTo>
                    <a:pt x="3982" y="6985"/>
                  </a:lnTo>
                  <a:lnTo>
                    <a:pt x="3884" y="7010"/>
                  </a:lnTo>
                  <a:lnTo>
                    <a:pt x="3811" y="6985"/>
                  </a:lnTo>
                  <a:lnTo>
                    <a:pt x="3738" y="6936"/>
                  </a:lnTo>
                  <a:lnTo>
                    <a:pt x="3664" y="6863"/>
                  </a:lnTo>
                  <a:lnTo>
                    <a:pt x="3640" y="6790"/>
                  </a:lnTo>
                  <a:lnTo>
                    <a:pt x="3664" y="6692"/>
                  </a:lnTo>
                  <a:lnTo>
                    <a:pt x="3713" y="6594"/>
                  </a:lnTo>
                  <a:lnTo>
                    <a:pt x="3884" y="6399"/>
                  </a:lnTo>
                  <a:lnTo>
                    <a:pt x="4079" y="6228"/>
                  </a:lnTo>
                  <a:lnTo>
                    <a:pt x="4153" y="6179"/>
                  </a:lnTo>
                  <a:lnTo>
                    <a:pt x="4250" y="6155"/>
                  </a:lnTo>
                  <a:close/>
                  <a:moveTo>
                    <a:pt x="3469" y="7156"/>
                  </a:moveTo>
                  <a:lnTo>
                    <a:pt x="3542" y="7205"/>
                  </a:lnTo>
                  <a:lnTo>
                    <a:pt x="3615" y="7254"/>
                  </a:lnTo>
                  <a:lnTo>
                    <a:pt x="3664" y="7351"/>
                  </a:lnTo>
                  <a:lnTo>
                    <a:pt x="3664" y="7449"/>
                  </a:lnTo>
                  <a:lnTo>
                    <a:pt x="3640" y="7547"/>
                  </a:lnTo>
                  <a:lnTo>
                    <a:pt x="3396" y="7962"/>
                  </a:lnTo>
                  <a:lnTo>
                    <a:pt x="3371" y="8011"/>
                  </a:lnTo>
                  <a:lnTo>
                    <a:pt x="3298" y="8060"/>
                  </a:lnTo>
                  <a:lnTo>
                    <a:pt x="3249" y="8084"/>
                  </a:lnTo>
                  <a:lnTo>
                    <a:pt x="3176" y="8084"/>
                  </a:lnTo>
                  <a:lnTo>
                    <a:pt x="3078" y="8060"/>
                  </a:lnTo>
                  <a:lnTo>
                    <a:pt x="3005" y="8011"/>
                  </a:lnTo>
                  <a:lnTo>
                    <a:pt x="2956" y="7913"/>
                  </a:lnTo>
                  <a:lnTo>
                    <a:pt x="2932" y="7840"/>
                  </a:lnTo>
                  <a:lnTo>
                    <a:pt x="2956" y="7742"/>
                  </a:lnTo>
                  <a:lnTo>
                    <a:pt x="3225" y="7278"/>
                  </a:lnTo>
                  <a:lnTo>
                    <a:pt x="3273" y="7205"/>
                  </a:lnTo>
                  <a:lnTo>
                    <a:pt x="3371" y="7180"/>
                  </a:lnTo>
                  <a:lnTo>
                    <a:pt x="3469" y="7156"/>
                  </a:lnTo>
                  <a:close/>
                  <a:moveTo>
                    <a:pt x="2858" y="8328"/>
                  </a:moveTo>
                  <a:lnTo>
                    <a:pt x="2956" y="8353"/>
                  </a:lnTo>
                  <a:lnTo>
                    <a:pt x="3029" y="8402"/>
                  </a:lnTo>
                  <a:lnTo>
                    <a:pt x="3078" y="8475"/>
                  </a:lnTo>
                  <a:lnTo>
                    <a:pt x="3103" y="8573"/>
                  </a:lnTo>
                  <a:lnTo>
                    <a:pt x="3103" y="8670"/>
                  </a:lnTo>
                  <a:lnTo>
                    <a:pt x="2932" y="9110"/>
                  </a:lnTo>
                  <a:lnTo>
                    <a:pt x="2907" y="9183"/>
                  </a:lnTo>
                  <a:lnTo>
                    <a:pt x="2858" y="9232"/>
                  </a:lnTo>
                  <a:lnTo>
                    <a:pt x="2785" y="9281"/>
                  </a:lnTo>
                  <a:lnTo>
                    <a:pt x="2638" y="9281"/>
                  </a:lnTo>
                  <a:lnTo>
                    <a:pt x="2541" y="9232"/>
                  </a:lnTo>
                  <a:lnTo>
                    <a:pt x="2492" y="9159"/>
                  </a:lnTo>
                  <a:lnTo>
                    <a:pt x="2468" y="9061"/>
                  </a:lnTo>
                  <a:lnTo>
                    <a:pt x="2468" y="8963"/>
                  </a:lnTo>
                  <a:lnTo>
                    <a:pt x="2638" y="8499"/>
                  </a:lnTo>
                  <a:lnTo>
                    <a:pt x="2687" y="8402"/>
                  </a:lnTo>
                  <a:lnTo>
                    <a:pt x="2761" y="8353"/>
                  </a:lnTo>
                  <a:lnTo>
                    <a:pt x="2858" y="8328"/>
                  </a:lnTo>
                  <a:close/>
                  <a:moveTo>
                    <a:pt x="2541" y="9574"/>
                  </a:moveTo>
                  <a:lnTo>
                    <a:pt x="2638" y="9623"/>
                  </a:lnTo>
                  <a:lnTo>
                    <a:pt x="2712" y="9696"/>
                  </a:lnTo>
                  <a:lnTo>
                    <a:pt x="2736" y="9769"/>
                  </a:lnTo>
                  <a:lnTo>
                    <a:pt x="2736" y="9867"/>
                  </a:lnTo>
                  <a:lnTo>
                    <a:pt x="2638" y="10355"/>
                  </a:lnTo>
                  <a:lnTo>
                    <a:pt x="2590" y="10429"/>
                  </a:lnTo>
                  <a:lnTo>
                    <a:pt x="2541" y="10502"/>
                  </a:lnTo>
                  <a:lnTo>
                    <a:pt x="2468" y="10526"/>
                  </a:lnTo>
                  <a:lnTo>
                    <a:pt x="2394" y="10551"/>
                  </a:lnTo>
                  <a:lnTo>
                    <a:pt x="2345" y="10551"/>
                  </a:lnTo>
                  <a:lnTo>
                    <a:pt x="2248" y="10502"/>
                  </a:lnTo>
                  <a:lnTo>
                    <a:pt x="2199" y="10429"/>
                  </a:lnTo>
                  <a:lnTo>
                    <a:pt x="2150" y="10355"/>
                  </a:lnTo>
                  <a:lnTo>
                    <a:pt x="2150" y="10258"/>
                  </a:lnTo>
                  <a:lnTo>
                    <a:pt x="2248" y="9769"/>
                  </a:lnTo>
                  <a:lnTo>
                    <a:pt x="2297" y="9672"/>
                  </a:lnTo>
                  <a:lnTo>
                    <a:pt x="2370" y="9598"/>
                  </a:lnTo>
                  <a:lnTo>
                    <a:pt x="2443" y="9574"/>
                  </a:lnTo>
                  <a:close/>
                  <a:moveTo>
                    <a:pt x="2297" y="10844"/>
                  </a:moveTo>
                  <a:lnTo>
                    <a:pt x="2394" y="10868"/>
                  </a:lnTo>
                  <a:lnTo>
                    <a:pt x="2468" y="10942"/>
                  </a:lnTo>
                  <a:lnTo>
                    <a:pt x="2516" y="11015"/>
                  </a:lnTo>
                  <a:lnTo>
                    <a:pt x="2516" y="11113"/>
                  </a:lnTo>
                  <a:lnTo>
                    <a:pt x="2492" y="11357"/>
                  </a:lnTo>
                  <a:lnTo>
                    <a:pt x="2468" y="11430"/>
                  </a:lnTo>
                  <a:lnTo>
                    <a:pt x="2419" y="11503"/>
                  </a:lnTo>
                  <a:lnTo>
                    <a:pt x="2345" y="11552"/>
                  </a:lnTo>
                  <a:lnTo>
                    <a:pt x="2248" y="11577"/>
                  </a:lnTo>
                  <a:lnTo>
                    <a:pt x="2223" y="11577"/>
                  </a:lnTo>
                  <a:lnTo>
                    <a:pt x="2126" y="11552"/>
                  </a:lnTo>
                  <a:lnTo>
                    <a:pt x="2052" y="11503"/>
                  </a:lnTo>
                  <a:lnTo>
                    <a:pt x="2028" y="11406"/>
                  </a:lnTo>
                  <a:lnTo>
                    <a:pt x="2003" y="11308"/>
                  </a:lnTo>
                  <a:lnTo>
                    <a:pt x="2028" y="11064"/>
                  </a:lnTo>
                  <a:lnTo>
                    <a:pt x="2052" y="10966"/>
                  </a:lnTo>
                  <a:lnTo>
                    <a:pt x="2126" y="10893"/>
                  </a:lnTo>
                  <a:lnTo>
                    <a:pt x="2199" y="10844"/>
                  </a:lnTo>
                  <a:close/>
                  <a:moveTo>
                    <a:pt x="6155" y="0"/>
                  </a:moveTo>
                  <a:lnTo>
                    <a:pt x="538" y="2858"/>
                  </a:lnTo>
                  <a:lnTo>
                    <a:pt x="416" y="2906"/>
                  </a:lnTo>
                  <a:lnTo>
                    <a:pt x="318" y="3004"/>
                  </a:lnTo>
                  <a:lnTo>
                    <a:pt x="221" y="3102"/>
                  </a:lnTo>
                  <a:lnTo>
                    <a:pt x="147" y="3224"/>
                  </a:lnTo>
                  <a:lnTo>
                    <a:pt x="74" y="3322"/>
                  </a:lnTo>
                  <a:lnTo>
                    <a:pt x="25" y="3444"/>
                  </a:lnTo>
                  <a:lnTo>
                    <a:pt x="1" y="3566"/>
                  </a:lnTo>
                  <a:lnTo>
                    <a:pt x="1" y="3688"/>
                  </a:lnTo>
                  <a:lnTo>
                    <a:pt x="1" y="15924"/>
                  </a:lnTo>
                  <a:lnTo>
                    <a:pt x="1" y="16046"/>
                  </a:lnTo>
                  <a:lnTo>
                    <a:pt x="50" y="16119"/>
                  </a:lnTo>
                  <a:lnTo>
                    <a:pt x="98" y="16193"/>
                  </a:lnTo>
                  <a:lnTo>
                    <a:pt x="172" y="16241"/>
                  </a:lnTo>
                  <a:lnTo>
                    <a:pt x="245" y="16266"/>
                  </a:lnTo>
                  <a:lnTo>
                    <a:pt x="343" y="16290"/>
                  </a:lnTo>
                  <a:lnTo>
                    <a:pt x="465" y="16266"/>
                  </a:lnTo>
                  <a:lnTo>
                    <a:pt x="563" y="16217"/>
                  </a:lnTo>
                  <a:lnTo>
                    <a:pt x="6155" y="13360"/>
                  </a:lnTo>
                  <a:lnTo>
                    <a:pt x="6155" y="5813"/>
                  </a:lnTo>
                  <a:lnTo>
                    <a:pt x="6009" y="5813"/>
                  </a:lnTo>
                  <a:lnTo>
                    <a:pt x="5936" y="5764"/>
                  </a:lnTo>
                  <a:lnTo>
                    <a:pt x="5887" y="5691"/>
                  </a:lnTo>
                  <a:lnTo>
                    <a:pt x="5862" y="5593"/>
                  </a:lnTo>
                  <a:lnTo>
                    <a:pt x="5887" y="5495"/>
                  </a:lnTo>
                  <a:lnTo>
                    <a:pt x="5936" y="5422"/>
                  </a:lnTo>
                  <a:lnTo>
                    <a:pt x="6009" y="5373"/>
                  </a:lnTo>
                  <a:lnTo>
                    <a:pt x="6082" y="5349"/>
                  </a:lnTo>
                  <a:lnTo>
                    <a:pt x="6155" y="5324"/>
                  </a:lnTo>
                  <a:lnTo>
                    <a:pt x="6155" y="0"/>
                  </a:lnTo>
                  <a:close/>
                </a:path>
              </a:pathLst>
            </a:custGeom>
            <a:grpFill/>
            <a:ln>
              <a:noFill/>
            </a:ln>
          </p:spPr>
          <p:txBody>
            <a:bodyPr spcFirstLastPara="1" wrap="square" lIns="121900" tIns="121900" rIns="121900" bIns="121900" anchor="ctr" anchorCtr="0">
              <a:noAutofit/>
            </a:bodyPr>
            <a:lstStyle/>
            <a:p>
              <a:endParaRPr sz="2400"/>
            </a:p>
          </p:txBody>
        </p:sp>
        <p:sp>
          <p:nvSpPr>
            <p:cNvPr id="339" name="Google Shape;339;p39"/>
            <p:cNvSpPr/>
            <p:nvPr/>
          </p:nvSpPr>
          <p:spPr>
            <a:xfrm>
              <a:off x="4253250" y="298550"/>
              <a:ext cx="153900" cy="406675"/>
            </a:xfrm>
            <a:custGeom>
              <a:avLst/>
              <a:gdLst/>
              <a:ahLst/>
              <a:cxnLst/>
              <a:rect l="l" t="t" r="r" b="b"/>
              <a:pathLst>
                <a:path w="6156" h="16267" extrusionOk="0">
                  <a:moveTo>
                    <a:pt x="3713" y="4348"/>
                  </a:moveTo>
                  <a:lnTo>
                    <a:pt x="3737" y="4373"/>
                  </a:lnTo>
                  <a:lnTo>
                    <a:pt x="3786" y="4397"/>
                  </a:lnTo>
                  <a:lnTo>
                    <a:pt x="3811" y="4421"/>
                  </a:lnTo>
                  <a:lnTo>
                    <a:pt x="3835" y="4544"/>
                  </a:lnTo>
                  <a:lnTo>
                    <a:pt x="3811" y="4666"/>
                  </a:lnTo>
                  <a:lnTo>
                    <a:pt x="3737" y="4812"/>
                  </a:lnTo>
                  <a:lnTo>
                    <a:pt x="3224" y="5716"/>
                  </a:lnTo>
                  <a:lnTo>
                    <a:pt x="3762" y="6009"/>
                  </a:lnTo>
                  <a:lnTo>
                    <a:pt x="3786" y="6033"/>
                  </a:lnTo>
                  <a:lnTo>
                    <a:pt x="3811" y="6082"/>
                  </a:lnTo>
                  <a:lnTo>
                    <a:pt x="3835" y="6180"/>
                  </a:lnTo>
                  <a:lnTo>
                    <a:pt x="3811" y="6326"/>
                  </a:lnTo>
                  <a:lnTo>
                    <a:pt x="3762" y="6473"/>
                  </a:lnTo>
                  <a:lnTo>
                    <a:pt x="3664" y="6595"/>
                  </a:lnTo>
                  <a:lnTo>
                    <a:pt x="3566" y="6668"/>
                  </a:lnTo>
                  <a:lnTo>
                    <a:pt x="3444" y="6717"/>
                  </a:lnTo>
                  <a:lnTo>
                    <a:pt x="3395" y="6717"/>
                  </a:lnTo>
                  <a:lnTo>
                    <a:pt x="3371" y="6693"/>
                  </a:lnTo>
                  <a:lnTo>
                    <a:pt x="2834" y="6400"/>
                  </a:lnTo>
                  <a:lnTo>
                    <a:pt x="2321" y="7303"/>
                  </a:lnTo>
                  <a:lnTo>
                    <a:pt x="2223" y="7426"/>
                  </a:lnTo>
                  <a:lnTo>
                    <a:pt x="2125" y="7499"/>
                  </a:lnTo>
                  <a:lnTo>
                    <a:pt x="2003" y="7548"/>
                  </a:lnTo>
                  <a:lnTo>
                    <a:pt x="1954" y="7548"/>
                  </a:lnTo>
                  <a:lnTo>
                    <a:pt x="1930" y="7523"/>
                  </a:lnTo>
                  <a:lnTo>
                    <a:pt x="1881" y="7499"/>
                  </a:lnTo>
                  <a:lnTo>
                    <a:pt x="1857" y="7450"/>
                  </a:lnTo>
                  <a:lnTo>
                    <a:pt x="1832" y="7352"/>
                  </a:lnTo>
                  <a:lnTo>
                    <a:pt x="1857" y="7206"/>
                  </a:lnTo>
                  <a:lnTo>
                    <a:pt x="1930" y="7059"/>
                  </a:lnTo>
                  <a:lnTo>
                    <a:pt x="2443" y="6156"/>
                  </a:lnTo>
                  <a:lnTo>
                    <a:pt x="1906" y="5862"/>
                  </a:lnTo>
                  <a:lnTo>
                    <a:pt x="1881" y="5838"/>
                  </a:lnTo>
                  <a:lnTo>
                    <a:pt x="1857" y="5789"/>
                  </a:lnTo>
                  <a:lnTo>
                    <a:pt x="1832" y="5691"/>
                  </a:lnTo>
                  <a:lnTo>
                    <a:pt x="1857" y="5569"/>
                  </a:lnTo>
                  <a:lnTo>
                    <a:pt x="1906" y="5423"/>
                  </a:lnTo>
                  <a:lnTo>
                    <a:pt x="2003" y="5301"/>
                  </a:lnTo>
                  <a:lnTo>
                    <a:pt x="2101" y="5203"/>
                  </a:lnTo>
                  <a:lnTo>
                    <a:pt x="2223" y="5179"/>
                  </a:lnTo>
                  <a:lnTo>
                    <a:pt x="2272" y="5179"/>
                  </a:lnTo>
                  <a:lnTo>
                    <a:pt x="2296" y="5203"/>
                  </a:lnTo>
                  <a:lnTo>
                    <a:pt x="2834" y="5496"/>
                  </a:lnTo>
                  <a:lnTo>
                    <a:pt x="3347" y="4592"/>
                  </a:lnTo>
                  <a:lnTo>
                    <a:pt x="3444" y="4470"/>
                  </a:lnTo>
                  <a:lnTo>
                    <a:pt x="3542" y="4373"/>
                  </a:lnTo>
                  <a:lnTo>
                    <a:pt x="3664" y="4348"/>
                  </a:lnTo>
                  <a:close/>
                  <a:moveTo>
                    <a:pt x="3176" y="7303"/>
                  </a:moveTo>
                  <a:lnTo>
                    <a:pt x="3249" y="7328"/>
                  </a:lnTo>
                  <a:lnTo>
                    <a:pt x="3322" y="7401"/>
                  </a:lnTo>
                  <a:lnTo>
                    <a:pt x="3371" y="7474"/>
                  </a:lnTo>
                  <a:lnTo>
                    <a:pt x="3420" y="7743"/>
                  </a:lnTo>
                  <a:lnTo>
                    <a:pt x="3420" y="7841"/>
                  </a:lnTo>
                  <a:lnTo>
                    <a:pt x="3371" y="7914"/>
                  </a:lnTo>
                  <a:lnTo>
                    <a:pt x="3298" y="7987"/>
                  </a:lnTo>
                  <a:lnTo>
                    <a:pt x="3224" y="8012"/>
                  </a:lnTo>
                  <a:lnTo>
                    <a:pt x="3102" y="8012"/>
                  </a:lnTo>
                  <a:lnTo>
                    <a:pt x="3029" y="7963"/>
                  </a:lnTo>
                  <a:lnTo>
                    <a:pt x="2956" y="7914"/>
                  </a:lnTo>
                  <a:lnTo>
                    <a:pt x="2931" y="7816"/>
                  </a:lnTo>
                  <a:lnTo>
                    <a:pt x="2883" y="7596"/>
                  </a:lnTo>
                  <a:lnTo>
                    <a:pt x="2883" y="7499"/>
                  </a:lnTo>
                  <a:lnTo>
                    <a:pt x="2907" y="7426"/>
                  </a:lnTo>
                  <a:lnTo>
                    <a:pt x="2980" y="7352"/>
                  </a:lnTo>
                  <a:lnTo>
                    <a:pt x="3078" y="7303"/>
                  </a:lnTo>
                  <a:close/>
                  <a:moveTo>
                    <a:pt x="3249" y="8354"/>
                  </a:moveTo>
                  <a:lnTo>
                    <a:pt x="3347" y="8378"/>
                  </a:lnTo>
                  <a:lnTo>
                    <a:pt x="3444" y="8427"/>
                  </a:lnTo>
                  <a:lnTo>
                    <a:pt x="3493" y="8500"/>
                  </a:lnTo>
                  <a:lnTo>
                    <a:pt x="3518" y="8598"/>
                  </a:lnTo>
                  <a:lnTo>
                    <a:pt x="3542" y="9013"/>
                  </a:lnTo>
                  <a:lnTo>
                    <a:pt x="3518" y="9111"/>
                  </a:lnTo>
                  <a:lnTo>
                    <a:pt x="3518" y="9208"/>
                  </a:lnTo>
                  <a:lnTo>
                    <a:pt x="3469" y="9282"/>
                  </a:lnTo>
                  <a:lnTo>
                    <a:pt x="3371" y="9331"/>
                  </a:lnTo>
                  <a:lnTo>
                    <a:pt x="3273" y="9355"/>
                  </a:lnTo>
                  <a:lnTo>
                    <a:pt x="3176" y="9331"/>
                  </a:lnTo>
                  <a:lnTo>
                    <a:pt x="3102" y="9282"/>
                  </a:lnTo>
                  <a:lnTo>
                    <a:pt x="3054" y="9184"/>
                  </a:lnTo>
                  <a:lnTo>
                    <a:pt x="3029" y="9086"/>
                  </a:lnTo>
                  <a:lnTo>
                    <a:pt x="3054" y="9013"/>
                  </a:lnTo>
                  <a:lnTo>
                    <a:pt x="3029" y="8622"/>
                  </a:lnTo>
                  <a:lnTo>
                    <a:pt x="3054" y="8525"/>
                  </a:lnTo>
                  <a:lnTo>
                    <a:pt x="3102" y="8451"/>
                  </a:lnTo>
                  <a:lnTo>
                    <a:pt x="3176" y="8378"/>
                  </a:lnTo>
                  <a:lnTo>
                    <a:pt x="3249" y="8354"/>
                  </a:lnTo>
                  <a:close/>
                  <a:moveTo>
                    <a:pt x="3249" y="9648"/>
                  </a:moveTo>
                  <a:lnTo>
                    <a:pt x="3347" y="9697"/>
                  </a:lnTo>
                  <a:lnTo>
                    <a:pt x="3420" y="9746"/>
                  </a:lnTo>
                  <a:lnTo>
                    <a:pt x="3469" y="9843"/>
                  </a:lnTo>
                  <a:lnTo>
                    <a:pt x="3469" y="9941"/>
                  </a:lnTo>
                  <a:lnTo>
                    <a:pt x="3347" y="10454"/>
                  </a:lnTo>
                  <a:lnTo>
                    <a:pt x="3322" y="10527"/>
                  </a:lnTo>
                  <a:lnTo>
                    <a:pt x="3273" y="10576"/>
                  </a:lnTo>
                  <a:lnTo>
                    <a:pt x="3200" y="10601"/>
                  </a:lnTo>
                  <a:lnTo>
                    <a:pt x="3127" y="10625"/>
                  </a:lnTo>
                  <a:lnTo>
                    <a:pt x="3054" y="10625"/>
                  </a:lnTo>
                  <a:lnTo>
                    <a:pt x="2956" y="10576"/>
                  </a:lnTo>
                  <a:lnTo>
                    <a:pt x="2907" y="10503"/>
                  </a:lnTo>
                  <a:lnTo>
                    <a:pt x="2883" y="10405"/>
                  </a:lnTo>
                  <a:lnTo>
                    <a:pt x="2883" y="10307"/>
                  </a:lnTo>
                  <a:lnTo>
                    <a:pt x="2980" y="9868"/>
                  </a:lnTo>
                  <a:lnTo>
                    <a:pt x="3005" y="9770"/>
                  </a:lnTo>
                  <a:lnTo>
                    <a:pt x="3078" y="9697"/>
                  </a:lnTo>
                  <a:lnTo>
                    <a:pt x="3151" y="9648"/>
                  </a:lnTo>
                  <a:close/>
                  <a:moveTo>
                    <a:pt x="2858" y="10869"/>
                  </a:moveTo>
                  <a:lnTo>
                    <a:pt x="2931" y="10894"/>
                  </a:lnTo>
                  <a:lnTo>
                    <a:pt x="3005" y="10967"/>
                  </a:lnTo>
                  <a:lnTo>
                    <a:pt x="3054" y="11040"/>
                  </a:lnTo>
                  <a:lnTo>
                    <a:pt x="3078" y="11138"/>
                  </a:lnTo>
                  <a:lnTo>
                    <a:pt x="3029" y="11236"/>
                  </a:lnTo>
                  <a:lnTo>
                    <a:pt x="2907" y="11480"/>
                  </a:lnTo>
                  <a:lnTo>
                    <a:pt x="2736" y="11700"/>
                  </a:lnTo>
                  <a:lnTo>
                    <a:pt x="2663" y="11748"/>
                  </a:lnTo>
                  <a:lnTo>
                    <a:pt x="2565" y="11773"/>
                  </a:lnTo>
                  <a:lnTo>
                    <a:pt x="2467" y="11773"/>
                  </a:lnTo>
                  <a:lnTo>
                    <a:pt x="2394" y="11724"/>
                  </a:lnTo>
                  <a:lnTo>
                    <a:pt x="2345" y="11651"/>
                  </a:lnTo>
                  <a:lnTo>
                    <a:pt x="2321" y="11577"/>
                  </a:lnTo>
                  <a:lnTo>
                    <a:pt x="2321" y="11480"/>
                  </a:lnTo>
                  <a:lnTo>
                    <a:pt x="2370" y="11382"/>
                  </a:lnTo>
                  <a:lnTo>
                    <a:pt x="2492" y="11211"/>
                  </a:lnTo>
                  <a:lnTo>
                    <a:pt x="2614" y="11016"/>
                  </a:lnTo>
                  <a:lnTo>
                    <a:pt x="2663" y="10918"/>
                  </a:lnTo>
                  <a:lnTo>
                    <a:pt x="2760" y="10894"/>
                  </a:lnTo>
                  <a:lnTo>
                    <a:pt x="2858" y="10869"/>
                  </a:lnTo>
                  <a:close/>
                  <a:moveTo>
                    <a:pt x="2028" y="11846"/>
                  </a:moveTo>
                  <a:lnTo>
                    <a:pt x="2101" y="11871"/>
                  </a:lnTo>
                  <a:lnTo>
                    <a:pt x="2174" y="11944"/>
                  </a:lnTo>
                  <a:lnTo>
                    <a:pt x="2223" y="12041"/>
                  </a:lnTo>
                  <a:lnTo>
                    <a:pt x="2223" y="12115"/>
                  </a:lnTo>
                  <a:lnTo>
                    <a:pt x="2174" y="12212"/>
                  </a:lnTo>
                  <a:lnTo>
                    <a:pt x="2125" y="12286"/>
                  </a:lnTo>
                  <a:lnTo>
                    <a:pt x="1881" y="12432"/>
                  </a:lnTo>
                  <a:lnTo>
                    <a:pt x="1661" y="12554"/>
                  </a:lnTo>
                  <a:lnTo>
                    <a:pt x="1539" y="12579"/>
                  </a:lnTo>
                  <a:lnTo>
                    <a:pt x="1490" y="12554"/>
                  </a:lnTo>
                  <a:lnTo>
                    <a:pt x="1417" y="12530"/>
                  </a:lnTo>
                  <a:lnTo>
                    <a:pt x="1368" y="12481"/>
                  </a:lnTo>
                  <a:lnTo>
                    <a:pt x="1319" y="12432"/>
                  </a:lnTo>
                  <a:lnTo>
                    <a:pt x="1295" y="12335"/>
                  </a:lnTo>
                  <a:lnTo>
                    <a:pt x="1319" y="12237"/>
                  </a:lnTo>
                  <a:lnTo>
                    <a:pt x="1368" y="12164"/>
                  </a:lnTo>
                  <a:lnTo>
                    <a:pt x="1442" y="12115"/>
                  </a:lnTo>
                  <a:lnTo>
                    <a:pt x="1637" y="11993"/>
                  </a:lnTo>
                  <a:lnTo>
                    <a:pt x="1832" y="11871"/>
                  </a:lnTo>
                  <a:lnTo>
                    <a:pt x="1930" y="11846"/>
                  </a:lnTo>
                  <a:close/>
                  <a:moveTo>
                    <a:pt x="831" y="12335"/>
                  </a:moveTo>
                  <a:lnTo>
                    <a:pt x="929" y="12383"/>
                  </a:lnTo>
                  <a:lnTo>
                    <a:pt x="1002" y="12432"/>
                  </a:lnTo>
                  <a:lnTo>
                    <a:pt x="1026" y="12530"/>
                  </a:lnTo>
                  <a:lnTo>
                    <a:pt x="1026" y="12628"/>
                  </a:lnTo>
                  <a:lnTo>
                    <a:pt x="1002" y="12701"/>
                  </a:lnTo>
                  <a:lnTo>
                    <a:pt x="929" y="12774"/>
                  </a:lnTo>
                  <a:lnTo>
                    <a:pt x="855" y="12823"/>
                  </a:lnTo>
                  <a:lnTo>
                    <a:pt x="318" y="12896"/>
                  </a:lnTo>
                  <a:lnTo>
                    <a:pt x="294" y="12896"/>
                  </a:lnTo>
                  <a:lnTo>
                    <a:pt x="220" y="12872"/>
                  </a:lnTo>
                  <a:lnTo>
                    <a:pt x="147" y="12823"/>
                  </a:lnTo>
                  <a:lnTo>
                    <a:pt x="74" y="12774"/>
                  </a:lnTo>
                  <a:lnTo>
                    <a:pt x="49" y="12676"/>
                  </a:lnTo>
                  <a:lnTo>
                    <a:pt x="74" y="12579"/>
                  </a:lnTo>
                  <a:lnTo>
                    <a:pt x="123" y="12506"/>
                  </a:lnTo>
                  <a:lnTo>
                    <a:pt x="196" y="12432"/>
                  </a:lnTo>
                  <a:lnTo>
                    <a:pt x="269" y="12408"/>
                  </a:lnTo>
                  <a:lnTo>
                    <a:pt x="733" y="12335"/>
                  </a:lnTo>
                  <a:close/>
                  <a:moveTo>
                    <a:pt x="5691" y="1"/>
                  </a:moveTo>
                  <a:lnTo>
                    <a:pt x="5593" y="50"/>
                  </a:lnTo>
                  <a:lnTo>
                    <a:pt x="1" y="2907"/>
                  </a:lnTo>
                  <a:lnTo>
                    <a:pt x="1" y="16267"/>
                  </a:lnTo>
                  <a:lnTo>
                    <a:pt x="5618" y="13409"/>
                  </a:lnTo>
                  <a:lnTo>
                    <a:pt x="5740" y="13360"/>
                  </a:lnTo>
                  <a:lnTo>
                    <a:pt x="5838" y="13263"/>
                  </a:lnTo>
                  <a:lnTo>
                    <a:pt x="5935" y="13165"/>
                  </a:lnTo>
                  <a:lnTo>
                    <a:pt x="6009" y="13067"/>
                  </a:lnTo>
                  <a:lnTo>
                    <a:pt x="6082" y="12945"/>
                  </a:lnTo>
                  <a:lnTo>
                    <a:pt x="6131" y="12823"/>
                  </a:lnTo>
                  <a:lnTo>
                    <a:pt x="6155" y="12701"/>
                  </a:lnTo>
                  <a:lnTo>
                    <a:pt x="6155" y="12579"/>
                  </a:lnTo>
                  <a:lnTo>
                    <a:pt x="6155" y="343"/>
                  </a:lnTo>
                  <a:lnTo>
                    <a:pt x="6155" y="221"/>
                  </a:lnTo>
                  <a:lnTo>
                    <a:pt x="6106" y="147"/>
                  </a:lnTo>
                  <a:lnTo>
                    <a:pt x="6058" y="74"/>
                  </a:lnTo>
                  <a:lnTo>
                    <a:pt x="5984" y="25"/>
                  </a:lnTo>
                  <a:lnTo>
                    <a:pt x="5911"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40" name="Google Shape;340;p39"/>
          <p:cNvGrpSpPr/>
          <p:nvPr/>
        </p:nvGrpSpPr>
        <p:grpSpPr>
          <a:xfrm>
            <a:off x="4790954" y="1293437"/>
            <a:ext cx="348977" cy="399803"/>
            <a:chOff x="4636075" y="261925"/>
            <a:chExt cx="401800" cy="475050"/>
          </a:xfrm>
          <a:solidFill>
            <a:srgbClr val="00B0F0"/>
          </a:solidFill>
        </p:grpSpPr>
        <p:sp>
          <p:nvSpPr>
            <p:cNvPr id="341" name="Google Shape;341;p39"/>
            <p:cNvSpPr/>
            <p:nvPr/>
          </p:nvSpPr>
          <p:spPr>
            <a:xfrm>
              <a:off x="4665400" y="326650"/>
              <a:ext cx="372475" cy="97100"/>
            </a:xfrm>
            <a:custGeom>
              <a:avLst/>
              <a:gdLst/>
              <a:ahLst/>
              <a:cxnLst/>
              <a:rect l="l" t="t" r="r" b="b"/>
              <a:pathLst>
                <a:path w="14899" h="3884" extrusionOk="0">
                  <a:moveTo>
                    <a:pt x="928" y="0"/>
                  </a:moveTo>
                  <a:lnTo>
                    <a:pt x="733" y="25"/>
                  </a:lnTo>
                  <a:lnTo>
                    <a:pt x="562" y="74"/>
                  </a:lnTo>
                  <a:lnTo>
                    <a:pt x="391" y="171"/>
                  </a:lnTo>
                  <a:lnTo>
                    <a:pt x="269" y="269"/>
                  </a:lnTo>
                  <a:lnTo>
                    <a:pt x="147" y="416"/>
                  </a:lnTo>
                  <a:lnTo>
                    <a:pt x="73" y="562"/>
                  </a:lnTo>
                  <a:lnTo>
                    <a:pt x="0" y="733"/>
                  </a:lnTo>
                  <a:lnTo>
                    <a:pt x="0" y="928"/>
                  </a:lnTo>
                  <a:lnTo>
                    <a:pt x="0" y="2956"/>
                  </a:lnTo>
                  <a:lnTo>
                    <a:pt x="0" y="3151"/>
                  </a:lnTo>
                  <a:lnTo>
                    <a:pt x="73" y="3322"/>
                  </a:lnTo>
                  <a:lnTo>
                    <a:pt x="147" y="3468"/>
                  </a:lnTo>
                  <a:lnTo>
                    <a:pt x="269" y="3615"/>
                  </a:lnTo>
                  <a:lnTo>
                    <a:pt x="391" y="3737"/>
                  </a:lnTo>
                  <a:lnTo>
                    <a:pt x="562" y="3810"/>
                  </a:lnTo>
                  <a:lnTo>
                    <a:pt x="733" y="3859"/>
                  </a:lnTo>
                  <a:lnTo>
                    <a:pt x="928" y="3884"/>
                  </a:lnTo>
                  <a:lnTo>
                    <a:pt x="12798" y="3884"/>
                  </a:lnTo>
                  <a:lnTo>
                    <a:pt x="14898" y="1954"/>
                  </a:lnTo>
                  <a:lnTo>
                    <a:pt x="12798" y="0"/>
                  </a:lnTo>
                  <a:close/>
                </a:path>
              </a:pathLst>
            </a:custGeom>
            <a:grpFill/>
            <a:ln>
              <a:noFill/>
            </a:ln>
          </p:spPr>
          <p:txBody>
            <a:bodyPr spcFirstLastPara="1" wrap="square" lIns="121900" tIns="121900" rIns="121900" bIns="121900" anchor="ctr" anchorCtr="0">
              <a:noAutofit/>
            </a:bodyPr>
            <a:lstStyle/>
            <a:p>
              <a:endParaRPr sz="2400"/>
            </a:p>
          </p:txBody>
        </p:sp>
        <p:sp>
          <p:nvSpPr>
            <p:cNvPr id="342" name="Google Shape;342;p39"/>
            <p:cNvSpPr/>
            <p:nvPr/>
          </p:nvSpPr>
          <p:spPr>
            <a:xfrm>
              <a:off x="4636075" y="438375"/>
              <a:ext cx="372475" cy="97125"/>
            </a:xfrm>
            <a:custGeom>
              <a:avLst/>
              <a:gdLst/>
              <a:ahLst/>
              <a:cxnLst/>
              <a:rect l="l" t="t" r="r" b="b"/>
              <a:pathLst>
                <a:path w="14899" h="3885" extrusionOk="0">
                  <a:moveTo>
                    <a:pt x="2101" y="1"/>
                  </a:moveTo>
                  <a:lnTo>
                    <a:pt x="1" y="1930"/>
                  </a:lnTo>
                  <a:lnTo>
                    <a:pt x="2101" y="3884"/>
                  </a:lnTo>
                  <a:lnTo>
                    <a:pt x="13971" y="3884"/>
                  </a:lnTo>
                  <a:lnTo>
                    <a:pt x="14166" y="3860"/>
                  </a:lnTo>
                  <a:lnTo>
                    <a:pt x="14337" y="3811"/>
                  </a:lnTo>
                  <a:lnTo>
                    <a:pt x="14508" y="3713"/>
                  </a:lnTo>
                  <a:lnTo>
                    <a:pt x="14630" y="3615"/>
                  </a:lnTo>
                  <a:lnTo>
                    <a:pt x="14752" y="3469"/>
                  </a:lnTo>
                  <a:lnTo>
                    <a:pt x="14826" y="3322"/>
                  </a:lnTo>
                  <a:lnTo>
                    <a:pt x="14899" y="3151"/>
                  </a:lnTo>
                  <a:lnTo>
                    <a:pt x="14899" y="2956"/>
                  </a:lnTo>
                  <a:lnTo>
                    <a:pt x="14899" y="929"/>
                  </a:lnTo>
                  <a:lnTo>
                    <a:pt x="14899" y="733"/>
                  </a:lnTo>
                  <a:lnTo>
                    <a:pt x="14826" y="563"/>
                  </a:lnTo>
                  <a:lnTo>
                    <a:pt x="14752" y="416"/>
                  </a:lnTo>
                  <a:lnTo>
                    <a:pt x="14630" y="269"/>
                  </a:lnTo>
                  <a:lnTo>
                    <a:pt x="14508" y="147"/>
                  </a:lnTo>
                  <a:lnTo>
                    <a:pt x="14337" y="74"/>
                  </a:lnTo>
                  <a:lnTo>
                    <a:pt x="14166" y="25"/>
                  </a:lnTo>
                  <a:lnTo>
                    <a:pt x="13971" y="1"/>
                  </a:lnTo>
                  <a:close/>
                </a:path>
              </a:pathLst>
            </a:custGeom>
            <a:grpFill/>
            <a:ln>
              <a:noFill/>
            </a:ln>
          </p:spPr>
          <p:txBody>
            <a:bodyPr spcFirstLastPara="1" wrap="square" lIns="121900" tIns="121900" rIns="121900" bIns="121900" anchor="ctr" anchorCtr="0">
              <a:noAutofit/>
            </a:bodyPr>
            <a:lstStyle/>
            <a:p>
              <a:endParaRPr sz="2400"/>
            </a:p>
          </p:txBody>
        </p:sp>
        <p:sp>
          <p:nvSpPr>
            <p:cNvPr id="343" name="Google Shape;343;p39"/>
            <p:cNvSpPr/>
            <p:nvPr/>
          </p:nvSpPr>
          <p:spPr>
            <a:xfrm>
              <a:off x="4814975" y="261925"/>
              <a:ext cx="44000" cy="50100"/>
            </a:xfrm>
            <a:custGeom>
              <a:avLst/>
              <a:gdLst/>
              <a:ahLst/>
              <a:cxnLst/>
              <a:rect l="l" t="t" r="r" b="b"/>
              <a:pathLst>
                <a:path w="1760" h="2004" extrusionOk="0">
                  <a:moveTo>
                    <a:pt x="563" y="1"/>
                  </a:moveTo>
                  <a:lnTo>
                    <a:pt x="465" y="25"/>
                  </a:lnTo>
                  <a:lnTo>
                    <a:pt x="343" y="49"/>
                  </a:lnTo>
                  <a:lnTo>
                    <a:pt x="245" y="98"/>
                  </a:lnTo>
                  <a:lnTo>
                    <a:pt x="172" y="171"/>
                  </a:lnTo>
                  <a:lnTo>
                    <a:pt x="99" y="269"/>
                  </a:lnTo>
                  <a:lnTo>
                    <a:pt x="25" y="367"/>
                  </a:lnTo>
                  <a:lnTo>
                    <a:pt x="1" y="465"/>
                  </a:lnTo>
                  <a:lnTo>
                    <a:pt x="1" y="587"/>
                  </a:lnTo>
                  <a:lnTo>
                    <a:pt x="1" y="2003"/>
                  </a:lnTo>
                  <a:lnTo>
                    <a:pt x="1759" y="2003"/>
                  </a:lnTo>
                  <a:lnTo>
                    <a:pt x="1759" y="587"/>
                  </a:lnTo>
                  <a:lnTo>
                    <a:pt x="1759" y="465"/>
                  </a:lnTo>
                  <a:lnTo>
                    <a:pt x="1735" y="367"/>
                  </a:lnTo>
                  <a:lnTo>
                    <a:pt x="1662" y="269"/>
                  </a:lnTo>
                  <a:lnTo>
                    <a:pt x="1588" y="171"/>
                  </a:lnTo>
                  <a:lnTo>
                    <a:pt x="1515" y="98"/>
                  </a:lnTo>
                  <a:lnTo>
                    <a:pt x="1417" y="49"/>
                  </a:lnTo>
                  <a:lnTo>
                    <a:pt x="1295" y="25"/>
                  </a:lnTo>
                  <a:lnTo>
                    <a:pt x="1198" y="1"/>
                  </a:lnTo>
                  <a:close/>
                </a:path>
              </a:pathLst>
            </a:custGeom>
            <a:grpFill/>
            <a:ln>
              <a:noFill/>
            </a:ln>
          </p:spPr>
          <p:txBody>
            <a:bodyPr spcFirstLastPara="1" wrap="square" lIns="121900" tIns="121900" rIns="121900" bIns="121900" anchor="ctr" anchorCtr="0">
              <a:noAutofit/>
            </a:bodyPr>
            <a:lstStyle/>
            <a:p>
              <a:endParaRPr sz="2400"/>
            </a:p>
          </p:txBody>
        </p:sp>
        <p:sp>
          <p:nvSpPr>
            <p:cNvPr id="344" name="Google Shape;344;p39"/>
            <p:cNvSpPr/>
            <p:nvPr/>
          </p:nvSpPr>
          <p:spPr>
            <a:xfrm>
              <a:off x="4814975" y="550125"/>
              <a:ext cx="44000" cy="186850"/>
            </a:xfrm>
            <a:custGeom>
              <a:avLst/>
              <a:gdLst/>
              <a:ahLst/>
              <a:cxnLst/>
              <a:rect l="l" t="t" r="r" b="b"/>
              <a:pathLst>
                <a:path w="1760" h="7474" extrusionOk="0">
                  <a:moveTo>
                    <a:pt x="1" y="0"/>
                  </a:moveTo>
                  <a:lnTo>
                    <a:pt x="1" y="7474"/>
                  </a:lnTo>
                  <a:lnTo>
                    <a:pt x="1759" y="7474"/>
                  </a:lnTo>
                  <a:lnTo>
                    <a:pt x="1759" y="0"/>
                  </a:lnTo>
                  <a:close/>
                </a:path>
              </a:pathLst>
            </a:custGeom>
            <a:grpFill/>
            <a:ln>
              <a:noFill/>
            </a:ln>
          </p:spPr>
          <p:txBody>
            <a:bodyPr spcFirstLastPara="1" wrap="square" lIns="121900" tIns="121900" rIns="121900" bIns="121900" anchor="ctr" anchorCtr="0">
              <a:noAutofit/>
            </a:bodyPr>
            <a:lstStyle/>
            <a:p>
              <a:endParaRPr sz="2400"/>
            </a:p>
          </p:txBody>
        </p:sp>
      </p:grpSp>
      <p:sp>
        <p:nvSpPr>
          <p:cNvPr id="345" name="Google Shape;345;p39"/>
          <p:cNvSpPr/>
          <p:nvPr/>
        </p:nvSpPr>
        <p:spPr>
          <a:xfrm>
            <a:off x="5351172" y="1324261"/>
            <a:ext cx="399873" cy="338155"/>
          </a:xfrm>
          <a:custGeom>
            <a:avLst/>
            <a:gdLst/>
            <a:ahLst/>
            <a:cxnLst/>
            <a:rect l="l" t="t" r="r" b="b"/>
            <a:pathLst>
              <a:path w="18416" h="16072" extrusionOk="0">
                <a:moveTo>
                  <a:pt x="9208" y="1"/>
                </a:moveTo>
                <a:lnTo>
                  <a:pt x="1" y="8866"/>
                </a:lnTo>
                <a:lnTo>
                  <a:pt x="2882" y="8866"/>
                </a:lnTo>
                <a:lnTo>
                  <a:pt x="2882" y="15290"/>
                </a:lnTo>
                <a:lnTo>
                  <a:pt x="2907" y="15461"/>
                </a:lnTo>
                <a:lnTo>
                  <a:pt x="2956" y="15607"/>
                </a:lnTo>
                <a:lnTo>
                  <a:pt x="3029" y="15729"/>
                </a:lnTo>
                <a:lnTo>
                  <a:pt x="3102" y="15851"/>
                </a:lnTo>
                <a:lnTo>
                  <a:pt x="3224" y="15949"/>
                </a:lnTo>
                <a:lnTo>
                  <a:pt x="3371" y="16022"/>
                </a:lnTo>
                <a:lnTo>
                  <a:pt x="3517" y="16071"/>
                </a:lnTo>
                <a:lnTo>
                  <a:pt x="7425" y="16071"/>
                </a:lnTo>
                <a:lnTo>
                  <a:pt x="7425" y="13458"/>
                </a:lnTo>
                <a:lnTo>
                  <a:pt x="7450" y="13165"/>
                </a:lnTo>
                <a:lnTo>
                  <a:pt x="7547" y="12896"/>
                </a:lnTo>
                <a:lnTo>
                  <a:pt x="7669" y="12652"/>
                </a:lnTo>
                <a:lnTo>
                  <a:pt x="7840" y="12457"/>
                </a:lnTo>
                <a:lnTo>
                  <a:pt x="8060" y="12286"/>
                </a:lnTo>
                <a:lnTo>
                  <a:pt x="8280" y="12164"/>
                </a:lnTo>
                <a:lnTo>
                  <a:pt x="8549" y="12066"/>
                </a:lnTo>
                <a:lnTo>
                  <a:pt x="8842" y="12041"/>
                </a:lnTo>
                <a:lnTo>
                  <a:pt x="9574" y="12041"/>
                </a:lnTo>
                <a:lnTo>
                  <a:pt x="9867" y="12066"/>
                </a:lnTo>
                <a:lnTo>
                  <a:pt x="10136" y="12164"/>
                </a:lnTo>
                <a:lnTo>
                  <a:pt x="10356" y="12286"/>
                </a:lnTo>
                <a:lnTo>
                  <a:pt x="10576" y="12457"/>
                </a:lnTo>
                <a:lnTo>
                  <a:pt x="10747" y="12652"/>
                </a:lnTo>
                <a:lnTo>
                  <a:pt x="10869" y="12896"/>
                </a:lnTo>
                <a:lnTo>
                  <a:pt x="10967" y="13165"/>
                </a:lnTo>
                <a:lnTo>
                  <a:pt x="10991" y="13458"/>
                </a:lnTo>
                <a:lnTo>
                  <a:pt x="10991" y="16071"/>
                </a:lnTo>
                <a:lnTo>
                  <a:pt x="14899" y="16071"/>
                </a:lnTo>
                <a:lnTo>
                  <a:pt x="15045" y="16022"/>
                </a:lnTo>
                <a:lnTo>
                  <a:pt x="15192" y="15949"/>
                </a:lnTo>
                <a:lnTo>
                  <a:pt x="15314" y="15851"/>
                </a:lnTo>
                <a:lnTo>
                  <a:pt x="15387" y="15729"/>
                </a:lnTo>
                <a:lnTo>
                  <a:pt x="15460" y="15607"/>
                </a:lnTo>
                <a:lnTo>
                  <a:pt x="15509" y="15461"/>
                </a:lnTo>
                <a:lnTo>
                  <a:pt x="15534" y="15290"/>
                </a:lnTo>
                <a:lnTo>
                  <a:pt x="15534" y="8866"/>
                </a:lnTo>
                <a:lnTo>
                  <a:pt x="18416" y="8866"/>
                </a:lnTo>
                <a:lnTo>
                  <a:pt x="9208"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346" name="Google Shape;346;p39"/>
          <p:cNvGrpSpPr/>
          <p:nvPr/>
        </p:nvGrpSpPr>
        <p:grpSpPr>
          <a:xfrm>
            <a:off x="5961345" y="1326848"/>
            <a:ext cx="350019" cy="332475"/>
            <a:chOff x="5983625" y="301625"/>
            <a:chExt cx="403000" cy="395050"/>
          </a:xfrm>
          <a:solidFill>
            <a:srgbClr val="00B0F0"/>
          </a:solidFill>
        </p:grpSpPr>
        <p:sp>
          <p:nvSpPr>
            <p:cNvPr id="347" name="Google Shape;347;p39"/>
            <p:cNvSpPr/>
            <p:nvPr/>
          </p:nvSpPr>
          <p:spPr>
            <a:xfrm>
              <a:off x="5983625" y="319925"/>
              <a:ext cx="403000" cy="67200"/>
            </a:xfrm>
            <a:custGeom>
              <a:avLst/>
              <a:gdLst/>
              <a:ahLst/>
              <a:cxnLst/>
              <a:rect l="l" t="t" r="r" b="b"/>
              <a:pathLst>
                <a:path w="16120" h="2688" extrusionOk="0">
                  <a:moveTo>
                    <a:pt x="3102" y="416"/>
                  </a:moveTo>
                  <a:lnTo>
                    <a:pt x="3273" y="465"/>
                  </a:lnTo>
                  <a:lnTo>
                    <a:pt x="3444" y="562"/>
                  </a:lnTo>
                  <a:lnTo>
                    <a:pt x="3566" y="660"/>
                  </a:lnTo>
                  <a:lnTo>
                    <a:pt x="3688" y="807"/>
                  </a:lnTo>
                  <a:lnTo>
                    <a:pt x="3762" y="953"/>
                  </a:lnTo>
                  <a:lnTo>
                    <a:pt x="3810" y="1124"/>
                  </a:lnTo>
                  <a:lnTo>
                    <a:pt x="3835" y="1320"/>
                  </a:lnTo>
                  <a:lnTo>
                    <a:pt x="3810" y="1491"/>
                  </a:lnTo>
                  <a:lnTo>
                    <a:pt x="3762" y="1661"/>
                  </a:lnTo>
                  <a:lnTo>
                    <a:pt x="3688" y="1808"/>
                  </a:lnTo>
                  <a:lnTo>
                    <a:pt x="3566" y="1955"/>
                  </a:lnTo>
                  <a:lnTo>
                    <a:pt x="3444" y="2052"/>
                  </a:lnTo>
                  <a:lnTo>
                    <a:pt x="3273" y="2150"/>
                  </a:lnTo>
                  <a:lnTo>
                    <a:pt x="3102" y="2199"/>
                  </a:lnTo>
                  <a:lnTo>
                    <a:pt x="2931" y="2223"/>
                  </a:lnTo>
                  <a:lnTo>
                    <a:pt x="2760" y="2199"/>
                  </a:lnTo>
                  <a:lnTo>
                    <a:pt x="2589" y="2150"/>
                  </a:lnTo>
                  <a:lnTo>
                    <a:pt x="2418" y="2052"/>
                  </a:lnTo>
                  <a:lnTo>
                    <a:pt x="2296" y="1955"/>
                  </a:lnTo>
                  <a:lnTo>
                    <a:pt x="2174" y="1808"/>
                  </a:lnTo>
                  <a:lnTo>
                    <a:pt x="2101" y="1661"/>
                  </a:lnTo>
                  <a:lnTo>
                    <a:pt x="2052" y="1491"/>
                  </a:lnTo>
                  <a:lnTo>
                    <a:pt x="2028" y="1320"/>
                  </a:lnTo>
                  <a:lnTo>
                    <a:pt x="2052" y="1124"/>
                  </a:lnTo>
                  <a:lnTo>
                    <a:pt x="2101" y="953"/>
                  </a:lnTo>
                  <a:lnTo>
                    <a:pt x="2174" y="807"/>
                  </a:lnTo>
                  <a:lnTo>
                    <a:pt x="2296" y="660"/>
                  </a:lnTo>
                  <a:lnTo>
                    <a:pt x="2418" y="562"/>
                  </a:lnTo>
                  <a:lnTo>
                    <a:pt x="2589" y="465"/>
                  </a:lnTo>
                  <a:lnTo>
                    <a:pt x="2760" y="416"/>
                  </a:lnTo>
                  <a:close/>
                  <a:moveTo>
                    <a:pt x="13360" y="416"/>
                  </a:moveTo>
                  <a:lnTo>
                    <a:pt x="13531" y="465"/>
                  </a:lnTo>
                  <a:lnTo>
                    <a:pt x="13702" y="562"/>
                  </a:lnTo>
                  <a:lnTo>
                    <a:pt x="13824" y="660"/>
                  </a:lnTo>
                  <a:lnTo>
                    <a:pt x="13946" y="807"/>
                  </a:lnTo>
                  <a:lnTo>
                    <a:pt x="14019" y="953"/>
                  </a:lnTo>
                  <a:lnTo>
                    <a:pt x="14068" y="1124"/>
                  </a:lnTo>
                  <a:lnTo>
                    <a:pt x="14093" y="1320"/>
                  </a:lnTo>
                  <a:lnTo>
                    <a:pt x="14068" y="1491"/>
                  </a:lnTo>
                  <a:lnTo>
                    <a:pt x="14019" y="1661"/>
                  </a:lnTo>
                  <a:lnTo>
                    <a:pt x="13946" y="1808"/>
                  </a:lnTo>
                  <a:lnTo>
                    <a:pt x="13824" y="1955"/>
                  </a:lnTo>
                  <a:lnTo>
                    <a:pt x="13702" y="2052"/>
                  </a:lnTo>
                  <a:lnTo>
                    <a:pt x="13531" y="2150"/>
                  </a:lnTo>
                  <a:lnTo>
                    <a:pt x="13360" y="2199"/>
                  </a:lnTo>
                  <a:lnTo>
                    <a:pt x="13189" y="2223"/>
                  </a:lnTo>
                  <a:lnTo>
                    <a:pt x="13018" y="2199"/>
                  </a:lnTo>
                  <a:lnTo>
                    <a:pt x="12847" y="2150"/>
                  </a:lnTo>
                  <a:lnTo>
                    <a:pt x="12676" y="2052"/>
                  </a:lnTo>
                  <a:lnTo>
                    <a:pt x="12554" y="1955"/>
                  </a:lnTo>
                  <a:lnTo>
                    <a:pt x="12432" y="1808"/>
                  </a:lnTo>
                  <a:lnTo>
                    <a:pt x="12359" y="1661"/>
                  </a:lnTo>
                  <a:lnTo>
                    <a:pt x="12310" y="1491"/>
                  </a:lnTo>
                  <a:lnTo>
                    <a:pt x="12285" y="1320"/>
                  </a:lnTo>
                  <a:lnTo>
                    <a:pt x="12310" y="1124"/>
                  </a:lnTo>
                  <a:lnTo>
                    <a:pt x="12359" y="953"/>
                  </a:lnTo>
                  <a:lnTo>
                    <a:pt x="12432" y="807"/>
                  </a:lnTo>
                  <a:lnTo>
                    <a:pt x="12554" y="660"/>
                  </a:lnTo>
                  <a:lnTo>
                    <a:pt x="12676" y="562"/>
                  </a:lnTo>
                  <a:lnTo>
                    <a:pt x="12847" y="465"/>
                  </a:lnTo>
                  <a:lnTo>
                    <a:pt x="13018" y="416"/>
                  </a:lnTo>
                  <a:close/>
                  <a:moveTo>
                    <a:pt x="0" y="1"/>
                  </a:moveTo>
                  <a:lnTo>
                    <a:pt x="0" y="2687"/>
                  </a:lnTo>
                  <a:lnTo>
                    <a:pt x="16120" y="2687"/>
                  </a:lnTo>
                  <a:lnTo>
                    <a:pt x="16120" y="1"/>
                  </a:lnTo>
                  <a:close/>
                </a:path>
              </a:pathLst>
            </a:custGeom>
            <a:grpFill/>
            <a:ln>
              <a:noFill/>
            </a:ln>
          </p:spPr>
          <p:txBody>
            <a:bodyPr spcFirstLastPara="1" wrap="square" lIns="121900" tIns="121900" rIns="121900" bIns="121900" anchor="ctr" anchorCtr="0">
              <a:noAutofit/>
            </a:bodyPr>
            <a:lstStyle/>
            <a:p>
              <a:endParaRPr sz="2400"/>
            </a:p>
          </p:txBody>
        </p:sp>
        <p:sp>
          <p:nvSpPr>
            <p:cNvPr id="348" name="Google Shape;348;p39"/>
            <p:cNvSpPr/>
            <p:nvPr/>
          </p:nvSpPr>
          <p:spPr>
            <a:xfrm>
              <a:off x="5983625" y="664900"/>
              <a:ext cx="403000" cy="31775"/>
            </a:xfrm>
            <a:custGeom>
              <a:avLst/>
              <a:gdLst/>
              <a:ahLst/>
              <a:cxnLst/>
              <a:rect l="l" t="t" r="r" b="b"/>
              <a:pathLst>
                <a:path w="16120" h="1271" extrusionOk="0">
                  <a:moveTo>
                    <a:pt x="0" y="1"/>
                  </a:moveTo>
                  <a:lnTo>
                    <a:pt x="0" y="489"/>
                  </a:lnTo>
                  <a:lnTo>
                    <a:pt x="25" y="660"/>
                  </a:lnTo>
                  <a:lnTo>
                    <a:pt x="74" y="807"/>
                  </a:lnTo>
                  <a:lnTo>
                    <a:pt x="147" y="929"/>
                  </a:lnTo>
                  <a:lnTo>
                    <a:pt x="220" y="1051"/>
                  </a:lnTo>
                  <a:lnTo>
                    <a:pt x="342" y="1149"/>
                  </a:lnTo>
                  <a:lnTo>
                    <a:pt x="489" y="1222"/>
                  </a:lnTo>
                  <a:lnTo>
                    <a:pt x="635" y="1271"/>
                  </a:lnTo>
                  <a:lnTo>
                    <a:pt x="15485" y="1271"/>
                  </a:lnTo>
                  <a:lnTo>
                    <a:pt x="15631" y="1222"/>
                  </a:lnTo>
                  <a:lnTo>
                    <a:pt x="15778" y="1149"/>
                  </a:lnTo>
                  <a:lnTo>
                    <a:pt x="15900" y="1051"/>
                  </a:lnTo>
                  <a:lnTo>
                    <a:pt x="15973" y="929"/>
                  </a:lnTo>
                  <a:lnTo>
                    <a:pt x="16046" y="807"/>
                  </a:lnTo>
                  <a:lnTo>
                    <a:pt x="16095" y="660"/>
                  </a:lnTo>
                  <a:lnTo>
                    <a:pt x="16120" y="489"/>
                  </a:lnTo>
                  <a:lnTo>
                    <a:pt x="16120" y="1"/>
                  </a:lnTo>
                  <a:lnTo>
                    <a:pt x="16095" y="172"/>
                  </a:lnTo>
                  <a:lnTo>
                    <a:pt x="16046" y="318"/>
                  </a:lnTo>
                  <a:lnTo>
                    <a:pt x="15973" y="440"/>
                  </a:lnTo>
                  <a:lnTo>
                    <a:pt x="15900" y="562"/>
                  </a:lnTo>
                  <a:lnTo>
                    <a:pt x="15778" y="660"/>
                  </a:lnTo>
                  <a:lnTo>
                    <a:pt x="15631" y="733"/>
                  </a:lnTo>
                  <a:lnTo>
                    <a:pt x="15485" y="782"/>
                  </a:lnTo>
                  <a:lnTo>
                    <a:pt x="635" y="782"/>
                  </a:lnTo>
                  <a:lnTo>
                    <a:pt x="489" y="733"/>
                  </a:lnTo>
                  <a:lnTo>
                    <a:pt x="342" y="660"/>
                  </a:lnTo>
                  <a:lnTo>
                    <a:pt x="220" y="562"/>
                  </a:lnTo>
                  <a:lnTo>
                    <a:pt x="147" y="440"/>
                  </a:lnTo>
                  <a:lnTo>
                    <a:pt x="74" y="318"/>
                  </a:lnTo>
                  <a:lnTo>
                    <a:pt x="25" y="172"/>
                  </a:lnTo>
                  <a:lnTo>
                    <a:pt x="0" y="1"/>
                  </a:lnTo>
                  <a:close/>
                </a:path>
              </a:pathLst>
            </a:custGeom>
            <a:grpFill/>
            <a:ln>
              <a:noFill/>
            </a:ln>
          </p:spPr>
          <p:txBody>
            <a:bodyPr spcFirstLastPara="1" wrap="square" lIns="121900" tIns="121900" rIns="121900" bIns="121900" anchor="ctr" anchorCtr="0">
              <a:noAutofit/>
            </a:bodyPr>
            <a:lstStyle/>
            <a:p>
              <a:endParaRPr sz="2400"/>
            </a:p>
          </p:txBody>
        </p:sp>
        <p:sp>
          <p:nvSpPr>
            <p:cNvPr id="349" name="Google Shape;349;p39"/>
            <p:cNvSpPr/>
            <p:nvPr/>
          </p:nvSpPr>
          <p:spPr>
            <a:xfrm>
              <a:off x="6041025" y="301625"/>
              <a:ext cx="29325" cy="63500"/>
            </a:xfrm>
            <a:custGeom>
              <a:avLst/>
              <a:gdLst/>
              <a:ahLst/>
              <a:cxnLst/>
              <a:rect l="l" t="t" r="r" b="b"/>
              <a:pathLst>
                <a:path w="1173" h="2540" extrusionOk="0">
                  <a:moveTo>
                    <a:pt x="391" y="0"/>
                  </a:moveTo>
                  <a:lnTo>
                    <a:pt x="293"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3" y="2491"/>
                  </a:lnTo>
                  <a:lnTo>
                    <a:pt x="391" y="2540"/>
                  </a:lnTo>
                  <a:lnTo>
                    <a:pt x="782" y="2540"/>
                  </a:lnTo>
                  <a:lnTo>
                    <a:pt x="879"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79" y="49"/>
                  </a:lnTo>
                  <a:lnTo>
                    <a:pt x="782" y="0"/>
                  </a:lnTo>
                  <a:close/>
                </a:path>
              </a:pathLst>
            </a:custGeom>
            <a:grpFill/>
            <a:ln>
              <a:noFill/>
            </a:ln>
          </p:spPr>
          <p:txBody>
            <a:bodyPr spcFirstLastPara="1" wrap="square" lIns="121900" tIns="121900" rIns="121900" bIns="121900" anchor="ctr" anchorCtr="0">
              <a:noAutofit/>
            </a:bodyPr>
            <a:lstStyle/>
            <a:p>
              <a:endParaRPr sz="2400"/>
            </a:p>
          </p:txBody>
        </p:sp>
        <p:sp>
          <p:nvSpPr>
            <p:cNvPr id="350" name="Google Shape;350;p39"/>
            <p:cNvSpPr/>
            <p:nvPr/>
          </p:nvSpPr>
          <p:spPr>
            <a:xfrm>
              <a:off x="6297450" y="301625"/>
              <a:ext cx="29350" cy="63500"/>
            </a:xfrm>
            <a:custGeom>
              <a:avLst/>
              <a:gdLst/>
              <a:ahLst/>
              <a:cxnLst/>
              <a:rect l="l" t="t" r="r" b="b"/>
              <a:pathLst>
                <a:path w="1174" h="2540" extrusionOk="0">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grpFill/>
            <a:ln>
              <a:noFill/>
            </a:ln>
          </p:spPr>
          <p:txBody>
            <a:bodyPr spcFirstLastPara="1" wrap="square" lIns="121900" tIns="121900" rIns="121900" bIns="121900" anchor="ctr" anchorCtr="0">
              <a:noAutofit/>
            </a:bodyPr>
            <a:lstStyle/>
            <a:p>
              <a:endParaRPr sz="2400"/>
            </a:p>
          </p:txBody>
        </p:sp>
        <p:sp>
          <p:nvSpPr>
            <p:cNvPr id="351" name="Google Shape;351;p39"/>
            <p:cNvSpPr/>
            <p:nvPr/>
          </p:nvSpPr>
          <p:spPr>
            <a:xfrm>
              <a:off x="6097200" y="509200"/>
              <a:ext cx="50700" cy="53775"/>
            </a:xfrm>
            <a:custGeom>
              <a:avLst/>
              <a:gdLst/>
              <a:ahLst/>
              <a:cxnLst/>
              <a:rect l="l" t="t" r="r" b="b"/>
              <a:pathLst>
                <a:path w="2028" h="2151" extrusionOk="0">
                  <a:moveTo>
                    <a:pt x="0" y="1"/>
                  </a:moveTo>
                  <a:lnTo>
                    <a:pt x="0" y="2150"/>
                  </a:lnTo>
                  <a:lnTo>
                    <a:pt x="2027" y="2150"/>
                  </a:lnTo>
                  <a:lnTo>
                    <a:pt x="2027" y="1"/>
                  </a:lnTo>
                  <a:close/>
                </a:path>
              </a:pathLst>
            </a:custGeom>
            <a:grpFill/>
            <a:ln>
              <a:noFill/>
            </a:ln>
          </p:spPr>
          <p:txBody>
            <a:bodyPr spcFirstLastPara="1" wrap="square" lIns="121900" tIns="121900" rIns="121900" bIns="121900" anchor="ctr" anchorCtr="0">
              <a:noAutofit/>
            </a:bodyPr>
            <a:lstStyle/>
            <a:p>
              <a:endParaRPr sz="2400"/>
            </a:p>
          </p:txBody>
        </p:sp>
        <p:sp>
          <p:nvSpPr>
            <p:cNvPr id="352" name="Google Shape;352;p39"/>
            <p:cNvSpPr/>
            <p:nvPr/>
          </p:nvSpPr>
          <p:spPr>
            <a:xfrm>
              <a:off x="6097200" y="448150"/>
              <a:ext cx="50700" cy="48875"/>
            </a:xfrm>
            <a:custGeom>
              <a:avLst/>
              <a:gdLst/>
              <a:ahLst/>
              <a:cxnLst/>
              <a:rect l="l" t="t" r="r" b="b"/>
              <a:pathLst>
                <a:path w="2028" h="1955" extrusionOk="0">
                  <a:moveTo>
                    <a:pt x="0" y="1"/>
                  </a:moveTo>
                  <a:lnTo>
                    <a:pt x="0" y="1954"/>
                  </a:lnTo>
                  <a:lnTo>
                    <a:pt x="2027" y="1954"/>
                  </a:lnTo>
                  <a:lnTo>
                    <a:pt x="2027" y="1"/>
                  </a:lnTo>
                  <a:close/>
                </a:path>
              </a:pathLst>
            </a:custGeom>
            <a:grpFill/>
            <a:ln>
              <a:noFill/>
            </a:ln>
          </p:spPr>
          <p:txBody>
            <a:bodyPr spcFirstLastPara="1" wrap="square" lIns="121900" tIns="121900" rIns="121900" bIns="121900" anchor="ctr" anchorCtr="0">
              <a:noAutofit/>
            </a:bodyPr>
            <a:lstStyle/>
            <a:p>
              <a:endParaRPr sz="2400"/>
            </a:p>
          </p:txBody>
        </p:sp>
        <p:sp>
          <p:nvSpPr>
            <p:cNvPr id="353" name="Google Shape;353;p39"/>
            <p:cNvSpPr/>
            <p:nvPr/>
          </p:nvSpPr>
          <p:spPr>
            <a:xfrm>
              <a:off x="6097200" y="575150"/>
              <a:ext cx="50700" cy="48875"/>
            </a:xfrm>
            <a:custGeom>
              <a:avLst/>
              <a:gdLst/>
              <a:ahLst/>
              <a:cxnLst/>
              <a:rect l="l" t="t" r="r" b="b"/>
              <a:pathLst>
                <a:path w="2028" h="1955" extrusionOk="0">
                  <a:moveTo>
                    <a:pt x="0" y="1"/>
                  </a:moveTo>
                  <a:lnTo>
                    <a:pt x="0" y="1954"/>
                  </a:lnTo>
                  <a:lnTo>
                    <a:pt x="2027" y="1954"/>
                  </a:lnTo>
                  <a:lnTo>
                    <a:pt x="2027" y="1"/>
                  </a:lnTo>
                  <a:close/>
                </a:path>
              </a:pathLst>
            </a:custGeom>
            <a:grpFill/>
            <a:ln>
              <a:noFill/>
            </a:ln>
          </p:spPr>
          <p:txBody>
            <a:bodyPr spcFirstLastPara="1" wrap="square" lIns="121900" tIns="121900" rIns="121900" bIns="121900" anchor="ctr" anchorCtr="0">
              <a:noAutofit/>
            </a:bodyPr>
            <a:lstStyle/>
            <a:p>
              <a:endParaRPr sz="2400"/>
            </a:p>
          </p:txBody>
        </p:sp>
        <p:sp>
          <p:nvSpPr>
            <p:cNvPr id="354" name="Google Shape;354;p39"/>
            <p:cNvSpPr/>
            <p:nvPr/>
          </p:nvSpPr>
          <p:spPr>
            <a:xfrm>
              <a:off x="6160075" y="575150"/>
              <a:ext cx="50100" cy="48875"/>
            </a:xfrm>
            <a:custGeom>
              <a:avLst/>
              <a:gdLst/>
              <a:ahLst/>
              <a:cxnLst/>
              <a:rect l="l" t="t" r="r" b="b"/>
              <a:pathLst>
                <a:path w="2004" h="1955" extrusionOk="0">
                  <a:moveTo>
                    <a:pt x="1" y="1"/>
                  </a:moveTo>
                  <a:lnTo>
                    <a:pt x="1" y="1954"/>
                  </a:lnTo>
                  <a:lnTo>
                    <a:pt x="2003" y="1954"/>
                  </a:lnTo>
                  <a:lnTo>
                    <a:pt x="2003" y="1"/>
                  </a:lnTo>
                  <a:close/>
                </a:path>
              </a:pathLst>
            </a:custGeom>
            <a:grpFill/>
            <a:ln>
              <a:noFill/>
            </a:ln>
          </p:spPr>
          <p:txBody>
            <a:bodyPr spcFirstLastPara="1" wrap="square" lIns="121900" tIns="121900" rIns="121900" bIns="121900" anchor="ctr" anchorCtr="0">
              <a:noAutofit/>
            </a:bodyPr>
            <a:lstStyle/>
            <a:p>
              <a:endParaRPr sz="2400"/>
            </a:p>
          </p:txBody>
        </p:sp>
        <p:sp>
          <p:nvSpPr>
            <p:cNvPr id="355" name="Google Shape;355;p39"/>
            <p:cNvSpPr/>
            <p:nvPr/>
          </p:nvSpPr>
          <p:spPr>
            <a:xfrm>
              <a:off x="6034300" y="509200"/>
              <a:ext cx="50700" cy="53775"/>
            </a:xfrm>
            <a:custGeom>
              <a:avLst/>
              <a:gdLst/>
              <a:ahLst/>
              <a:cxnLst/>
              <a:rect l="l" t="t" r="r" b="b"/>
              <a:pathLst>
                <a:path w="2028" h="2151" extrusionOk="0">
                  <a:moveTo>
                    <a:pt x="1" y="1"/>
                  </a:moveTo>
                  <a:lnTo>
                    <a:pt x="1" y="2150"/>
                  </a:lnTo>
                  <a:lnTo>
                    <a:pt x="2028" y="2150"/>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356" name="Google Shape;356;p39"/>
            <p:cNvSpPr/>
            <p:nvPr/>
          </p:nvSpPr>
          <p:spPr>
            <a:xfrm>
              <a:off x="6034300" y="575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357" name="Google Shape;357;p39"/>
            <p:cNvSpPr/>
            <p:nvPr/>
          </p:nvSpPr>
          <p:spPr>
            <a:xfrm>
              <a:off x="6034300" y="448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358" name="Google Shape;358;p39"/>
            <p:cNvSpPr/>
            <p:nvPr/>
          </p:nvSpPr>
          <p:spPr>
            <a:xfrm>
              <a:off x="6160075" y="509200"/>
              <a:ext cx="50100" cy="53775"/>
            </a:xfrm>
            <a:custGeom>
              <a:avLst/>
              <a:gdLst/>
              <a:ahLst/>
              <a:cxnLst/>
              <a:rect l="l" t="t" r="r" b="b"/>
              <a:pathLst>
                <a:path w="2004" h="2151" extrusionOk="0">
                  <a:moveTo>
                    <a:pt x="1" y="1"/>
                  </a:moveTo>
                  <a:lnTo>
                    <a:pt x="1" y="2150"/>
                  </a:lnTo>
                  <a:lnTo>
                    <a:pt x="2003" y="2150"/>
                  </a:lnTo>
                  <a:lnTo>
                    <a:pt x="2003" y="1"/>
                  </a:lnTo>
                  <a:close/>
                </a:path>
              </a:pathLst>
            </a:custGeom>
            <a:grpFill/>
            <a:ln>
              <a:noFill/>
            </a:ln>
          </p:spPr>
          <p:txBody>
            <a:bodyPr spcFirstLastPara="1" wrap="square" lIns="121900" tIns="121900" rIns="121900" bIns="121900" anchor="ctr" anchorCtr="0">
              <a:noAutofit/>
            </a:bodyPr>
            <a:lstStyle/>
            <a:p>
              <a:endParaRPr sz="2400"/>
            </a:p>
          </p:txBody>
        </p:sp>
        <p:sp>
          <p:nvSpPr>
            <p:cNvPr id="359" name="Google Shape;359;p39"/>
            <p:cNvSpPr/>
            <p:nvPr/>
          </p:nvSpPr>
          <p:spPr>
            <a:xfrm>
              <a:off x="5983625" y="399300"/>
              <a:ext cx="403000" cy="272950"/>
            </a:xfrm>
            <a:custGeom>
              <a:avLst/>
              <a:gdLst/>
              <a:ahLst/>
              <a:cxnLst/>
              <a:rect l="l" t="t" r="r" b="b"/>
              <a:pathLst>
                <a:path w="16120" h="10918" extrusionOk="0">
                  <a:moveTo>
                    <a:pt x="14434" y="1466"/>
                  </a:moveTo>
                  <a:lnTo>
                    <a:pt x="14508" y="1515"/>
                  </a:lnTo>
                  <a:lnTo>
                    <a:pt x="14557" y="1613"/>
                  </a:lnTo>
                  <a:lnTo>
                    <a:pt x="14581" y="1710"/>
                  </a:lnTo>
                  <a:lnTo>
                    <a:pt x="14581" y="9233"/>
                  </a:lnTo>
                  <a:lnTo>
                    <a:pt x="14557" y="9330"/>
                  </a:lnTo>
                  <a:lnTo>
                    <a:pt x="14508" y="9404"/>
                  </a:lnTo>
                  <a:lnTo>
                    <a:pt x="14434" y="9452"/>
                  </a:lnTo>
                  <a:lnTo>
                    <a:pt x="14337" y="9477"/>
                  </a:lnTo>
                  <a:lnTo>
                    <a:pt x="1783" y="9477"/>
                  </a:lnTo>
                  <a:lnTo>
                    <a:pt x="1686" y="9452"/>
                  </a:lnTo>
                  <a:lnTo>
                    <a:pt x="1612" y="9404"/>
                  </a:lnTo>
                  <a:lnTo>
                    <a:pt x="1564" y="9330"/>
                  </a:lnTo>
                  <a:lnTo>
                    <a:pt x="1539" y="9233"/>
                  </a:lnTo>
                  <a:lnTo>
                    <a:pt x="1539" y="1710"/>
                  </a:lnTo>
                  <a:lnTo>
                    <a:pt x="1564" y="1613"/>
                  </a:lnTo>
                  <a:lnTo>
                    <a:pt x="1612" y="1515"/>
                  </a:lnTo>
                  <a:lnTo>
                    <a:pt x="1686" y="1466"/>
                  </a:lnTo>
                  <a:close/>
                  <a:moveTo>
                    <a:pt x="0" y="1"/>
                  </a:moveTo>
                  <a:lnTo>
                    <a:pt x="0" y="10332"/>
                  </a:lnTo>
                  <a:lnTo>
                    <a:pt x="25" y="10429"/>
                  </a:lnTo>
                  <a:lnTo>
                    <a:pt x="74" y="10527"/>
                  </a:lnTo>
                  <a:lnTo>
                    <a:pt x="147" y="10625"/>
                  </a:lnTo>
                  <a:lnTo>
                    <a:pt x="220" y="10722"/>
                  </a:lnTo>
                  <a:lnTo>
                    <a:pt x="342" y="10796"/>
                  </a:lnTo>
                  <a:lnTo>
                    <a:pt x="489" y="10869"/>
                  </a:lnTo>
                  <a:lnTo>
                    <a:pt x="635" y="10918"/>
                  </a:lnTo>
                  <a:lnTo>
                    <a:pt x="15485" y="10918"/>
                  </a:lnTo>
                  <a:lnTo>
                    <a:pt x="15631" y="10869"/>
                  </a:lnTo>
                  <a:lnTo>
                    <a:pt x="15778" y="10796"/>
                  </a:lnTo>
                  <a:lnTo>
                    <a:pt x="15900" y="10698"/>
                  </a:lnTo>
                  <a:lnTo>
                    <a:pt x="15973" y="10576"/>
                  </a:lnTo>
                  <a:lnTo>
                    <a:pt x="16046" y="10454"/>
                  </a:lnTo>
                  <a:lnTo>
                    <a:pt x="16095" y="10307"/>
                  </a:lnTo>
                  <a:lnTo>
                    <a:pt x="16120" y="10136"/>
                  </a:lnTo>
                  <a:lnTo>
                    <a:pt x="16120" y="1"/>
                  </a:lnTo>
                  <a:close/>
                </a:path>
              </a:pathLst>
            </a:custGeom>
            <a:grpFill/>
            <a:ln>
              <a:noFill/>
            </a:ln>
          </p:spPr>
          <p:txBody>
            <a:bodyPr spcFirstLastPara="1" wrap="square" lIns="121900" tIns="121900" rIns="121900" bIns="121900" anchor="ctr" anchorCtr="0">
              <a:noAutofit/>
            </a:bodyPr>
            <a:lstStyle/>
            <a:p>
              <a:endParaRPr sz="2400"/>
            </a:p>
          </p:txBody>
        </p:sp>
        <p:sp>
          <p:nvSpPr>
            <p:cNvPr id="360" name="Google Shape;360;p39"/>
            <p:cNvSpPr/>
            <p:nvPr/>
          </p:nvSpPr>
          <p:spPr>
            <a:xfrm>
              <a:off x="6285250" y="575150"/>
              <a:ext cx="50700" cy="48875"/>
            </a:xfrm>
            <a:custGeom>
              <a:avLst/>
              <a:gdLst/>
              <a:ahLst/>
              <a:cxnLst/>
              <a:rect l="l" t="t" r="r" b="b"/>
              <a:pathLst>
                <a:path w="2028" h="1955" extrusionOk="0">
                  <a:moveTo>
                    <a:pt x="0" y="1"/>
                  </a:moveTo>
                  <a:lnTo>
                    <a:pt x="0" y="1954"/>
                  </a:lnTo>
                  <a:lnTo>
                    <a:pt x="2028" y="1954"/>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361" name="Google Shape;361;p39"/>
            <p:cNvSpPr/>
            <p:nvPr/>
          </p:nvSpPr>
          <p:spPr>
            <a:xfrm>
              <a:off x="6285250" y="509200"/>
              <a:ext cx="50700" cy="53775"/>
            </a:xfrm>
            <a:custGeom>
              <a:avLst/>
              <a:gdLst/>
              <a:ahLst/>
              <a:cxnLst/>
              <a:rect l="l" t="t" r="r" b="b"/>
              <a:pathLst>
                <a:path w="2028" h="2151" extrusionOk="0">
                  <a:moveTo>
                    <a:pt x="0" y="1"/>
                  </a:moveTo>
                  <a:lnTo>
                    <a:pt x="0" y="2150"/>
                  </a:lnTo>
                  <a:lnTo>
                    <a:pt x="2028" y="2150"/>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362" name="Google Shape;362;p39"/>
            <p:cNvSpPr/>
            <p:nvPr/>
          </p:nvSpPr>
          <p:spPr>
            <a:xfrm>
              <a:off x="6285250" y="448150"/>
              <a:ext cx="50700" cy="48875"/>
            </a:xfrm>
            <a:custGeom>
              <a:avLst/>
              <a:gdLst/>
              <a:ahLst/>
              <a:cxnLst/>
              <a:rect l="l" t="t" r="r" b="b"/>
              <a:pathLst>
                <a:path w="2028" h="1955" extrusionOk="0">
                  <a:moveTo>
                    <a:pt x="0" y="1"/>
                  </a:moveTo>
                  <a:lnTo>
                    <a:pt x="0" y="1954"/>
                  </a:lnTo>
                  <a:lnTo>
                    <a:pt x="2028" y="1954"/>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363" name="Google Shape;363;p39"/>
            <p:cNvSpPr/>
            <p:nvPr/>
          </p:nvSpPr>
          <p:spPr>
            <a:xfrm>
              <a:off x="6222350" y="575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364" name="Google Shape;364;p39"/>
            <p:cNvSpPr/>
            <p:nvPr/>
          </p:nvSpPr>
          <p:spPr>
            <a:xfrm>
              <a:off x="6160075" y="448150"/>
              <a:ext cx="50100" cy="48875"/>
            </a:xfrm>
            <a:custGeom>
              <a:avLst/>
              <a:gdLst/>
              <a:ahLst/>
              <a:cxnLst/>
              <a:rect l="l" t="t" r="r" b="b"/>
              <a:pathLst>
                <a:path w="2004" h="1955" extrusionOk="0">
                  <a:moveTo>
                    <a:pt x="1" y="1"/>
                  </a:moveTo>
                  <a:lnTo>
                    <a:pt x="1" y="1954"/>
                  </a:lnTo>
                  <a:lnTo>
                    <a:pt x="2003" y="1954"/>
                  </a:lnTo>
                  <a:lnTo>
                    <a:pt x="2003" y="1"/>
                  </a:lnTo>
                  <a:close/>
                </a:path>
              </a:pathLst>
            </a:custGeom>
            <a:grpFill/>
            <a:ln>
              <a:noFill/>
            </a:ln>
          </p:spPr>
          <p:txBody>
            <a:bodyPr spcFirstLastPara="1" wrap="square" lIns="121900" tIns="121900" rIns="121900" bIns="121900" anchor="ctr" anchorCtr="0">
              <a:noAutofit/>
            </a:bodyPr>
            <a:lstStyle/>
            <a:p>
              <a:endParaRPr sz="2400"/>
            </a:p>
          </p:txBody>
        </p:sp>
        <p:sp>
          <p:nvSpPr>
            <p:cNvPr id="365" name="Google Shape;365;p39"/>
            <p:cNvSpPr/>
            <p:nvPr/>
          </p:nvSpPr>
          <p:spPr>
            <a:xfrm>
              <a:off x="6222350" y="509200"/>
              <a:ext cx="50700" cy="53775"/>
            </a:xfrm>
            <a:custGeom>
              <a:avLst/>
              <a:gdLst/>
              <a:ahLst/>
              <a:cxnLst/>
              <a:rect l="l" t="t" r="r" b="b"/>
              <a:pathLst>
                <a:path w="2028" h="2151" extrusionOk="0">
                  <a:moveTo>
                    <a:pt x="1" y="1"/>
                  </a:moveTo>
                  <a:lnTo>
                    <a:pt x="1" y="2150"/>
                  </a:lnTo>
                  <a:lnTo>
                    <a:pt x="2028" y="2150"/>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366" name="Google Shape;366;p39"/>
            <p:cNvSpPr/>
            <p:nvPr/>
          </p:nvSpPr>
          <p:spPr>
            <a:xfrm>
              <a:off x="6222350" y="448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67" name="Google Shape;367;p39"/>
          <p:cNvGrpSpPr/>
          <p:nvPr/>
        </p:nvGrpSpPr>
        <p:grpSpPr>
          <a:xfrm>
            <a:off x="6549452" y="1324261"/>
            <a:ext cx="344721" cy="333527"/>
            <a:chOff x="6660750" y="298550"/>
            <a:chExt cx="396900" cy="396300"/>
          </a:xfrm>
          <a:solidFill>
            <a:srgbClr val="00B0F0"/>
          </a:solidFill>
        </p:grpSpPr>
        <p:sp>
          <p:nvSpPr>
            <p:cNvPr id="368" name="Google Shape;368;p39"/>
            <p:cNvSpPr/>
            <p:nvPr/>
          </p:nvSpPr>
          <p:spPr>
            <a:xfrm>
              <a:off x="6660750" y="298550"/>
              <a:ext cx="396900" cy="396300"/>
            </a:xfrm>
            <a:custGeom>
              <a:avLst/>
              <a:gdLst/>
              <a:ahLst/>
              <a:cxnLst/>
              <a:rect l="l" t="t" r="r" b="b"/>
              <a:pathLst>
                <a:path w="15876" h="15852" extrusionOk="0">
                  <a:moveTo>
                    <a:pt x="8304" y="978"/>
                  </a:moveTo>
                  <a:lnTo>
                    <a:pt x="8646" y="1002"/>
                  </a:lnTo>
                  <a:lnTo>
                    <a:pt x="8988" y="1051"/>
                  </a:lnTo>
                  <a:lnTo>
                    <a:pt x="9330" y="1100"/>
                  </a:lnTo>
                  <a:lnTo>
                    <a:pt x="9672" y="1198"/>
                  </a:lnTo>
                  <a:lnTo>
                    <a:pt x="10014" y="1271"/>
                  </a:lnTo>
                  <a:lnTo>
                    <a:pt x="10332" y="1393"/>
                  </a:lnTo>
                  <a:lnTo>
                    <a:pt x="10649" y="1515"/>
                  </a:lnTo>
                  <a:lnTo>
                    <a:pt x="10942" y="1662"/>
                  </a:lnTo>
                  <a:lnTo>
                    <a:pt x="11260" y="1808"/>
                  </a:lnTo>
                  <a:lnTo>
                    <a:pt x="11553" y="1979"/>
                  </a:lnTo>
                  <a:lnTo>
                    <a:pt x="11821" y="2150"/>
                  </a:lnTo>
                  <a:lnTo>
                    <a:pt x="12090" y="2346"/>
                  </a:lnTo>
                  <a:lnTo>
                    <a:pt x="12359" y="2565"/>
                  </a:lnTo>
                  <a:lnTo>
                    <a:pt x="12603" y="2785"/>
                  </a:lnTo>
                  <a:lnTo>
                    <a:pt x="12847" y="3005"/>
                  </a:lnTo>
                  <a:lnTo>
                    <a:pt x="13091" y="3249"/>
                  </a:lnTo>
                  <a:lnTo>
                    <a:pt x="13311" y="3493"/>
                  </a:lnTo>
                  <a:lnTo>
                    <a:pt x="13507" y="3762"/>
                  </a:lnTo>
                  <a:lnTo>
                    <a:pt x="13702" y="4031"/>
                  </a:lnTo>
                  <a:lnTo>
                    <a:pt x="13897" y="4324"/>
                  </a:lnTo>
                  <a:lnTo>
                    <a:pt x="14044" y="4617"/>
                  </a:lnTo>
                  <a:lnTo>
                    <a:pt x="14215" y="4910"/>
                  </a:lnTo>
                  <a:lnTo>
                    <a:pt x="14337" y="5227"/>
                  </a:lnTo>
                  <a:lnTo>
                    <a:pt x="14483" y="5545"/>
                  </a:lnTo>
                  <a:lnTo>
                    <a:pt x="14581" y="5862"/>
                  </a:lnTo>
                  <a:lnTo>
                    <a:pt x="14679" y="6180"/>
                  </a:lnTo>
                  <a:lnTo>
                    <a:pt x="14752" y="6522"/>
                  </a:lnTo>
                  <a:lnTo>
                    <a:pt x="14825" y="6864"/>
                  </a:lnTo>
                  <a:lnTo>
                    <a:pt x="14850" y="7206"/>
                  </a:lnTo>
                  <a:lnTo>
                    <a:pt x="14899" y="7572"/>
                  </a:lnTo>
                  <a:lnTo>
                    <a:pt x="14899" y="7938"/>
                  </a:lnTo>
                  <a:lnTo>
                    <a:pt x="14899" y="8280"/>
                  </a:lnTo>
                  <a:lnTo>
                    <a:pt x="14850" y="8647"/>
                  </a:lnTo>
                  <a:lnTo>
                    <a:pt x="14825" y="8989"/>
                  </a:lnTo>
                  <a:lnTo>
                    <a:pt x="14752" y="9331"/>
                  </a:lnTo>
                  <a:lnTo>
                    <a:pt x="14679" y="9672"/>
                  </a:lnTo>
                  <a:lnTo>
                    <a:pt x="14581" y="9990"/>
                  </a:lnTo>
                  <a:lnTo>
                    <a:pt x="14483" y="10307"/>
                  </a:lnTo>
                  <a:lnTo>
                    <a:pt x="14337" y="10625"/>
                  </a:lnTo>
                  <a:lnTo>
                    <a:pt x="14215" y="10942"/>
                  </a:lnTo>
                  <a:lnTo>
                    <a:pt x="14044" y="11236"/>
                  </a:lnTo>
                  <a:lnTo>
                    <a:pt x="13897" y="11529"/>
                  </a:lnTo>
                  <a:lnTo>
                    <a:pt x="13702" y="11822"/>
                  </a:lnTo>
                  <a:lnTo>
                    <a:pt x="13507" y="12090"/>
                  </a:lnTo>
                  <a:lnTo>
                    <a:pt x="13311" y="12359"/>
                  </a:lnTo>
                  <a:lnTo>
                    <a:pt x="13091" y="12603"/>
                  </a:lnTo>
                  <a:lnTo>
                    <a:pt x="12847" y="12847"/>
                  </a:lnTo>
                  <a:lnTo>
                    <a:pt x="12603" y="13067"/>
                  </a:lnTo>
                  <a:lnTo>
                    <a:pt x="12359" y="13287"/>
                  </a:lnTo>
                  <a:lnTo>
                    <a:pt x="12090" y="13507"/>
                  </a:lnTo>
                  <a:lnTo>
                    <a:pt x="11821" y="13702"/>
                  </a:lnTo>
                  <a:lnTo>
                    <a:pt x="11553" y="13873"/>
                  </a:lnTo>
                  <a:lnTo>
                    <a:pt x="11260" y="14044"/>
                  </a:lnTo>
                  <a:lnTo>
                    <a:pt x="10942" y="14191"/>
                  </a:lnTo>
                  <a:lnTo>
                    <a:pt x="10649" y="14337"/>
                  </a:lnTo>
                  <a:lnTo>
                    <a:pt x="10332" y="14459"/>
                  </a:lnTo>
                  <a:lnTo>
                    <a:pt x="10014" y="14581"/>
                  </a:lnTo>
                  <a:lnTo>
                    <a:pt x="9672" y="14655"/>
                  </a:lnTo>
                  <a:lnTo>
                    <a:pt x="9330" y="14752"/>
                  </a:lnTo>
                  <a:lnTo>
                    <a:pt x="8988" y="14801"/>
                  </a:lnTo>
                  <a:lnTo>
                    <a:pt x="8646" y="14850"/>
                  </a:lnTo>
                  <a:lnTo>
                    <a:pt x="8304" y="14875"/>
                  </a:lnTo>
                  <a:lnTo>
                    <a:pt x="7572" y="14875"/>
                  </a:lnTo>
                  <a:lnTo>
                    <a:pt x="7230" y="14850"/>
                  </a:lnTo>
                  <a:lnTo>
                    <a:pt x="6888" y="14801"/>
                  </a:lnTo>
                  <a:lnTo>
                    <a:pt x="6546" y="14752"/>
                  </a:lnTo>
                  <a:lnTo>
                    <a:pt x="6204" y="14655"/>
                  </a:lnTo>
                  <a:lnTo>
                    <a:pt x="5862" y="14581"/>
                  </a:lnTo>
                  <a:lnTo>
                    <a:pt x="5545" y="14459"/>
                  </a:lnTo>
                  <a:lnTo>
                    <a:pt x="5227" y="14337"/>
                  </a:lnTo>
                  <a:lnTo>
                    <a:pt x="4934" y="14191"/>
                  </a:lnTo>
                  <a:lnTo>
                    <a:pt x="4617" y="14044"/>
                  </a:lnTo>
                  <a:lnTo>
                    <a:pt x="4324" y="13873"/>
                  </a:lnTo>
                  <a:lnTo>
                    <a:pt x="4055" y="13702"/>
                  </a:lnTo>
                  <a:lnTo>
                    <a:pt x="3786" y="13507"/>
                  </a:lnTo>
                  <a:lnTo>
                    <a:pt x="3518" y="13287"/>
                  </a:lnTo>
                  <a:lnTo>
                    <a:pt x="3273" y="13067"/>
                  </a:lnTo>
                  <a:lnTo>
                    <a:pt x="3029" y="12847"/>
                  </a:lnTo>
                  <a:lnTo>
                    <a:pt x="2785" y="12603"/>
                  </a:lnTo>
                  <a:lnTo>
                    <a:pt x="2565" y="12359"/>
                  </a:lnTo>
                  <a:lnTo>
                    <a:pt x="2370" y="12090"/>
                  </a:lnTo>
                  <a:lnTo>
                    <a:pt x="2174" y="11822"/>
                  </a:lnTo>
                  <a:lnTo>
                    <a:pt x="1979" y="11529"/>
                  </a:lnTo>
                  <a:lnTo>
                    <a:pt x="1832" y="11236"/>
                  </a:lnTo>
                  <a:lnTo>
                    <a:pt x="1661" y="10942"/>
                  </a:lnTo>
                  <a:lnTo>
                    <a:pt x="1539" y="10625"/>
                  </a:lnTo>
                  <a:lnTo>
                    <a:pt x="1393" y="10307"/>
                  </a:lnTo>
                  <a:lnTo>
                    <a:pt x="1295" y="9990"/>
                  </a:lnTo>
                  <a:lnTo>
                    <a:pt x="1197" y="9672"/>
                  </a:lnTo>
                  <a:lnTo>
                    <a:pt x="1124" y="9331"/>
                  </a:lnTo>
                  <a:lnTo>
                    <a:pt x="1051" y="8989"/>
                  </a:lnTo>
                  <a:lnTo>
                    <a:pt x="1026" y="8647"/>
                  </a:lnTo>
                  <a:lnTo>
                    <a:pt x="978" y="8280"/>
                  </a:lnTo>
                  <a:lnTo>
                    <a:pt x="978" y="7938"/>
                  </a:lnTo>
                  <a:lnTo>
                    <a:pt x="978" y="7572"/>
                  </a:lnTo>
                  <a:lnTo>
                    <a:pt x="1026" y="7206"/>
                  </a:lnTo>
                  <a:lnTo>
                    <a:pt x="1051" y="6864"/>
                  </a:lnTo>
                  <a:lnTo>
                    <a:pt x="1124" y="6522"/>
                  </a:lnTo>
                  <a:lnTo>
                    <a:pt x="1197" y="6180"/>
                  </a:lnTo>
                  <a:lnTo>
                    <a:pt x="1295" y="5862"/>
                  </a:lnTo>
                  <a:lnTo>
                    <a:pt x="1393" y="5545"/>
                  </a:lnTo>
                  <a:lnTo>
                    <a:pt x="1539" y="5227"/>
                  </a:lnTo>
                  <a:lnTo>
                    <a:pt x="1661" y="4910"/>
                  </a:lnTo>
                  <a:lnTo>
                    <a:pt x="1832" y="4617"/>
                  </a:lnTo>
                  <a:lnTo>
                    <a:pt x="1979" y="4324"/>
                  </a:lnTo>
                  <a:lnTo>
                    <a:pt x="2174" y="4031"/>
                  </a:lnTo>
                  <a:lnTo>
                    <a:pt x="2370" y="3762"/>
                  </a:lnTo>
                  <a:lnTo>
                    <a:pt x="2565" y="3493"/>
                  </a:lnTo>
                  <a:lnTo>
                    <a:pt x="2785" y="3249"/>
                  </a:lnTo>
                  <a:lnTo>
                    <a:pt x="3029" y="3005"/>
                  </a:lnTo>
                  <a:lnTo>
                    <a:pt x="3273" y="2785"/>
                  </a:lnTo>
                  <a:lnTo>
                    <a:pt x="3518" y="2565"/>
                  </a:lnTo>
                  <a:lnTo>
                    <a:pt x="3786" y="2346"/>
                  </a:lnTo>
                  <a:lnTo>
                    <a:pt x="4055" y="2150"/>
                  </a:lnTo>
                  <a:lnTo>
                    <a:pt x="4324" y="1979"/>
                  </a:lnTo>
                  <a:lnTo>
                    <a:pt x="4617" y="1808"/>
                  </a:lnTo>
                  <a:lnTo>
                    <a:pt x="4934" y="1662"/>
                  </a:lnTo>
                  <a:lnTo>
                    <a:pt x="5227" y="1515"/>
                  </a:lnTo>
                  <a:lnTo>
                    <a:pt x="5545" y="1393"/>
                  </a:lnTo>
                  <a:lnTo>
                    <a:pt x="5862" y="1271"/>
                  </a:lnTo>
                  <a:lnTo>
                    <a:pt x="6204" y="1198"/>
                  </a:lnTo>
                  <a:lnTo>
                    <a:pt x="6546" y="1100"/>
                  </a:lnTo>
                  <a:lnTo>
                    <a:pt x="6888" y="1051"/>
                  </a:lnTo>
                  <a:lnTo>
                    <a:pt x="7230" y="1002"/>
                  </a:lnTo>
                  <a:lnTo>
                    <a:pt x="7572" y="978"/>
                  </a:lnTo>
                  <a:close/>
                  <a:moveTo>
                    <a:pt x="7523" y="1"/>
                  </a:moveTo>
                  <a:lnTo>
                    <a:pt x="7132" y="25"/>
                  </a:lnTo>
                  <a:lnTo>
                    <a:pt x="6741" y="74"/>
                  </a:lnTo>
                  <a:lnTo>
                    <a:pt x="6351" y="147"/>
                  </a:lnTo>
                  <a:lnTo>
                    <a:pt x="5960" y="245"/>
                  </a:lnTo>
                  <a:lnTo>
                    <a:pt x="5569" y="343"/>
                  </a:lnTo>
                  <a:lnTo>
                    <a:pt x="5203" y="465"/>
                  </a:lnTo>
                  <a:lnTo>
                    <a:pt x="4861" y="611"/>
                  </a:lnTo>
                  <a:lnTo>
                    <a:pt x="4494" y="782"/>
                  </a:lnTo>
                  <a:lnTo>
                    <a:pt x="4153" y="953"/>
                  </a:lnTo>
                  <a:lnTo>
                    <a:pt x="3835" y="1149"/>
                  </a:lnTo>
                  <a:lnTo>
                    <a:pt x="3493" y="1344"/>
                  </a:lnTo>
                  <a:lnTo>
                    <a:pt x="3200" y="1564"/>
                  </a:lnTo>
                  <a:lnTo>
                    <a:pt x="2883" y="1808"/>
                  </a:lnTo>
                  <a:lnTo>
                    <a:pt x="2614" y="2052"/>
                  </a:lnTo>
                  <a:lnTo>
                    <a:pt x="2321" y="2321"/>
                  </a:lnTo>
                  <a:lnTo>
                    <a:pt x="2077" y="2590"/>
                  </a:lnTo>
                  <a:lnTo>
                    <a:pt x="1808" y="2883"/>
                  </a:lnTo>
                  <a:lnTo>
                    <a:pt x="1588" y="3176"/>
                  </a:lnTo>
                  <a:lnTo>
                    <a:pt x="1368" y="3493"/>
                  </a:lnTo>
                  <a:lnTo>
                    <a:pt x="1149" y="3811"/>
                  </a:lnTo>
                  <a:lnTo>
                    <a:pt x="953" y="4153"/>
                  </a:lnTo>
                  <a:lnTo>
                    <a:pt x="782" y="4495"/>
                  </a:lnTo>
                  <a:lnTo>
                    <a:pt x="636" y="4837"/>
                  </a:lnTo>
                  <a:lnTo>
                    <a:pt x="489" y="5203"/>
                  </a:lnTo>
                  <a:lnTo>
                    <a:pt x="367" y="5569"/>
                  </a:lnTo>
                  <a:lnTo>
                    <a:pt x="245" y="5936"/>
                  </a:lnTo>
                  <a:lnTo>
                    <a:pt x="172" y="6326"/>
                  </a:lnTo>
                  <a:lnTo>
                    <a:pt x="98" y="6717"/>
                  </a:lnTo>
                  <a:lnTo>
                    <a:pt x="49" y="7108"/>
                  </a:lnTo>
                  <a:lnTo>
                    <a:pt x="25" y="7523"/>
                  </a:lnTo>
                  <a:lnTo>
                    <a:pt x="1" y="7938"/>
                  </a:lnTo>
                  <a:lnTo>
                    <a:pt x="25" y="8329"/>
                  </a:lnTo>
                  <a:lnTo>
                    <a:pt x="49" y="8744"/>
                  </a:lnTo>
                  <a:lnTo>
                    <a:pt x="98" y="9135"/>
                  </a:lnTo>
                  <a:lnTo>
                    <a:pt x="172" y="9526"/>
                  </a:lnTo>
                  <a:lnTo>
                    <a:pt x="245" y="9917"/>
                  </a:lnTo>
                  <a:lnTo>
                    <a:pt x="367" y="10283"/>
                  </a:lnTo>
                  <a:lnTo>
                    <a:pt x="489" y="10649"/>
                  </a:lnTo>
                  <a:lnTo>
                    <a:pt x="636" y="11016"/>
                  </a:lnTo>
                  <a:lnTo>
                    <a:pt x="782" y="11358"/>
                  </a:lnTo>
                  <a:lnTo>
                    <a:pt x="953" y="11700"/>
                  </a:lnTo>
                  <a:lnTo>
                    <a:pt x="1149" y="12041"/>
                  </a:lnTo>
                  <a:lnTo>
                    <a:pt x="1368" y="12359"/>
                  </a:lnTo>
                  <a:lnTo>
                    <a:pt x="1588" y="12676"/>
                  </a:lnTo>
                  <a:lnTo>
                    <a:pt x="1808" y="12970"/>
                  </a:lnTo>
                  <a:lnTo>
                    <a:pt x="2077" y="13263"/>
                  </a:lnTo>
                  <a:lnTo>
                    <a:pt x="2321" y="13531"/>
                  </a:lnTo>
                  <a:lnTo>
                    <a:pt x="2614" y="13800"/>
                  </a:lnTo>
                  <a:lnTo>
                    <a:pt x="2883" y="14044"/>
                  </a:lnTo>
                  <a:lnTo>
                    <a:pt x="3200" y="14288"/>
                  </a:lnTo>
                  <a:lnTo>
                    <a:pt x="3493" y="14508"/>
                  </a:lnTo>
                  <a:lnTo>
                    <a:pt x="3835" y="14704"/>
                  </a:lnTo>
                  <a:lnTo>
                    <a:pt x="4153" y="14899"/>
                  </a:lnTo>
                  <a:lnTo>
                    <a:pt x="4494" y="15070"/>
                  </a:lnTo>
                  <a:lnTo>
                    <a:pt x="4861" y="15241"/>
                  </a:lnTo>
                  <a:lnTo>
                    <a:pt x="5203" y="15387"/>
                  </a:lnTo>
                  <a:lnTo>
                    <a:pt x="5569" y="15510"/>
                  </a:lnTo>
                  <a:lnTo>
                    <a:pt x="5960" y="15607"/>
                  </a:lnTo>
                  <a:lnTo>
                    <a:pt x="6351" y="15705"/>
                  </a:lnTo>
                  <a:lnTo>
                    <a:pt x="6741" y="15778"/>
                  </a:lnTo>
                  <a:lnTo>
                    <a:pt x="7132" y="15827"/>
                  </a:lnTo>
                  <a:lnTo>
                    <a:pt x="7523" y="15851"/>
                  </a:lnTo>
                  <a:lnTo>
                    <a:pt x="8353" y="15851"/>
                  </a:lnTo>
                  <a:lnTo>
                    <a:pt x="8744" y="15827"/>
                  </a:lnTo>
                  <a:lnTo>
                    <a:pt x="9135" y="15778"/>
                  </a:lnTo>
                  <a:lnTo>
                    <a:pt x="9526" y="15705"/>
                  </a:lnTo>
                  <a:lnTo>
                    <a:pt x="9916" y="15607"/>
                  </a:lnTo>
                  <a:lnTo>
                    <a:pt x="10307" y="15510"/>
                  </a:lnTo>
                  <a:lnTo>
                    <a:pt x="10673" y="15387"/>
                  </a:lnTo>
                  <a:lnTo>
                    <a:pt x="11015" y="15241"/>
                  </a:lnTo>
                  <a:lnTo>
                    <a:pt x="11382" y="15070"/>
                  </a:lnTo>
                  <a:lnTo>
                    <a:pt x="11724" y="14899"/>
                  </a:lnTo>
                  <a:lnTo>
                    <a:pt x="12041" y="14704"/>
                  </a:lnTo>
                  <a:lnTo>
                    <a:pt x="12383" y="14508"/>
                  </a:lnTo>
                  <a:lnTo>
                    <a:pt x="12676" y="14288"/>
                  </a:lnTo>
                  <a:lnTo>
                    <a:pt x="12994" y="14044"/>
                  </a:lnTo>
                  <a:lnTo>
                    <a:pt x="13262" y="13800"/>
                  </a:lnTo>
                  <a:lnTo>
                    <a:pt x="13555" y="13531"/>
                  </a:lnTo>
                  <a:lnTo>
                    <a:pt x="13800" y="13263"/>
                  </a:lnTo>
                  <a:lnTo>
                    <a:pt x="14068" y="12970"/>
                  </a:lnTo>
                  <a:lnTo>
                    <a:pt x="14288" y="12676"/>
                  </a:lnTo>
                  <a:lnTo>
                    <a:pt x="14508" y="12359"/>
                  </a:lnTo>
                  <a:lnTo>
                    <a:pt x="14728" y="12041"/>
                  </a:lnTo>
                  <a:lnTo>
                    <a:pt x="14923" y="11700"/>
                  </a:lnTo>
                  <a:lnTo>
                    <a:pt x="15094" y="11358"/>
                  </a:lnTo>
                  <a:lnTo>
                    <a:pt x="15241" y="11016"/>
                  </a:lnTo>
                  <a:lnTo>
                    <a:pt x="15387" y="10649"/>
                  </a:lnTo>
                  <a:lnTo>
                    <a:pt x="15509" y="10283"/>
                  </a:lnTo>
                  <a:lnTo>
                    <a:pt x="15631" y="9917"/>
                  </a:lnTo>
                  <a:lnTo>
                    <a:pt x="15705" y="9526"/>
                  </a:lnTo>
                  <a:lnTo>
                    <a:pt x="15778" y="9135"/>
                  </a:lnTo>
                  <a:lnTo>
                    <a:pt x="15827" y="8744"/>
                  </a:lnTo>
                  <a:lnTo>
                    <a:pt x="15851" y="8329"/>
                  </a:lnTo>
                  <a:lnTo>
                    <a:pt x="15876" y="7938"/>
                  </a:lnTo>
                  <a:lnTo>
                    <a:pt x="15851" y="7523"/>
                  </a:lnTo>
                  <a:lnTo>
                    <a:pt x="15827" y="7108"/>
                  </a:lnTo>
                  <a:lnTo>
                    <a:pt x="15778" y="6717"/>
                  </a:lnTo>
                  <a:lnTo>
                    <a:pt x="15705" y="6326"/>
                  </a:lnTo>
                  <a:lnTo>
                    <a:pt x="15631" y="5936"/>
                  </a:lnTo>
                  <a:lnTo>
                    <a:pt x="15509" y="5569"/>
                  </a:lnTo>
                  <a:lnTo>
                    <a:pt x="15387" y="5203"/>
                  </a:lnTo>
                  <a:lnTo>
                    <a:pt x="15241" y="4837"/>
                  </a:lnTo>
                  <a:lnTo>
                    <a:pt x="15094" y="4495"/>
                  </a:lnTo>
                  <a:lnTo>
                    <a:pt x="14923" y="4153"/>
                  </a:lnTo>
                  <a:lnTo>
                    <a:pt x="14728" y="3811"/>
                  </a:lnTo>
                  <a:lnTo>
                    <a:pt x="14508" y="3493"/>
                  </a:lnTo>
                  <a:lnTo>
                    <a:pt x="14288" y="3176"/>
                  </a:lnTo>
                  <a:lnTo>
                    <a:pt x="14068" y="2883"/>
                  </a:lnTo>
                  <a:lnTo>
                    <a:pt x="13800" y="2590"/>
                  </a:lnTo>
                  <a:lnTo>
                    <a:pt x="13555" y="2321"/>
                  </a:lnTo>
                  <a:lnTo>
                    <a:pt x="13262" y="2052"/>
                  </a:lnTo>
                  <a:lnTo>
                    <a:pt x="12994" y="1808"/>
                  </a:lnTo>
                  <a:lnTo>
                    <a:pt x="12676" y="1564"/>
                  </a:lnTo>
                  <a:lnTo>
                    <a:pt x="12383" y="1344"/>
                  </a:lnTo>
                  <a:lnTo>
                    <a:pt x="12041" y="1149"/>
                  </a:lnTo>
                  <a:lnTo>
                    <a:pt x="11724" y="953"/>
                  </a:lnTo>
                  <a:lnTo>
                    <a:pt x="11382" y="782"/>
                  </a:lnTo>
                  <a:lnTo>
                    <a:pt x="11015" y="611"/>
                  </a:lnTo>
                  <a:lnTo>
                    <a:pt x="10673" y="465"/>
                  </a:lnTo>
                  <a:lnTo>
                    <a:pt x="10307" y="343"/>
                  </a:lnTo>
                  <a:lnTo>
                    <a:pt x="9916" y="245"/>
                  </a:lnTo>
                  <a:lnTo>
                    <a:pt x="9526" y="147"/>
                  </a:lnTo>
                  <a:lnTo>
                    <a:pt x="9135" y="74"/>
                  </a:lnTo>
                  <a:lnTo>
                    <a:pt x="8744" y="25"/>
                  </a:lnTo>
                  <a:lnTo>
                    <a:pt x="8353" y="1"/>
                  </a:lnTo>
                  <a:close/>
                </a:path>
              </a:pathLst>
            </a:custGeom>
            <a:grpFill/>
            <a:ln>
              <a:noFill/>
            </a:ln>
          </p:spPr>
          <p:txBody>
            <a:bodyPr spcFirstLastPara="1" wrap="square" lIns="121900" tIns="121900" rIns="121900" bIns="121900" anchor="ctr" anchorCtr="0">
              <a:noAutofit/>
            </a:bodyPr>
            <a:lstStyle/>
            <a:p>
              <a:endParaRPr sz="2400"/>
            </a:p>
          </p:txBody>
        </p:sp>
        <p:sp>
          <p:nvSpPr>
            <p:cNvPr id="369" name="Google Shape;369;p39"/>
            <p:cNvSpPr/>
            <p:nvPr/>
          </p:nvSpPr>
          <p:spPr>
            <a:xfrm>
              <a:off x="6697400" y="335200"/>
              <a:ext cx="323625" cy="323025"/>
            </a:xfrm>
            <a:custGeom>
              <a:avLst/>
              <a:gdLst/>
              <a:ahLst/>
              <a:cxnLst/>
              <a:rect l="l" t="t" r="r" b="b"/>
              <a:pathLst>
                <a:path w="12945" h="12921" extrusionOk="0">
                  <a:moveTo>
                    <a:pt x="6472" y="1319"/>
                  </a:moveTo>
                  <a:lnTo>
                    <a:pt x="6545" y="1344"/>
                  </a:lnTo>
                  <a:lnTo>
                    <a:pt x="6619" y="1368"/>
                  </a:lnTo>
                  <a:lnTo>
                    <a:pt x="6741" y="1441"/>
                  </a:lnTo>
                  <a:lnTo>
                    <a:pt x="6838" y="1563"/>
                  </a:lnTo>
                  <a:lnTo>
                    <a:pt x="6863" y="1637"/>
                  </a:lnTo>
                  <a:lnTo>
                    <a:pt x="6863" y="1710"/>
                  </a:lnTo>
                  <a:lnTo>
                    <a:pt x="6863" y="6301"/>
                  </a:lnTo>
                  <a:lnTo>
                    <a:pt x="9061" y="8475"/>
                  </a:lnTo>
                  <a:lnTo>
                    <a:pt x="9110" y="8548"/>
                  </a:lnTo>
                  <a:lnTo>
                    <a:pt x="9134" y="8622"/>
                  </a:lnTo>
                  <a:lnTo>
                    <a:pt x="9159" y="8768"/>
                  </a:lnTo>
                  <a:lnTo>
                    <a:pt x="9134" y="8915"/>
                  </a:lnTo>
                  <a:lnTo>
                    <a:pt x="9110" y="8988"/>
                  </a:lnTo>
                  <a:lnTo>
                    <a:pt x="9061" y="9037"/>
                  </a:lnTo>
                  <a:lnTo>
                    <a:pt x="8988" y="9086"/>
                  </a:lnTo>
                  <a:lnTo>
                    <a:pt x="8914" y="9135"/>
                  </a:lnTo>
                  <a:lnTo>
                    <a:pt x="8768" y="9159"/>
                  </a:lnTo>
                  <a:lnTo>
                    <a:pt x="8621" y="9135"/>
                  </a:lnTo>
                  <a:lnTo>
                    <a:pt x="8548" y="9086"/>
                  </a:lnTo>
                  <a:lnTo>
                    <a:pt x="8499" y="9037"/>
                  </a:lnTo>
                  <a:lnTo>
                    <a:pt x="6203" y="6741"/>
                  </a:lnTo>
                  <a:lnTo>
                    <a:pt x="6130" y="6595"/>
                  </a:lnTo>
                  <a:lnTo>
                    <a:pt x="6081" y="6472"/>
                  </a:lnTo>
                  <a:lnTo>
                    <a:pt x="6081" y="1710"/>
                  </a:lnTo>
                  <a:lnTo>
                    <a:pt x="6081" y="1637"/>
                  </a:lnTo>
                  <a:lnTo>
                    <a:pt x="6106" y="1563"/>
                  </a:lnTo>
                  <a:lnTo>
                    <a:pt x="6203" y="1441"/>
                  </a:lnTo>
                  <a:lnTo>
                    <a:pt x="6326" y="1368"/>
                  </a:lnTo>
                  <a:lnTo>
                    <a:pt x="6399" y="1344"/>
                  </a:lnTo>
                  <a:lnTo>
                    <a:pt x="6472" y="1319"/>
                  </a:lnTo>
                  <a:close/>
                  <a:moveTo>
                    <a:pt x="6228" y="0"/>
                  </a:moveTo>
                  <a:lnTo>
                    <a:pt x="5862" y="25"/>
                  </a:lnTo>
                  <a:lnTo>
                    <a:pt x="5495" y="74"/>
                  </a:lnTo>
                  <a:lnTo>
                    <a:pt x="5129" y="122"/>
                  </a:lnTo>
                  <a:lnTo>
                    <a:pt x="4787" y="220"/>
                  </a:lnTo>
                  <a:lnTo>
                    <a:pt x="4445" y="318"/>
                  </a:lnTo>
                  <a:lnTo>
                    <a:pt x="4103" y="440"/>
                  </a:lnTo>
                  <a:lnTo>
                    <a:pt x="3761" y="586"/>
                  </a:lnTo>
                  <a:lnTo>
                    <a:pt x="3444" y="733"/>
                  </a:lnTo>
                  <a:lnTo>
                    <a:pt x="3639" y="1050"/>
                  </a:lnTo>
                  <a:lnTo>
                    <a:pt x="3663" y="1148"/>
                  </a:lnTo>
                  <a:lnTo>
                    <a:pt x="3663" y="1246"/>
                  </a:lnTo>
                  <a:lnTo>
                    <a:pt x="3615" y="1344"/>
                  </a:lnTo>
                  <a:lnTo>
                    <a:pt x="3541" y="1392"/>
                  </a:lnTo>
                  <a:lnTo>
                    <a:pt x="3493" y="1417"/>
                  </a:lnTo>
                  <a:lnTo>
                    <a:pt x="3370" y="1417"/>
                  </a:lnTo>
                  <a:lnTo>
                    <a:pt x="3297" y="1392"/>
                  </a:lnTo>
                  <a:lnTo>
                    <a:pt x="3248" y="1368"/>
                  </a:lnTo>
                  <a:lnTo>
                    <a:pt x="3224" y="1295"/>
                  </a:lnTo>
                  <a:lnTo>
                    <a:pt x="3028" y="977"/>
                  </a:lnTo>
                  <a:lnTo>
                    <a:pt x="2735" y="1197"/>
                  </a:lnTo>
                  <a:lnTo>
                    <a:pt x="2442" y="1417"/>
                  </a:lnTo>
                  <a:lnTo>
                    <a:pt x="2174" y="1637"/>
                  </a:lnTo>
                  <a:lnTo>
                    <a:pt x="1905" y="1881"/>
                  </a:lnTo>
                  <a:lnTo>
                    <a:pt x="1661" y="2150"/>
                  </a:lnTo>
                  <a:lnTo>
                    <a:pt x="1417" y="2418"/>
                  </a:lnTo>
                  <a:lnTo>
                    <a:pt x="1197" y="2711"/>
                  </a:lnTo>
                  <a:lnTo>
                    <a:pt x="1001" y="3029"/>
                  </a:lnTo>
                  <a:lnTo>
                    <a:pt x="1319" y="3200"/>
                  </a:lnTo>
                  <a:lnTo>
                    <a:pt x="1392" y="3273"/>
                  </a:lnTo>
                  <a:lnTo>
                    <a:pt x="1441" y="3346"/>
                  </a:lnTo>
                  <a:lnTo>
                    <a:pt x="1441" y="3444"/>
                  </a:lnTo>
                  <a:lnTo>
                    <a:pt x="1417" y="3542"/>
                  </a:lnTo>
                  <a:lnTo>
                    <a:pt x="1368" y="3590"/>
                  </a:lnTo>
                  <a:lnTo>
                    <a:pt x="1319" y="3639"/>
                  </a:lnTo>
                  <a:lnTo>
                    <a:pt x="1246" y="3664"/>
                  </a:lnTo>
                  <a:lnTo>
                    <a:pt x="1123" y="3664"/>
                  </a:lnTo>
                  <a:lnTo>
                    <a:pt x="1075" y="3639"/>
                  </a:lnTo>
                  <a:lnTo>
                    <a:pt x="757" y="3444"/>
                  </a:lnTo>
                  <a:lnTo>
                    <a:pt x="586" y="3761"/>
                  </a:lnTo>
                  <a:lnTo>
                    <a:pt x="464" y="4079"/>
                  </a:lnTo>
                  <a:lnTo>
                    <a:pt x="342" y="4421"/>
                  </a:lnTo>
                  <a:lnTo>
                    <a:pt x="220" y="4763"/>
                  </a:lnTo>
                  <a:lnTo>
                    <a:pt x="147" y="5129"/>
                  </a:lnTo>
                  <a:lnTo>
                    <a:pt x="73" y="5471"/>
                  </a:lnTo>
                  <a:lnTo>
                    <a:pt x="24" y="5837"/>
                  </a:lnTo>
                  <a:lnTo>
                    <a:pt x="0" y="6228"/>
                  </a:lnTo>
                  <a:lnTo>
                    <a:pt x="659" y="6228"/>
                  </a:lnTo>
                  <a:lnTo>
                    <a:pt x="757" y="6277"/>
                  </a:lnTo>
                  <a:lnTo>
                    <a:pt x="806" y="6375"/>
                  </a:lnTo>
                  <a:lnTo>
                    <a:pt x="806" y="6472"/>
                  </a:lnTo>
                  <a:lnTo>
                    <a:pt x="806" y="6546"/>
                  </a:lnTo>
                  <a:lnTo>
                    <a:pt x="757" y="6643"/>
                  </a:lnTo>
                  <a:lnTo>
                    <a:pt x="659" y="6692"/>
                  </a:lnTo>
                  <a:lnTo>
                    <a:pt x="562" y="6717"/>
                  </a:lnTo>
                  <a:lnTo>
                    <a:pt x="0" y="6717"/>
                  </a:lnTo>
                  <a:lnTo>
                    <a:pt x="24" y="7083"/>
                  </a:lnTo>
                  <a:lnTo>
                    <a:pt x="73" y="7449"/>
                  </a:lnTo>
                  <a:lnTo>
                    <a:pt x="147" y="7791"/>
                  </a:lnTo>
                  <a:lnTo>
                    <a:pt x="220" y="8158"/>
                  </a:lnTo>
                  <a:lnTo>
                    <a:pt x="342" y="8500"/>
                  </a:lnTo>
                  <a:lnTo>
                    <a:pt x="464" y="8841"/>
                  </a:lnTo>
                  <a:lnTo>
                    <a:pt x="586" y="9159"/>
                  </a:lnTo>
                  <a:lnTo>
                    <a:pt x="757" y="9476"/>
                  </a:lnTo>
                  <a:lnTo>
                    <a:pt x="1075" y="9305"/>
                  </a:lnTo>
                  <a:lnTo>
                    <a:pt x="1172" y="9257"/>
                  </a:lnTo>
                  <a:lnTo>
                    <a:pt x="1270" y="9281"/>
                  </a:lnTo>
                  <a:lnTo>
                    <a:pt x="1343" y="9305"/>
                  </a:lnTo>
                  <a:lnTo>
                    <a:pt x="1417" y="9379"/>
                  </a:lnTo>
                  <a:lnTo>
                    <a:pt x="1441" y="9476"/>
                  </a:lnTo>
                  <a:lnTo>
                    <a:pt x="1441" y="9574"/>
                  </a:lnTo>
                  <a:lnTo>
                    <a:pt x="1392" y="9647"/>
                  </a:lnTo>
                  <a:lnTo>
                    <a:pt x="1319" y="9721"/>
                  </a:lnTo>
                  <a:lnTo>
                    <a:pt x="1001" y="9892"/>
                  </a:lnTo>
                  <a:lnTo>
                    <a:pt x="1197" y="10209"/>
                  </a:lnTo>
                  <a:lnTo>
                    <a:pt x="1417" y="10502"/>
                  </a:lnTo>
                  <a:lnTo>
                    <a:pt x="1661" y="10771"/>
                  </a:lnTo>
                  <a:lnTo>
                    <a:pt x="1905" y="11040"/>
                  </a:lnTo>
                  <a:lnTo>
                    <a:pt x="2174" y="11284"/>
                  </a:lnTo>
                  <a:lnTo>
                    <a:pt x="2442" y="11504"/>
                  </a:lnTo>
                  <a:lnTo>
                    <a:pt x="2735" y="11723"/>
                  </a:lnTo>
                  <a:lnTo>
                    <a:pt x="3028" y="11943"/>
                  </a:lnTo>
                  <a:lnTo>
                    <a:pt x="3224" y="11626"/>
                  </a:lnTo>
                  <a:lnTo>
                    <a:pt x="3273" y="11552"/>
                  </a:lnTo>
                  <a:lnTo>
                    <a:pt x="3370" y="11504"/>
                  </a:lnTo>
                  <a:lnTo>
                    <a:pt x="3468" y="11504"/>
                  </a:lnTo>
                  <a:lnTo>
                    <a:pt x="3541" y="11528"/>
                  </a:lnTo>
                  <a:lnTo>
                    <a:pt x="3615" y="11601"/>
                  </a:lnTo>
                  <a:lnTo>
                    <a:pt x="3663" y="11675"/>
                  </a:lnTo>
                  <a:lnTo>
                    <a:pt x="3663" y="11772"/>
                  </a:lnTo>
                  <a:lnTo>
                    <a:pt x="3639" y="11870"/>
                  </a:lnTo>
                  <a:lnTo>
                    <a:pt x="3444" y="12187"/>
                  </a:lnTo>
                  <a:lnTo>
                    <a:pt x="3761" y="12334"/>
                  </a:lnTo>
                  <a:lnTo>
                    <a:pt x="4103" y="12480"/>
                  </a:lnTo>
                  <a:lnTo>
                    <a:pt x="4445" y="12603"/>
                  </a:lnTo>
                  <a:lnTo>
                    <a:pt x="4787" y="12700"/>
                  </a:lnTo>
                  <a:lnTo>
                    <a:pt x="5129" y="12798"/>
                  </a:lnTo>
                  <a:lnTo>
                    <a:pt x="5495" y="12847"/>
                  </a:lnTo>
                  <a:lnTo>
                    <a:pt x="5862" y="12896"/>
                  </a:lnTo>
                  <a:lnTo>
                    <a:pt x="6228" y="12920"/>
                  </a:lnTo>
                  <a:lnTo>
                    <a:pt x="6228" y="12358"/>
                  </a:lnTo>
                  <a:lnTo>
                    <a:pt x="6252" y="12261"/>
                  </a:lnTo>
                  <a:lnTo>
                    <a:pt x="6301" y="12187"/>
                  </a:lnTo>
                  <a:lnTo>
                    <a:pt x="6374" y="12139"/>
                  </a:lnTo>
                  <a:lnTo>
                    <a:pt x="6472" y="12114"/>
                  </a:lnTo>
                  <a:lnTo>
                    <a:pt x="6570" y="12139"/>
                  </a:lnTo>
                  <a:lnTo>
                    <a:pt x="6643" y="12187"/>
                  </a:lnTo>
                  <a:lnTo>
                    <a:pt x="6692" y="12261"/>
                  </a:lnTo>
                  <a:lnTo>
                    <a:pt x="6716" y="12358"/>
                  </a:lnTo>
                  <a:lnTo>
                    <a:pt x="6716" y="12920"/>
                  </a:lnTo>
                  <a:lnTo>
                    <a:pt x="7083" y="12896"/>
                  </a:lnTo>
                  <a:lnTo>
                    <a:pt x="7449" y="12847"/>
                  </a:lnTo>
                  <a:lnTo>
                    <a:pt x="7815" y="12798"/>
                  </a:lnTo>
                  <a:lnTo>
                    <a:pt x="8157" y="12700"/>
                  </a:lnTo>
                  <a:lnTo>
                    <a:pt x="8499" y="12603"/>
                  </a:lnTo>
                  <a:lnTo>
                    <a:pt x="8841" y="12480"/>
                  </a:lnTo>
                  <a:lnTo>
                    <a:pt x="9183" y="12334"/>
                  </a:lnTo>
                  <a:lnTo>
                    <a:pt x="9501" y="12187"/>
                  </a:lnTo>
                  <a:lnTo>
                    <a:pt x="9305" y="11870"/>
                  </a:lnTo>
                  <a:lnTo>
                    <a:pt x="9281" y="11772"/>
                  </a:lnTo>
                  <a:lnTo>
                    <a:pt x="9281" y="11675"/>
                  </a:lnTo>
                  <a:lnTo>
                    <a:pt x="9330" y="11601"/>
                  </a:lnTo>
                  <a:lnTo>
                    <a:pt x="9403" y="11528"/>
                  </a:lnTo>
                  <a:lnTo>
                    <a:pt x="9476" y="11504"/>
                  </a:lnTo>
                  <a:lnTo>
                    <a:pt x="9574" y="11504"/>
                  </a:lnTo>
                  <a:lnTo>
                    <a:pt x="9672" y="11552"/>
                  </a:lnTo>
                  <a:lnTo>
                    <a:pt x="9720" y="11626"/>
                  </a:lnTo>
                  <a:lnTo>
                    <a:pt x="9916" y="11943"/>
                  </a:lnTo>
                  <a:lnTo>
                    <a:pt x="10209" y="11723"/>
                  </a:lnTo>
                  <a:lnTo>
                    <a:pt x="10502" y="11504"/>
                  </a:lnTo>
                  <a:lnTo>
                    <a:pt x="10771" y="11284"/>
                  </a:lnTo>
                  <a:lnTo>
                    <a:pt x="11039" y="11040"/>
                  </a:lnTo>
                  <a:lnTo>
                    <a:pt x="11283" y="10771"/>
                  </a:lnTo>
                  <a:lnTo>
                    <a:pt x="11528" y="10502"/>
                  </a:lnTo>
                  <a:lnTo>
                    <a:pt x="11747" y="10209"/>
                  </a:lnTo>
                  <a:lnTo>
                    <a:pt x="11943" y="9892"/>
                  </a:lnTo>
                  <a:lnTo>
                    <a:pt x="11625" y="9721"/>
                  </a:lnTo>
                  <a:lnTo>
                    <a:pt x="11552" y="9647"/>
                  </a:lnTo>
                  <a:lnTo>
                    <a:pt x="11503" y="9574"/>
                  </a:lnTo>
                  <a:lnTo>
                    <a:pt x="11503" y="9476"/>
                  </a:lnTo>
                  <a:lnTo>
                    <a:pt x="11528" y="9379"/>
                  </a:lnTo>
                  <a:lnTo>
                    <a:pt x="11601" y="9305"/>
                  </a:lnTo>
                  <a:lnTo>
                    <a:pt x="11674" y="9281"/>
                  </a:lnTo>
                  <a:lnTo>
                    <a:pt x="11772" y="9257"/>
                  </a:lnTo>
                  <a:lnTo>
                    <a:pt x="11870" y="9305"/>
                  </a:lnTo>
                  <a:lnTo>
                    <a:pt x="12187" y="9476"/>
                  </a:lnTo>
                  <a:lnTo>
                    <a:pt x="12358" y="9159"/>
                  </a:lnTo>
                  <a:lnTo>
                    <a:pt x="12480" y="8841"/>
                  </a:lnTo>
                  <a:lnTo>
                    <a:pt x="12602" y="8500"/>
                  </a:lnTo>
                  <a:lnTo>
                    <a:pt x="12724" y="8158"/>
                  </a:lnTo>
                  <a:lnTo>
                    <a:pt x="12798" y="7791"/>
                  </a:lnTo>
                  <a:lnTo>
                    <a:pt x="12871" y="7449"/>
                  </a:lnTo>
                  <a:lnTo>
                    <a:pt x="12920" y="7083"/>
                  </a:lnTo>
                  <a:lnTo>
                    <a:pt x="12944" y="6717"/>
                  </a:lnTo>
                  <a:lnTo>
                    <a:pt x="12382" y="6717"/>
                  </a:lnTo>
                  <a:lnTo>
                    <a:pt x="12285" y="6692"/>
                  </a:lnTo>
                  <a:lnTo>
                    <a:pt x="12187" y="6643"/>
                  </a:lnTo>
                  <a:lnTo>
                    <a:pt x="12138" y="6546"/>
                  </a:lnTo>
                  <a:lnTo>
                    <a:pt x="12138" y="6472"/>
                  </a:lnTo>
                  <a:lnTo>
                    <a:pt x="12138" y="6375"/>
                  </a:lnTo>
                  <a:lnTo>
                    <a:pt x="12187" y="6277"/>
                  </a:lnTo>
                  <a:lnTo>
                    <a:pt x="12285" y="6228"/>
                  </a:lnTo>
                  <a:lnTo>
                    <a:pt x="12944" y="6228"/>
                  </a:lnTo>
                  <a:lnTo>
                    <a:pt x="12920" y="5837"/>
                  </a:lnTo>
                  <a:lnTo>
                    <a:pt x="12871" y="5471"/>
                  </a:lnTo>
                  <a:lnTo>
                    <a:pt x="12798" y="5129"/>
                  </a:lnTo>
                  <a:lnTo>
                    <a:pt x="12724" y="4763"/>
                  </a:lnTo>
                  <a:lnTo>
                    <a:pt x="12602" y="4421"/>
                  </a:lnTo>
                  <a:lnTo>
                    <a:pt x="12480" y="4079"/>
                  </a:lnTo>
                  <a:lnTo>
                    <a:pt x="12358" y="3761"/>
                  </a:lnTo>
                  <a:lnTo>
                    <a:pt x="12187" y="3444"/>
                  </a:lnTo>
                  <a:lnTo>
                    <a:pt x="11870" y="3639"/>
                  </a:lnTo>
                  <a:lnTo>
                    <a:pt x="11821" y="3664"/>
                  </a:lnTo>
                  <a:lnTo>
                    <a:pt x="11699" y="3664"/>
                  </a:lnTo>
                  <a:lnTo>
                    <a:pt x="11625" y="3639"/>
                  </a:lnTo>
                  <a:lnTo>
                    <a:pt x="11577" y="3590"/>
                  </a:lnTo>
                  <a:lnTo>
                    <a:pt x="11528" y="3542"/>
                  </a:lnTo>
                  <a:lnTo>
                    <a:pt x="11503" y="3444"/>
                  </a:lnTo>
                  <a:lnTo>
                    <a:pt x="11503" y="3346"/>
                  </a:lnTo>
                  <a:lnTo>
                    <a:pt x="11552" y="3273"/>
                  </a:lnTo>
                  <a:lnTo>
                    <a:pt x="11625" y="3200"/>
                  </a:lnTo>
                  <a:lnTo>
                    <a:pt x="11943" y="3029"/>
                  </a:lnTo>
                  <a:lnTo>
                    <a:pt x="11747" y="2711"/>
                  </a:lnTo>
                  <a:lnTo>
                    <a:pt x="11528" y="2418"/>
                  </a:lnTo>
                  <a:lnTo>
                    <a:pt x="11283" y="2150"/>
                  </a:lnTo>
                  <a:lnTo>
                    <a:pt x="11039" y="1881"/>
                  </a:lnTo>
                  <a:lnTo>
                    <a:pt x="10771" y="1637"/>
                  </a:lnTo>
                  <a:lnTo>
                    <a:pt x="10502" y="1417"/>
                  </a:lnTo>
                  <a:lnTo>
                    <a:pt x="10209" y="1197"/>
                  </a:lnTo>
                  <a:lnTo>
                    <a:pt x="9916" y="977"/>
                  </a:lnTo>
                  <a:lnTo>
                    <a:pt x="9720" y="1295"/>
                  </a:lnTo>
                  <a:lnTo>
                    <a:pt x="9696" y="1368"/>
                  </a:lnTo>
                  <a:lnTo>
                    <a:pt x="9647" y="1392"/>
                  </a:lnTo>
                  <a:lnTo>
                    <a:pt x="9574" y="1417"/>
                  </a:lnTo>
                  <a:lnTo>
                    <a:pt x="9452" y="1417"/>
                  </a:lnTo>
                  <a:lnTo>
                    <a:pt x="9403" y="1392"/>
                  </a:lnTo>
                  <a:lnTo>
                    <a:pt x="9330" y="1344"/>
                  </a:lnTo>
                  <a:lnTo>
                    <a:pt x="9281" y="1246"/>
                  </a:lnTo>
                  <a:lnTo>
                    <a:pt x="9281" y="1148"/>
                  </a:lnTo>
                  <a:lnTo>
                    <a:pt x="9305" y="1050"/>
                  </a:lnTo>
                  <a:lnTo>
                    <a:pt x="9501" y="733"/>
                  </a:lnTo>
                  <a:lnTo>
                    <a:pt x="9183" y="586"/>
                  </a:lnTo>
                  <a:lnTo>
                    <a:pt x="8841" y="440"/>
                  </a:lnTo>
                  <a:lnTo>
                    <a:pt x="8499" y="318"/>
                  </a:lnTo>
                  <a:lnTo>
                    <a:pt x="8157" y="220"/>
                  </a:lnTo>
                  <a:lnTo>
                    <a:pt x="7815" y="122"/>
                  </a:lnTo>
                  <a:lnTo>
                    <a:pt x="7449" y="74"/>
                  </a:lnTo>
                  <a:lnTo>
                    <a:pt x="7083" y="25"/>
                  </a:lnTo>
                  <a:lnTo>
                    <a:pt x="6716" y="0"/>
                  </a:lnTo>
                  <a:lnTo>
                    <a:pt x="6716" y="562"/>
                  </a:lnTo>
                  <a:lnTo>
                    <a:pt x="6692" y="660"/>
                  </a:lnTo>
                  <a:lnTo>
                    <a:pt x="6643" y="733"/>
                  </a:lnTo>
                  <a:lnTo>
                    <a:pt x="6570" y="782"/>
                  </a:lnTo>
                  <a:lnTo>
                    <a:pt x="6472" y="806"/>
                  </a:lnTo>
                  <a:lnTo>
                    <a:pt x="6374" y="782"/>
                  </a:lnTo>
                  <a:lnTo>
                    <a:pt x="6301" y="733"/>
                  </a:lnTo>
                  <a:lnTo>
                    <a:pt x="6252" y="660"/>
                  </a:lnTo>
                  <a:lnTo>
                    <a:pt x="6228" y="562"/>
                  </a:lnTo>
                  <a:lnTo>
                    <a:pt x="6228"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70" name="Google Shape;370;p39"/>
          <p:cNvGrpSpPr/>
          <p:nvPr/>
        </p:nvGrpSpPr>
        <p:grpSpPr>
          <a:xfrm>
            <a:off x="1272395" y="1849440"/>
            <a:ext cx="360615" cy="422925"/>
            <a:chOff x="584925" y="922575"/>
            <a:chExt cx="415200" cy="502525"/>
          </a:xfrm>
          <a:solidFill>
            <a:srgbClr val="00B0F0"/>
          </a:solidFill>
        </p:grpSpPr>
        <p:sp>
          <p:nvSpPr>
            <p:cNvPr id="371" name="Google Shape;371;p39"/>
            <p:cNvSpPr/>
            <p:nvPr/>
          </p:nvSpPr>
          <p:spPr>
            <a:xfrm>
              <a:off x="584925" y="961025"/>
              <a:ext cx="378575" cy="464075"/>
            </a:xfrm>
            <a:custGeom>
              <a:avLst/>
              <a:gdLst/>
              <a:ahLst/>
              <a:cxnLst/>
              <a:rect l="l" t="t" r="r" b="b"/>
              <a:pathLst>
                <a:path w="15143" h="18563" extrusionOk="0">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grpFill/>
            <a:ln>
              <a:noFill/>
            </a:ln>
          </p:spPr>
          <p:txBody>
            <a:bodyPr spcFirstLastPara="1" wrap="square" lIns="121900" tIns="121900" rIns="121900" bIns="121900" anchor="ctr" anchorCtr="0">
              <a:noAutofit/>
            </a:bodyPr>
            <a:lstStyle/>
            <a:p>
              <a:endParaRPr sz="2400"/>
            </a:p>
          </p:txBody>
        </p:sp>
        <p:sp>
          <p:nvSpPr>
            <p:cNvPr id="372" name="Google Shape;372;p39"/>
            <p:cNvSpPr/>
            <p:nvPr/>
          </p:nvSpPr>
          <p:spPr>
            <a:xfrm>
              <a:off x="621550" y="922575"/>
              <a:ext cx="378575" cy="464050"/>
            </a:xfrm>
            <a:custGeom>
              <a:avLst/>
              <a:gdLst/>
              <a:ahLst/>
              <a:cxnLst/>
              <a:rect l="l" t="t" r="r" b="b"/>
              <a:pathLst>
                <a:path w="15143" h="18562" extrusionOk="0">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grpFill/>
            <a:ln>
              <a:noFill/>
            </a:ln>
          </p:spPr>
          <p:txBody>
            <a:bodyPr spcFirstLastPara="1" wrap="square" lIns="121900" tIns="121900" rIns="121900" bIns="121900" anchor="ctr" anchorCtr="0">
              <a:noAutofit/>
            </a:bodyPr>
            <a:lstStyle/>
            <a:p>
              <a:endParaRPr sz="2400"/>
            </a:p>
          </p:txBody>
        </p:sp>
        <p:sp>
          <p:nvSpPr>
            <p:cNvPr id="373" name="Google Shape;373;p39"/>
            <p:cNvSpPr/>
            <p:nvPr/>
          </p:nvSpPr>
          <p:spPr>
            <a:xfrm>
              <a:off x="915850" y="922575"/>
              <a:ext cx="84275" cy="84275"/>
            </a:xfrm>
            <a:custGeom>
              <a:avLst/>
              <a:gdLst/>
              <a:ahLst/>
              <a:cxnLst/>
              <a:rect l="l" t="t" r="r" b="b"/>
              <a:pathLst>
                <a:path w="3371" h="3371" extrusionOk="0">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74" name="Google Shape;374;p39"/>
          <p:cNvGrpSpPr/>
          <p:nvPr/>
        </p:nvGrpSpPr>
        <p:grpSpPr>
          <a:xfrm>
            <a:off x="1847233" y="1839677"/>
            <a:ext cx="381851" cy="440915"/>
            <a:chOff x="1246775" y="910975"/>
            <a:chExt cx="439650" cy="523900"/>
          </a:xfrm>
          <a:solidFill>
            <a:srgbClr val="00B0F0"/>
          </a:solidFill>
        </p:grpSpPr>
        <p:sp>
          <p:nvSpPr>
            <p:cNvPr id="375" name="Google Shape;375;p39"/>
            <p:cNvSpPr/>
            <p:nvPr/>
          </p:nvSpPr>
          <p:spPr>
            <a:xfrm>
              <a:off x="1246775" y="970800"/>
              <a:ext cx="378575" cy="464075"/>
            </a:xfrm>
            <a:custGeom>
              <a:avLst/>
              <a:gdLst/>
              <a:ahLst/>
              <a:cxnLst/>
              <a:rect l="l" t="t" r="r" b="b"/>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grpFill/>
            <a:ln>
              <a:noFill/>
            </a:ln>
          </p:spPr>
          <p:txBody>
            <a:bodyPr spcFirstLastPara="1" wrap="square" lIns="121900" tIns="121900" rIns="121900" bIns="121900" anchor="ctr" anchorCtr="0">
              <a:noAutofit/>
            </a:bodyPr>
            <a:lstStyle/>
            <a:p>
              <a:endParaRPr sz="2400"/>
            </a:p>
          </p:txBody>
        </p:sp>
        <p:sp>
          <p:nvSpPr>
            <p:cNvPr id="376" name="Google Shape;376;p39"/>
            <p:cNvSpPr/>
            <p:nvPr/>
          </p:nvSpPr>
          <p:spPr>
            <a:xfrm>
              <a:off x="1307825" y="910975"/>
              <a:ext cx="378600" cy="464050"/>
            </a:xfrm>
            <a:custGeom>
              <a:avLst/>
              <a:gdLst/>
              <a:ahLst/>
              <a:cxnLst/>
              <a:rect l="l" t="t" r="r" b="b"/>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grpFill/>
            <a:ln>
              <a:noFill/>
            </a:ln>
          </p:spPr>
          <p:txBody>
            <a:bodyPr spcFirstLastPara="1" wrap="square" lIns="121900" tIns="121900" rIns="121900" bIns="121900" anchor="ctr" anchorCtr="0">
              <a:noAutofit/>
            </a:bodyPr>
            <a:lstStyle/>
            <a:p>
              <a:endParaRPr sz="2400"/>
            </a:p>
          </p:txBody>
        </p:sp>
        <p:sp>
          <p:nvSpPr>
            <p:cNvPr id="377" name="Google Shape;377;p39"/>
            <p:cNvSpPr/>
            <p:nvPr/>
          </p:nvSpPr>
          <p:spPr>
            <a:xfrm>
              <a:off x="1602125" y="910975"/>
              <a:ext cx="84300" cy="84275"/>
            </a:xfrm>
            <a:custGeom>
              <a:avLst/>
              <a:gdLst/>
              <a:ahLst/>
              <a:cxnLst/>
              <a:rect l="l" t="t" r="r" b="b"/>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78" name="Google Shape;378;p39"/>
          <p:cNvGrpSpPr/>
          <p:nvPr/>
        </p:nvGrpSpPr>
        <p:grpSpPr>
          <a:xfrm>
            <a:off x="2437468" y="1910583"/>
            <a:ext cx="372297" cy="300115"/>
            <a:chOff x="1926350" y="995225"/>
            <a:chExt cx="428650" cy="356600"/>
          </a:xfrm>
          <a:solidFill>
            <a:srgbClr val="00B0F0"/>
          </a:solidFill>
        </p:grpSpPr>
        <p:sp>
          <p:nvSpPr>
            <p:cNvPr id="379" name="Google Shape;379;p39"/>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grpFill/>
            <a:ln>
              <a:noFill/>
            </a:ln>
          </p:spPr>
          <p:txBody>
            <a:bodyPr spcFirstLastPara="1" wrap="square" lIns="121900" tIns="121900" rIns="121900" bIns="121900" anchor="ctr" anchorCtr="0">
              <a:noAutofit/>
            </a:bodyPr>
            <a:lstStyle/>
            <a:p>
              <a:endParaRPr sz="2400"/>
            </a:p>
          </p:txBody>
        </p:sp>
        <p:sp>
          <p:nvSpPr>
            <p:cNvPr id="380" name="Google Shape;380;p39"/>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grpFill/>
            <a:ln>
              <a:noFill/>
            </a:ln>
          </p:spPr>
          <p:txBody>
            <a:bodyPr spcFirstLastPara="1" wrap="square" lIns="121900" tIns="121900" rIns="121900" bIns="121900" anchor="ctr" anchorCtr="0">
              <a:noAutofit/>
            </a:bodyPr>
            <a:lstStyle/>
            <a:p>
              <a:endParaRPr sz="2400"/>
            </a:p>
          </p:txBody>
        </p:sp>
        <p:sp>
          <p:nvSpPr>
            <p:cNvPr id="381" name="Google Shape;381;p39"/>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grpFill/>
            <a:ln>
              <a:noFill/>
            </a:ln>
          </p:spPr>
          <p:txBody>
            <a:bodyPr spcFirstLastPara="1" wrap="square" lIns="121900" tIns="121900" rIns="121900" bIns="121900" anchor="ctr" anchorCtr="0">
              <a:noAutofit/>
            </a:bodyPr>
            <a:lstStyle/>
            <a:p>
              <a:endParaRPr sz="2400"/>
            </a:p>
          </p:txBody>
        </p:sp>
        <p:sp>
          <p:nvSpPr>
            <p:cNvPr id="382" name="Google Shape;382;p39"/>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grpFill/>
            <a:ln>
              <a:noFill/>
            </a:ln>
          </p:spPr>
          <p:txBody>
            <a:bodyPr spcFirstLastPara="1" wrap="square" lIns="121900" tIns="121900" rIns="121900" bIns="121900" anchor="ctr" anchorCtr="0">
              <a:noAutofit/>
            </a:bodyPr>
            <a:lstStyle/>
            <a:p>
              <a:endParaRPr sz="2400"/>
            </a:p>
          </p:txBody>
        </p:sp>
      </p:grpSp>
      <p:sp>
        <p:nvSpPr>
          <p:cNvPr id="383" name="Google Shape;383;p39"/>
          <p:cNvSpPr/>
          <p:nvPr/>
        </p:nvSpPr>
        <p:spPr>
          <a:xfrm>
            <a:off x="3027261" y="1885399"/>
            <a:ext cx="363828" cy="350484"/>
          </a:xfrm>
          <a:custGeom>
            <a:avLst/>
            <a:gdLst/>
            <a:ahLst/>
            <a:cxnLst/>
            <a:rect l="l" t="t" r="r" b="b"/>
            <a:pathLst>
              <a:path w="16756" h="16658" extrusionOk="0">
                <a:moveTo>
                  <a:pt x="13287" y="2565"/>
                </a:moveTo>
                <a:lnTo>
                  <a:pt x="13482" y="2590"/>
                </a:lnTo>
                <a:lnTo>
                  <a:pt x="13653" y="2663"/>
                </a:lnTo>
                <a:lnTo>
                  <a:pt x="13800" y="2736"/>
                </a:lnTo>
                <a:lnTo>
                  <a:pt x="13922" y="2858"/>
                </a:lnTo>
                <a:lnTo>
                  <a:pt x="14069" y="3005"/>
                </a:lnTo>
                <a:lnTo>
                  <a:pt x="14142" y="3176"/>
                </a:lnTo>
                <a:lnTo>
                  <a:pt x="14191" y="3371"/>
                </a:lnTo>
                <a:lnTo>
                  <a:pt x="14215" y="3567"/>
                </a:lnTo>
                <a:lnTo>
                  <a:pt x="14191" y="3738"/>
                </a:lnTo>
                <a:lnTo>
                  <a:pt x="14142" y="3884"/>
                </a:lnTo>
                <a:lnTo>
                  <a:pt x="14069" y="4055"/>
                </a:lnTo>
                <a:lnTo>
                  <a:pt x="13922" y="4202"/>
                </a:lnTo>
                <a:lnTo>
                  <a:pt x="13800" y="4348"/>
                </a:lnTo>
                <a:lnTo>
                  <a:pt x="13653" y="4446"/>
                </a:lnTo>
                <a:lnTo>
                  <a:pt x="13482" y="4495"/>
                </a:lnTo>
                <a:lnTo>
                  <a:pt x="13067" y="4495"/>
                </a:lnTo>
                <a:lnTo>
                  <a:pt x="12896" y="4446"/>
                </a:lnTo>
                <a:lnTo>
                  <a:pt x="12725" y="4348"/>
                </a:lnTo>
                <a:lnTo>
                  <a:pt x="12554" y="4202"/>
                </a:lnTo>
                <a:lnTo>
                  <a:pt x="12481" y="4055"/>
                </a:lnTo>
                <a:lnTo>
                  <a:pt x="12408" y="3884"/>
                </a:lnTo>
                <a:lnTo>
                  <a:pt x="12359" y="3738"/>
                </a:lnTo>
                <a:lnTo>
                  <a:pt x="12359" y="3567"/>
                </a:lnTo>
                <a:lnTo>
                  <a:pt x="12359" y="3371"/>
                </a:lnTo>
                <a:lnTo>
                  <a:pt x="12408" y="3176"/>
                </a:lnTo>
                <a:lnTo>
                  <a:pt x="12481" y="3005"/>
                </a:lnTo>
                <a:lnTo>
                  <a:pt x="12554" y="2858"/>
                </a:lnTo>
                <a:lnTo>
                  <a:pt x="12725" y="2736"/>
                </a:lnTo>
                <a:lnTo>
                  <a:pt x="12896" y="2663"/>
                </a:lnTo>
                <a:lnTo>
                  <a:pt x="13067" y="2590"/>
                </a:lnTo>
                <a:lnTo>
                  <a:pt x="13287" y="2565"/>
                </a:lnTo>
                <a:close/>
                <a:moveTo>
                  <a:pt x="10845" y="1"/>
                </a:moveTo>
                <a:lnTo>
                  <a:pt x="10527" y="25"/>
                </a:lnTo>
                <a:lnTo>
                  <a:pt x="10210" y="74"/>
                </a:lnTo>
                <a:lnTo>
                  <a:pt x="9868" y="172"/>
                </a:lnTo>
                <a:lnTo>
                  <a:pt x="9477" y="318"/>
                </a:lnTo>
                <a:lnTo>
                  <a:pt x="9184" y="489"/>
                </a:lnTo>
                <a:lnTo>
                  <a:pt x="8891" y="660"/>
                </a:lnTo>
                <a:lnTo>
                  <a:pt x="8622" y="831"/>
                </a:lnTo>
                <a:lnTo>
                  <a:pt x="8525" y="953"/>
                </a:lnTo>
                <a:lnTo>
                  <a:pt x="8427" y="1051"/>
                </a:lnTo>
                <a:lnTo>
                  <a:pt x="416" y="8866"/>
                </a:lnTo>
                <a:lnTo>
                  <a:pt x="270" y="9086"/>
                </a:lnTo>
                <a:lnTo>
                  <a:pt x="123" y="9355"/>
                </a:lnTo>
                <a:lnTo>
                  <a:pt x="25" y="9624"/>
                </a:lnTo>
                <a:lnTo>
                  <a:pt x="1" y="9746"/>
                </a:lnTo>
                <a:lnTo>
                  <a:pt x="1" y="9917"/>
                </a:lnTo>
                <a:lnTo>
                  <a:pt x="1" y="10039"/>
                </a:lnTo>
                <a:lnTo>
                  <a:pt x="25" y="10136"/>
                </a:lnTo>
                <a:lnTo>
                  <a:pt x="123" y="10381"/>
                </a:lnTo>
                <a:lnTo>
                  <a:pt x="270" y="10625"/>
                </a:lnTo>
                <a:lnTo>
                  <a:pt x="416" y="10869"/>
                </a:lnTo>
                <a:lnTo>
                  <a:pt x="5911" y="16242"/>
                </a:lnTo>
                <a:lnTo>
                  <a:pt x="6009" y="16340"/>
                </a:lnTo>
                <a:lnTo>
                  <a:pt x="6131" y="16438"/>
                </a:lnTo>
                <a:lnTo>
                  <a:pt x="6253" y="16511"/>
                </a:lnTo>
                <a:lnTo>
                  <a:pt x="6400" y="16560"/>
                </a:lnTo>
                <a:lnTo>
                  <a:pt x="6522" y="16609"/>
                </a:lnTo>
                <a:lnTo>
                  <a:pt x="6668" y="16633"/>
                </a:lnTo>
                <a:lnTo>
                  <a:pt x="6961" y="16657"/>
                </a:lnTo>
                <a:lnTo>
                  <a:pt x="7206" y="16633"/>
                </a:lnTo>
                <a:lnTo>
                  <a:pt x="7474" y="16560"/>
                </a:lnTo>
                <a:lnTo>
                  <a:pt x="7596" y="16511"/>
                </a:lnTo>
                <a:lnTo>
                  <a:pt x="7719" y="16438"/>
                </a:lnTo>
                <a:lnTo>
                  <a:pt x="7816" y="16340"/>
                </a:lnTo>
                <a:lnTo>
                  <a:pt x="7914" y="16242"/>
                </a:lnTo>
                <a:lnTo>
                  <a:pt x="15803" y="8427"/>
                </a:lnTo>
                <a:lnTo>
                  <a:pt x="15974" y="8183"/>
                </a:lnTo>
                <a:lnTo>
                  <a:pt x="16169" y="7938"/>
                </a:lnTo>
                <a:lnTo>
                  <a:pt x="16242" y="7792"/>
                </a:lnTo>
                <a:lnTo>
                  <a:pt x="16340" y="7645"/>
                </a:lnTo>
                <a:lnTo>
                  <a:pt x="16389" y="7474"/>
                </a:lnTo>
                <a:lnTo>
                  <a:pt x="16438" y="7279"/>
                </a:lnTo>
                <a:lnTo>
                  <a:pt x="16584" y="6961"/>
                </a:lnTo>
                <a:lnTo>
                  <a:pt x="16682" y="6644"/>
                </a:lnTo>
                <a:lnTo>
                  <a:pt x="16731" y="6326"/>
                </a:lnTo>
                <a:lnTo>
                  <a:pt x="16755" y="6009"/>
                </a:lnTo>
                <a:lnTo>
                  <a:pt x="16755" y="1491"/>
                </a:lnTo>
                <a:lnTo>
                  <a:pt x="16731" y="1173"/>
                </a:lnTo>
                <a:lnTo>
                  <a:pt x="16706" y="1051"/>
                </a:lnTo>
                <a:lnTo>
                  <a:pt x="16657" y="905"/>
                </a:lnTo>
                <a:lnTo>
                  <a:pt x="16609" y="782"/>
                </a:lnTo>
                <a:lnTo>
                  <a:pt x="16535" y="660"/>
                </a:lnTo>
                <a:lnTo>
                  <a:pt x="16438" y="538"/>
                </a:lnTo>
                <a:lnTo>
                  <a:pt x="16340" y="416"/>
                </a:lnTo>
                <a:lnTo>
                  <a:pt x="16144" y="270"/>
                </a:lnTo>
                <a:lnTo>
                  <a:pt x="15900" y="123"/>
                </a:lnTo>
                <a:lnTo>
                  <a:pt x="15632" y="50"/>
                </a:lnTo>
                <a:lnTo>
                  <a:pt x="15509"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384" name="Google Shape;384;p39"/>
          <p:cNvSpPr/>
          <p:nvPr/>
        </p:nvSpPr>
        <p:spPr>
          <a:xfrm>
            <a:off x="3613287" y="1902884"/>
            <a:ext cx="362743" cy="315537"/>
          </a:xfrm>
          <a:custGeom>
            <a:avLst/>
            <a:gdLst/>
            <a:ahLst/>
            <a:cxnLst/>
            <a:rect l="l" t="t" r="r" b="b"/>
            <a:pathLst>
              <a:path w="16706" h="14997" extrusionOk="0">
                <a:moveTo>
                  <a:pt x="4299" y="0"/>
                </a:moveTo>
                <a:lnTo>
                  <a:pt x="3859" y="25"/>
                </a:lnTo>
                <a:lnTo>
                  <a:pt x="3444" y="74"/>
                </a:lnTo>
                <a:lnTo>
                  <a:pt x="3029" y="196"/>
                </a:lnTo>
                <a:lnTo>
                  <a:pt x="2614" y="342"/>
                </a:lnTo>
                <a:lnTo>
                  <a:pt x="2247" y="513"/>
                </a:lnTo>
                <a:lnTo>
                  <a:pt x="1905" y="733"/>
                </a:lnTo>
                <a:lnTo>
                  <a:pt x="1563" y="977"/>
                </a:lnTo>
                <a:lnTo>
                  <a:pt x="1270" y="1246"/>
                </a:lnTo>
                <a:lnTo>
                  <a:pt x="977" y="1563"/>
                </a:lnTo>
                <a:lnTo>
                  <a:pt x="733" y="1881"/>
                </a:lnTo>
                <a:lnTo>
                  <a:pt x="513" y="2247"/>
                </a:lnTo>
                <a:lnTo>
                  <a:pt x="342" y="2614"/>
                </a:lnTo>
                <a:lnTo>
                  <a:pt x="196" y="3004"/>
                </a:lnTo>
                <a:lnTo>
                  <a:pt x="98" y="3420"/>
                </a:lnTo>
                <a:lnTo>
                  <a:pt x="25" y="3859"/>
                </a:lnTo>
                <a:lnTo>
                  <a:pt x="0" y="4299"/>
                </a:lnTo>
                <a:lnTo>
                  <a:pt x="0" y="4592"/>
                </a:lnTo>
                <a:lnTo>
                  <a:pt x="25" y="4885"/>
                </a:lnTo>
                <a:lnTo>
                  <a:pt x="122" y="5447"/>
                </a:lnTo>
                <a:lnTo>
                  <a:pt x="245" y="6008"/>
                </a:lnTo>
                <a:lnTo>
                  <a:pt x="440" y="6546"/>
                </a:lnTo>
                <a:lnTo>
                  <a:pt x="660" y="7059"/>
                </a:lnTo>
                <a:lnTo>
                  <a:pt x="928" y="7547"/>
                </a:lnTo>
                <a:lnTo>
                  <a:pt x="1197" y="8011"/>
                </a:lnTo>
                <a:lnTo>
                  <a:pt x="1515" y="8475"/>
                </a:lnTo>
                <a:lnTo>
                  <a:pt x="1856" y="8915"/>
                </a:lnTo>
                <a:lnTo>
                  <a:pt x="2198" y="9330"/>
                </a:lnTo>
                <a:lnTo>
                  <a:pt x="2565" y="9745"/>
                </a:lnTo>
                <a:lnTo>
                  <a:pt x="2931" y="10136"/>
                </a:lnTo>
                <a:lnTo>
                  <a:pt x="3639" y="10869"/>
                </a:lnTo>
                <a:lnTo>
                  <a:pt x="4299" y="11528"/>
                </a:lnTo>
                <a:lnTo>
                  <a:pt x="4861" y="12065"/>
                </a:lnTo>
                <a:lnTo>
                  <a:pt x="5496" y="12627"/>
                </a:lnTo>
                <a:lnTo>
                  <a:pt x="6839" y="13775"/>
                </a:lnTo>
                <a:lnTo>
                  <a:pt x="7913" y="14654"/>
                </a:lnTo>
                <a:lnTo>
                  <a:pt x="8353" y="14996"/>
                </a:lnTo>
                <a:lnTo>
                  <a:pt x="8793" y="14654"/>
                </a:lnTo>
                <a:lnTo>
                  <a:pt x="9843" y="13799"/>
                </a:lnTo>
                <a:lnTo>
                  <a:pt x="11186" y="12651"/>
                </a:lnTo>
                <a:lnTo>
                  <a:pt x="11821" y="12090"/>
                </a:lnTo>
                <a:lnTo>
                  <a:pt x="12407" y="11528"/>
                </a:lnTo>
                <a:lnTo>
                  <a:pt x="13067" y="10869"/>
                </a:lnTo>
                <a:lnTo>
                  <a:pt x="13775" y="10136"/>
                </a:lnTo>
                <a:lnTo>
                  <a:pt x="14141" y="9745"/>
                </a:lnTo>
                <a:lnTo>
                  <a:pt x="14508" y="9330"/>
                </a:lnTo>
                <a:lnTo>
                  <a:pt x="14850" y="8915"/>
                </a:lnTo>
                <a:lnTo>
                  <a:pt x="15191" y="8475"/>
                </a:lnTo>
                <a:lnTo>
                  <a:pt x="15509" y="8011"/>
                </a:lnTo>
                <a:lnTo>
                  <a:pt x="15778" y="7547"/>
                </a:lnTo>
                <a:lnTo>
                  <a:pt x="16046" y="7059"/>
                </a:lnTo>
                <a:lnTo>
                  <a:pt x="16266" y="6546"/>
                </a:lnTo>
                <a:lnTo>
                  <a:pt x="16461" y="6008"/>
                </a:lnTo>
                <a:lnTo>
                  <a:pt x="16584" y="5447"/>
                </a:lnTo>
                <a:lnTo>
                  <a:pt x="16681" y="4885"/>
                </a:lnTo>
                <a:lnTo>
                  <a:pt x="16706" y="4592"/>
                </a:lnTo>
                <a:lnTo>
                  <a:pt x="16706" y="4299"/>
                </a:lnTo>
                <a:lnTo>
                  <a:pt x="16681" y="3859"/>
                </a:lnTo>
                <a:lnTo>
                  <a:pt x="16608" y="3420"/>
                </a:lnTo>
                <a:lnTo>
                  <a:pt x="16510" y="3004"/>
                </a:lnTo>
                <a:lnTo>
                  <a:pt x="16364" y="2614"/>
                </a:lnTo>
                <a:lnTo>
                  <a:pt x="16193" y="2247"/>
                </a:lnTo>
                <a:lnTo>
                  <a:pt x="15973" y="1881"/>
                </a:lnTo>
                <a:lnTo>
                  <a:pt x="15729" y="1563"/>
                </a:lnTo>
                <a:lnTo>
                  <a:pt x="15436" y="1246"/>
                </a:lnTo>
                <a:lnTo>
                  <a:pt x="15143" y="977"/>
                </a:lnTo>
                <a:lnTo>
                  <a:pt x="14801" y="733"/>
                </a:lnTo>
                <a:lnTo>
                  <a:pt x="14459" y="513"/>
                </a:lnTo>
                <a:lnTo>
                  <a:pt x="14092" y="342"/>
                </a:lnTo>
                <a:lnTo>
                  <a:pt x="13677" y="196"/>
                </a:lnTo>
                <a:lnTo>
                  <a:pt x="13262" y="74"/>
                </a:lnTo>
                <a:lnTo>
                  <a:pt x="12847" y="25"/>
                </a:lnTo>
                <a:lnTo>
                  <a:pt x="12407" y="0"/>
                </a:lnTo>
                <a:lnTo>
                  <a:pt x="12065" y="0"/>
                </a:lnTo>
                <a:lnTo>
                  <a:pt x="11723" y="49"/>
                </a:lnTo>
                <a:lnTo>
                  <a:pt x="11381" y="122"/>
                </a:lnTo>
                <a:lnTo>
                  <a:pt x="11064" y="196"/>
                </a:lnTo>
                <a:lnTo>
                  <a:pt x="10746" y="318"/>
                </a:lnTo>
                <a:lnTo>
                  <a:pt x="10453" y="464"/>
                </a:lnTo>
                <a:lnTo>
                  <a:pt x="10160" y="611"/>
                </a:lnTo>
                <a:lnTo>
                  <a:pt x="9892" y="806"/>
                </a:lnTo>
                <a:lnTo>
                  <a:pt x="9647" y="1002"/>
                </a:lnTo>
                <a:lnTo>
                  <a:pt x="9403" y="1221"/>
                </a:lnTo>
                <a:lnTo>
                  <a:pt x="9183" y="1466"/>
                </a:lnTo>
                <a:lnTo>
                  <a:pt x="8964" y="1710"/>
                </a:lnTo>
                <a:lnTo>
                  <a:pt x="8793" y="1979"/>
                </a:lnTo>
                <a:lnTo>
                  <a:pt x="8622" y="2272"/>
                </a:lnTo>
                <a:lnTo>
                  <a:pt x="8475" y="2565"/>
                </a:lnTo>
                <a:lnTo>
                  <a:pt x="8353" y="2858"/>
                </a:lnTo>
                <a:lnTo>
                  <a:pt x="8231" y="2565"/>
                </a:lnTo>
                <a:lnTo>
                  <a:pt x="8084" y="2272"/>
                </a:lnTo>
                <a:lnTo>
                  <a:pt x="7913" y="1979"/>
                </a:lnTo>
                <a:lnTo>
                  <a:pt x="7742" y="1710"/>
                </a:lnTo>
                <a:lnTo>
                  <a:pt x="7523" y="1466"/>
                </a:lnTo>
                <a:lnTo>
                  <a:pt x="7303" y="1221"/>
                </a:lnTo>
                <a:lnTo>
                  <a:pt x="7059" y="1002"/>
                </a:lnTo>
                <a:lnTo>
                  <a:pt x="6814" y="806"/>
                </a:lnTo>
                <a:lnTo>
                  <a:pt x="6546" y="611"/>
                </a:lnTo>
                <a:lnTo>
                  <a:pt x="6253" y="464"/>
                </a:lnTo>
                <a:lnTo>
                  <a:pt x="5960" y="318"/>
                </a:lnTo>
                <a:lnTo>
                  <a:pt x="5642" y="196"/>
                </a:lnTo>
                <a:lnTo>
                  <a:pt x="5325" y="122"/>
                </a:lnTo>
                <a:lnTo>
                  <a:pt x="4983" y="49"/>
                </a:lnTo>
                <a:lnTo>
                  <a:pt x="4641"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385" name="Google Shape;385;p39"/>
          <p:cNvSpPr/>
          <p:nvPr/>
        </p:nvSpPr>
        <p:spPr>
          <a:xfrm>
            <a:off x="4204068" y="1905450"/>
            <a:ext cx="352147" cy="310383"/>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386" name="Google Shape;386;p39"/>
          <p:cNvSpPr/>
          <p:nvPr/>
        </p:nvSpPr>
        <p:spPr>
          <a:xfrm>
            <a:off x="4801212" y="1908522"/>
            <a:ext cx="328827" cy="304239"/>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387" name="Google Shape;387;p39"/>
          <p:cNvGrpSpPr/>
          <p:nvPr/>
        </p:nvGrpSpPr>
        <p:grpSpPr>
          <a:xfrm>
            <a:off x="5369527" y="1887986"/>
            <a:ext cx="362743" cy="351999"/>
            <a:chOff x="5302225" y="968375"/>
            <a:chExt cx="417650" cy="418250"/>
          </a:xfrm>
          <a:solidFill>
            <a:srgbClr val="00B0F0"/>
          </a:solidFill>
        </p:grpSpPr>
        <p:sp>
          <p:nvSpPr>
            <p:cNvPr id="388" name="Google Shape;388;p39"/>
            <p:cNvSpPr/>
            <p:nvPr/>
          </p:nvSpPr>
          <p:spPr>
            <a:xfrm>
              <a:off x="5333350" y="991575"/>
              <a:ext cx="152075" cy="155100"/>
            </a:xfrm>
            <a:custGeom>
              <a:avLst/>
              <a:gdLst/>
              <a:ahLst/>
              <a:cxnLst/>
              <a:rect l="l" t="t" r="r" b="b"/>
              <a:pathLst>
                <a:path w="6083" h="6204" extrusionOk="0">
                  <a:moveTo>
                    <a:pt x="2541" y="0"/>
                  </a:moveTo>
                  <a:lnTo>
                    <a:pt x="2468" y="25"/>
                  </a:lnTo>
                  <a:lnTo>
                    <a:pt x="2443" y="147"/>
                  </a:lnTo>
                  <a:lnTo>
                    <a:pt x="2101" y="1807"/>
                  </a:lnTo>
                  <a:lnTo>
                    <a:pt x="2052" y="1930"/>
                  </a:lnTo>
                  <a:lnTo>
                    <a:pt x="1979" y="2052"/>
                  </a:lnTo>
                  <a:lnTo>
                    <a:pt x="1857" y="2174"/>
                  </a:lnTo>
                  <a:lnTo>
                    <a:pt x="1735" y="2223"/>
                  </a:lnTo>
                  <a:lnTo>
                    <a:pt x="123" y="2760"/>
                  </a:lnTo>
                  <a:lnTo>
                    <a:pt x="25" y="2833"/>
                  </a:lnTo>
                  <a:lnTo>
                    <a:pt x="1" y="2882"/>
                  </a:lnTo>
                  <a:lnTo>
                    <a:pt x="25" y="2955"/>
                  </a:lnTo>
                  <a:lnTo>
                    <a:pt x="99" y="3029"/>
                  </a:lnTo>
                  <a:lnTo>
                    <a:pt x="1588" y="3859"/>
                  </a:lnTo>
                  <a:lnTo>
                    <a:pt x="1711" y="3932"/>
                  </a:lnTo>
                  <a:lnTo>
                    <a:pt x="1808" y="4054"/>
                  </a:lnTo>
                  <a:lnTo>
                    <a:pt x="1857" y="4201"/>
                  </a:lnTo>
                  <a:lnTo>
                    <a:pt x="1882" y="4323"/>
                  </a:lnTo>
                  <a:lnTo>
                    <a:pt x="1906" y="6033"/>
                  </a:lnTo>
                  <a:lnTo>
                    <a:pt x="1930" y="6130"/>
                  </a:lnTo>
                  <a:lnTo>
                    <a:pt x="1979" y="6204"/>
                  </a:lnTo>
                  <a:lnTo>
                    <a:pt x="2052" y="6204"/>
                  </a:lnTo>
                  <a:lnTo>
                    <a:pt x="2126" y="6130"/>
                  </a:lnTo>
                  <a:lnTo>
                    <a:pt x="3371" y="4982"/>
                  </a:lnTo>
                  <a:lnTo>
                    <a:pt x="3493" y="4885"/>
                  </a:lnTo>
                  <a:lnTo>
                    <a:pt x="3640" y="4836"/>
                  </a:lnTo>
                  <a:lnTo>
                    <a:pt x="3787" y="4836"/>
                  </a:lnTo>
                  <a:lnTo>
                    <a:pt x="3933" y="4860"/>
                  </a:lnTo>
                  <a:lnTo>
                    <a:pt x="5545" y="5349"/>
                  </a:lnTo>
                  <a:lnTo>
                    <a:pt x="5667" y="5373"/>
                  </a:lnTo>
                  <a:lnTo>
                    <a:pt x="5716" y="5349"/>
                  </a:lnTo>
                  <a:lnTo>
                    <a:pt x="5740" y="5275"/>
                  </a:lnTo>
                  <a:lnTo>
                    <a:pt x="5716" y="5178"/>
                  </a:lnTo>
                  <a:lnTo>
                    <a:pt x="5008" y="3615"/>
                  </a:lnTo>
                  <a:lnTo>
                    <a:pt x="4959" y="3493"/>
                  </a:lnTo>
                  <a:lnTo>
                    <a:pt x="4959" y="3346"/>
                  </a:lnTo>
                  <a:lnTo>
                    <a:pt x="4983" y="3200"/>
                  </a:lnTo>
                  <a:lnTo>
                    <a:pt x="5057" y="3077"/>
                  </a:lnTo>
                  <a:lnTo>
                    <a:pt x="6033" y="1685"/>
                  </a:lnTo>
                  <a:lnTo>
                    <a:pt x="6082" y="1588"/>
                  </a:lnTo>
                  <a:lnTo>
                    <a:pt x="6082" y="1514"/>
                  </a:lnTo>
                  <a:lnTo>
                    <a:pt x="6009" y="1465"/>
                  </a:lnTo>
                  <a:lnTo>
                    <a:pt x="5911" y="1465"/>
                  </a:lnTo>
                  <a:lnTo>
                    <a:pt x="4202" y="1661"/>
                  </a:lnTo>
                  <a:lnTo>
                    <a:pt x="4080" y="1661"/>
                  </a:lnTo>
                  <a:lnTo>
                    <a:pt x="3933" y="1612"/>
                  </a:lnTo>
                  <a:lnTo>
                    <a:pt x="3811" y="1539"/>
                  </a:lnTo>
                  <a:lnTo>
                    <a:pt x="3713" y="1441"/>
                  </a:lnTo>
                  <a:lnTo>
                    <a:pt x="2687" y="73"/>
                  </a:lnTo>
                  <a:lnTo>
                    <a:pt x="2614" y="0"/>
                  </a:lnTo>
                  <a:close/>
                </a:path>
              </a:pathLst>
            </a:custGeom>
            <a:grpFill/>
            <a:ln>
              <a:noFill/>
            </a:ln>
          </p:spPr>
          <p:txBody>
            <a:bodyPr spcFirstLastPara="1" wrap="square" lIns="121900" tIns="121900" rIns="121900" bIns="121900" anchor="ctr" anchorCtr="0">
              <a:noAutofit/>
            </a:bodyPr>
            <a:lstStyle/>
            <a:p>
              <a:endParaRPr sz="2400"/>
            </a:p>
          </p:txBody>
        </p:sp>
        <p:sp>
          <p:nvSpPr>
            <p:cNvPr id="389" name="Google Shape;389;p39"/>
            <p:cNvSpPr/>
            <p:nvPr/>
          </p:nvSpPr>
          <p:spPr>
            <a:xfrm>
              <a:off x="5302225" y="968375"/>
              <a:ext cx="417650" cy="418250"/>
            </a:xfrm>
            <a:custGeom>
              <a:avLst/>
              <a:gdLst/>
              <a:ahLst/>
              <a:cxnLst/>
              <a:rect l="l" t="t" r="r" b="b"/>
              <a:pathLst>
                <a:path w="16706" h="16730" extrusionOk="0">
                  <a:moveTo>
                    <a:pt x="10331" y="0"/>
                  </a:moveTo>
                  <a:lnTo>
                    <a:pt x="10747" y="513"/>
                  </a:lnTo>
                  <a:lnTo>
                    <a:pt x="10942" y="782"/>
                  </a:lnTo>
                  <a:lnTo>
                    <a:pt x="11137" y="1050"/>
                  </a:lnTo>
                  <a:lnTo>
                    <a:pt x="11284" y="1343"/>
                  </a:lnTo>
                  <a:lnTo>
                    <a:pt x="11455" y="1636"/>
                  </a:lnTo>
                  <a:lnTo>
                    <a:pt x="11577" y="1929"/>
                  </a:lnTo>
                  <a:lnTo>
                    <a:pt x="11723" y="2223"/>
                  </a:lnTo>
                  <a:lnTo>
                    <a:pt x="11821" y="2540"/>
                  </a:lnTo>
                  <a:lnTo>
                    <a:pt x="11919" y="2858"/>
                  </a:lnTo>
                  <a:lnTo>
                    <a:pt x="12017" y="3199"/>
                  </a:lnTo>
                  <a:lnTo>
                    <a:pt x="12090" y="3517"/>
                  </a:lnTo>
                  <a:lnTo>
                    <a:pt x="12139" y="3859"/>
                  </a:lnTo>
                  <a:lnTo>
                    <a:pt x="12187" y="4201"/>
                  </a:lnTo>
                  <a:lnTo>
                    <a:pt x="12212" y="4543"/>
                  </a:lnTo>
                  <a:lnTo>
                    <a:pt x="12212" y="4909"/>
                  </a:lnTo>
                  <a:lnTo>
                    <a:pt x="12212" y="5275"/>
                  </a:lnTo>
                  <a:lnTo>
                    <a:pt x="12187" y="5642"/>
                  </a:lnTo>
                  <a:lnTo>
                    <a:pt x="12139" y="6008"/>
                  </a:lnTo>
                  <a:lnTo>
                    <a:pt x="12065" y="6374"/>
                  </a:lnTo>
                  <a:lnTo>
                    <a:pt x="11992" y="6741"/>
                  </a:lnTo>
                  <a:lnTo>
                    <a:pt x="11894" y="7083"/>
                  </a:lnTo>
                  <a:lnTo>
                    <a:pt x="11772" y="7425"/>
                  </a:lnTo>
                  <a:lnTo>
                    <a:pt x="11650" y="7742"/>
                  </a:lnTo>
                  <a:lnTo>
                    <a:pt x="11504" y="8084"/>
                  </a:lnTo>
                  <a:lnTo>
                    <a:pt x="11333" y="8402"/>
                  </a:lnTo>
                  <a:lnTo>
                    <a:pt x="11162" y="8695"/>
                  </a:lnTo>
                  <a:lnTo>
                    <a:pt x="10966" y="8988"/>
                  </a:lnTo>
                  <a:lnTo>
                    <a:pt x="10771" y="9281"/>
                  </a:lnTo>
                  <a:lnTo>
                    <a:pt x="10551" y="9549"/>
                  </a:lnTo>
                  <a:lnTo>
                    <a:pt x="10307" y="9818"/>
                  </a:lnTo>
                  <a:lnTo>
                    <a:pt x="10063" y="10087"/>
                  </a:lnTo>
                  <a:lnTo>
                    <a:pt x="9818" y="10331"/>
                  </a:lnTo>
                  <a:lnTo>
                    <a:pt x="9550" y="10551"/>
                  </a:lnTo>
                  <a:lnTo>
                    <a:pt x="9281" y="10771"/>
                  </a:lnTo>
                  <a:lnTo>
                    <a:pt x="8988" y="10966"/>
                  </a:lnTo>
                  <a:lnTo>
                    <a:pt x="8695" y="11161"/>
                  </a:lnTo>
                  <a:lnTo>
                    <a:pt x="8377" y="11332"/>
                  </a:lnTo>
                  <a:lnTo>
                    <a:pt x="8060" y="11503"/>
                  </a:lnTo>
                  <a:lnTo>
                    <a:pt x="7742" y="11650"/>
                  </a:lnTo>
                  <a:lnTo>
                    <a:pt x="7401" y="11772"/>
                  </a:lnTo>
                  <a:lnTo>
                    <a:pt x="7059" y="11894"/>
                  </a:lnTo>
                  <a:lnTo>
                    <a:pt x="6717" y="11992"/>
                  </a:lnTo>
                  <a:lnTo>
                    <a:pt x="6375" y="12065"/>
                  </a:lnTo>
                  <a:lnTo>
                    <a:pt x="6008" y="12138"/>
                  </a:lnTo>
                  <a:lnTo>
                    <a:pt x="5642" y="12187"/>
                  </a:lnTo>
                  <a:lnTo>
                    <a:pt x="5276" y="12212"/>
                  </a:lnTo>
                  <a:lnTo>
                    <a:pt x="4885" y="12236"/>
                  </a:lnTo>
                  <a:lnTo>
                    <a:pt x="4543" y="12212"/>
                  </a:lnTo>
                  <a:lnTo>
                    <a:pt x="4201" y="12187"/>
                  </a:lnTo>
                  <a:lnTo>
                    <a:pt x="3859" y="12163"/>
                  </a:lnTo>
                  <a:lnTo>
                    <a:pt x="3517" y="12089"/>
                  </a:lnTo>
                  <a:lnTo>
                    <a:pt x="3175" y="12016"/>
                  </a:lnTo>
                  <a:lnTo>
                    <a:pt x="2858" y="11943"/>
                  </a:lnTo>
                  <a:lnTo>
                    <a:pt x="2540" y="11845"/>
                  </a:lnTo>
                  <a:lnTo>
                    <a:pt x="2223" y="11723"/>
                  </a:lnTo>
                  <a:lnTo>
                    <a:pt x="1905" y="11601"/>
                  </a:lnTo>
                  <a:lnTo>
                    <a:pt x="1612" y="11454"/>
                  </a:lnTo>
                  <a:lnTo>
                    <a:pt x="1319" y="11308"/>
                  </a:lnTo>
                  <a:lnTo>
                    <a:pt x="1051" y="11137"/>
                  </a:lnTo>
                  <a:lnTo>
                    <a:pt x="757" y="10966"/>
                  </a:lnTo>
                  <a:lnTo>
                    <a:pt x="489" y="10771"/>
                  </a:lnTo>
                  <a:lnTo>
                    <a:pt x="0" y="10355"/>
                  </a:lnTo>
                  <a:lnTo>
                    <a:pt x="98" y="10697"/>
                  </a:lnTo>
                  <a:lnTo>
                    <a:pt x="196" y="11015"/>
                  </a:lnTo>
                  <a:lnTo>
                    <a:pt x="464" y="11674"/>
                  </a:lnTo>
                  <a:lnTo>
                    <a:pt x="757" y="12309"/>
                  </a:lnTo>
                  <a:lnTo>
                    <a:pt x="1124" y="12895"/>
                  </a:lnTo>
                  <a:lnTo>
                    <a:pt x="1515" y="13457"/>
                  </a:lnTo>
                  <a:lnTo>
                    <a:pt x="1979" y="13970"/>
                  </a:lnTo>
                  <a:lnTo>
                    <a:pt x="2443" y="14458"/>
                  </a:lnTo>
                  <a:lnTo>
                    <a:pt x="2980" y="14898"/>
                  </a:lnTo>
                  <a:lnTo>
                    <a:pt x="3542" y="15313"/>
                  </a:lnTo>
                  <a:lnTo>
                    <a:pt x="4128" y="15680"/>
                  </a:lnTo>
                  <a:lnTo>
                    <a:pt x="4738" y="15973"/>
                  </a:lnTo>
                  <a:lnTo>
                    <a:pt x="5398" y="16241"/>
                  </a:lnTo>
                  <a:lnTo>
                    <a:pt x="5740" y="16339"/>
                  </a:lnTo>
                  <a:lnTo>
                    <a:pt x="6082" y="16437"/>
                  </a:lnTo>
                  <a:lnTo>
                    <a:pt x="6424" y="16534"/>
                  </a:lnTo>
                  <a:lnTo>
                    <a:pt x="6766" y="16608"/>
                  </a:lnTo>
                  <a:lnTo>
                    <a:pt x="7132" y="16657"/>
                  </a:lnTo>
                  <a:lnTo>
                    <a:pt x="7474" y="16681"/>
                  </a:lnTo>
                  <a:lnTo>
                    <a:pt x="7840" y="16705"/>
                  </a:lnTo>
                  <a:lnTo>
                    <a:pt x="8231" y="16730"/>
                  </a:lnTo>
                  <a:lnTo>
                    <a:pt x="8646" y="16705"/>
                  </a:lnTo>
                  <a:lnTo>
                    <a:pt x="9086" y="16681"/>
                  </a:lnTo>
                  <a:lnTo>
                    <a:pt x="9501" y="16632"/>
                  </a:lnTo>
                  <a:lnTo>
                    <a:pt x="9941" y="16559"/>
                  </a:lnTo>
                  <a:lnTo>
                    <a:pt x="10331" y="16461"/>
                  </a:lnTo>
                  <a:lnTo>
                    <a:pt x="10747" y="16339"/>
                  </a:lnTo>
                  <a:lnTo>
                    <a:pt x="11137" y="16217"/>
                  </a:lnTo>
                  <a:lnTo>
                    <a:pt x="11528" y="16046"/>
                  </a:lnTo>
                  <a:lnTo>
                    <a:pt x="11894" y="15875"/>
                  </a:lnTo>
                  <a:lnTo>
                    <a:pt x="12261" y="15704"/>
                  </a:lnTo>
                  <a:lnTo>
                    <a:pt x="12627" y="15484"/>
                  </a:lnTo>
                  <a:lnTo>
                    <a:pt x="12969" y="15264"/>
                  </a:lnTo>
                  <a:lnTo>
                    <a:pt x="13311" y="15045"/>
                  </a:lnTo>
                  <a:lnTo>
                    <a:pt x="13628" y="14776"/>
                  </a:lnTo>
                  <a:lnTo>
                    <a:pt x="13922" y="14507"/>
                  </a:lnTo>
                  <a:lnTo>
                    <a:pt x="14215" y="14239"/>
                  </a:lnTo>
                  <a:lnTo>
                    <a:pt x="14508" y="13946"/>
                  </a:lnTo>
                  <a:lnTo>
                    <a:pt x="14776" y="13628"/>
                  </a:lnTo>
                  <a:lnTo>
                    <a:pt x="15021" y="13311"/>
                  </a:lnTo>
                  <a:lnTo>
                    <a:pt x="15265" y="12969"/>
                  </a:lnTo>
                  <a:lnTo>
                    <a:pt x="15485" y="12627"/>
                  </a:lnTo>
                  <a:lnTo>
                    <a:pt x="15680" y="12285"/>
                  </a:lnTo>
                  <a:lnTo>
                    <a:pt x="15875" y="11918"/>
                  </a:lnTo>
                  <a:lnTo>
                    <a:pt x="16046" y="11528"/>
                  </a:lnTo>
                  <a:lnTo>
                    <a:pt x="16193" y="11161"/>
                  </a:lnTo>
                  <a:lnTo>
                    <a:pt x="16339" y="10746"/>
                  </a:lnTo>
                  <a:lnTo>
                    <a:pt x="16437" y="10355"/>
                  </a:lnTo>
                  <a:lnTo>
                    <a:pt x="16535" y="9940"/>
                  </a:lnTo>
                  <a:lnTo>
                    <a:pt x="16608" y="9525"/>
                  </a:lnTo>
                  <a:lnTo>
                    <a:pt x="16657" y="9085"/>
                  </a:lnTo>
                  <a:lnTo>
                    <a:pt x="16706" y="8670"/>
                  </a:lnTo>
                  <a:lnTo>
                    <a:pt x="16706" y="8231"/>
                  </a:lnTo>
                  <a:lnTo>
                    <a:pt x="16706" y="7864"/>
                  </a:lnTo>
                  <a:lnTo>
                    <a:pt x="16681" y="7498"/>
                  </a:lnTo>
                  <a:lnTo>
                    <a:pt x="16632" y="7132"/>
                  </a:lnTo>
                  <a:lnTo>
                    <a:pt x="16584" y="6790"/>
                  </a:lnTo>
                  <a:lnTo>
                    <a:pt x="16510" y="6423"/>
                  </a:lnTo>
                  <a:lnTo>
                    <a:pt x="16437" y="6081"/>
                  </a:lnTo>
                  <a:lnTo>
                    <a:pt x="16339" y="5739"/>
                  </a:lnTo>
                  <a:lnTo>
                    <a:pt x="16242" y="5398"/>
                  </a:lnTo>
                  <a:lnTo>
                    <a:pt x="15973" y="4763"/>
                  </a:lnTo>
                  <a:lnTo>
                    <a:pt x="15656" y="4128"/>
                  </a:lnTo>
                  <a:lnTo>
                    <a:pt x="15314" y="3541"/>
                  </a:lnTo>
                  <a:lnTo>
                    <a:pt x="14898" y="2980"/>
                  </a:lnTo>
                  <a:lnTo>
                    <a:pt x="14459" y="2467"/>
                  </a:lnTo>
                  <a:lnTo>
                    <a:pt x="13970" y="1978"/>
                  </a:lnTo>
                  <a:lnTo>
                    <a:pt x="13433" y="1539"/>
                  </a:lnTo>
                  <a:lnTo>
                    <a:pt x="12871" y="1123"/>
                  </a:lnTo>
                  <a:lnTo>
                    <a:pt x="12285" y="782"/>
                  </a:lnTo>
                  <a:lnTo>
                    <a:pt x="11675" y="464"/>
                  </a:lnTo>
                  <a:lnTo>
                    <a:pt x="11015" y="220"/>
                  </a:lnTo>
                  <a:lnTo>
                    <a:pt x="10673" y="98"/>
                  </a:lnTo>
                  <a:lnTo>
                    <a:pt x="10331"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90" name="Google Shape;390;p39"/>
          <p:cNvGrpSpPr/>
          <p:nvPr/>
        </p:nvGrpSpPr>
        <p:grpSpPr>
          <a:xfrm>
            <a:off x="5911493" y="1848410"/>
            <a:ext cx="449727" cy="424461"/>
            <a:chOff x="5926225" y="921350"/>
            <a:chExt cx="517800" cy="504350"/>
          </a:xfrm>
          <a:solidFill>
            <a:srgbClr val="00B0F0"/>
          </a:solidFill>
        </p:grpSpPr>
        <p:sp>
          <p:nvSpPr>
            <p:cNvPr id="391" name="Google Shape;391;p39"/>
            <p:cNvSpPr/>
            <p:nvPr/>
          </p:nvSpPr>
          <p:spPr>
            <a:xfrm>
              <a:off x="5926225" y="921350"/>
              <a:ext cx="517800" cy="504350"/>
            </a:xfrm>
            <a:custGeom>
              <a:avLst/>
              <a:gdLst/>
              <a:ahLst/>
              <a:cxnLst/>
              <a:rect l="l" t="t" r="r" b="b"/>
              <a:pathLst>
                <a:path w="20712" h="20174" extrusionOk="0">
                  <a:moveTo>
                    <a:pt x="10356" y="2858"/>
                  </a:moveTo>
                  <a:lnTo>
                    <a:pt x="10722" y="2882"/>
                  </a:lnTo>
                  <a:lnTo>
                    <a:pt x="11089" y="2907"/>
                  </a:lnTo>
                  <a:lnTo>
                    <a:pt x="11455" y="2956"/>
                  </a:lnTo>
                  <a:lnTo>
                    <a:pt x="11821" y="3004"/>
                  </a:lnTo>
                  <a:lnTo>
                    <a:pt x="12163" y="3102"/>
                  </a:lnTo>
                  <a:lnTo>
                    <a:pt x="12505" y="3200"/>
                  </a:lnTo>
                  <a:lnTo>
                    <a:pt x="12847" y="3298"/>
                  </a:lnTo>
                  <a:lnTo>
                    <a:pt x="13165" y="3444"/>
                  </a:lnTo>
                  <a:lnTo>
                    <a:pt x="13482" y="3591"/>
                  </a:lnTo>
                  <a:lnTo>
                    <a:pt x="13800" y="3737"/>
                  </a:lnTo>
                  <a:lnTo>
                    <a:pt x="14093" y="3908"/>
                  </a:lnTo>
                  <a:lnTo>
                    <a:pt x="14386" y="4104"/>
                  </a:lnTo>
                  <a:lnTo>
                    <a:pt x="14679" y="4299"/>
                  </a:lnTo>
                  <a:lnTo>
                    <a:pt x="14948" y="4519"/>
                  </a:lnTo>
                  <a:lnTo>
                    <a:pt x="15216" y="4739"/>
                  </a:lnTo>
                  <a:lnTo>
                    <a:pt x="15460" y="4983"/>
                  </a:lnTo>
                  <a:lnTo>
                    <a:pt x="15705" y="5227"/>
                  </a:lnTo>
                  <a:lnTo>
                    <a:pt x="15925" y="5496"/>
                  </a:lnTo>
                  <a:lnTo>
                    <a:pt x="16144" y="5764"/>
                  </a:lnTo>
                  <a:lnTo>
                    <a:pt x="16340" y="6057"/>
                  </a:lnTo>
                  <a:lnTo>
                    <a:pt x="16535" y="6350"/>
                  </a:lnTo>
                  <a:lnTo>
                    <a:pt x="16706" y="6644"/>
                  </a:lnTo>
                  <a:lnTo>
                    <a:pt x="16853" y="6961"/>
                  </a:lnTo>
                  <a:lnTo>
                    <a:pt x="16999" y="7279"/>
                  </a:lnTo>
                  <a:lnTo>
                    <a:pt x="17146" y="7596"/>
                  </a:lnTo>
                  <a:lnTo>
                    <a:pt x="17243" y="7938"/>
                  </a:lnTo>
                  <a:lnTo>
                    <a:pt x="17341" y="8280"/>
                  </a:lnTo>
                  <a:lnTo>
                    <a:pt x="17439" y="8622"/>
                  </a:lnTo>
                  <a:lnTo>
                    <a:pt x="17488" y="8988"/>
                  </a:lnTo>
                  <a:lnTo>
                    <a:pt x="17536" y="9354"/>
                  </a:lnTo>
                  <a:lnTo>
                    <a:pt x="17561" y="9721"/>
                  </a:lnTo>
                  <a:lnTo>
                    <a:pt x="17585" y="10087"/>
                  </a:lnTo>
                  <a:lnTo>
                    <a:pt x="17561" y="10454"/>
                  </a:lnTo>
                  <a:lnTo>
                    <a:pt x="17536" y="10820"/>
                  </a:lnTo>
                  <a:lnTo>
                    <a:pt x="17488" y="11186"/>
                  </a:lnTo>
                  <a:lnTo>
                    <a:pt x="17439" y="11553"/>
                  </a:lnTo>
                  <a:lnTo>
                    <a:pt x="17341" y="11894"/>
                  </a:lnTo>
                  <a:lnTo>
                    <a:pt x="17243" y="12236"/>
                  </a:lnTo>
                  <a:lnTo>
                    <a:pt x="17146" y="12578"/>
                  </a:lnTo>
                  <a:lnTo>
                    <a:pt x="16999" y="12896"/>
                  </a:lnTo>
                  <a:lnTo>
                    <a:pt x="16853" y="13213"/>
                  </a:lnTo>
                  <a:lnTo>
                    <a:pt x="16706" y="13531"/>
                  </a:lnTo>
                  <a:lnTo>
                    <a:pt x="16535" y="13824"/>
                  </a:lnTo>
                  <a:lnTo>
                    <a:pt x="16340" y="14117"/>
                  </a:lnTo>
                  <a:lnTo>
                    <a:pt x="16144" y="14410"/>
                  </a:lnTo>
                  <a:lnTo>
                    <a:pt x="15925" y="14679"/>
                  </a:lnTo>
                  <a:lnTo>
                    <a:pt x="15705" y="14947"/>
                  </a:lnTo>
                  <a:lnTo>
                    <a:pt x="15460" y="15192"/>
                  </a:lnTo>
                  <a:lnTo>
                    <a:pt x="15216" y="15436"/>
                  </a:lnTo>
                  <a:lnTo>
                    <a:pt x="14948" y="15656"/>
                  </a:lnTo>
                  <a:lnTo>
                    <a:pt x="14679" y="15875"/>
                  </a:lnTo>
                  <a:lnTo>
                    <a:pt x="14386" y="16071"/>
                  </a:lnTo>
                  <a:lnTo>
                    <a:pt x="14093" y="16266"/>
                  </a:lnTo>
                  <a:lnTo>
                    <a:pt x="13800" y="16437"/>
                  </a:lnTo>
                  <a:lnTo>
                    <a:pt x="13482" y="16584"/>
                  </a:lnTo>
                  <a:lnTo>
                    <a:pt x="13165" y="16730"/>
                  </a:lnTo>
                  <a:lnTo>
                    <a:pt x="12847" y="16877"/>
                  </a:lnTo>
                  <a:lnTo>
                    <a:pt x="12505" y="16974"/>
                  </a:lnTo>
                  <a:lnTo>
                    <a:pt x="12163" y="17072"/>
                  </a:lnTo>
                  <a:lnTo>
                    <a:pt x="11821" y="17170"/>
                  </a:lnTo>
                  <a:lnTo>
                    <a:pt x="11455" y="17219"/>
                  </a:lnTo>
                  <a:lnTo>
                    <a:pt x="11089" y="17268"/>
                  </a:lnTo>
                  <a:lnTo>
                    <a:pt x="10722" y="17292"/>
                  </a:lnTo>
                  <a:lnTo>
                    <a:pt x="10356" y="17316"/>
                  </a:lnTo>
                  <a:lnTo>
                    <a:pt x="9990" y="17292"/>
                  </a:lnTo>
                  <a:lnTo>
                    <a:pt x="9623" y="17268"/>
                  </a:lnTo>
                  <a:lnTo>
                    <a:pt x="9257" y="17219"/>
                  </a:lnTo>
                  <a:lnTo>
                    <a:pt x="8891" y="17170"/>
                  </a:lnTo>
                  <a:lnTo>
                    <a:pt x="8549" y="17072"/>
                  </a:lnTo>
                  <a:lnTo>
                    <a:pt x="8207" y="16974"/>
                  </a:lnTo>
                  <a:lnTo>
                    <a:pt x="7865" y="16877"/>
                  </a:lnTo>
                  <a:lnTo>
                    <a:pt x="7547" y="16730"/>
                  </a:lnTo>
                  <a:lnTo>
                    <a:pt x="7230" y="16584"/>
                  </a:lnTo>
                  <a:lnTo>
                    <a:pt x="6912" y="16437"/>
                  </a:lnTo>
                  <a:lnTo>
                    <a:pt x="6619" y="16266"/>
                  </a:lnTo>
                  <a:lnTo>
                    <a:pt x="6326" y="16071"/>
                  </a:lnTo>
                  <a:lnTo>
                    <a:pt x="6033" y="15875"/>
                  </a:lnTo>
                  <a:lnTo>
                    <a:pt x="5765" y="15656"/>
                  </a:lnTo>
                  <a:lnTo>
                    <a:pt x="5496" y="15436"/>
                  </a:lnTo>
                  <a:lnTo>
                    <a:pt x="5252" y="15192"/>
                  </a:lnTo>
                  <a:lnTo>
                    <a:pt x="5007" y="14947"/>
                  </a:lnTo>
                  <a:lnTo>
                    <a:pt x="4788" y="14679"/>
                  </a:lnTo>
                  <a:lnTo>
                    <a:pt x="4568" y="14410"/>
                  </a:lnTo>
                  <a:lnTo>
                    <a:pt x="4372" y="14117"/>
                  </a:lnTo>
                  <a:lnTo>
                    <a:pt x="4177" y="13824"/>
                  </a:lnTo>
                  <a:lnTo>
                    <a:pt x="4006" y="13531"/>
                  </a:lnTo>
                  <a:lnTo>
                    <a:pt x="3860" y="13213"/>
                  </a:lnTo>
                  <a:lnTo>
                    <a:pt x="3713" y="12896"/>
                  </a:lnTo>
                  <a:lnTo>
                    <a:pt x="3566" y="12578"/>
                  </a:lnTo>
                  <a:lnTo>
                    <a:pt x="3469" y="12236"/>
                  </a:lnTo>
                  <a:lnTo>
                    <a:pt x="3371" y="11894"/>
                  </a:lnTo>
                  <a:lnTo>
                    <a:pt x="3273" y="11553"/>
                  </a:lnTo>
                  <a:lnTo>
                    <a:pt x="3225" y="11186"/>
                  </a:lnTo>
                  <a:lnTo>
                    <a:pt x="3176" y="10820"/>
                  </a:lnTo>
                  <a:lnTo>
                    <a:pt x="3151" y="10454"/>
                  </a:lnTo>
                  <a:lnTo>
                    <a:pt x="3127" y="10087"/>
                  </a:lnTo>
                  <a:lnTo>
                    <a:pt x="3151" y="9721"/>
                  </a:lnTo>
                  <a:lnTo>
                    <a:pt x="3176" y="9354"/>
                  </a:lnTo>
                  <a:lnTo>
                    <a:pt x="3225" y="8988"/>
                  </a:lnTo>
                  <a:lnTo>
                    <a:pt x="3273" y="8622"/>
                  </a:lnTo>
                  <a:lnTo>
                    <a:pt x="3371" y="8280"/>
                  </a:lnTo>
                  <a:lnTo>
                    <a:pt x="3469" y="7938"/>
                  </a:lnTo>
                  <a:lnTo>
                    <a:pt x="3566" y="7596"/>
                  </a:lnTo>
                  <a:lnTo>
                    <a:pt x="3713" y="7279"/>
                  </a:lnTo>
                  <a:lnTo>
                    <a:pt x="3860" y="6961"/>
                  </a:lnTo>
                  <a:lnTo>
                    <a:pt x="4006" y="6644"/>
                  </a:lnTo>
                  <a:lnTo>
                    <a:pt x="4177" y="6350"/>
                  </a:lnTo>
                  <a:lnTo>
                    <a:pt x="4372" y="6057"/>
                  </a:lnTo>
                  <a:lnTo>
                    <a:pt x="4568" y="5764"/>
                  </a:lnTo>
                  <a:lnTo>
                    <a:pt x="4788" y="5496"/>
                  </a:lnTo>
                  <a:lnTo>
                    <a:pt x="5007" y="5227"/>
                  </a:lnTo>
                  <a:lnTo>
                    <a:pt x="5252" y="4983"/>
                  </a:lnTo>
                  <a:lnTo>
                    <a:pt x="5496" y="4739"/>
                  </a:lnTo>
                  <a:lnTo>
                    <a:pt x="5765" y="4519"/>
                  </a:lnTo>
                  <a:lnTo>
                    <a:pt x="6033" y="4299"/>
                  </a:lnTo>
                  <a:lnTo>
                    <a:pt x="6326" y="4104"/>
                  </a:lnTo>
                  <a:lnTo>
                    <a:pt x="6619" y="3908"/>
                  </a:lnTo>
                  <a:lnTo>
                    <a:pt x="6912" y="3737"/>
                  </a:lnTo>
                  <a:lnTo>
                    <a:pt x="7230" y="3591"/>
                  </a:lnTo>
                  <a:lnTo>
                    <a:pt x="7547" y="3444"/>
                  </a:lnTo>
                  <a:lnTo>
                    <a:pt x="7865" y="3298"/>
                  </a:lnTo>
                  <a:lnTo>
                    <a:pt x="8207" y="3200"/>
                  </a:lnTo>
                  <a:lnTo>
                    <a:pt x="8549" y="3102"/>
                  </a:lnTo>
                  <a:lnTo>
                    <a:pt x="8891" y="3004"/>
                  </a:lnTo>
                  <a:lnTo>
                    <a:pt x="9257" y="2956"/>
                  </a:lnTo>
                  <a:lnTo>
                    <a:pt x="9623" y="2907"/>
                  </a:lnTo>
                  <a:lnTo>
                    <a:pt x="9990" y="2882"/>
                  </a:lnTo>
                  <a:lnTo>
                    <a:pt x="10356" y="2858"/>
                  </a:lnTo>
                  <a:close/>
                  <a:moveTo>
                    <a:pt x="8060" y="0"/>
                  </a:moveTo>
                  <a:lnTo>
                    <a:pt x="6717" y="2516"/>
                  </a:lnTo>
                  <a:lnTo>
                    <a:pt x="3908" y="2003"/>
                  </a:lnTo>
                  <a:lnTo>
                    <a:pt x="3786" y="4861"/>
                  </a:lnTo>
                  <a:lnTo>
                    <a:pt x="1026" y="5593"/>
                  </a:lnTo>
                  <a:lnTo>
                    <a:pt x="2174" y="8207"/>
                  </a:lnTo>
                  <a:lnTo>
                    <a:pt x="1" y="10087"/>
                  </a:lnTo>
                  <a:lnTo>
                    <a:pt x="2174" y="11968"/>
                  </a:lnTo>
                  <a:lnTo>
                    <a:pt x="1026" y="14581"/>
                  </a:lnTo>
                  <a:lnTo>
                    <a:pt x="3786" y="15314"/>
                  </a:lnTo>
                  <a:lnTo>
                    <a:pt x="3908" y="18171"/>
                  </a:lnTo>
                  <a:lnTo>
                    <a:pt x="6717" y="17658"/>
                  </a:lnTo>
                  <a:lnTo>
                    <a:pt x="8060" y="20174"/>
                  </a:lnTo>
                  <a:lnTo>
                    <a:pt x="10356" y="18489"/>
                  </a:lnTo>
                  <a:lnTo>
                    <a:pt x="12652" y="20174"/>
                  </a:lnTo>
                  <a:lnTo>
                    <a:pt x="13995" y="17658"/>
                  </a:lnTo>
                  <a:lnTo>
                    <a:pt x="16804" y="18171"/>
                  </a:lnTo>
                  <a:lnTo>
                    <a:pt x="16926" y="15314"/>
                  </a:lnTo>
                  <a:lnTo>
                    <a:pt x="19686" y="14581"/>
                  </a:lnTo>
                  <a:lnTo>
                    <a:pt x="18538" y="11968"/>
                  </a:lnTo>
                  <a:lnTo>
                    <a:pt x="20711" y="10087"/>
                  </a:lnTo>
                  <a:lnTo>
                    <a:pt x="18538" y="8207"/>
                  </a:lnTo>
                  <a:lnTo>
                    <a:pt x="19686" y="5593"/>
                  </a:lnTo>
                  <a:lnTo>
                    <a:pt x="16926" y="4861"/>
                  </a:lnTo>
                  <a:lnTo>
                    <a:pt x="16804" y="2003"/>
                  </a:lnTo>
                  <a:lnTo>
                    <a:pt x="13995" y="2516"/>
                  </a:lnTo>
                  <a:lnTo>
                    <a:pt x="12652" y="0"/>
                  </a:lnTo>
                  <a:lnTo>
                    <a:pt x="10356" y="1686"/>
                  </a:lnTo>
                  <a:lnTo>
                    <a:pt x="8060" y="0"/>
                  </a:lnTo>
                  <a:close/>
                </a:path>
              </a:pathLst>
            </a:custGeom>
            <a:grpFill/>
            <a:ln>
              <a:noFill/>
            </a:ln>
          </p:spPr>
          <p:txBody>
            <a:bodyPr spcFirstLastPara="1" wrap="square" lIns="121900" tIns="121900" rIns="121900" bIns="121900" anchor="ctr" anchorCtr="0">
              <a:noAutofit/>
            </a:bodyPr>
            <a:lstStyle/>
            <a:p>
              <a:endParaRPr sz="2400"/>
            </a:p>
          </p:txBody>
        </p:sp>
        <p:sp>
          <p:nvSpPr>
            <p:cNvPr id="392" name="Google Shape;392;p39"/>
            <p:cNvSpPr/>
            <p:nvPr/>
          </p:nvSpPr>
          <p:spPr>
            <a:xfrm>
              <a:off x="6016600" y="1005000"/>
              <a:ext cx="337050" cy="337050"/>
            </a:xfrm>
            <a:custGeom>
              <a:avLst/>
              <a:gdLst/>
              <a:ahLst/>
              <a:cxnLst/>
              <a:rect l="l" t="t" r="r" b="b"/>
              <a:pathLst>
                <a:path w="13482" h="13482" extrusionOk="0">
                  <a:moveTo>
                    <a:pt x="6741" y="0"/>
                  </a:moveTo>
                  <a:lnTo>
                    <a:pt x="6399" y="25"/>
                  </a:lnTo>
                  <a:lnTo>
                    <a:pt x="6057" y="49"/>
                  </a:lnTo>
                  <a:lnTo>
                    <a:pt x="5715" y="98"/>
                  </a:lnTo>
                  <a:lnTo>
                    <a:pt x="5398" y="147"/>
                  </a:lnTo>
                  <a:lnTo>
                    <a:pt x="5056" y="220"/>
                  </a:lnTo>
                  <a:lnTo>
                    <a:pt x="4738" y="318"/>
                  </a:lnTo>
                  <a:lnTo>
                    <a:pt x="4421" y="416"/>
                  </a:lnTo>
                  <a:lnTo>
                    <a:pt x="4128" y="538"/>
                  </a:lnTo>
                  <a:lnTo>
                    <a:pt x="3835" y="684"/>
                  </a:lnTo>
                  <a:lnTo>
                    <a:pt x="3542" y="831"/>
                  </a:lnTo>
                  <a:lnTo>
                    <a:pt x="3249" y="977"/>
                  </a:lnTo>
                  <a:lnTo>
                    <a:pt x="2980" y="1173"/>
                  </a:lnTo>
                  <a:lnTo>
                    <a:pt x="2711" y="1344"/>
                  </a:lnTo>
                  <a:lnTo>
                    <a:pt x="2467" y="1539"/>
                  </a:lnTo>
                  <a:lnTo>
                    <a:pt x="2223" y="1759"/>
                  </a:lnTo>
                  <a:lnTo>
                    <a:pt x="1979" y="1979"/>
                  </a:lnTo>
                  <a:lnTo>
                    <a:pt x="1759" y="2223"/>
                  </a:lnTo>
                  <a:lnTo>
                    <a:pt x="1539" y="2467"/>
                  </a:lnTo>
                  <a:lnTo>
                    <a:pt x="1344" y="2711"/>
                  </a:lnTo>
                  <a:lnTo>
                    <a:pt x="1173" y="2980"/>
                  </a:lnTo>
                  <a:lnTo>
                    <a:pt x="977" y="3249"/>
                  </a:lnTo>
                  <a:lnTo>
                    <a:pt x="831" y="3542"/>
                  </a:lnTo>
                  <a:lnTo>
                    <a:pt x="684" y="3835"/>
                  </a:lnTo>
                  <a:lnTo>
                    <a:pt x="538" y="4128"/>
                  </a:lnTo>
                  <a:lnTo>
                    <a:pt x="416" y="4421"/>
                  </a:lnTo>
                  <a:lnTo>
                    <a:pt x="318" y="4738"/>
                  </a:lnTo>
                  <a:lnTo>
                    <a:pt x="220" y="5056"/>
                  </a:lnTo>
                  <a:lnTo>
                    <a:pt x="147" y="5398"/>
                  </a:lnTo>
                  <a:lnTo>
                    <a:pt x="98" y="5715"/>
                  </a:lnTo>
                  <a:lnTo>
                    <a:pt x="49" y="6057"/>
                  </a:lnTo>
                  <a:lnTo>
                    <a:pt x="25" y="6399"/>
                  </a:lnTo>
                  <a:lnTo>
                    <a:pt x="0" y="6741"/>
                  </a:lnTo>
                  <a:lnTo>
                    <a:pt x="25" y="7083"/>
                  </a:lnTo>
                  <a:lnTo>
                    <a:pt x="49" y="7425"/>
                  </a:lnTo>
                  <a:lnTo>
                    <a:pt x="98" y="7767"/>
                  </a:lnTo>
                  <a:lnTo>
                    <a:pt x="147" y="8084"/>
                  </a:lnTo>
                  <a:lnTo>
                    <a:pt x="220" y="8426"/>
                  </a:lnTo>
                  <a:lnTo>
                    <a:pt x="318" y="8744"/>
                  </a:lnTo>
                  <a:lnTo>
                    <a:pt x="416" y="9061"/>
                  </a:lnTo>
                  <a:lnTo>
                    <a:pt x="538" y="9354"/>
                  </a:lnTo>
                  <a:lnTo>
                    <a:pt x="684" y="9648"/>
                  </a:lnTo>
                  <a:lnTo>
                    <a:pt x="831" y="9941"/>
                  </a:lnTo>
                  <a:lnTo>
                    <a:pt x="977" y="10234"/>
                  </a:lnTo>
                  <a:lnTo>
                    <a:pt x="1173" y="10502"/>
                  </a:lnTo>
                  <a:lnTo>
                    <a:pt x="1344" y="10771"/>
                  </a:lnTo>
                  <a:lnTo>
                    <a:pt x="1539" y="11015"/>
                  </a:lnTo>
                  <a:lnTo>
                    <a:pt x="1759" y="11259"/>
                  </a:lnTo>
                  <a:lnTo>
                    <a:pt x="1979" y="11504"/>
                  </a:lnTo>
                  <a:lnTo>
                    <a:pt x="2223" y="11723"/>
                  </a:lnTo>
                  <a:lnTo>
                    <a:pt x="2467" y="11943"/>
                  </a:lnTo>
                  <a:lnTo>
                    <a:pt x="2711" y="12139"/>
                  </a:lnTo>
                  <a:lnTo>
                    <a:pt x="2980" y="12310"/>
                  </a:lnTo>
                  <a:lnTo>
                    <a:pt x="3249" y="12505"/>
                  </a:lnTo>
                  <a:lnTo>
                    <a:pt x="3542" y="12652"/>
                  </a:lnTo>
                  <a:lnTo>
                    <a:pt x="3835" y="12798"/>
                  </a:lnTo>
                  <a:lnTo>
                    <a:pt x="4128" y="12945"/>
                  </a:lnTo>
                  <a:lnTo>
                    <a:pt x="4421" y="13067"/>
                  </a:lnTo>
                  <a:lnTo>
                    <a:pt x="4738" y="13164"/>
                  </a:lnTo>
                  <a:lnTo>
                    <a:pt x="5056" y="13262"/>
                  </a:lnTo>
                  <a:lnTo>
                    <a:pt x="5398" y="13335"/>
                  </a:lnTo>
                  <a:lnTo>
                    <a:pt x="5715" y="13384"/>
                  </a:lnTo>
                  <a:lnTo>
                    <a:pt x="6057" y="13433"/>
                  </a:lnTo>
                  <a:lnTo>
                    <a:pt x="6399" y="13458"/>
                  </a:lnTo>
                  <a:lnTo>
                    <a:pt x="6741" y="13482"/>
                  </a:lnTo>
                  <a:lnTo>
                    <a:pt x="7083" y="13458"/>
                  </a:lnTo>
                  <a:lnTo>
                    <a:pt x="7425" y="13433"/>
                  </a:lnTo>
                  <a:lnTo>
                    <a:pt x="7767" y="13384"/>
                  </a:lnTo>
                  <a:lnTo>
                    <a:pt x="8084" y="13335"/>
                  </a:lnTo>
                  <a:lnTo>
                    <a:pt x="8426" y="13262"/>
                  </a:lnTo>
                  <a:lnTo>
                    <a:pt x="8744" y="13164"/>
                  </a:lnTo>
                  <a:lnTo>
                    <a:pt x="9061" y="13067"/>
                  </a:lnTo>
                  <a:lnTo>
                    <a:pt x="9354" y="12945"/>
                  </a:lnTo>
                  <a:lnTo>
                    <a:pt x="9647" y="12798"/>
                  </a:lnTo>
                  <a:lnTo>
                    <a:pt x="9940" y="12652"/>
                  </a:lnTo>
                  <a:lnTo>
                    <a:pt x="10234" y="12505"/>
                  </a:lnTo>
                  <a:lnTo>
                    <a:pt x="10502" y="12310"/>
                  </a:lnTo>
                  <a:lnTo>
                    <a:pt x="10771" y="12139"/>
                  </a:lnTo>
                  <a:lnTo>
                    <a:pt x="11015" y="11943"/>
                  </a:lnTo>
                  <a:lnTo>
                    <a:pt x="11259" y="11723"/>
                  </a:lnTo>
                  <a:lnTo>
                    <a:pt x="11504" y="11504"/>
                  </a:lnTo>
                  <a:lnTo>
                    <a:pt x="11723" y="11259"/>
                  </a:lnTo>
                  <a:lnTo>
                    <a:pt x="11943" y="11015"/>
                  </a:lnTo>
                  <a:lnTo>
                    <a:pt x="12139" y="10771"/>
                  </a:lnTo>
                  <a:lnTo>
                    <a:pt x="12310" y="10502"/>
                  </a:lnTo>
                  <a:lnTo>
                    <a:pt x="12505" y="10234"/>
                  </a:lnTo>
                  <a:lnTo>
                    <a:pt x="12651" y="9941"/>
                  </a:lnTo>
                  <a:lnTo>
                    <a:pt x="12798" y="9648"/>
                  </a:lnTo>
                  <a:lnTo>
                    <a:pt x="12945" y="9354"/>
                  </a:lnTo>
                  <a:lnTo>
                    <a:pt x="13067" y="9061"/>
                  </a:lnTo>
                  <a:lnTo>
                    <a:pt x="13164" y="8744"/>
                  </a:lnTo>
                  <a:lnTo>
                    <a:pt x="13262" y="8426"/>
                  </a:lnTo>
                  <a:lnTo>
                    <a:pt x="13335" y="8084"/>
                  </a:lnTo>
                  <a:lnTo>
                    <a:pt x="13384" y="7767"/>
                  </a:lnTo>
                  <a:lnTo>
                    <a:pt x="13433" y="7425"/>
                  </a:lnTo>
                  <a:lnTo>
                    <a:pt x="13457" y="7083"/>
                  </a:lnTo>
                  <a:lnTo>
                    <a:pt x="13482" y="6741"/>
                  </a:lnTo>
                  <a:lnTo>
                    <a:pt x="13457" y="6399"/>
                  </a:lnTo>
                  <a:lnTo>
                    <a:pt x="13433" y="6057"/>
                  </a:lnTo>
                  <a:lnTo>
                    <a:pt x="13384" y="5715"/>
                  </a:lnTo>
                  <a:lnTo>
                    <a:pt x="13335" y="5398"/>
                  </a:lnTo>
                  <a:lnTo>
                    <a:pt x="13262" y="5056"/>
                  </a:lnTo>
                  <a:lnTo>
                    <a:pt x="13164" y="4738"/>
                  </a:lnTo>
                  <a:lnTo>
                    <a:pt x="13067" y="4421"/>
                  </a:lnTo>
                  <a:lnTo>
                    <a:pt x="12945" y="4128"/>
                  </a:lnTo>
                  <a:lnTo>
                    <a:pt x="12798" y="3835"/>
                  </a:lnTo>
                  <a:lnTo>
                    <a:pt x="12651" y="3542"/>
                  </a:lnTo>
                  <a:lnTo>
                    <a:pt x="12505" y="3249"/>
                  </a:lnTo>
                  <a:lnTo>
                    <a:pt x="12310" y="2980"/>
                  </a:lnTo>
                  <a:lnTo>
                    <a:pt x="12139" y="2711"/>
                  </a:lnTo>
                  <a:lnTo>
                    <a:pt x="11943" y="2467"/>
                  </a:lnTo>
                  <a:lnTo>
                    <a:pt x="11723" y="2223"/>
                  </a:lnTo>
                  <a:lnTo>
                    <a:pt x="11504" y="1979"/>
                  </a:lnTo>
                  <a:lnTo>
                    <a:pt x="11259" y="1759"/>
                  </a:lnTo>
                  <a:lnTo>
                    <a:pt x="11015" y="1539"/>
                  </a:lnTo>
                  <a:lnTo>
                    <a:pt x="10771" y="1344"/>
                  </a:lnTo>
                  <a:lnTo>
                    <a:pt x="10502" y="1173"/>
                  </a:lnTo>
                  <a:lnTo>
                    <a:pt x="10234" y="977"/>
                  </a:lnTo>
                  <a:lnTo>
                    <a:pt x="9940" y="831"/>
                  </a:lnTo>
                  <a:lnTo>
                    <a:pt x="9647" y="684"/>
                  </a:lnTo>
                  <a:lnTo>
                    <a:pt x="9354" y="538"/>
                  </a:lnTo>
                  <a:lnTo>
                    <a:pt x="9061" y="416"/>
                  </a:lnTo>
                  <a:lnTo>
                    <a:pt x="8744" y="318"/>
                  </a:lnTo>
                  <a:lnTo>
                    <a:pt x="8426" y="220"/>
                  </a:lnTo>
                  <a:lnTo>
                    <a:pt x="8084" y="147"/>
                  </a:lnTo>
                  <a:lnTo>
                    <a:pt x="7767" y="98"/>
                  </a:lnTo>
                  <a:lnTo>
                    <a:pt x="7425" y="49"/>
                  </a:lnTo>
                  <a:lnTo>
                    <a:pt x="7083" y="25"/>
                  </a:lnTo>
                  <a:lnTo>
                    <a:pt x="6741"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93" name="Google Shape;393;p39"/>
          <p:cNvGrpSpPr/>
          <p:nvPr/>
        </p:nvGrpSpPr>
        <p:grpSpPr>
          <a:xfrm>
            <a:off x="6511801" y="1856636"/>
            <a:ext cx="420023" cy="408029"/>
            <a:chOff x="6617400" y="931125"/>
            <a:chExt cx="483600" cy="484825"/>
          </a:xfrm>
          <a:solidFill>
            <a:srgbClr val="00B0F0"/>
          </a:solidFill>
        </p:grpSpPr>
        <p:sp>
          <p:nvSpPr>
            <p:cNvPr id="394" name="Google Shape;394;p39"/>
            <p:cNvSpPr/>
            <p:nvPr/>
          </p:nvSpPr>
          <p:spPr>
            <a:xfrm>
              <a:off x="6843925" y="1183900"/>
              <a:ext cx="121525" cy="232050"/>
            </a:xfrm>
            <a:custGeom>
              <a:avLst/>
              <a:gdLst/>
              <a:ahLst/>
              <a:cxnLst/>
              <a:rect l="l" t="t" r="r" b="b"/>
              <a:pathLst>
                <a:path w="4861" h="9282" extrusionOk="0">
                  <a:moveTo>
                    <a:pt x="1" y="0"/>
                  </a:moveTo>
                  <a:lnTo>
                    <a:pt x="1" y="6863"/>
                  </a:lnTo>
                  <a:lnTo>
                    <a:pt x="25" y="7107"/>
                  </a:lnTo>
                  <a:lnTo>
                    <a:pt x="49" y="7327"/>
                  </a:lnTo>
                  <a:lnTo>
                    <a:pt x="123" y="7572"/>
                  </a:lnTo>
                  <a:lnTo>
                    <a:pt x="196" y="7791"/>
                  </a:lnTo>
                  <a:lnTo>
                    <a:pt x="294" y="8011"/>
                  </a:lnTo>
                  <a:lnTo>
                    <a:pt x="416" y="8207"/>
                  </a:lnTo>
                  <a:lnTo>
                    <a:pt x="562" y="8402"/>
                  </a:lnTo>
                  <a:lnTo>
                    <a:pt x="709" y="8573"/>
                  </a:lnTo>
                  <a:lnTo>
                    <a:pt x="880" y="8719"/>
                  </a:lnTo>
                  <a:lnTo>
                    <a:pt x="1075" y="8866"/>
                  </a:lnTo>
                  <a:lnTo>
                    <a:pt x="1271" y="8988"/>
                  </a:lnTo>
                  <a:lnTo>
                    <a:pt x="1490" y="9086"/>
                  </a:lnTo>
                  <a:lnTo>
                    <a:pt x="1710" y="9159"/>
                  </a:lnTo>
                  <a:lnTo>
                    <a:pt x="1930" y="9232"/>
                  </a:lnTo>
                  <a:lnTo>
                    <a:pt x="2174" y="9257"/>
                  </a:lnTo>
                  <a:lnTo>
                    <a:pt x="2418" y="9281"/>
                  </a:lnTo>
                  <a:lnTo>
                    <a:pt x="2663" y="9257"/>
                  </a:lnTo>
                  <a:lnTo>
                    <a:pt x="2907" y="9232"/>
                  </a:lnTo>
                  <a:lnTo>
                    <a:pt x="3151" y="9159"/>
                  </a:lnTo>
                  <a:lnTo>
                    <a:pt x="3371" y="9086"/>
                  </a:lnTo>
                  <a:lnTo>
                    <a:pt x="3591" y="8988"/>
                  </a:lnTo>
                  <a:lnTo>
                    <a:pt x="3786" y="8866"/>
                  </a:lnTo>
                  <a:lnTo>
                    <a:pt x="3957" y="8719"/>
                  </a:lnTo>
                  <a:lnTo>
                    <a:pt x="4128" y="8573"/>
                  </a:lnTo>
                  <a:lnTo>
                    <a:pt x="4299" y="8402"/>
                  </a:lnTo>
                  <a:lnTo>
                    <a:pt x="4446" y="8207"/>
                  </a:lnTo>
                  <a:lnTo>
                    <a:pt x="4568" y="8011"/>
                  </a:lnTo>
                  <a:lnTo>
                    <a:pt x="4665" y="7791"/>
                  </a:lnTo>
                  <a:lnTo>
                    <a:pt x="4739" y="7572"/>
                  </a:lnTo>
                  <a:lnTo>
                    <a:pt x="4812" y="7327"/>
                  </a:lnTo>
                  <a:lnTo>
                    <a:pt x="4836" y="7107"/>
                  </a:lnTo>
                  <a:lnTo>
                    <a:pt x="4861" y="6863"/>
                  </a:lnTo>
                  <a:lnTo>
                    <a:pt x="4836" y="6717"/>
                  </a:lnTo>
                  <a:lnTo>
                    <a:pt x="4812" y="6619"/>
                  </a:lnTo>
                  <a:lnTo>
                    <a:pt x="4739" y="6521"/>
                  </a:lnTo>
                  <a:lnTo>
                    <a:pt x="4665" y="6424"/>
                  </a:lnTo>
                  <a:lnTo>
                    <a:pt x="4592" y="6350"/>
                  </a:lnTo>
                  <a:lnTo>
                    <a:pt x="4470" y="6302"/>
                  </a:lnTo>
                  <a:lnTo>
                    <a:pt x="4372" y="6253"/>
                  </a:lnTo>
                  <a:lnTo>
                    <a:pt x="4128" y="6253"/>
                  </a:lnTo>
                  <a:lnTo>
                    <a:pt x="4006" y="6302"/>
                  </a:lnTo>
                  <a:lnTo>
                    <a:pt x="3908" y="6350"/>
                  </a:lnTo>
                  <a:lnTo>
                    <a:pt x="3811" y="6424"/>
                  </a:lnTo>
                  <a:lnTo>
                    <a:pt x="3737" y="6521"/>
                  </a:lnTo>
                  <a:lnTo>
                    <a:pt x="3688" y="6619"/>
                  </a:lnTo>
                  <a:lnTo>
                    <a:pt x="3640" y="6717"/>
                  </a:lnTo>
                  <a:lnTo>
                    <a:pt x="3640" y="6863"/>
                  </a:lnTo>
                  <a:lnTo>
                    <a:pt x="3615" y="7083"/>
                  </a:lnTo>
                  <a:lnTo>
                    <a:pt x="3542" y="7327"/>
                  </a:lnTo>
                  <a:lnTo>
                    <a:pt x="3420" y="7523"/>
                  </a:lnTo>
                  <a:lnTo>
                    <a:pt x="3273" y="7718"/>
                  </a:lnTo>
                  <a:lnTo>
                    <a:pt x="3102" y="7865"/>
                  </a:lnTo>
                  <a:lnTo>
                    <a:pt x="2907" y="7962"/>
                  </a:lnTo>
                  <a:lnTo>
                    <a:pt x="2663" y="8036"/>
                  </a:lnTo>
                  <a:lnTo>
                    <a:pt x="2418" y="8060"/>
                  </a:lnTo>
                  <a:lnTo>
                    <a:pt x="2174" y="8036"/>
                  </a:lnTo>
                  <a:lnTo>
                    <a:pt x="1954" y="7962"/>
                  </a:lnTo>
                  <a:lnTo>
                    <a:pt x="1759" y="7865"/>
                  </a:lnTo>
                  <a:lnTo>
                    <a:pt x="1564" y="7718"/>
                  </a:lnTo>
                  <a:lnTo>
                    <a:pt x="1417" y="7523"/>
                  </a:lnTo>
                  <a:lnTo>
                    <a:pt x="1319" y="7327"/>
                  </a:lnTo>
                  <a:lnTo>
                    <a:pt x="1246" y="7083"/>
                  </a:lnTo>
                  <a:lnTo>
                    <a:pt x="1222" y="6863"/>
                  </a:lnTo>
                  <a:lnTo>
                    <a:pt x="1222" y="0"/>
                  </a:lnTo>
                  <a:lnTo>
                    <a:pt x="953" y="220"/>
                  </a:lnTo>
                  <a:lnTo>
                    <a:pt x="880" y="293"/>
                  </a:lnTo>
                  <a:lnTo>
                    <a:pt x="806" y="342"/>
                  </a:lnTo>
                  <a:lnTo>
                    <a:pt x="709" y="367"/>
                  </a:lnTo>
                  <a:lnTo>
                    <a:pt x="513" y="367"/>
                  </a:lnTo>
                  <a:lnTo>
                    <a:pt x="416" y="342"/>
                  </a:lnTo>
                  <a:lnTo>
                    <a:pt x="342" y="293"/>
                  </a:lnTo>
                  <a:lnTo>
                    <a:pt x="269" y="220"/>
                  </a:lnTo>
                  <a:lnTo>
                    <a:pt x="1" y="0"/>
                  </a:lnTo>
                  <a:close/>
                </a:path>
              </a:pathLst>
            </a:custGeom>
            <a:grpFill/>
            <a:ln>
              <a:noFill/>
            </a:ln>
          </p:spPr>
          <p:txBody>
            <a:bodyPr spcFirstLastPara="1" wrap="square" lIns="121900" tIns="121900" rIns="121900" bIns="121900" anchor="ctr" anchorCtr="0">
              <a:noAutofit/>
            </a:bodyPr>
            <a:lstStyle/>
            <a:p>
              <a:endParaRPr sz="2400"/>
            </a:p>
          </p:txBody>
        </p:sp>
        <p:sp>
          <p:nvSpPr>
            <p:cNvPr id="395" name="Google Shape;395;p39"/>
            <p:cNvSpPr/>
            <p:nvPr/>
          </p:nvSpPr>
          <p:spPr>
            <a:xfrm>
              <a:off x="6617400" y="931125"/>
              <a:ext cx="483600" cy="259500"/>
            </a:xfrm>
            <a:custGeom>
              <a:avLst/>
              <a:gdLst/>
              <a:ahLst/>
              <a:cxnLst/>
              <a:rect l="l" t="t" r="r" b="b"/>
              <a:pathLst>
                <a:path w="19344" h="10380" extrusionOk="0">
                  <a:moveTo>
                    <a:pt x="5252" y="9769"/>
                  </a:moveTo>
                  <a:lnTo>
                    <a:pt x="5252" y="9769"/>
                  </a:lnTo>
                  <a:lnTo>
                    <a:pt x="5252" y="9769"/>
                  </a:lnTo>
                  <a:close/>
                  <a:moveTo>
                    <a:pt x="9672" y="0"/>
                  </a:moveTo>
                  <a:lnTo>
                    <a:pt x="9550" y="25"/>
                  </a:lnTo>
                  <a:lnTo>
                    <a:pt x="9428" y="49"/>
                  </a:lnTo>
                  <a:lnTo>
                    <a:pt x="9330" y="122"/>
                  </a:lnTo>
                  <a:lnTo>
                    <a:pt x="9232" y="196"/>
                  </a:lnTo>
                  <a:lnTo>
                    <a:pt x="9159" y="269"/>
                  </a:lnTo>
                  <a:lnTo>
                    <a:pt x="9110" y="367"/>
                  </a:lnTo>
                  <a:lnTo>
                    <a:pt x="9086" y="489"/>
                  </a:lnTo>
                  <a:lnTo>
                    <a:pt x="9062" y="611"/>
                  </a:lnTo>
                  <a:lnTo>
                    <a:pt x="9062" y="1246"/>
                  </a:lnTo>
                  <a:lnTo>
                    <a:pt x="8622" y="1270"/>
                  </a:lnTo>
                  <a:lnTo>
                    <a:pt x="8182" y="1343"/>
                  </a:lnTo>
                  <a:lnTo>
                    <a:pt x="7767" y="1417"/>
                  </a:lnTo>
                  <a:lnTo>
                    <a:pt x="7328" y="1514"/>
                  </a:lnTo>
                  <a:lnTo>
                    <a:pt x="6912" y="1612"/>
                  </a:lnTo>
                  <a:lnTo>
                    <a:pt x="6497" y="1759"/>
                  </a:lnTo>
                  <a:lnTo>
                    <a:pt x="6082" y="1905"/>
                  </a:lnTo>
                  <a:lnTo>
                    <a:pt x="5691" y="2076"/>
                  </a:lnTo>
                  <a:lnTo>
                    <a:pt x="5300" y="2247"/>
                  </a:lnTo>
                  <a:lnTo>
                    <a:pt x="4910" y="2467"/>
                  </a:lnTo>
                  <a:lnTo>
                    <a:pt x="4543" y="2687"/>
                  </a:lnTo>
                  <a:lnTo>
                    <a:pt x="4177" y="2931"/>
                  </a:lnTo>
                  <a:lnTo>
                    <a:pt x="3811" y="3175"/>
                  </a:lnTo>
                  <a:lnTo>
                    <a:pt x="3469" y="3468"/>
                  </a:lnTo>
                  <a:lnTo>
                    <a:pt x="3151" y="3761"/>
                  </a:lnTo>
                  <a:lnTo>
                    <a:pt x="2834" y="4054"/>
                  </a:lnTo>
                  <a:lnTo>
                    <a:pt x="2516" y="4372"/>
                  </a:lnTo>
                  <a:lnTo>
                    <a:pt x="2223" y="4714"/>
                  </a:lnTo>
                  <a:lnTo>
                    <a:pt x="1930" y="5080"/>
                  </a:lnTo>
                  <a:lnTo>
                    <a:pt x="1686" y="5422"/>
                  </a:lnTo>
                  <a:lnTo>
                    <a:pt x="1442" y="5788"/>
                  </a:lnTo>
                  <a:lnTo>
                    <a:pt x="1222" y="6179"/>
                  </a:lnTo>
                  <a:lnTo>
                    <a:pt x="1002" y="6570"/>
                  </a:lnTo>
                  <a:lnTo>
                    <a:pt x="807" y="6961"/>
                  </a:lnTo>
                  <a:lnTo>
                    <a:pt x="660" y="7376"/>
                  </a:lnTo>
                  <a:lnTo>
                    <a:pt x="489" y="7791"/>
                  </a:lnTo>
                  <a:lnTo>
                    <a:pt x="367" y="8206"/>
                  </a:lnTo>
                  <a:lnTo>
                    <a:pt x="245" y="8622"/>
                  </a:lnTo>
                  <a:lnTo>
                    <a:pt x="172" y="9061"/>
                  </a:lnTo>
                  <a:lnTo>
                    <a:pt x="98" y="9501"/>
                  </a:lnTo>
                  <a:lnTo>
                    <a:pt x="25" y="9940"/>
                  </a:lnTo>
                  <a:lnTo>
                    <a:pt x="1" y="10380"/>
                  </a:lnTo>
                  <a:lnTo>
                    <a:pt x="196" y="10111"/>
                  </a:lnTo>
                  <a:lnTo>
                    <a:pt x="465" y="9867"/>
                  </a:lnTo>
                  <a:lnTo>
                    <a:pt x="758" y="9647"/>
                  </a:lnTo>
                  <a:lnTo>
                    <a:pt x="1075" y="9452"/>
                  </a:lnTo>
                  <a:lnTo>
                    <a:pt x="1442" y="9305"/>
                  </a:lnTo>
                  <a:lnTo>
                    <a:pt x="1808" y="9183"/>
                  </a:lnTo>
                  <a:lnTo>
                    <a:pt x="2223" y="9110"/>
                  </a:lnTo>
                  <a:lnTo>
                    <a:pt x="2638" y="9086"/>
                  </a:lnTo>
                  <a:lnTo>
                    <a:pt x="2956" y="9110"/>
                  </a:lnTo>
                  <a:lnTo>
                    <a:pt x="3249" y="9134"/>
                  </a:lnTo>
                  <a:lnTo>
                    <a:pt x="3542" y="9208"/>
                  </a:lnTo>
                  <a:lnTo>
                    <a:pt x="3811" y="9281"/>
                  </a:lnTo>
                  <a:lnTo>
                    <a:pt x="4079" y="9379"/>
                  </a:lnTo>
                  <a:lnTo>
                    <a:pt x="4323" y="9501"/>
                  </a:lnTo>
                  <a:lnTo>
                    <a:pt x="4543" y="9647"/>
                  </a:lnTo>
                  <a:lnTo>
                    <a:pt x="4763" y="9794"/>
                  </a:lnTo>
                  <a:lnTo>
                    <a:pt x="4812" y="9305"/>
                  </a:lnTo>
                  <a:lnTo>
                    <a:pt x="4934" y="8573"/>
                  </a:lnTo>
                  <a:lnTo>
                    <a:pt x="5007" y="8109"/>
                  </a:lnTo>
                  <a:lnTo>
                    <a:pt x="5129" y="7620"/>
                  </a:lnTo>
                  <a:lnTo>
                    <a:pt x="5276" y="7107"/>
                  </a:lnTo>
                  <a:lnTo>
                    <a:pt x="5447" y="6546"/>
                  </a:lnTo>
                  <a:lnTo>
                    <a:pt x="5642" y="5984"/>
                  </a:lnTo>
                  <a:lnTo>
                    <a:pt x="5887" y="5373"/>
                  </a:lnTo>
                  <a:lnTo>
                    <a:pt x="6180" y="4763"/>
                  </a:lnTo>
                  <a:lnTo>
                    <a:pt x="6522" y="4152"/>
                  </a:lnTo>
                  <a:lnTo>
                    <a:pt x="6888" y="3542"/>
                  </a:lnTo>
                  <a:lnTo>
                    <a:pt x="7303" y="2931"/>
                  </a:lnTo>
                  <a:lnTo>
                    <a:pt x="7792" y="2345"/>
                  </a:lnTo>
                  <a:lnTo>
                    <a:pt x="8329" y="1783"/>
                  </a:lnTo>
                  <a:lnTo>
                    <a:pt x="8402" y="1710"/>
                  </a:lnTo>
                  <a:lnTo>
                    <a:pt x="8597" y="1710"/>
                  </a:lnTo>
                  <a:lnTo>
                    <a:pt x="8671" y="1783"/>
                  </a:lnTo>
                  <a:lnTo>
                    <a:pt x="8720" y="1856"/>
                  </a:lnTo>
                  <a:lnTo>
                    <a:pt x="8744" y="1954"/>
                  </a:lnTo>
                  <a:lnTo>
                    <a:pt x="8720" y="2027"/>
                  </a:lnTo>
                  <a:lnTo>
                    <a:pt x="8671" y="2125"/>
                  </a:lnTo>
                  <a:lnTo>
                    <a:pt x="8182" y="2662"/>
                  </a:lnTo>
                  <a:lnTo>
                    <a:pt x="7718" y="3200"/>
                  </a:lnTo>
                  <a:lnTo>
                    <a:pt x="7328" y="3786"/>
                  </a:lnTo>
                  <a:lnTo>
                    <a:pt x="6961" y="4348"/>
                  </a:lnTo>
                  <a:lnTo>
                    <a:pt x="6668" y="4934"/>
                  </a:lnTo>
                  <a:lnTo>
                    <a:pt x="6375" y="5495"/>
                  </a:lnTo>
                  <a:lnTo>
                    <a:pt x="6155" y="6082"/>
                  </a:lnTo>
                  <a:lnTo>
                    <a:pt x="5960" y="6619"/>
                  </a:lnTo>
                  <a:lnTo>
                    <a:pt x="5789" y="7156"/>
                  </a:lnTo>
                  <a:lnTo>
                    <a:pt x="5642" y="7645"/>
                  </a:lnTo>
                  <a:lnTo>
                    <a:pt x="5520" y="8109"/>
                  </a:lnTo>
                  <a:lnTo>
                    <a:pt x="5423" y="8548"/>
                  </a:lnTo>
                  <a:lnTo>
                    <a:pt x="5300" y="9257"/>
                  </a:lnTo>
                  <a:lnTo>
                    <a:pt x="5252" y="9769"/>
                  </a:lnTo>
                  <a:lnTo>
                    <a:pt x="5471" y="9623"/>
                  </a:lnTo>
                  <a:lnTo>
                    <a:pt x="5691" y="9476"/>
                  </a:lnTo>
                  <a:lnTo>
                    <a:pt x="5935" y="9379"/>
                  </a:lnTo>
                  <a:lnTo>
                    <a:pt x="6180" y="9281"/>
                  </a:lnTo>
                  <a:lnTo>
                    <a:pt x="6448" y="9208"/>
                  </a:lnTo>
                  <a:lnTo>
                    <a:pt x="6741" y="9134"/>
                  </a:lnTo>
                  <a:lnTo>
                    <a:pt x="7034" y="9110"/>
                  </a:lnTo>
                  <a:lnTo>
                    <a:pt x="7328" y="9086"/>
                  </a:lnTo>
                  <a:lnTo>
                    <a:pt x="7645" y="9110"/>
                  </a:lnTo>
                  <a:lnTo>
                    <a:pt x="7938" y="9134"/>
                  </a:lnTo>
                  <a:lnTo>
                    <a:pt x="8207" y="9208"/>
                  </a:lnTo>
                  <a:lnTo>
                    <a:pt x="8475" y="9281"/>
                  </a:lnTo>
                  <a:lnTo>
                    <a:pt x="8744" y="9379"/>
                  </a:lnTo>
                  <a:lnTo>
                    <a:pt x="8988" y="9501"/>
                  </a:lnTo>
                  <a:lnTo>
                    <a:pt x="9208" y="9623"/>
                  </a:lnTo>
                  <a:lnTo>
                    <a:pt x="9428" y="9794"/>
                  </a:lnTo>
                  <a:lnTo>
                    <a:pt x="9428" y="1954"/>
                  </a:lnTo>
                  <a:lnTo>
                    <a:pt x="9452" y="1856"/>
                  </a:lnTo>
                  <a:lnTo>
                    <a:pt x="9501" y="1783"/>
                  </a:lnTo>
                  <a:lnTo>
                    <a:pt x="9574" y="1710"/>
                  </a:lnTo>
                  <a:lnTo>
                    <a:pt x="9770" y="1710"/>
                  </a:lnTo>
                  <a:lnTo>
                    <a:pt x="9843" y="1783"/>
                  </a:lnTo>
                  <a:lnTo>
                    <a:pt x="9892" y="1856"/>
                  </a:lnTo>
                  <a:lnTo>
                    <a:pt x="9916" y="1954"/>
                  </a:lnTo>
                  <a:lnTo>
                    <a:pt x="9916" y="9794"/>
                  </a:lnTo>
                  <a:lnTo>
                    <a:pt x="10136" y="9623"/>
                  </a:lnTo>
                  <a:lnTo>
                    <a:pt x="10356" y="9501"/>
                  </a:lnTo>
                  <a:lnTo>
                    <a:pt x="10600" y="9379"/>
                  </a:lnTo>
                  <a:lnTo>
                    <a:pt x="10869" y="9281"/>
                  </a:lnTo>
                  <a:lnTo>
                    <a:pt x="11137" y="9208"/>
                  </a:lnTo>
                  <a:lnTo>
                    <a:pt x="11406" y="9134"/>
                  </a:lnTo>
                  <a:lnTo>
                    <a:pt x="11699" y="9110"/>
                  </a:lnTo>
                  <a:lnTo>
                    <a:pt x="12017" y="9086"/>
                  </a:lnTo>
                  <a:lnTo>
                    <a:pt x="12310" y="9110"/>
                  </a:lnTo>
                  <a:lnTo>
                    <a:pt x="12603" y="9134"/>
                  </a:lnTo>
                  <a:lnTo>
                    <a:pt x="12896" y="9208"/>
                  </a:lnTo>
                  <a:lnTo>
                    <a:pt x="13165" y="9281"/>
                  </a:lnTo>
                  <a:lnTo>
                    <a:pt x="13409" y="9379"/>
                  </a:lnTo>
                  <a:lnTo>
                    <a:pt x="13653" y="9476"/>
                  </a:lnTo>
                  <a:lnTo>
                    <a:pt x="13873" y="9623"/>
                  </a:lnTo>
                  <a:lnTo>
                    <a:pt x="14093" y="9769"/>
                  </a:lnTo>
                  <a:lnTo>
                    <a:pt x="14019" y="9257"/>
                  </a:lnTo>
                  <a:lnTo>
                    <a:pt x="13897" y="8548"/>
                  </a:lnTo>
                  <a:lnTo>
                    <a:pt x="13824" y="8109"/>
                  </a:lnTo>
                  <a:lnTo>
                    <a:pt x="13702" y="7645"/>
                  </a:lnTo>
                  <a:lnTo>
                    <a:pt x="13555" y="7132"/>
                  </a:lnTo>
                  <a:lnTo>
                    <a:pt x="13384" y="6619"/>
                  </a:lnTo>
                  <a:lnTo>
                    <a:pt x="13189" y="6057"/>
                  </a:lnTo>
                  <a:lnTo>
                    <a:pt x="12945" y="5495"/>
                  </a:lnTo>
                  <a:lnTo>
                    <a:pt x="12676" y="4934"/>
                  </a:lnTo>
                  <a:lnTo>
                    <a:pt x="12359" y="4348"/>
                  </a:lnTo>
                  <a:lnTo>
                    <a:pt x="12017" y="3786"/>
                  </a:lnTo>
                  <a:lnTo>
                    <a:pt x="11626" y="3200"/>
                  </a:lnTo>
                  <a:lnTo>
                    <a:pt x="11162" y="2662"/>
                  </a:lnTo>
                  <a:lnTo>
                    <a:pt x="10673" y="2125"/>
                  </a:lnTo>
                  <a:lnTo>
                    <a:pt x="10625" y="2027"/>
                  </a:lnTo>
                  <a:lnTo>
                    <a:pt x="10600" y="1954"/>
                  </a:lnTo>
                  <a:lnTo>
                    <a:pt x="10625" y="1856"/>
                  </a:lnTo>
                  <a:lnTo>
                    <a:pt x="10673" y="1783"/>
                  </a:lnTo>
                  <a:lnTo>
                    <a:pt x="10747" y="1710"/>
                  </a:lnTo>
                  <a:lnTo>
                    <a:pt x="10942" y="1710"/>
                  </a:lnTo>
                  <a:lnTo>
                    <a:pt x="11015" y="1783"/>
                  </a:lnTo>
                  <a:lnTo>
                    <a:pt x="11553" y="2345"/>
                  </a:lnTo>
                  <a:lnTo>
                    <a:pt x="12017" y="2931"/>
                  </a:lnTo>
                  <a:lnTo>
                    <a:pt x="12456" y="3542"/>
                  </a:lnTo>
                  <a:lnTo>
                    <a:pt x="12823" y="4152"/>
                  </a:lnTo>
                  <a:lnTo>
                    <a:pt x="13165" y="4787"/>
                  </a:lnTo>
                  <a:lnTo>
                    <a:pt x="13458" y="5373"/>
                  </a:lnTo>
                  <a:lnTo>
                    <a:pt x="13702" y="5984"/>
                  </a:lnTo>
                  <a:lnTo>
                    <a:pt x="13897" y="6546"/>
                  </a:lnTo>
                  <a:lnTo>
                    <a:pt x="14068" y="7107"/>
                  </a:lnTo>
                  <a:lnTo>
                    <a:pt x="14215" y="7620"/>
                  </a:lnTo>
                  <a:lnTo>
                    <a:pt x="14337" y="8109"/>
                  </a:lnTo>
                  <a:lnTo>
                    <a:pt x="14410" y="8573"/>
                  </a:lnTo>
                  <a:lnTo>
                    <a:pt x="14532" y="9305"/>
                  </a:lnTo>
                  <a:lnTo>
                    <a:pt x="14581" y="9794"/>
                  </a:lnTo>
                  <a:lnTo>
                    <a:pt x="14801" y="9647"/>
                  </a:lnTo>
                  <a:lnTo>
                    <a:pt x="15021" y="9501"/>
                  </a:lnTo>
                  <a:lnTo>
                    <a:pt x="15265" y="9379"/>
                  </a:lnTo>
                  <a:lnTo>
                    <a:pt x="15534" y="9281"/>
                  </a:lnTo>
                  <a:lnTo>
                    <a:pt x="15802" y="9208"/>
                  </a:lnTo>
                  <a:lnTo>
                    <a:pt x="16095" y="9134"/>
                  </a:lnTo>
                  <a:lnTo>
                    <a:pt x="16388" y="9110"/>
                  </a:lnTo>
                  <a:lnTo>
                    <a:pt x="16706" y="9086"/>
                  </a:lnTo>
                  <a:lnTo>
                    <a:pt x="17121" y="9110"/>
                  </a:lnTo>
                  <a:lnTo>
                    <a:pt x="17536" y="9183"/>
                  </a:lnTo>
                  <a:lnTo>
                    <a:pt x="17903" y="9305"/>
                  </a:lnTo>
                  <a:lnTo>
                    <a:pt x="18269" y="9452"/>
                  </a:lnTo>
                  <a:lnTo>
                    <a:pt x="18587" y="9647"/>
                  </a:lnTo>
                  <a:lnTo>
                    <a:pt x="18880" y="9867"/>
                  </a:lnTo>
                  <a:lnTo>
                    <a:pt x="19148" y="10111"/>
                  </a:lnTo>
                  <a:lnTo>
                    <a:pt x="19344" y="10380"/>
                  </a:lnTo>
                  <a:lnTo>
                    <a:pt x="19319" y="9940"/>
                  </a:lnTo>
                  <a:lnTo>
                    <a:pt x="19246" y="9501"/>
                  </a:lnTo>
                  <a:lnTo>
                    <a:pt x="19173" y="9061"/>
                  </a:lnTo>
                  <a:lnTo>
                    <a:pt x="19099" y="8622"/>
                  </a:lnTo>
                  <a:lnTo>
                    <a:pt x="18977" y="8206"/>
                  </a:lnTo>
                  <a:lnTo>
                    <a:pt x="18855" y="7791"/>
                  </a:lnTo>
                  <a:lnTo>
                    <a:pt x="18684" y="7376"/>
                  </a:lnTo>
                  <a:lnTo>
                    <a:pt x="18538" y="6961"/>
                  </a:lnTo>
                  <a:lnTo>
                    <a:pt x="18342" y="6570"/>
                  </a:lnTo>
                  <a:lnTo>
                    <a:pt x="18122" y="6179"/>
                  </a:lnTo>
                  <a:lnTo>
                    <a:pt x="17903" y="5788"/>
                  </a:lnTo>
                  <a:lnTo>
                    <a:pt x="17658" y="5422"/>
                  </a:lnTo>
                  <a:lnTo>
                    <a:pt x="17414" y="5080"/>
                  </a:lnTo>
                  <a:lnTo>
                    <a:pt x="17121" y="4714"/>
                  </a:lnTo>
                  <a:lnTo>
                    <a:pt x="16828" y="4372"/>
                  </a:lnTo>
                  <a:lnTo>
                    <a:pt x="16511" y="4054"/>
                  </a:lnTo>
                  <a:lnTo>
                    <a:pt x="16193" y="3761"/>
                  </a:lnTo>
                  <a:lnTo>
                    <a:pt x="15876" y="3468"/>
                  </a:lnTo>
                  <a:lnTo>
                    <a:pt x="15534" y="3175"/>
                  </a:lnTo>
                  <a:lnTo>
                    <a:pt x="15167" y="2931"/>
                  </a:lnTo>
                  <a:lnTo>
                    <a:pt x="14801" y="2687"/>
                  </a:lnTo>
                  <a:lnTo>
                    <a:pt x="14435" y="2467"/>
                  </a:lnTo>
                  <a:lnTo>
                    <a:pt x="14044" y="2247"/>
                  </a:lnTo>
                  <a:lnTo>
                    <a:pt x="13653" y="2076"/>
                  </a:lnTo>
                  <a:lnTo>
                    <a:pt x="13262" y="1905"/>
                  </a:lnTo>
                  <a:lnTo>
                    <a:pt x="12847" y="1759"/>
                  </a:lnTo>
                  <a:lnTo>
                    <a:pt x="12432" y="1612"/>
                  </a:lnTo>
                  <a:lnTo>
                    <a:pt x="12017" y="1514"/>
                  </a:lnTo>
                  <a:lnTo>
                    <a:pt x="11577" y="1417"/>
                  </a:lnTo>
                  <a:lnTo>
                    <a:pt x="11162" y="1343"/>
                  </a:lnTo>
                  <a:lnTo>
                    <a:pt x="10722" y="1270"/>
                  </a:lnTo>
                  <a:lnTo>
                    <a:pt x="10283" y="1246"/>
                  </a:lnTo>
                  <a:lnTo>
                    <a:pt x="10283" y="611"/>
                  </a:lnTo>
                  <a:lnTo>
                    <a:pt x="10258" y="489"/>
                  </a:lnTo>
                  <a:lnTo>
                    <a:pt x="10234" y="367"/>
                  </a:lnTo>
                  <a:lnTo>
                    <a:pt x="10185" y="269"/>
                  </a:lnTo>
                  <a:lnTo>
                    <a:pt x="10112" y="196"/>
                  </a:lnTo>
                  <a:lnTo>
                    <a:pt x="10014" y="122"/>
                  </a:lnTo>
                  <a:lnTo>
                    <a:pt x="9916" y="49"/>
                  </a:lnTo>
                  <a:lnTo>
                    <a:pt x="9794" y="25"/>
                  </a:lnTo>
                  <a:lnTo>
                    <a:pt x="9672"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96" name="Google Shape;396;p39"/>
          <p:cNvGrpSpPr/>
          <p:nvPr/>
        </p:nvGrpSpPr>
        <p:grpSpPr>
          <a:xfrm>
            <a:off x="1250117" y="2490213"/>
            <a:ext cx="405171" cy="275456"/>
            <a:chOff x="559275" y="1683950"/>
            <a:chExt cx="466500" cy="327300"/>
          </a:xfrm>
          <a:solidFill>
            <a:srgbClr val="00B0F0"/>
          </a:solidFill>
        </p:grpSpPr>
        <p:sp>
          <p:nvSpPr>
            <p:cNvPr id="397" name="Google Shape;397;p39"/>
            <p:cNvSpPr/>
            <p:nvPr/>
          </p:nvSpPr>
          <p:spPr>
            <a:xfrm>
              <a:off x="559275" y="1683950"/>
              <a:ext cx="466500" cy="197850"/>
            </a:xfrm>
            <a:custGeom>
              <a:avLst/>
              <a:gdLst/>
              <a:ahLst/>
              <a:cxnLst/>
              <a:rect l="l" t="t" r="r" b="b"/>
              <a:pathLst>
                <a:path w="18660" h="7914" extrusionOk="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grpFill/>
            <a:ln>
              <a:noFill/>
            </a:ln>
          </p:spPr>
          <p:txBody>
            <a:bodyPr spcFirstLastPara="1" wrap="square" lIns="121900" tIns="121900" rIns="121900" bIns="121900" anchor="ctr" anchorCtr="0">
              <a:noAutofit/>
            </a:bodyPr>
            <a:lstStyle/>
            <a:p>
              <a:endParaRPr sz="2400"/>
            </a:p>
          </p:txBody>
        </p:sp>
        <p:sp>
          <p:nvSpPr>
            <p:cNvPr id="398" name="Google Shape;398;p39"/>
            <p:cNvSpPr/>
            <p:nvPr/>
          </p:nvSpPr>
          <p:spPr>
            <a:xfrm>
              <a:off x="559275" y="1727925"/>
              <a:ext cx="466500" cy="283325"/>
            </a:xfrm>
            <a:custGeom>
              <a:avLst/>
              <a:gdLst/>
              <a:ahLst/>
              <a:cxnLst/>
              <a:rect l="l" t="t" r="r" b="b"/>
              <a:pathLst>
                <a:path w="18660" h="11333" extrusionOk="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399" name="Google Shape;399;p39"/>
          <p:cNvGrpSpPr/>
          <p:nvPr/>
        </p:nvGrpSpPr>
        <p:grpSpPr>
          <a:xfrm>
            <a:off x="1835573" y="2435762"/>
            <a:ext cx="405171" cy="384380"/>
            <a:chOff x="1233350" y="1619250"/>
            <a:chExt cx="466500" cy="456725"/>
          </a:xfrm>
          <a:solidFill>
            <a:srgbClr val="00B0F0"/>
          </a:solidFill>
        </p:grpSpPr>
        <p:sp>
          <p:nvSpPr>
            <p:cNvPr id="400" name="Google Shape;400;p39"/>
            <p:cNvSpPr/>
            <p:nvPr/>
          </p:nvSpPr>
          <p:spPr>
            <a:xfrm>
              <a:off x="1233350" y="1619250"/>
              <a:ext cx="466500" cy="456725"/>
            </a:xfrm>
            <a:custGeom>
              <a:avLst/>
              <a:gdLst/>
              <a:ahLst/>
              <a:cxnLst/>
              <a:rect l="l" t="t" r="r" b="b"/>
              <a:pathLst>
                <a:path w="18660" h="18269" extrusionOk="0">
                  <a:moveTo>
                    <a:pt x="14923" y="5080"/>
                  </a:moveTo>
                  <a:lnTo>
                    <a:pt x="14923" y="9037"/>
                  </a:lnTo>
                  <a:lnTo>
                    <a:pt x="17316" y="7913"/>
                  </a:lnTo>
                  <a:lnTo>
                    <a:pt x="9476" y="13579"/>
                  </a:lnTo>
                  <a:lnTo>
                    <a:pt x="9403" y="13604"/>
                  </a:lnTo>
                  <a:lnTo>
                    <a:pt x="9330" y="13628"/>
                  </a:lnTo>
                  <a:lnTo>
                    <a:pt x="9257" y="13604"/>
                  </a:lnTo>
                  <a:lnTo>
                    <a:pt x="9183" y="13579"/>
                  </a:lnTo>
                  <a:lnTo>
                    <a:pt x="1344" y="7913"/>
                  </a:lnTo>
                  <a:lnTo>
                    <a:pt x="3737" y="9037"/>
                  </a:lnTo>
                  <a:lnTo>
                    <a:pt x="3737" y="5080"/>
                  </a:lnTo>
                  <a:close/>
                  <a:moveTo>
                    <a:pt x="9330" y="0"/>
                  </a:moveTo>
                  <a:lnTo>
                    <a:pt x="0" y="6741"/>
                  </a:lnTo>
                  <a:lnTo>
                    <a:pt x="0" y="17780"/>
                  </a:lnTo>
                  <a:lnTo>
                    <a:pt x="0" y="17853"/>
                  </a:lnTo>
                  <a:lnTo>
                    <a:pt x="5129" y="14165"/>
                  </a:lnTo>
                  <a:lnTo>
                    <a:pt x="5227" y="14117"/>
                  </a:lnTo>
                  <a:lnTo>
                    <a:pt x="5325" y="14117"/>
                  </a:lnTo>
                  <a:lnTo>
                    <a:pt x="5398" y="14141"/>
                  </a:lnTo>
                  <a:lnTo>
                    <a:pt x="5471" y="14214"/>
                  </a:lnTo>
                  <a:lnTo>
                    <a:pt x="5520" y="14312"/>
                  </a:lnTo>
                  <a:lnTo>
                    <a:pt x="5520" y="14385"/>
                  </a:lnTo>
                  <a:lnTo>
                    <a:pt x="5471" y="14483"/>
                  </a:lnTo>
                  <a:lnTo>
                    <a:pt x="5422" y="14556"/>
                  </a:lnTo>
                  <a:lnTo>
                    <a:pt x="318" y="18244"/>
                  </a:lnTo>
                  <a:lnTo>
                    <a:pt x="416" y="18244"/>
                  </a:lnTo>
                  <a:lnTo>
                    <a:pt x="489" y="18268"/>
                  </a:lnTo>
                  <a:lnTo>
                    <a:pt x="18171" y="18268"/>
                  </a:lnTo>
                  <a:lnTo>
                    <a:pt x="18244" y="18244"/>
                  </a:lnTo>
                  <a:lnTo>
                    <a:pt x="18342" y="18244"/>
                  </a:lnTo>
                  <a:lnTo>
                    <a:pt x="13238" y="14556"/>
                  </a:lnTo>
                  <a:lnTo>
                    <a:pt x="13189" y="14483"/>
                  </a:lnTo>
                  <a:lnTo>
                    <a:pt x="13140" y="14385"/>
                  </a:lnTo>
                  <a:lnTo>
                    <a:pt x="13140" y="14312"/>
                  </a:lnTo>
                  <a:lnTo>
                    <a:pt x="13189" y="14214"/>
                  </a:lnTo>
                  <a:lnTo>
                    <a:pt x="13262" y="14141"/>
                  </a:lnTo>
                  <a:lnTo>
                    <a:pt x="13335" y="14117"/>
                  </a:lnTo>
                  <a:lnTo>
                    <a:pt x="13433" y="14117"/>
                  </a:lnTo>
                  <a:lnTo>
                    <a:pt x="13531" y="14165"/>
                  </a:lnTo>
                  <a:lnTo>
                    <a:pt x="18660" y="17853"/>
                  </a:lnTo>
                  <a:lnTo>
                    <a:pt x="18660" y="17780"/>
                  </a:lnTo>
                  <a:lnTo>
                    <a:pt x="18660" y="6741"/>
                  </a:lnTo>
                  <a:lnTo>
                    <a:pt x="9330" y="0"/>
                  </a:lnTo>
                  <a:close/>
                </a:path>
              </a:pathLst>
            </a:custGeom>
            <a:grpFill/>
            <a:ln>
              <a:noFill/>
            </a:ln>
          </p:spPr>
          <p:txBody>
            <a:bodyPr spcFirstLastPara="1" wrap="square" lIns="121900" tIns="121900" rIns="121900" bIns="121900" anchor="ctr" anchorCtr="0">
              <a:noAutofit/>
            </a:bodyPr>
            <a:lstStyle/>
            <a:p>
              <a:endParaRPr sz="2400"/>
            </a:p>
          </p:txBody>
        </p:sp>
        <p:sp>
          <p:nvSpPr>
            <p:cNvPr id="401" name="Google Shape;401;p39"/>
            <p:cNvSpPr/>
            <p:nvPr/>
          </p:nvSpPr>
          <p:spPr>
            <a:xfrm>
              <a:off x="1382325" y="1792025"/>
              <a:ext cx="168550" cy="12250"/>
            </a:xfrm>
            <a:custGeom>
              <a:avLst/>
              <a:gdLst/>
              <a:ahLst/>
              <a:cxnLst/>
              <a:rect l="l" t="t" r="r" b="b"/>
              <a:pathLst>
                <a:path w="6742" h="490" extrusionOk="0">
                  <a:moveTo>
                    <a:pt x="147" y="1"/>
                  </a:move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1"/>
                  </a:lnTo>
                  <a:close/>
                </a:path>
              </a:pathLst>
            </a:custGeom>
            <a:grpFill/>
            <a:ln>
              <a:noFill/>
            </a:ln>
          </p:spPr>
          <p:txBody>
            <a:bodyPr spcFirstLastPara="1" wrap="square" lIns="121900" tIns="121900" rIns="121900" bIns="121900" anchor="ctr" anchorCtr="0">
              <a:noAutofit/>
            </a:bodyPr>
            <a:lstStyle/>
            <a:p>
              <a:endParaRPr sz="2400"/>
            </a:p>
          </p:txBody>
        </p:sp>
        <p:sp>
          <p:nvSpPr>
            <p:cNvPr id="402" name="Google Shape;402;p39"/>
            <p:cNvSpPr/>
            <p:nvPr/>
          </p:nvSpPr>
          <p:spPr>
            <a:xfrm>
              <a:off x="1382325" y="1825000"/>
              <a:ext cx="168550" cy="12250"/>
            </a:xfrm>
            <a:custGeom>
              <a:avLst/>
              <a:gdLst/>
              <a:ahLst/>
              <a:cxnLst/>
              <a:rect l="l" t="t" r="r" b="b"/>
              <a:pathLst>
                <a:path w="6742" h="490" extrusionOk="0">
                  <a:moveTo>
                    <a:pt x="245" y="1"/>
                  </a:moveTo>
                  <a:lnTo>
                    <a:pt x="147" y="25"/>
                  </a:ln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25"/>
                  </a:lnTo>
                  <a:lnTo>
                    <a:pt x="6497" y="1"/>
                  </a:lnTo>
                  <a:close/>
                </a:path>
              </a:pathLst>
            </a:custGeom>
            <a:grpFill/>
            <a:ln>
              <a:noFill/>
            </a:ln>
          </p:spPr>
          <p:txBody>
            <a:bodyPr spcFirstLastPara="1" wrap="square" lIns="121900" tIns="121900" rIns="121900" bIns="121900" anchor="ctr" anchorCtr="0">
              <a:noAutofit/>
            </a:bodyPr>
            <a:lstStyle/>
            <a:p>
              <a:endParaRPr sz="2400"/>
            </a:p>
          </p:txBody>
        </p:sp>
        <p:sp>
          <p:nvSpPr>
            <p:cNvPr id="403" name="Google Shape;403;p39"/>
            <p:cNvSpPr/>
            <p:nvPr/>
          </p:nvSpPr>
          <p:spPr>
            <a:xfrm>
              <a:off x="1382325" y="1858575"/>
              <a:ext cx="70850" cy="12250"/>
            </a:xfrm>
            <a:custGeom>
              <a:avLst/>
              <a:gdLst/>
              <a:ahLst/>
              <a:cxnLst/>
              <a:rect l="l" t="t" r="r" b="b"/>
              <a:pathLst>
                <a:path w="2834" h="490" extrusionOk="0">
                  <a:moveTo>
                    <a:pt x="245" y="1"/>
                  </a:moveTo>
                  <a:lnTo>
                    <a:pt x="147" y="25"/>
                  </a:lnTo>
                  <a:lnTo>
                    <a:pt x="74" y="74"/>
                  </a:lnTo>
                  <a:lnTo>
                    <a:pt x="25" y="147"/>
                  </a:lnTo>
                  <a:lnTo>
                    <a:pt x="1" y="245"/>
                  </a:lnTo>
                  <a:lnTo>
                    <a:pt x="25" y="343"/>
                  </a:lnTo>
                  <a:lnTo>
                    <a:pt x="74" y="416"/>
                  </a:lnTo>
                  <a:lnTo>
                    <a:pt x="147" y="465"/>
                  </a:lnTo>
                  <a:lnTo>
                    <a:pt x="245" y="489"/>
                  </a:lnTo>
                  <a:lnTo>
                    <a:pt x="2589" y="489"/>
                  </a:lnTo>
                  <a:lnTo>
                    <a:pt x="2687" y="465"/>
                  </a:lnTo>
                  <a:lnTo>
                    <a:pt x="2760" y="416"/>
                  </a:lnTo>
                  <a:lnTo>
                    <a:pt x="2809" y="343"/>
                  </a:lnTo>
                  <a:lnTo>
                    <a:pt x="2834" y="245"/>
                  </a:lnTo>
                  <a:lnTo>
                    <a:pt x="2809" y="147"/>
                  </a:lnTo>
                  <a:lnTo>
                    <a:pt x="2760" y="74"/>
                  </a:lnTo>
                  <a:lnTo>
                    <a:pt x="2687" y="25"/>
                  </a:lnTo>
                  <a:lnTo>
                    <a:pt x="2589"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04" name="Google Shape;404;p39"/>
          <p:cNvGrpSpPr/>
          <p:nvPr/>
        </p:nvGrpSpPr>
        <p:grpSpPr>
          <a:xfrm>
            <a:off x="2433755" y="2443967"/>
            <a:ext cx="379723" cy="367948"/>
            <a:chOff x="1922075" y="1629000"/>
            <a:chExt cx="437200" cy="437200"/>
          </a:xfrm>
          <a:solidFill>
            <a:srgbClr val="00B0F0"/>
          </a:solidFill>
        </p:grpSpPr>
        <p:sp>
          <p:nvSpPr>
            <p:cNvPr id="405" name="Google Shape;405;p39"/>
            <p:cNvSpPr/>
            <p:nvPr/>
          </p:nvSpPr>
          <p:spPr>
            <a:xfrm>
              <a:off x="2208425" y="1629000"/>
              <a:ext cx="150850" cy="150850"/>
            </a:xfrm>
            <a:custGeom>
              <a:avLst/>
              <a:gdLst/>
              <a:ahLst/>
              <a:cxnLst/>
              <a:rect l="l" t="t" r="r" b="b"/>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grpFill/>
            <a:ln>
              <a:noFill/>
            </a:ln>
          </p:spPr>
          <p:txBody>
            <a:bodyPr spcFirstLastPara="1" wrap="square" lIns="121900" tIns="121900" rIns="121900" bIns="121900" anchor="ctr" anchorCtr="0">
              <a:noAutofit/>
            </a:bodyPr>
            <a:lstStyle/>
            <a:p>
              <a:endParaRPr sz="2400"/>
            </a:p>
          </p:txBody>
        </p:sp>
        <p:sp>
          <p:nvSpPr>
            <p:cNvPr id="406" name="Google Shape;406;p39"/>
            <p:cNvSpPr/>
            <p:nvPr/>
          </p:nvSpPr>
          <p:spPr>
            <a:xfrm>
              <a:off x="1922075" y="1686400"/>
              <a:ext cx="379800" cy="379800"/>
            </a:xfrm>
            <a:custGeom>
              <a:avLst/>
              <a:gdLst/>
              <a:ahLst/>
              <a:cxnLst/>
              <a:rect l="l" t="t" r="r" b="b"/>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07" name="Google Shape;407;p39"/>
          <p:cNvGrpSpPr/>
          <p:nvPr/>
        </p:nvGrpSpPr>
        <p:grpSpPr>
          <a:xfrm>
            <a:off x="3017626" y="2442431"/>
            <a:ext cx="382893" cy="371020"/>
            <a:chOff x="2594325" y="1627175"/>
            <a:chExt cx="440850" cy="440850"/>
          </a:xfrm>
          <a:solidFill>
            <a:srgbClr val="00B0F0"/>
          </a:solidFill>
        </p:grpSpPr>
        <p:sp>
          <p:nvSpPr>
            <p:cNvPr id="408" name="Google Shape;408;p39"/>
            <p:cNvSpPr/>
            <p:nvPr/>
          </p:nvSpPr>
          <p:spPr>
            <a:xfrm>
              <a:off x="2594325" y="1890950"/>
              <a:ext cx="177075" cy="177075"/>
            </a:xfrm>
            <a:custGeom>
              <a:avLst/>
              <a:gdLst/>
              <a:ahLst/>
              <a:cxnLst/>
              <a:rect l="l" t="t" r="r" b="b"/>
              <a:pathLst>
                <a:path w="7083" h="7083" extrusionOk="0">
                  <a:moveTo>
                    <a:pt x="5544" y="0"/>
                  </a:moveTo>
                  <a:lnTo>
                    <a:pt x="538" y="5984"/>
                  </a:lnTo>
                  <a:lnTo>
                    <a:pt x="0" y="7083"/>
                  </a:lnTo>
                  <a:lnTo>
                    <a:pt x="1099" y="6546"/>
                  </a:lnTo>
                  <a:lnTo>
                    <a:pt x="7083" y="1539"/>
                  </a:lnTo>
                  <a:lnTo>
                    <a:pt x="5544" y="0"/>
                  </a:lnTo>
                  <a:close/>
                </a:path>
              </a:pathLst>
            </a:custGeom>
            <a:grpFill/>
            <a:ln>
              <a:noFill/>
            </a:ln>
          </p:spPr>
          <p:txBody>
            <a:bodyPr spcFirstLastPara="1" wrap="square" lIns="121900" tIns="121900" rIns="121900" bIns="121900" anchor="ctr" anchorCtr="0">
              <a:noAutofit/>
            </a:bodyPr>
            <a:lstStyle/>
            <a:p>
              <a:endParaRPr sz="2400"/>
            </a:p>
          </p:txBody>
        </p:sp>
        <p:sp>
          <p:nvSpPr>
            <p:cNvPr id="409" name="Google Shape;409;p39"/>
            <p:cNvSpPr/>
            <p:nvPr/>
          </p:nvSpPr>
          <p:spPr>
            <a:xfrm>
              <a:off x="2858700" y="1627175"/>
              <a:ext cx="176475" cy="176475"/>
            </a:xfrm>
            <a:custGeom>
              <a:avLst/>
              <a:gdLst/>
              <a:ahLst/>
              <a:cxnLst/>
              <a:rect l="l" t="t" r="r" b="b"/>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grpFill/>
            <a:ln>
              <a:noFill/>
            </a:ln>
          </p:spPr>
          <p:txBody>
            <a:bodyPr spcFirstLastPara="1" wrap="square" lIns="121900" tIns="121900" rIns="121900" bIns="121900" anchor="ctr" anchorCtr="0">
              <a:noAutofit/>
            </a:bodyPr>
            <a:lstStyle/>
            <a:p>
              <a:endParaRPr sz="2400"/>
            </a:p>
          </p:txBody>
        </p:sp>
        <p:sp>
          <p:nvSpPr>
            <p:cNvPr id="410" name="Google Shape;410;p39"/>
            <p:cNvSpPr/>
            <p:nvPr/>
          </p:nvSpPr>
          <p:spPr>
            <a:xfrm>
              <a:off x="2663325" y="1702275"/>
              <a:ext cx="296750" cy="296775"/>
            </a:xfrm>
            <a:custGeom>
              <a:avLst/>
              <a:gdLst/>
              <a:ahLst/>
              <a:cxnLst/>
              <a:rect l="l" t="t" r="r" b="b"/>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grpFill/>
            <a:ln>
              <a:noFill/>
            </a:ln>
          </p:spPr>
          <p:txBody>
            <a:bodyPr spcFirstLastPara="1" wrap="square" lIns="121900" tIns="121900" rIns="121900" bIns="121900" anchor="ctr" anchorCtr="0">
              <a:noAutofit/>
            </a:bodyPr>
            <a:lstStyle/>
            <a:p>
              <a:endParaRPr sz="2400"/>
            </a:p>
          </p:txBody>
        </p:sp>
      </p:grpSp>
      <p:sp>
        <p:nvSpPr>
          <p:cNvPr id="411" name="Google Shape;411;p39"/>
          <p:cNvSpPr/>
          <p:nvPr/>
        </p:nvSpPr>
        <p:spPr>
          <a:xfrm>
            <a:off x="3620170" y="2458887"/>
            <a:ext cx="348977" cy="338133"/>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412" name="Google Shape;412;p39"/>
          <p:cNvGrpSpPr/>
          <p:nvPr/>
        </p:nvGrpSpPr>
        <p:grpSpPr>
          <a:xfrm>
            <a:off x="4224606" y="2414680"/>
            <a:ext cx="310761" cy="426523"/>
            <a:chOff x="3984000" y="1594200"/>
            <a:chExt cx="357800" cy="506800"/>
          </a:xfrm>
          <a:solidFill>
            <a:srgbClr val="00B0F0"/>
          </a:solidFill>
        </p:grpSpPr>
        <p:sp>
          <p:nvSpPr>
            <p:cNvPr id="413" name="Google Shape;413;p39"/>
            <p:cNvSpPr/>
            <p:nvPr/>
          </p:nvSpPr>
          <p:spPr>
            <a:xfrm>
              <a:off x="3984000" y="1597875"/>
              <a:ext cx="44575" cy="503125"/>
            </a:xfrm>
            <a:custGeom>
              <a:avLst/>
              <a:gdLst/>
              <a:ahLst/>
              <a:cxnLst/>
              <a:rect l="l" t="t" r="r" b="b"/>
              <a:pathLst>
                <a:path w="1783" h="20125" extrusionOk="0">
                  <a:moveTo>
                    <a:pt x="391" y="0"/>
                  </a:moveTo>
                  <a:lnTo>
                    <a:pt x="293" y="25"/>
                  </a:lnTo>
                  <a:lnTo>
                    <a:pt x="220" y="73"/>
                  </a:lnTo>
                  <a:lnTo>
                    <a:pt x="147" y="147"/>
                  </a:lnTo>
                  <a:lnTo>
                    <a:pt x="98" y="220"/>
                  </a:lnTo>
                  <a:lnTo>
                    <a:pt x="49" y="293"/>
                  </a:lnTo>
                  <a:lnTo>
                    <a:pt x="24" y="391"/>
                  </a:lnTo>
                  <a:lnTo>
                    <a:pt x="0" y="489"/>
                  </a:lnTo>
                  <a:lnTo>
                    <a:pt x="0" y="20125"/>
                  </a:lnTo>
                  <a:lnTo>
                    <a:pt x="1783" y="20125"/>
                  </a:lnTo>
                  <a:lnTo>
                    <a:pt x="1783" y="489"/>
                  </a:lnTo>
                  <a:lnTo>
                    <a:pt x="1783" y="391"/>
                  </a:lnTo>
                  <a:lnTo>
                    <a:pt x="1734" y="293"/>
                  </a:lnTo>
                  <a:lnTo>
                    <a:pt x="1710" y="220"/>
                  </a:lnTo>
                  <a:lnTo>
                    <a:pt x="1636" y="147"/>
                  </a:lnTo>
                  <a:lnTo>
                    <a:pt x="1563" y="73"/>
                  </a:lnTo>
                  <a:lnTo>
                    <a:pt x="1490" y="25"/>
                  </a:lnTo>
                  <a:lnTo>
                    <a:pt x="1392" y="0"/>
                  </a:lnTo>
                  <a:close/>
                </a:path>
              </a:pathLst>
            </a:custGeom>
            <a:grpFill/>
            <a:ln>
              <a:noFill/>
            </a:ln>
          </p:spPr>
          <p:txBody>
            <a:bodyPr spcFirstLastPara="1" wrap="square" lIns="121900" tIns="121900" rIns="121900" bIns="121900" anchor="ctr" anchorCtr="0">
              <a:noAutofit/>
            </a:bodyPr>
            <a:lstStyle/>
            <a:p>
              <a:endParaRPr sz="2400"/>
            </a:p>
          </p:txBody>
        </p:sp>
        <p:sp>
          <p:nvSpPr>
            <p:cNvPr id="414" name="Google Shape;414;p39"/>
            <p:cNvSpPr/>
            <p:nvPr/>
          </p:nvSpPr>
          <p:spPr>
            <a:xfrm>
              <a:off x="4041375" y="1594200"/>
              <a:ext cx="300425" cy="229600"/>
            </a:xfrm>
            <a:custGeom>
              <a:avLst/>
              <a:gdLst/>
              <a:ahLst/>
              <a:cxnLst/>
              <a:rect l="l" t="t" r="r" b="b"/>
              <a:pathLst>
                <a:path w="12017" h="9184" extrusionOk="0">
                  <a:moveTo>
                    <a:pt x="2541" y="1"/>
                  </a:moveTo>
                  <a:lnTo>
                    <a:pt x="2174" y="25"/>
                  </a:lnTo>
                  <a:lnTo>
                    <a:pt x="1808" y="74"/>
                  </a:lnTo>
                  <a:lnTo>
                    <a:pt x="1442" y="123"/>
                  </a:lnTo>
                  <a:lnTo>
                    <a:pt x="1100" y="245"/>
                  </a:lnTo>
                  <a:lnTo>
                    <a:pt x="734" y="367"/>
                  </a:lnTo>
                  <a:lnTo>
                    <a:pt x="367" y="538"/>
                  </a:lnTo>
                  <a:lnTo>
                    <a:pt x="1" y="758"/>
                  </a:lnTo>
                  <a:lnTo>
                    <a:pt x="1" y="8427"/>
                  </a:lnTo>
                  <a:lnTo>
                    <a:pt x="367" y="8207"/>
                  </a:lnTo>
                  <a:lnTo>
                    <a:pt x="734" y="8036"/>
                  </a:lnTo>
                  <a:lnTo>
                    <a:pt x="1100" y="7889"/>
                  </a:lnTo>
                  <a:lnTo>
                    <a:pt x="1442" y="7792"/>
                  </a:lnTo>
                  <a:lnTo>
                    <a:pt x="1808" y="7718"/>
                  </a:lnTo>
                  <a:lnTo>
                    <a:pt x="2174" y="7694"/>
                  </a:lnTo>
                  <a:lnTo>
                    <a:pt x="2541" y="7670"/>
                  </a:lnTo>
                  <a:lnTo>
                    <a:pt x="2883" y="7694"/>
                  </a:lnTo>
                  <a:lnTo>
                    <a:pt x="3249" y="7718"/>
                  </a:lnTo>
                  <a:lnTo>
                    <a:pt x="3615" y="7767"/>
                  </a:lnTo>
                  <a:lnTo>
                    <a:pt x="3982" y="7840"/>
                  </a:lnTo>
                  <a:lnTo>
                    <a:pt x="4324" y="7914"/>
                  </a:lnTo>
                  <a:lnTo>
                    <a:pt x="5056" y="8134"/>
                  </a:lnTo>
                  <a:lnTo>
                    <a:pt x="5765" y="8353"/>
                  </a:lnTo>
                  <a:lnTo>
                    <a:pt x="6497" y="8573"/>
                  </a:lnTo>
                  <a:lnTo>
                    <a:pt x="7206" y="8793"/>
                  </a:lnTo>
                  <a:lnTo>
                    <a:pt x="7938" y="8988"/>
                  </a:lnTo>
                  <a:lnTo>
                    <a:pt x="8305" y="9062"/>
                  </a:lnTo>
                  <a:lnTo>
                    <a:pt x="8647" y="9110"/>
                  </a:lnTo>
                  <a:lnTo>
                    <a:pt x="9013" y="9159"/>
                  </a:lnTo>
                  <a:lnTo>
                    <a:pt x="9379" y="9184"/>
                  </a:lnTo>
                  <a:lnTo>
                    <a:pt x="9746" y="9159"/>
                  </a:lnTo>
                  <a:lnTo>
                    <a:pt x="10088" y="9135"/>
                  </a:lnTo>
                  <a:lnTo>
                    <a:pt x="10454" y="9086"/>
                  </a:lnTo>
                  <a:lnTo>
                    <a:pt x="10820" y="8988"/>
                  </a:lnTo>
                  <a:lnTo>
                    <a:pt x="11187" y="8866"/>
                  </a:lnTo>
                  <a:lnTo>
                    <a:pt x="11529" y="8695"/>
                  </a:lnTo>
                  <a:lnTo>
                    <a:pt x="11699" y="8598"/>
                  </a:lnTo>
                  <a:lnTo>
                    <a:pt x="11822" y="8500"/>
                  </a:lnTo>
                  <a:lnTo>
                    <a:pt x="11895" y="8378"/>
                  </a:lnTo>
                  <a:lnTo>
                    <a:pt x="11968" y="8256"/>
                  </a:lnTo>
                  <a:lnTo>
                    <a:pt x="12017" y="8134"/>
                  </a:lnTo>
                  <a:lnTo>
                    <a:pt x="12017" y="8011"/>
                  </a:lnTo>
                  <a:lnTo>
                    <a:pt x="11968" y="7914"/>
                  </a:lnTo>
                  <a:lnTo>
                    <a:pt x="11919" y="7816"/>
                  </a:lnTo>
                  <a:lnTo>
                    <a:pt x="11529" y="7425"/>
                  </a:lnTo>
                  <a:lnTo>
                    <a:pt x="11138" y="6961"/>
                  </a:lnTo>
                  <a:lnTo>
                    <a:pt x="10771" y="6473"/>
                  </a:lnTo>
                  <a:lnTo>
                    <a:pt x="10381" y="5960"/>
                  </a:lnTo>
                  <a:lnTo>
                    <a:pt x="10307" y="5813"/>
                  </a:lnTo>
                  <a:lnTo>
                    <a:pt x="10259" y="5667"/>
                  </a:lnTo>
                  <a:lnTo>
                    <a:pt x="10234" y="5496"/>
                  </a:lnTo>
                  <a:lnTo>
                    <a:pt x="10210" y="5300"/>
                  </a:lnTo>
                  <a:lnTo>
                    <a:pt x="10234" y="5130"/>
                  </a:lnTo>
                  <a:lnTo>
                    <a:pt x="10259" y="4959"/>
                  </a:lnTo>
                  <a:lnTo>
                    <a:pt x="10307" y="4788"/>
                  </a:lnTo>
                  <a:lnTo>
                    <a:pt x="10381" y="4617"/>
                  </a:lnTo>
                  <a:lnTo>
                    <a:pt x="10771" y="3884"/>
                  </a:lnTo>
                  <a:lnTo>
                    <a:pt x="11138" y="3127"/>
                  </a:lnTo>
                  <a:lnTo>
                    <a:pt x="11529" y="2345"/>
                  </a:lnTo>
                  <a:lnTo>
                    <a:pt x="11919" y="1490"/>
                  </a:lnTo>
                  <a:lnTo>
                    <a:pt x="11993" y="1320"/>
                  </a:lnTo>
                  <a:lnTo>
                    <a:pt x="12017" y="1173"/>
                  </a:lnTo>
                  <a:lnTo>
                    <a:pt x="12017" y="1051"/>
                  </a:lnTo>
                  <a:lnTo>
                    <a:pt x="11968" y="978"/>
                  </a:lnTo>
                  <a:lnTo>
                    <a:pt x="11895" y="953"/>
                  </a:lnTo>
                  <a:lnTo>
                    <a:pt x="11822" y="929"/>
                  </a:lnTo>
                  <a:lnTo>
                    <a:pt x="11699" y="978"/>
                  </a:lnTo>
                  <a:lnTo>
                    <a:pt x="11529" y="1026"/>
                  </a:lnTo>
                  <a:lnTo>
                    <a:pt x="11187" y="1197"/>
                  </a:lnTo>
                  <a:lnTo>
                    <a:pt x="10820" y="1320"/>
                  </a:lnTo>
                  <a:lnTo>
                    <a:pt x="10454" y="1417"/>
                  </a:lnTo>
                  <a:lnTo>
                    <a:pt x="10088" y="1466"/>
                  </a:lnTo>
                  <a:lnTo>
                    <a:pt x="9746" y="1515"/>
                  </a:lnTo>
                  <a:lnTo>
                    <a:pt x="9379" y="1515"/>
                  </a:lnTo>
                  <a:lnTo>
                    <a:pt x="9013" y="1490"/>
                  </a:lnTo>
                  <a:lnTo>
                    <a:pt x="8647" y="1466"/>
                  </a:lnTo>
                  <a:lnTo>
                    <a:pt x="8305" y="1393"/>
                  </a:lnTo>
                  <a:lnTo>
                    <a:pt x="7938" y="1320"/>
                  </a:lnTo>
                  <a:lnTo>
                    <a:pt x="7206" y="1149"/>
                  </a:lnTo>
                  <a:lnTo>
                    <a:pt x="6497" y="929"/>
                  </a:lnTo>
                  <a:lnTo>
                    <a:pt x="5765" y="685"/>
                  </a:lnTo>
                  <a:lnTo>
                    <a:pt x="5056" y="465"/>
                  </a:lnTo>
                  <a:lnTo>
                    <a:pt x="4324" y="269"/>
                  </a:lnTo>
                  <a:lnTo>
                    <a:pt x="3982" y="172"/>
                  </a:lnTo>
                  <a:lnTo>
                    <a:pt x="3615" y="98"/>
                  </a:lnTo>
                  <a:lnTo>
                    <a:pt x="3249" y="50"/>
                  </a:lnTo>
                  <a:lnTo>
                    <a:pt x="2883" y="25"/>
                  </a:lnTo>
                  <a:lnTo>
                    <a:pt x="2541"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15" name="Google Shape;415;p39"/>
          <p:cNvGrpSpPr/>
          <p:nvPr/>
        </p:nvGrpSpPr>
        <p:grpSpPr>
          <a:xfrm>
            <a:off x="4760728" y="2506141"/>
            <a:ext cx="409427" cy="243601"/>
            <a:chOff x="4601275" y="1702875"/>
            <a:chExt cx="471400" cy="289450"/>
          </a:xfrm>
          <a:solidFill>
            <a:srgbClr val="00B0F0"/>
          </a:solidFill>
        </p:grpSpPr>
        <p:sp>
          <p:nvSpPr>
            <p:cNvPr id="416" name="Google Shape;416;p39"/>
            <p:cNvSpPr/>
            <p:nvPr/>
          </p:nvSpPr>
          <p:spPr>
            <a:xfrm>
              <a:off x="4816200" y="1702875"/>
              <a:ext cx="41550" cy="41550"/>
            </a:xfrm>
            <a:custGeom>
              <a:avLst/>
              <a:gdLst/>
              <a:ahLst/>
              <a:cxnLst/>
              <a:rect l="l" t="t" r="r" b="b"/>
              <a:pathLst>
                <a:path w="1662" h="1662" extrusionOk="0">
                  <a:moveTo>
                    <a:pt x="831" y="1"/>
                  </a:moveTo>
                  <a:lnTo>
                    <a:pt x="660" y="25"/>
                  </a:lnTo>
                  <a:lnTo>
                    <a:pt x="514" y="74"/>
                  </a:lnTo>
                  <a:lnTo>
                    <a:pt x="367" y="148"/>
                  </a:lnTo>
                  <a:lnTo>
                    <a:pt x="245" y="245"/>
                  </a:lnTo>
                  <a:lnTo>
                    <a:pt x="147" y="367"/>
                  </a:lnTo>
                  <a:lnTo>
                    <a:pt x="74" y="514"/>
                  </a:lnTo>
                  <a:lnTo>
                    <a:pt x="25" y="660"/>
                  </a:lnTo>
                  <a:lnTo>
                    <a:pt x="1" y="831"/>
                  </a:lnTo>
                  <a:lnTo>
                    <a:pt x="25" y="1002"/>
                  </a:lnTo>
                  <a:lnTo>
                    <a:pt x="74" y="1173"/>
                  </a:lnTo>
                  <a:lnTo>
                    <a:pt x="147" y="1295"/>
                  </a:lnTo>
                  <a:lnTo>
                    <a:pt x="245" y="1418"/>
                  </a:lnTo>
                  <a:lnTo>
                    <a:pt x="367" y="1540"/>
                  </a:lnTo>
                  <a:lnTo>
                    <a:pt x="514" y="1613"/>
                  </a:lnTo>
                  <a:lnTo>
                    <a:pt x="660" y="1662"/>
                  </a:lnTo>
                  <a:lnTo>
                    <a:pt x="1002" y="1662"/>
                  </a:lnTo>
                  <a:lnTo>
                    <a:pt x="1149" y="1613"/>
                  </a:lnTo>
                  <a:lnTo>
                    <a:pt x="1295" y="1540"/>
                  </a:lnTo>
                  <a:lnTo>
                    <a:pt x="1417" y="1418"/>
                  </a:lnTo>
                  <a:lnTo>
                    <a:pt x="1515" y="1295"/>
                  </a:lnTo>
                  <a:lnTo>
                    <a:pt x="1588" y="1173"/>
                  </a:lnTo>
                  <a:lnTo>
                    <a:pt x="1637" y="1002"/>
                  </a:lnTo>
                  <a:lnTo>
                    <a:pt x="1661" y="831"/>
                  </a:lnTo>
                  <a:lnTo>
                    <a:pt x="1637" y="660"/>
                  </a:lnTo>
                  <a:lnTo>
                    <a:pt x="1588" y="514"/>
                  </a:lnTo>
                  <a:lnTo>
                    <a:pt x="1515" y="367"/>
                  </a:lnTo>
                  <a:lnTo>
                    <a:pt x="1417" y="245"/>
                  </a:lnTo>
                  <a:lnTo>
                    <a:pt x="1295" y="148"/>
                  </a:lnTo>
                  <a:lnTo>
                    <a:pt x="1149" y="74"/>
                  </a:lnTo>
                  <a:lnTo>
                    <a:pt x="1002" y="25"/>
                  </a:lnTo>
                  <a:lnTo>
                    <a:pt x="831" y="1"/>
                  </a:lnTo>
                  <a:close/>
                </a:path>
              </a:pathLst>
            </a:custGeom>
            <a:grpFill/>
            <a:ln>
              <a:noFill/>
            </a:ln>
          </p:spPr>
          <p:txBody>
            <a:bodyPr spcFirstLastPara="1" wrap="square" lIns="121900" tIns="121900" rIns="121900" bIns="121900" anchor="ctr" anchorCtr="0">
              <a:noAutofit/>
            </a:bodyPr>
            <a:lstStyle/>
            <a:p>
              <a:endParaRPr sz="2400"/>
            </a:p>
          </p:txBody>
        </p:sp>
        <p:sp>
          <p:nvSpPr>
            <p:cNvPr id="417" name="Google Shape;417;p39"/>
            <p:cNvSpPr/>
            <p:nvPr/>
          </p:nvSpPr>
          <p:spPr>
            <a:xfrm>
              <a:off x="5031125" y="1757225"/>
              <a:ext cx="41550" cy="41550"/>
            </a:xfrm>
            <a:custGeom>
              <a:avLst/>
              <a:gdLst/>
              <a:ahLst/>
              <a:cxnLst/>
              <a:rect l="l" t="t" r="r" b="b"/>
              <a:pathLst>
                <a:path w="1662" h="1662" extrusionOk="0">
                  <a:moveTo>
                    <a:pt x="831" y="1"/>
                  </a:moveTo>
                  <a:lnTo>
                    <a:pt x="660" y="25"/>
                  </a:lnTo>
                  <a:lnTo>
                    <a:pt x="513"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3" y="1613"/>
                  </a:lnTo>
                  <a:lnTo>
                    <a:pt x="660" y="1661"/>
                  </a:lnTo>
                  <a:lnTo>
                    <a:pt x="1002" y="1661"/>
                  </a:lnTo>
                  <a:lnTo>
                    <a:pt x="1148" y="1613"/>
                  </a:lnTo>
                  <a:lnTo>
                    <a:pt x="1295" y="1539"/>
                  </a:lnTo>
                  <a:lnTo>
                    <a:pt x="1417" y="1417"/>
                  </a:lnTo>
                  <a:lnTo>
                    <a:pt x="1515" y="1295"/>
                  </a:lnTo>
                  <a:lnTo>
                    <a:pt x="1588" y="1173"/>
                  </a:lnTo>
                  <a:lnTo>
                    <a:pt x="1637" y="1002"/>
                  </a:lnTo>
                  <a:lnTo>
                    <a:pt x="1661" y="831"/>
                  </a:lnTo>
                  <a:lnTo>
                    <a:pt x="1637" y="684"/>
                  </a:lnTo>
                  <a:lnTo>
                    <a:pt x="1588" y="514"/>
                  </a:lnTo>
                  <a:lnTo>
                    <a:pt x="1515" y="367"/>
                  </a:lnTo>
                  <a:lnTo>
                    <a:pt x="1417" y="245"/>
                  </a:lnTo>
                  <a:lnTo>
                    <a:pt x="1295" y="147"/>
                  </a:lnTo>
                  <a:lnTo>
                    <a:pt x="1148" y="74"/>
                  </a:lnTo>
                  <a:lnTo>
                    <a:pt x="1002" y="25"/>
                  </a:lnTo>
                  <a:lnTo>
                    <a:pt x="831" y="1"/>
                  </a:lnTo>
                  <a:close/>
                </a:path>
              </a:pathLst>
            </a:custGeom>
            <a:grpFill/>
            <a:ln>
              <a:noFill/>
            </a:ln>
          </p:spPr>
          <p:txBody>
            <a:bodyPr spcFirstLastPara="1" wrap="square" lIns="121900" tIns="121900" rIns="121900" bIns="121900" anchor="ctr" anchorCtr="0">
              <a:noAutofit/>
            </a:bodyPr>
            <a:lstStyle/>
            <a:p>
              <a:endParaRPr sz="2400"/>
            </a:p>
          </p:txBody>
        </p:sp>
        <p:sp>
          <p:nvSpPr>
            <p:cNvPr id="418" name="Google Shape;418;p39"/>
            <p:cNvSpPr/>
            <p:nvPr/>
          </p:nvSpPr>
          <p:spPr>
            <a:xfrm>
              <a:off x="4634875" y="1756000"/>
              <a:ext cx="404225" cy="178325"/>
            </a:xfrm>
            <a:custGeom>
              <a:avLst/>
              <a:gdLst/>
              <a:ahLst/>
              <a:cxnLst/>
              <a:rect l="l" t="t" r="r" b="b"/>
              <a:pathLst>
                <a:path w="16169" h="7133" extrusionOk="0">
                  <a:moveTo>
                    <a:pt x="7742" y="1"/>
                  </a:moveTo>
                  <a:lnTo>
                    <a:pt x="5007" y="3444"/>
                  </a:lnTo>
                  <a:lnTo>
                    <a:pt x="464" y="1784"/>
                  </a:lnTo>
                  <a:lnTo>
                    <a:pt x="366" y="1881"/>
                  </a:lnTo>
                  <a:lnTo>
                    <a:pt x="244" y="1979"/>
                  </a:lnTo>
                  <a:lnTo>
                    <a:pt x="122" y="2052"/>
                  </a:lnTo>
                  <a:lnTo>
                    <a:pt x="0" y="2101"/>
                  </a:lnTo>
                  <a:lnTo>
                    <a:pt x="1465" y="7132"/>
                  </a:lnTo>
                  <a:lnTo>
                    <a:pt x="14703" y="7132"/>
                  </a:lnTo>
                  <a:lnTo>
                    <a:pt x="16168" y="2101"/>
                  </a:lnTo>
                  <a:lnTo>
                    <a:pt x="16046" y="2052"/>
                  </a:lnTo>
                  <a:lnTo>
                    <a:pt x="15924" y="1979"/>
                  </a:lnTo>
                  <a:lnTo>
                    <a:pt x="15802" y="1881"/>
                  </a:lnTo>
                  <a:lnTo>
                    <a:pt x="15704" y="1784"/>
                  </a:lnTo>
                  <a:lnTo>
                    <a:pt x="11161" y="3444"/>
                  </a:lnTo>
                  <a:lnTo>
                    <a:pt x="8426" y="1"/>
                  </a:lnTo>
                  <a:lnTo>
                    <a:pt x="8255" y="25"/>
                  </a:lnTo>
                  <a:lnTo>
                    <a:pt x="7913" y="25"/>
                  </a:lnTo>
                  <a:lnTo>
                    <a:pt x="7742" y="1"/>
                  </a:lnTo>
                  <a:close/>
                </a:path>
              </a:pathLst>
            </a:custGeom>
            <a:grpFill/>
            <a:ln>
              <a:noFill/>
            </a:ln>
          </p:spPr>
          <p:txBody>
            <a:bodyPr spcFirstLastPara="1" wrap="square" lIns="121900" tIns="121900" rIns="121900" bIns="121900" anchor="ctr" anchorCtr="0">
              <a:noAutofit/>
            </a:bodyPr>
            <a:lstStyle/>
            <a:p>
              <a:endParaRPr sz="2400"/>
            </a:p>
          </p:txBody>
        </p:sp>
        <p:sp>
          <p:nvSpPr>
            <p:cNvPr id="419" name="Google Shape;419;p39"/>
            <p:cNvSpPr/>
            <p:nvPr/>
          </p:nvSpPr>
          <p:spPr>
            <a:xfrm>
              <a:off x="4601275" y="1757225"/>
              <a:ext cx="41550" cy="41550"/>
            </a:xfrm>
            <a:custGeom>
              <a:avLst/>
              <a:gdLst/>
              <a:ahLst/>
              <a:cxnLst/>
              <a:rect l="l" t="t" r="r" b="b"/>
              <a:pathLst>
                <a:path w="1662" h="1662" extrusionOk="0">
                  <a:moveTo>
                    <a:pt x="831" y="1"/>
                  </a:moveTo>
                  <a:lnTo>
                    <a:pt x="660" y="25"/>
                  </a:lnTo>
                  <a:lnTo>
                    <a:pt x="514"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4" y="1613"/>
                  </a:lnTo>
                  <a:lnTo>
                    <a:pt x="660" y="1661"/>
                  </a:lnTo>
                  <a:lnTo>
                    <a:pt x="1002" y="1661"/>
                  </a:lnTo>
                  <a:lnTo>
                    <a:pt x="1149" y="1613"/>
                  </a:lnTo>
                  <a:lnTo>
                    <a:pt x="1295" y="1539"/>
                  </a:lnTo>
                  <a:lnTo>
                    <a:pt x="1417" y="1417"/>
                  </a:lnTo>
                  <a:lnTo>
                    <a:pt x="1515" y="1295"/>
                  </a:lnTo>
                  <a:lnTo>
                    <a:pt x="1588" y="1173"/>
                  </a:lnTo>
                  <a:lnTo>
                    <a:pt x="1637" y="1002"/>
                  </a:lnTo>
                  <a:lnTo>
                    <a:pt x="1662" y="831"/>
                  </a:lnTo>
                  <a:lnTo>
                    <a:pt x="1637" y="684"/>
                  </a:lnTo>
                  <a:lnTo>
                    <a:pt x="1588" y="514"/>
                  </a:lnTo>
                  <a:lnTo>
                    <a:pt x="1515" y="367"/>
                  </a:lnTo>
                  <a:lnTo>
                    <a:pt x="1417" y="245"/>
                  </a:lnTo>
                  <a:lnTo>
                    <a:pt x="1295" y="147"/>
                  </a:lnTo>
                  <a:lnTo>
                    <a:pt x="1149" y="74"/>
                  </a:lnTo>
                  <a:lnTo>
                    <a:pt x="1002" y="25"/>
                  </a:lnTo>
                  <a:lnTo>
                    <a:pt x="831" y="1"/>
                  </a:lnTo>
                  <a:close/>
                </a:path>
              </a:pathLst>
            </a:custGeom>
            <a:grpFill/>
            <a:ln>
              <a:noFill/>
            </a:ln>
          </p:spPr>
          <p:txBody>
            <a:bodyPr spcFirstLastPara="1" wrap="square" lIns="121900" tIns="121900" rIns="121900" bIns="121900" anchor="ctr" anchorCtr="0">
              <a:noAutofit/>
            </a:bodyPr>
            <a:lstStyle/>
            <a:p>
              <a:endParaRPr sz="2400"/>
            </a:p>
          </p:txBody>
        </p:sp>
        <p:sp>
          <p:nvSpPr>
            <p:cNvPr id="420" name="Google Shape;420;p39"/>
            <p:cNvSpPr/>
            <p:nvPr/>
          </p:nvSpPr>
          <p:spPr>
            <a:xfrm>
              <a:off x="4673325" y="1947725"/>
              <a:ext cx="327300" cy="44600"/>
            </a:xfrm>
            <a:custGeom>
              <a:avLst/>
              <a:gdLst/>
              <a:ahLst/>
              <a:cxnLst/>
              <a:rect l="l" t="t" r="r" b="b"/>
              <a:pathLst>
                <a:path w="13092" h="1784" extrusionOk="0">
                  <a:moveTo>
                    <a:pt x="1" y="1"/>
                  </a:moveTo>
                  <a:lnTo>
                    <a:pt x="514" y="1784"/>
                  </a:lnTo>
                  <a:lnTo>
                    <a:pt x="1808" y="1686"/>
                  </a:lnTo>
                  <a:lnTo>
                    <a:pt x="3249" y="1588"/>
                  </a:lnTo>
                  <a:lnTo>
                    <a:pt x="4836" y="1539"/>
                  </a:lnTo>
                  <a:lnTo>
                    <a:pt x="8256" y="1539"/>
                  </a:lnTo>
                  <a:lnTo>
                    <a:pt x="9843" y="1588"/>
                  </a:lnTo>
                  <a:lnTo>
                    <a:pt x="11284" y="1661"/>
                  </a:lnTo>
                  <a:lnTo>
                    <a:pt x="12579" y="1784"/>
                  </a:lnTo>
                  <a:lnTo>
                    <a:pt x="13091"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21" name="Google Shape;421;p39"/>
          <p:cNvGrpSpPr/>
          <p:nvPr/>
        </p:nvGrpSpPr>
        <p:grpSpPr>
          <a:xfrm>
            <a:off x="5365816" y="2446535"/>
            <a:ext cx="370169" cy="362813"/>
            <a:chOff x="5297950" y="1632050"/>
            <a:chExt cx="426200" cy="431100"/>
          </a:xfrm>
          <a:solidFill>
            <a:srgbClr val="00B0F0"/>
          </a:solidFill>
        </p:grpSpPr>
        <p:sp>
          <p:nvSpPr>
            <p:cNvPr id="422" name="Google Shape;422;p39"/>
            <p:cNvSpPr/>
            <p:nvPr/>
          </p:nvSpPr>
          <p:spPr>
            <a:xfrm>
              <a:off x="5404800" y="1936125"/>
              <a:ext cx="212500" cy="127025"/>
            </a:xfrm>
            <a:custGeom>
              <a:avLst/>
              <a:gdLst/>
              <a:ahLst/>
              <a:cxnLst/>
              <a:rect l="l" t="t" r="r" b="b"/>
              <a:pathLst>
                <a:path w="8500" h="5081" extrusionOk="0">
                  <a:moveTo>
                    <a:pt x="3175" y="1"/>
                  </a:moveTo>
                  <a:lnTo>
                    <a:pt x="3175" y="2834"/>
                  </a:lnTo>
                  <a:lnTo>
                    <a:pt x="2614" y="2956"/>
                  </a:lnTo>
                  <a:lnTo>
                    <a:pt x="2076" y="3102"/>
                  </a:lnTo>
                  <a:lnTo>
                    <a:pt x="1588" y="3298"/>
                  </a:lnTo>
                  <a:lnTo>
                    <a:pt x="1148" y="3493"/>
                  </a:lnTo>
                  <a:lnTo>
                    <a:pt x="782" y="3713"/>
                  </a:lnTo>
                  <a:lnTo>
                    <a:pt x="611" y="3859"/>
                  </a:lnTo>
                  <a:lnTo>
                    <a:pt x="464" y="3982"/>
                  </a:lnTo>
                  <a:lnTo>
                    <a:pt x="318" y="4128"/>
                  </a:lnTo>
                  <a:lnTo>
                    <a:pt x="196" y="4275"/>
                  </a:lnTo>
                  <a:lnTo>
                    <a:pt x="74" y="4421"/>
                  </a:lnTo>
                  <a:lnTo>
                    <a:pt x="0" y="4592"/>
                  </a:lnTo>
                  <a:lnTo>
                    <a:pt x="171" y="4665"/>
                  </a:lnTo>
                  <a:lnTo>
                    <a:pt x="416" y="4739"/>
                  </a:lnTo>
                  <a:lnTo>
                    <a:pt x="782" y="4836"/>
                  </a:lnTo>
                  <a:lnTo>
                    <a:pt x="1344" y="4910"/>
                  </a:lnTo>
                  <a:lnTo>
                    <a:pt x="2101" y="5007"/>
                  </a:lnTo>
                  <a:lnTo>
                    <a:pt x="3053" y="5056"/>
                  </a:lnTo>
                  <a:lnTo>
                    <a:pt x="4250" y="5081"/>
                  </a:lnTo>
                  <a:lnTo>
                    <a:pt x="5447" y="5056"/>
                  </a:lnTo>
                  <a:lnTo>
                    <a:pt x="6399" y="5007"/>
                  </a:lnTo>
                  <a:lnTo>
                    <a:pt x="7156" y="4910"/>
                  </a:lnTo>
                  <a:lnTo>
                    <a:pt x="7718" y="4836"/>
                  </a:lnTo>
                  <a:lnTo>
                    <a:pt x="8084" y="4739"/>
                  </a:lnTo>
                  <a:lnTo>
                    <a:pt x="8329" y="4665"/>
                  </a:lnTo>
                  <a:lnTo>
                    <a:pt x="8500" y="4592"/>
                  </a:lnTo>
                  <a:lnTo>
                    <a:pt x="8426" y="4421"/>
                  </a:lnTo>
                  <a:lnTo>
                    <a:pt x="8304" y="4275"/>
                  </a:lnTo>
                  <a:lnTo>
                    <a:pt x="8182" y="4128"/>
                  </a:lnTo>
                  <a:lnTo>
                    <a:pt x="8036" y="3982"/>
                  </a:lnTo>
                  <a:lnTo>
                    <a:pt x="7889" y="3859"/>
                  </a:lnTo>
                  <a:lnTo>
                    <a:pt x="7718" y="3713"/>
                  </a:lnTo>
                  <a:lnTo>
                    <a:pt x="7352" y="3493"/>
                  </a:lnTo>
                  <a:lnTo>
                    <a:pt x="6912" y="3298"/>
                  </a:lnTo>
                  <a:lnTo>
                    <a:pt x="6424" y="3102"/>
                  </a:lnTo>
                  <a:lnTo>
                    <a:pt x="5886" y="2956"/>
                  </a:lnTo>
                  <a:lnTo>
                    <a:pt x="5325" y="2834"/>
                  </a:lnTo>
                  <a:lnTo>
                    <a:pt x="5325" y="1"/>
                  </a:lnTo>
                  <a:lnTo>
                    <a:pt x="5032" y="49"/>
                  </a:lnTo>
                  <a:lnTo>
                    <a:pt x="4763" y="98"/>
                  </a:lnTo>
                  <a:lnTo>
                    <a:pt x="4250" y="123"/>
                  </a:lnTo>
                  <a:lnTo>
                    <a:pt x="3737" y="98"/>
                  </a:lnTo>
                  <a:lnTo>
                    <a:pt x="3469" y="49"/>
                  </a:lnTo>
                  <a:lnTo>
                    <a:pt x="3175" y="1"/>
                  </a:lnTo>
                  <a:close/>
                </a:path>
              </a:pathLst>
            </a:custGeom>
            <a:grpFill/>
            <a:ln>
              <a:noFill/>
            </a:ln>
          </p:spPr>
          <p:txBody>
            <a:bodyPr spcFirstLastPara="1" wrap="square" lIns="121900" tIns="121900" rIns="121900" bIns="121900" anchor="ctr" anchorCtr="0">
              <a:noAutofit/>
            </a:bodyPr>
            <a:lstStyle/>
            <a:p>
              <a:endParaRPr sz="2400"/>
            </a:p>
          </p:txBody>
        </p:sp>
        <p:sp>
          <p:nvSpPr>
            <p:cNvPr id="423" name="Google Shape;423;p39"/>
            <p:cNvSpPr/>
            <p:nvPr/>
          </p:nvSpPr>
          <p:spPr>
            <a:xfrm>
              <a:off x="5297950" y="1632050"/>
              <a:ext cx="426200" cy="294950"/>
            </a:xfrm>
            <a:custGeom>
              <a:avLst/>
              <a:gdLst/>
              <a:ahLst/>
              <a:cxnLst/>
              <a:rect l="l" t="t" r="r" b="b"/>
              <a:pathLst>
                <a:path w="17048" h="11798" extrusionOk="0">
                  <a:moveTo>
                    <a:pt x="8524" y="2956"/>
                  </a:moveTo>
                  <a:lnTo>
                    <a:pt x="8573" y="2981"/>
                  </a:lnTo>
                  <a:lnTo>
                    <a:pt x="8622" y="3054"/>
                  </a:lnTo>
                  <a:lnTo>
                    <a:pt x="9086" y="4128"/>
                  </a:lnTo>
                  <a:lnTo>
                    <a:pt x="9135" y="4202"/>
                  </a:lnTo>
                  <a:lnTo>
                    <a:pt x="9208" y="4275"/>
                  </a:lnTo>
                  <a:lnTo>
                    <a:pt x="9306" y="4324"/>
                  </a:lnTo>
                  <a:lnTo>
                    <a:pt x="9403" y="4348"/>
                  </a:lnTo>
                  <a:lnTo>
                    <a:pt x="10576" y="4470"/>
                  </a:lnTo>
                  <a:lnTo>
                    <a:pt x="10649" y="4495"/>
                  </a:lnTo>
                  <a:lnTo>
                    <a:pt x="10698" y="4519"/>
                  </a:lnTo>
                  <a:lnTo>
                    <a:pt x="10673" y="4592"/>
                  </a:lnTo>
                  <a:lnTo>
                    <a:pt x="10624" y="4641"/>
                  </a:lnTo>
                  <a:lnTo>
                    <a:pt x="9745" y="5423"/>
                  </a:lnTo>
                  <a:lnTo>
                    <a:pt x="9696" y="5496"/>
                  </a:lnTo>
                  <a:lnTo>
                    <a:pt x="9648" y="5594"/>
                  </a:lnTo>
                  <a:lnTo>
                    <a:pt x="9623" y="5691"/>
                  </a:lnTo>
                  <a:lnTo>
                    <a:pt x="9623" y="5789"/>
                  </a:lnTo>
                  <a:lnTo>
                    <a:pt x="9892" y="6961"/>
                  </a:lnTo>
                  <a:lnTo>
                    <a:pt x="9892" y="7035"/>
                  </a:lnTo>
                  <a:lnTo>
                    <a:pt x="9867" y="7084"/>
                  </a:lnTo>
                  <a:lnTo>
                    <a:pt x="9818" y="7084"/>
                  </a:lnTo>
                  <a:lnTo>
                    <a:pt x="9745" y="7059"/>
                  </a:lnTo>
                  <a:lnTo>
                    <a:pt x="8719" y="6473"/>
                  </a:lnTo>
                  <a:lnTo>
                    <a:pt x="8622" y="6424"/>
                  </a:lnTo>
                  <a:lnTo>
                    <a:pt x="8426" y="6424"/>
                  </a:lnTo>
                  <a:lnTo>
                    <a:pt x="8329" y="6473"/>
                  </a:lnTo>
                  <a:lnTo>
                    <a:pt x="7303" y="7059"/>
                  </a:lnTo>
                  <a:lnTo>
                    <a:pt x="7230" y="7084"/>
                  </a:lnTo>
                  <a:lnTo>
                    <a:pt x="7181" y="7084"/>
                  </a:lnTo>
                  <a:lnTo>
                    <a:pt x="7156" y="7035"/>
                  </a:lnTo>
                  <a:lnTo>
                    <a:pt x="7156" y="6961"/>
                  </a:lnTo>
                  <a:lnTo>
                    <a:pt x="7425" y="5789"/>
                  </a:lnTo>
                  <a:lnTo>
                    <a:pt x="7425" y="5691"/>
                  </a:lnTo>
                  <a:lnTo>
                    <a:pt x="7401" y="5594"/>
                  </a:lnTo>
                  <a:lnTo>
                    <a:pt x="7352" y="5496"/>
                  </a:lnTo>
                  <a:lnTo>
                    <a:pt x="7303" y="5423"/>
                  </a:lnTo>
                  <a:lnTo>
                    <a:pt x="6424" y="4641"/>
                  </a:lnTo>
                  <a:lnTo>
                    <a:pt x="6375" y="4592"/>
                  </a:lnTo>
                  <a:lnTo>
                    <a:pt x="6350" y="4519"/>
                  </a:lnTo>
                  <a:lnTo>
                    <a:pt x="6399" y="4495"/>
                  </a:lnTo>
                  <a:lnTo>
                    <a:pt x="6473" y="4470"/>
                  </a:lnTo>
                  <a:lnTo>
                    <a:pt x="7645" y="4348"/>
                  </a:lnTo>
                  <a:lnTo>
                    <a:pt x="7743" y="4324"/>
                  </a:lnTo>
                  <a:lnTo>
                    <a:pt x="7840" y="4275"/>
                  </a:lnTo>
                  <a:lnTo>
                    <a:pt x="7913" y="4202"/>
                  </a:lnTo>
                  <a:lnTo>
                    <a:pt x="7962" y="4128"/>
                  </a:lnTo>
                  <a:lnTo>
                    <a:pt x="8426" y="3054"/>
                  </a:lnTo>
                  <a:lnTo>
                    <a:pt x="8475" y="2981"/>
                  </a:lnTo>
                  <a:lnTo>
                    <a:pt x="8524" y="2956"/>
                  </a:lnTo>
                  <a:close/>
                  <a:moveTo>
                    <a:pt x="15973" y="2150"/>
                  </a:moveTo>
                  <a:lnTo>
                    <a:pt x="15973" y="2516"/>
                  </a:lnTo>
                  <a:lnTo>
                    <a:pt x="15924" y="2932"/>
                  </a:lnTo>
                  <a:lnTo>
                    <a:pt x="15875" y="3371"/>
                  </a:lnTo>
                  <a:lnTo>
                    <a:pt x="15802" y="3835"/>
                  </a:lnTo>
                  <a:lnTo>
                    <a:pt x="15704" y="4299"/>
                  </a:lnTo>
                  <a:lnTo>
                    <a:pt x="15558" y="4788"/>
                  </a:lnTo>
                  <a:lnTo>
                    <a:pt x="15411" y="5252"/>
                  </a:lnTo>
                  <a:lnTo>
                    <a:pt x="15216" y="5740"/>
                  </a:lnTo>
                  <a:lnTo>
                    <a:pt x="14996" y="6204"/>
                  </a:lnTo>
                  <a:lnTo>
                    <a:pt x="14752" y="6620"/>
                  </a:lnTo>
                  <a:lnTo>
                    <a:pt x="14459" y="7035"/>
                  </a:lnTo>
                  <a:lnTo>
                    <a:pt x="14141" y="7426"/>
                  </a:lnTo>
                  <a:lnTo>
                    <a:pt x="13799" y="7767"/>
                  </a:lnTo>
                  <a:lnTo>
                    <a:pt x="13604" y="7914"/>
                  </a:lnTo>
                  <a:lnTo>
                    <a:pt x="13409" y="8061"/>
                  </a:lnTo>
                  <a:lnTo>
                    <a:pt x="13213" y="8183"/>
                  </a:lnTo>
                  <a:lnTo>
                    <a:pt x="12993" y="8305"/>
                  </a:lnTo>
                  <a:lnTo>
                    <a:pt x="12774" y="8402"/>
                  </a:lnTo>
                  <a:lnTo>
                    <a:pt x="12529" y="8476"/>
                  </a:lnTo>
                  <a:lnTo>
                    <a:pt x="12529" y="8476"/>
                  </a:lnTo>
                  <a:lnTo>
                    <a:pt x="12823" y="7767"/>
                  </a:lnTo>
                  <a:lnTo>
                    <a:pt x="13042" y="7059"/>
                  </a:lnTo>
                  <a:lnTo>
                    <a:pt x="13262" y="6351"/>
                  </a:lnTo>
                  <a:lnTo>
                    <a:pt x="13433" y="5618"/>
                  </a:lnTo>
                  <a:lnTo>
                    <a:pt x="13555" y="4837"/>
                  </a:lnTo>
                  <a:lnTo>
                    <a:pt x="13677" y="4031"/>
                  </a:lnTo>
                  <a:lnTo>
                    <a:pt x="13751" y="3127"/>
                  </a:lnTo>
                  <a:lnTo>
                    <a:pt x="13799" y="2150"/>
                  </a:lnTo>
                  <a:close/>
                  <a:moveTo>
                    <a:pt x="3249" y="2150"/>
                  </a:moveTo>
                  <a:lnTo>
                    <a:pt x="3298" y="3127"/>
                  </a:lnTo>
                  <a:lnTo>
                    <a:pt x="3371" y="4031"/>
                  </a:lnTo>
                  <a:lnTo>
                    <a:pt x="3493" y="4837"/>
                  </a:lnTo>
                  <a:lnTo>
                    <a:pt x="3615" y="5618"/>
                  </a:lnTo>
                  <a:lnTo>
                    <a:pt x="3786" y="6351"/>
                  </a:lnTo>
                  <a:lnTo>
                    <a:pt x="4006" y="7059"/>
                  </a:lnTo>
                  <a:lnTo>
                    <a:pt x="4226" y="7767"/>
                  </a:lnTo>
                  <a:lnTo>
                    <a:pt x="4519" y="8476"/>
                  </a:lnTo>
                  <a:lnTo>
                    <a:pt x="4274" y="8402"/>
                  </a:lnTo>
                  <a:lnTo>
                    <a:pt x="4055" y="8305"/>
                  </a:lnTo>
                  <a:lnTo>
                    <a:pt x="3835" y="8183"/>
                  </a:lnTo>
                  <a:lnTo>
                    <a:pt x="3639" y="8061"/>
                  </a:lnTo>
                  <a:lnTo>
                    <a:pt x="3444" y="7914"/>
                  </a:lnTo>
                  <a:lnTo>
                    <a:pt x="3249" y="7767"/>
                  </a:lnTo>
                  <a:lnTo>
                    <a:pt x="2907" y="7426"/>
                  </a:lnTo>
                  <a:lnTo>
                    <a:pt x="2589" y="7035"/>
                  </a:lnTo>
                  <a:lnTo>
                    <a:pt x="2296" y="6620"/>
                  </a:lnTo>
                  <a:lnTo>
                    <a:pt x="2052" y="6204"/>
                  </a:lnTo>
                  <a:lnTo>
                    <a:pt x="1832" y="5740"/>
                  </a:lnTo>
                  <a:lnTo>
                    <a:pt x="1637" y="5252"/>
                  </a:lnTo>
                  <a:lnTo>
                    <a:pt x="1490" y="4788"/>
                  </a:lnTo>
                  <a:lnTo>
                    <a:pt x="1344" y="4299"/>
                  </a:lnTo>
                  <a:lnTo>
                    <a:pt x="1246" y="3835"/>
                  </a:lnTo>
                  <a:lnTo>
                    <a:pt x="1173" y="3371"/>
                  </a:lnTo>
                  <a:lnTo>
                    <a:pt x="1124" y="2932"/>
                  </a:lnTo>
                  <a:lnTo>
                    <a:pt x="1075" y="2516"/>
                  </a:lnTo>
                  <a:lnTo>
                    <a:pt x="1075" y="2150"/>
                  </a:lnTo>
                  <a:close/>
                  <a:moveTo>
                    <a:pt x="3737" y="1"/>
                  </a:moveTo>
                  <a:lnTo>
                    <a:pt x="3639" y="25"/>
                  </a:lnTo>
                  <a:lnTo>
                    <a:pt x="3542" y="50"/>
                  </a:lnTo>
                  <a:lnTo>
                    <a:pt x="3444" y="99"/>
                  </a:lnTo>
                  <a:lnTo>
                    <a:pt x="3371" y="147"/>
                  </a:lnTo>
                  <a:lnTo>
                    <a:pt x="3322" y="221"/>
                  </a:lnTo>
                  <a:lnTo>
                    <a:pt x="3249" y="294"/>
                  </a:lnTo>
                  <a:lnTo>
                    <a:pt x="3224" y="392"/>
                  </a:lnTo>
                  <a:lnTo>
                    <a:pt x="3200" y="489"/>
                  </a:lnTo>
                  <a:lnTo>
                    <a:pt x="3224" y="1076"/>
                  </a:lnTo>
                  <a:lnTo>
                    <a:pt x="1075" y="1076"/>
                  </a:lnTo>
                  <a:lnTo>
                    <a:pt x="855" y="1100"/>
                  </a:lnTo>
                  <a:lnTo>
                    <a:pt x="660" y="1149"/>
                  </a:lnTo>
                  <a:lnTo>
                    <a:pt x="489" y="1246"/>
                  </a:lnTo>
                  <a:lnTo>
                    <a:pt x="318" y="1393"/>
                  </a:lnTo>
                  <a:lnTo>
                    <a:pt x="196" y="1540"/>
                  </a:lnTo>
                  <a:lnTo>
                    <a:pt x="98" y="1735"/>
                  </a:lnTo>
                  <a:lnTo>
                    <a:pt x="25" y="1930"/>
                  </a:lnTo>
                  <a:lnTo>
                    <a:pt x="0" y="2150"/>
                  </a:lnTo>
                  <a:lnTo>
                    <a:pt x="25" y="2614"/>
                  </a:lnTo>
                  <a:lnTo>
                    <a:pt x="49" y="3078"/>
                  </a:lnTo>
                  <a:lnTo>
                    <a:pt x="98" y="3518"/>
                  </a:lnTo>
                  <a:lnTo>
                    <a:pt x="171" y="3957"/>
                  </a:lnTo>
                  <a:lnTo>
                    <a:pt x="269" y="4348"/>
                  </a:lnTo>
                  <a:lnTo>
                    <a:pt x="367" y="4739"/>
                  </a:lnTo>
                  <a:lnTo>
                    <a:pt x="489" y="5130"/>
                  </a:lnTo>
                  <a:lnTo>
                    <a:pt x="635" y="5496"/>
                  </a:lnTo>
                  <a:lnTo>
                    <a:pt x="782" y="5838"/>
                  </a:lnTo>
                  <a:lnTo>
                    <a:pt x="928" y="6156"/>
                  </a:lnTo>
                  <a:lnTo>
                    <a:pt x="1099" y="6473"/>
                  </a:lnTo>
                  <a:lnTo>
                    <a:pt x="1295" y="6766"/>
                  </a:lnTo>
                  <a:lnTo>
                    <a:pt x="1466" y="7059"/>
                  </a:lnTo>
                  <a:lnTo>
                    <a:pt x="1661" y="7328"/>
                  </a:lnTo>
                  <a:lnTo>
                    <a:pt x="2076" y="7816"/>
                  </a:lnTo>
                  <a:lnTo>
                    <a:pt x="2516" y="8256"/>
                  </a:lnTo>
                  <a:lnTo>
                    <a:pt x="2931" y="8622"/>
                  </a:lnTo>
                  <a:lnTo>
                    <a:pt x="3346" y="8940"/>
                  </a:lnTo>
                  <a:lnTo>
                    <a:pt x="3762" y="9184"/>
                  </a:lnTo>
                  <a:lnTo>
                    <a:pt x="4152" y="9379"/>
                  </a:lnTo>
                  <a:lnTo>
                    <a:pt x="4519" y="9526"/>
                  </a:lnTo>
                  <a:lnTo>
                    <a:pt x="4836" y="9624"/>
                  </a:lnTo>
                  <a:lnTo>
                    <a:pt x="5105" y="9672"/>
                  </a:lnTo>
                  <a:lnTo>
                    <a:pt x="5422" y="10136"/>
                  </a:lnTo>
                  <a:lnTo>
                    <a:pt x="5764" y="10576"/>
                  </a:lnTo>
                  <a:lnTo>
                    <a:pt x="5935" y="10747"/>
                  </a:lnTo>
                  <a:lnTo>
                    <a:pt x="6131" y="10918"/>
                  </a:lnTo>
                  <a:lnTo>
                    <a:pt x="6326" y="11089"/>
                  </a:lnTo>
                  <a:lnTo>
                    <a:pt x="6546" y="11236"/>
                  </a:lnTo>
                  <a:lnTo>
                    <a:pt x="6766" y="11358"/>
                  </a:lnTo>
                  <a:lnTo>
                    <a:pt x="6985" y="11480"/>
                  </a:lnTo>
                  <a:lnTo>
                    <a:pt x="7230" y="11577"/>
                  </a:lnTo>
                  <a:lnTo>
                    <a:pt x="7474" y="11651"/>
                  </a:lnTo>
                  <a:lnTo>
                    <a:pt x="7718" y="11724"/>
                  </a:lnTo>
                  <a:lnTo>
                    <a:pt x="7987" y="11773"/>
                  </a:lnTo>
                  <a:lnTo>
                    <a:pt x="8255" y="11797"/>
                  </a:lnTo>
                  <a:lnTo>
                    <a:pt x="8793" y="11797"/>
                  </a:lnTo>
                  <a:lnTo>
                    <a:pt x="9061" y="11773"/>
                  </a:lnTo>
                  <a:lnTo>
                    <a:pt x="9330" y="11724"/>
                  </a:lnTo>
                  <a:lnTo>
                    <a:pt x="9574" y="11651"/>
                  </a:lnTo>
                  <a:lnTo>
                    <a:pt x="9818" y="11577"/>
                  </a:lnTo>
                  <a:lnTo>
                    <a:pt x="10063" y="11480"/>
                  </a:lnTo>
                  <a:lnTo>
                    <a:pt x="10283" y="11358"/>
                  </a:lnTo>
                  <a:lnTo>
                    <a:pt x="10502" y="11236"/>
                  </a:lnTo>
                  <a:lnTo>
                    <a:pt x="10722" y="11089"/>
                  </a:lnTo>
                  <a:lnTo>
                    <a:pt x="10918" y="10918"/>
                  </a:lnTo>
                  <a:lnTo>
                    <a:pt x="11113" y="10747"/>
                  </a:lnTo>
                  <a:lnTo>
                    <a:pt x="11284" y="10576"/>
                  </a:lnTo>
                  <a:lnTo>
                    <a:pt x="11626" y="10136"/>
                  </a:lnTo>
                  <a:lnTo>
                    <a:pt x="11943" y="9672"/>
                  </a:lnTo>
                  <a:lnTo>
                    <a:pt x="12212" y="9624"/>
                  </a:lnTo>
                  <a:lnTo>
                    <a:pt x="12529" y="9550"/>
                  </a:lnTo>
                  <a:lnTo>
                    <a:pt x="12896" y="9404"/>
                  </a:lnTo>
                  <a:lnTo>
                    <a:pt x="13287" y="9208"/>
                  </a:lnTo>
                  <a:lnTo>
                    <a:pt x="13702" y="8964"/>
                  </a:lnTo>
                  <a:lnTo>
                    <a:pt x="14117" y="8647"/>
                  </a:lnTo>
                  <a:lnTo>
                    <a:pt x="14557" y="8280"/>
                  </a:lnTo>
                  <a:lnTo>
                    <a:pt x="14972" y="7865"/>
                  </a:lnTo>
                  <a:lnTo>
                    <a:pt x="15387" y="7377"/>
                  </a:lnTo>
                  <a:lnTo>
                    <a:pt x="15582" y="7108"/>
                  </a:lnTo>
                  <a:lnTo>
                    <a:pt x="15753" y="6815"/>
                  </a:lnTo>
                  <a:lnTo>
                    <a:pt x="15949" y="6522"/>
                  </a:lnTo>
                  <a:lnTo>
                    <a:pt x="16120" y="6204"/>
                  </a:lnTo>
                  <a:lnTo>
                    <a:pt x="16266" y="5887"/>
                  </a:lnTo>
                  <a:lnTo>
                    <a:pt x="16413" y="5521"/>
                  </a:lnTo>
                  <a:lnTo>
                    <a:pt x="16559" y="5179"/>
                  </a:lnTo>
                  <a:lnTo>
                    <a:pt x="16681" y="4788"/>
                  </a:lnTo>
                  <a:lnTo>
                    <a:pt x="16779" y="4397"/>
                  </a:lnTo>
                  <a:lnTo>
                    <a:pt x="16877" y="3982"/>
                  </a:lnTo>
                  <a:lnTo>
                    <a:pt x="16950" y="3542"/>
                  </a:lnTo>
                  <a:lnTo>
                    <a:pt x="16999" y="3103"/>
                  </a:lnTo>
                  <a:lnTo>
                    <a:pt x="17023" y="2614"/>
                  </a:lnTo>
                  <a:lnTo>
                    <a:pt x="17048" y="2150"/>
                  </a:lnTo>
                  <a:lnTo>
                    <a:pt x="17023" y="1930"/>
                  </a:lnTo>
                  <a:lnTo>
                    <a:pt x="16950" y="1735"/>
                  </a:lnTo>
                  <a:lnTo>
                    <a:pt x="16852" y="1540"/>
                  </a:lnTo>
                  <a:lnTo>
                    <a:pt x="16730" y="1393"/>
                  </a:lnTo>
                  <a:lnTo>
                    <a:pt x="16559" y="1246"/>
                  </a:lnTo>
                  <a:lnTo>
                    <a:pt x="16388" y="1149"/>
                  </a:lnTo>
                  <a:lnTo>
                    <a:pt x="16193" y="1100"/>
                  </a:lnTo>
                  <a:lnTo>
                    <a:pt x="15973" y="1076"/>
                  </a:lnTo>
                  <a:lnTo>
                    <a:pt x="13824" y="1076"/>
                  </a:lnTo>
                  <a:lnTo>
                    <a:pt x="13848" y="489"/>
                  </a:lnTo>
                  <a:lnTo>
                    <a:pt x="13824" y="392"/>
                  </a:lnTo>
                  <a:lnTo>
                    <a:pt x="13799" y="294"/>
                  </a:lnTo>
                  <a:lnTo>
                    <a:pt x="13726" y="221"/>
                  </a:lnTo>
                  <a:lnTo>
                    <a:pt x="13677" y="147"/>
                  </a:lnTo>
                  <a:lnTo>
                    <a:pt x="13604" y="99"/>
                  </a:lnTo>
                  <a:lnTo>
                    <a:pt x="13506" y="50"/>
                  </a:lnTo>
                  <a:lnTo>
                    <a:pt x="13409" y="25"/>
                  </a:lnTo>
                  <a:lnTo>
                    <a:pt x="13311"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24" name="Google Shape;424;p39"/>
          <p:cNvGrpSpPr/>
          <p:nvPr/>
        </p:nvGrpSpPr>
        <p:grpSpPr>
          <a:xfrm>
            <a:off x="5950208" y="2435762"/>
            <a:ext cx="372297" cy="384380"/>
            <a:chOff x="5970800" y="1619250"/>
            <a:chExt cx="428650" cy="456725"/>
          </a:xfrm>
          <a:solidFill>
            <a:srgbClr val="00B0F0"/>
          </a:solidFill>
        </p:grpSpPr>
        <p:sp>
          <p:nvSpPr>
            <p:cNvPr id="425" name="Google Shape;425;p39"/>
            <p:cNvSpPr/>
            <p:nvPr/>
          </p:nvSpPr>
          <p:spPr>
            <a:xfrm>
              <a:off x="5970800" y="1674200"/>
              <a:ext cx="377975" cy="377950"/>
            </a:xfrm>
            <a:custGeom>
              <a:avLst/>
              <a:gdLst/>
              <a:ahLst/>
              <a:cxnLst/>
              <a:rect l="l" t="t" r="r" b="b"/>
              <a:pathLst>
                <a:path w="15119" h="15118" extrusionOk="0">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grpFill/>
            <a:ln>
              <a:noFill/>
            </a:ln>
          </p:spPr>
          <p:txBody>
            <a:bodyPr spcFirstLastPara="1" wrap="square" lIns="121900" tIns="121900" rIns="121900" bIns="121900" anchor="ctr" anchorCtr="0">
              <a:noAutofit/>
            </a:bodyPr>
            <a:lstStyle/>
            <a:p>
              <a:endParaRPr sz="2400"/>
            </a:p>
          </p:txBody>
        </p:sp>
        <p:sp>
          <p:nvSpPr>
            <p:cNvPr id="426" name="Google Shape;426;p39"/>
            <p:cNvSpPr/>
            <p:nvPr/>
          </p:nvSpPr>
          <p:spPr>
            <a:xfrm>
              <a:off x="6068500" y="1771875"/>
              <a:ext cx="182575" cy="182600"/>
            </a:xfrm>
            <a:custGeom>
              <a:avLst/>
              <a:gdLst/>
              <a:ahLst/>
              <a:cxnLst/>
              <a:rect l="l" t="t" r="r" b="b"/>
              <a:pathLst>
                <a:path w="7303" h="7304" extrusionOk="0">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grpFill/>
            <a:ln>
              <a:noFill/>
            </a:ln>
          </p:spPr>
          <p:txBody>
            <a:bodyPr spcFirstLastPara="1" wrap="square" lIns="121900" tIns="121900" rIns="121900" bIns="121900" anchor="ctr" anchorCtr="0">
              <a:noAutofit/>
            </a:bodyPr>
            <a:lstStyle/>
            <a:p>
              <a:endParaRPr sz="2400"/>
            </a:p>
          </p:txBody>
        </p:sp>
        <p:sp>
          <p:nvSpPr>
            <p:cNvPr id="427" name="Google Shape;427;p39"/>
            <p:cNvSpPr/>
            <p:nvPr/>
          </p:nvSpPr>
          <p:spPr>
            <a:xfrm>
              <a:off x="5981175" y="2005125"/>
              <a:ext cx="75125" cy="70850"/>
            </a:xfrm>
            <a:custGeom>
              <a:avLst/>
              <a:gdLst/>
              <a:ahLst/>
              <a:cxnLst/>
              <a:rect l="l" t="t" r="r" b="b"/>
              <a:pathLst>
                <a:path w="3005" h="2834" extrusionOk="0">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grpFill/>
            <a:ln>
              <a:noFill/>
            </a:ln>
          </p:spPr>
          <p:txBody>
            <a:bodyPr spcFirstLastPara="1" wrap="square" lIns="121900" tIns="121900" rIns="121900" bIns="121900" anchor="ctr" anchorCtr="0">
              <a:noAutofit/>
            </a:bodyPr>
            <a:lstStyle/>
            <a:p>
              <a:endParaRPr sz="2400"/>
            </a:p>
          </p:txBody>
        </p:sp>
        <p:sp>
          <p:nvSpPr>
            <p:cNvPr id="428" name="Google Shape;428;p39"/>
            <p:cNvSpPr/>
            <p:nvPr/>
          </p:nvSpPr>
          <p:spPr>
            <a:xfrm>
              <a:off x="6263875" y="2005125"/>
              <a:ext cx="74525" cy="70850"/>
            </a:xfrm>
            <a:custGeom>
              <a:avLst/>
              <a:gdLst/>
              <a:ahLst/>
              <a:cxnLst/>
              <a:rect l="l" t="t" r="r" b="b"/>
              <a:pathLst>
                <a:path w="2981" h="2834" extrusionOk="0">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grpFill/>
            <a:ln>
              <a:noFill/>
            </a:ln>
          </p:spPr>
          <p:txBody>
            <a:bodyPr spcFirstLastPara="1" wrap="square" lIns="121900" tIns="121900" rIns="121900" bIns="121900" anchor="ctr" anchorCtr="0">
              <a:noAutofit/>
            </a:bodyPr>
            <a:lstStyle/>
            <a:p>
              <a:endParaRPr sz="2400"/>
            </a:p>
          </p:txBody>
        </p:sp>
        <p:sp>
          <p:nvSpPr>
            <p:cNvPr id="429" name="Google Shape;429;p39"/>
            <p:cNvSpPr/>
            <p:nvPr/>
          </p:nvSpPr>
          <p:spPr>
            <a:xfrm>
              <a:off x="6147875" y="1619250"/>
              <a:ext cx="251575" cy="255850"/>
            </a:xfrm>
            <a:custGeom>
              <a:avLst/>
              <a:gdLst/>
              <a:ahLst/>
              <a:cxnLst/>
              <a:rect l="l" t="t" r="r" b="b"/>
              <a:pathLst>
                <a:path w="10063" h="10234" extrusionOk="0">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30" name="Google Shape;430;p39"/>
          <p:cNvGrpSpPr/>
          <p:nvPr/>
        </p:nvGrpSpPr>
        <p:grpSpPr>
          <a:xfrm>
            <a:off x="6518705" y="2431134"/>
            <a:ext cx="417352" cy="368957"/>
            <a:chOff x="6625350" y="1613750"/>
            <a:chExt cx="480525" cy="438400"/>
          </a:xfrm>
          <a:solidFill>
            <a:srgbClr val="00B0F0"/>
          </a:solidFill>
        </p:grpSpPr>
        <p:sp>
          <p:nvSpPr>
            <p:cNvPr id="431" name="Google Shape;431;p39"/>
            <p:cNvSpPr/>
            <p:nvPr/>
          </p:nvSpPr>
          <p:spPr>
            <a:xfrm>
              <a:off x="6670525" y="1887275"/>
              <a:ext cx="117875" cy="164875"/>
            </a:xfrm>
            <a:custGeom>
              <a:avLst/>
              <a:gdLst/>
              <a:ahLst/>
              <a:cxnLst/>
              <a:rect l="l" t="t" r="r" b="b"/>
              <a:pathLst>
                <a:path w="4715" h="6595" extrusionOk="0">
                  <a:moveTo>
                    <a:pt x="0" y="1"/>
                  </a:moveTo>
                  <a:lnTo>
                    <a:pt x="538" y="6058"/>
                  </a:lnTo>
                  <a:lnTo>
                    <a:pt x="562" y="6180"/>
                  </a:lnTo>
                  <a:lnTo>
                    <a:pt x="587" y="6277"/>
                  </a:lnTo>
                  <a:lnTo>
                    <a:pt x="660" y="6351"/>
                  </a:lnTo>
                  <a:lnTo>
                    <a:pt x="733" y="6448"/>
                  </a:lnTo>
                  <a:lnTo>
                    <a:pt x="806" y="6497"/>
                  </a:lnTo>
                  <a:lnTo>
                    <a:pt x="904" y="6546"/>
                  </a:lnTo>
                  <a:lnTo>
                    <a:pt x="1002" y="6571"/>
                  </a:lnTo>
                  <a:lnTo>
                    <a:pt x="1124" y="6595"/>
                  </a:lnTo>
                  <a:lnTo>
                    <a:pt x="4128" y="6595"/>
                  </a:lnTo>
                  <a:lnTo>
                    <a:pt x="4274" y="6571"/>
                  </a:lnTo>
                  <a:lnTo>
                    <a:pt x="4397" y="6522"/>
                  </a:lnTo>
                  <a:lnTo>
                    <a:pt x="4494" y="6473"/>
                  </a:lnTo>
                  <a:lnTo>
                    <a:pt x="4592" y="6375"/>
                  </a:lnTo>
                  <a:lnTo>
                    <a:pt x="4665" y="6253"/>
                  </a:lnTo>
                  <a:lnTo>
                    <a:pt x="4714" y="6155"/>
                  </a:lnTo>
                  <a:lnTo>
                    <a:pt x="4714" y="6009"/>
                  </a:lnTo>
                  <a:lnTo>
                    <a:pt x="4714" y="5887"/>
                  </a:lnTo>
                  <a:lnTo>
                    <a:pt x="3713" y="123"/>
                  </a:lnTo>
                  <a:lnTo>
                    <a:pt x="2589" y="50"/>
                  </a:lnTo>
                  <a:lnTo>
                    <a:pt x="1637" y="25"/>
                  </a:lnTo>
                  <a:lnTo>
                    <a:pt x="0" y="1"/>
                  </a:lnTo>
                  <a:close/>
                </a:path>
              </a:pathLst>
            </a:custGeom>
            <a:grpFill/>
            <a:ln>
              <a:noFill/>
            </a:ln>
          </p:spPr>
          <p:txBody>
            <a:bodyPr spcFirstLastPara="1" wrap="square" lIns="121900" tIns="121900" rIns="121900" bIns="121900" anchor="ctr" anchorCtr="0">
              <a:noAutofit/>
            </a:bodyPr>
            <a:lstStyle/>
            <a:p>
              <a:endParaRPr sz="2400"/>
            </a:p>
          </p:txBody>
        </p:sp>
        <p:sp>
          <p:nvSpPr>
            <p:cNvPr id="432" name="Google Shape;432;p39"/>
            <p:cNvSpPr/>
            <p:nvPr/>
          </p:nvSpPr>
          <p:spPr>
            <a:xfrm>
              <a:off x="7075950" y="1754175"/>
              <a:ext cx="29925" cy="99550"/>
            </a:xfrm>
            <a:custGeom>
              <a:avLst/>
              <a:gdLst/>
              <a:ahLst/>
              <a:cxnLst/>
              <a:rect l="l" t="t" r="r" b="b"/>
              <a:pathLst>
                <a:path w="1197" h="3982" extrusionOk="0">
                  <a:moveTo>
                    <a:pt x="0" y="1"/>
                  </a:moveTo>
                  <a:lnTo>
                    <a:pt x="0" y="3981"/>
                  </a:lnTo>
                  <a:lnTo>
                    <a:pt x="269" y="3811"/>
                  </a:lnTo>
                  <a:lnTo>
                    <a:pt x="489" y="3615"/>
                  </a:lnTo>
                  <a:lnTo>
                    <a:pt x="684" y="3420"/>
                  </a:lnTo>
                  <a:lnTo>
                    <a:pt x="855" y="3176"/>
                  </a:lnTo>
                  <a:lnTo>
                    <a:pt x="1002" y="2907"/>
                  </a:lnTo>
                  <a:lnTo>
                    <a:pt x="1099" y="2614"/>
                  </a:lnTo>
                  <a:lnTo>
                    <a:pt x="1173" y="2296"/>
                  </a:lnTo>
                  <a:lnTo>
                    <a:pt x="1197" y="1979"/>
                  </a:lnTo>
                  <a:lnTo>
                    <a:pt x="1173" y="1661"/>
                  </a:lnTo>
                  <a:lnTo>
                    <a:pt x="1099" y="1368"/>
                  </a:lnTo>
                  <a:lnTo>
                    <a:pt x="1002" y="1075"/>
                  </a:lnTo>
                  <a:lnTo>
                    <a:pt x="855" y="806"/>
                  </a:lnTo>
                  <a:lnTo>
                    <a:pt x="684" y="562"/>
                  </a:lnTo>
                  <a:lnTo>
                    <a:pt x="489" y="342"/>
                  </a:lnTo>
                  <a:lnTo>
                    <a:pt x="269" y="171"/>
                  </a:lnTo>
                  <a:lnTo>
                    <a:pt x="0" y="1"/>
                  </a:lnTo>
                  <a:close/>
                </a:path>
              </a:pathLst>
            </a:custGeom>
            <a:grpFill/>
            <a:ln>
              <a:noFill/>
            </a:ln>
          </p:spPr>
          <p:txBody>
            <a:bodyPr spcFirstLastPara="1" wrap="square" lIns="121900" tIns="121900" rIns="121900" bIns="121900" anchor="ctr" anchorCtr="0">
              <a:noAutofit/>
            </a:bodyPr>
            <a:lstStyle/>
            <a:p>
              <a:endParaRPr sz="2400"/>
            </a:p>
          </p:txBody>
        </p:sp>
        <p:sp>
          <p:nvSpPr>
            <p:cNvPr id="433" name="Google Shape;433;p39"/>
            <p:cNvSpPr/>
            <p:nvPr/>
          </p:nvSpPr>
          <p:spPr>
            <a:xfrm>
              <a:off x="6625350" y="1729750"/>
              <a:ext cx="97700" cy="147175"/>
            </a:xfrm>
            <a:custGeom>
              <a:avLst/>
              <a:gdLst/>
              <a:ahLst/>
              <a:cxnLst/>
              <a:rect l="l" t="t" r="r" b="b"/>
              <a:pathLst>
                <a:path w="3908" h="5887" extrusionOk="0">
                  <a:moveTo>
                    <a:pt x="3908" y="1"/>
                  </a:moveTo>
                  <a:lnTo>
                    <a:pt x="2711" y="25"/>
                  </a:lnTo>
                  <a:lnTo>
                    <a:pt x="1759" y="25"/>
                  </a:lnTo>
                  <a:lnTo>
                    <a:pt x="1588" y="49"/>
                  </a:lnTo>
                  <a:lnTo>
                    <a:pt x="1417" y="74"/>
                  </a:lnTo>
                  <a:lnTo>
                    <a:pt x="1246" y="123"/>
                  </a:lnTo>
                  <a:lnTo>
                    <a:pt x="1099" y="172"/>
                  </a:lnTo>
                  <a:lnTo>
                    <a:pt x="953" y="245"/>
                  </a:lnTo>
                  <a:lnTo>
                    <a:pt x="806" y="343"/>
                  </a:lnTo>
                  <a:lnTo>
                    <a:pt x="660" y="440"/>
                  </a:lnTo>
                  <a:lnTo>
                    <a:pt x="537" y="562"/>
                  </a:lnTo>
                  <a:lnTo>
                    <a:pt x="415" y="684"/>
                  </a:lnTo>
                  <a:lnTo>
                    <a:pt x="318" y="831"/>
                  </a:lnTo>
                  <a:lnTo>
                    <a:pt x="220" y="978"/>
                  </a:lnTo>
                  <a:lnTo>
                    <a:pt x="147" y="1124"/>
                  </a:lnTo>
                  <a:lnTo>
                    <a:pt x="73" y="1295"/>
                  </a:lnTo>
                  <a:lnTo>
                    <a:pt x="49" y="1442"/>
                  </a:lnTo>
                  <a:lnTo>
                    <a:pt x="0" y="1613"/>
                  </a:lnTo>
                  <a:lnTo>
                    <a:pt x="0" y="1783"/>
                  </a:lnTo>
                  <a:lnTo>
                    <a:pt x="0" y="4128"/>
                  </a:lnTo>
                  <a:lnTo>
                    <a:pt x="0" y="4299"/>
                  </a:lnTo>
                  <a:lnTo>
                    <a:pt x="49" y="4446"/>
                  </a:lnTo>
                  <a:lnTo>
                    <a:pt x="73" y="4617"/>
                  </a:lnTo>
                  <a:lnTo>
                    <a:pt x="147" y="4763"/>
                  </a:lnTo>
                  <a:lnTo>
                    <a:pt x="220" y="4934"/>
                  </a:lnTo>
                  <a:lnTo>
                    <a:pt x="318" y="5081"/>
                  </a:lnTo>
                  <a:lnTo>
                    <a:pt x="415" y="5203"/>
                  </a:lnTo>
                  <a:lnTo>
                    <a:pt x="537" y="5325"/>
                  </a:lnTo>
                  <a:lnTo>
                    <a:pt x="660" y="5447"/>
                  </a:lnTo>
                  <a:lnTo>
                    <a:pt x="806" y="5545"/>
                  </a:lnTo>
                  <a:lnTo>
                    <a:pt x="953" y="5642"/>
                  </a:lnTo>
                  <a:lnTo>
                    <a:pt x="1099" y="5716"/>
                  </a:lnTo>
                  <a:lnTo>
                    <a:pt x="1246" y="5789"/>
                  </a:lnTo>
                  <a:lnTo>
                    <a:pt x="1417" y="5838"/>
                  </a:lnTo>
                  <a:lnTo>
                    <a:pt x="1588" y="5862"/>
                  </a:lnTo>
                  <a:lnTo>
                    <a:pt x="1759" y="5862"/>
                  </a:lnTo>
                  <a:lnTo>
                    <a:pt x="2711" y="5887"/>
                  </a:lnTo>
                  <a:lnTo>
                    <a:pt x="3908" y="5887"/>
                  </a:lnTo>
                  <a:lnTo>
                    <a:pt x="3908" y="1"/>
                  </a:lnTo>
                  <a:close/>
                </a:path>
              </a:pathLst>
            </a:custGeom>
            <a:grpFill/>
            <a:ln>
              <a:noFill/>
            </a:ln>
          </p:spPr>
          <p:txBody>
            <a:bodyPr spcFirstLastPara="1" wrap="square" lIns="121900" tIns="121900" rIns="121900" bIns="121900" anchor="ctr" anchorCtr="0">
              <a:noAutofit/>
            </a:bodyPr>
            <a:lstStyle/>
            <a:p>
              <a:endParaRPr sz="2400"/>
            </a:p>
          </p:txBody>
        </p:sp>
        <p:sp>
          <p:nvSpPr>
            <p:cNvPr id="434" name="Google Shape;434;p39"/>
            <p:cNvSpPr/>
            <p:nvPr/>
          </p:nvSpPr>
          <p:spPr>
            <a:xfrm>
              <a:off x="6736475" y="1638175"/>
              <a:ext cx="279650" cy="330325"/>
            </a:xfrm>
            <a:custGeom>
              <a:avLst/>
              <a:gdLst/>
              <a:ahLst/>
              <a:cxnLst/>
              <a:rect l="l" t="t" r="r" b="b"/>
              <a:pathLst>
                <a:path w="11186" h="13213" extrusionOk="0">
                  <a:moveTo>
                    <a:pt x="11186" y="0"/>
                  </a:moveTo>
                  <a:lnTo>
                    <a:pt x="10771" y="342"/>
                  </a:lnTo>
                  <a:lnTo>
                    <a:pt x="10380" y="635"/>
                  </a:lnTo>
                  <a:lnTo>
                    <a:pt x="9940" y="904"/>
                  </a:lnTo>
                  <a:lnTo>
                    <a:pt x="9525" y="1172"/>
                  </a:lnTo>
                  <a:lnTo>
                    <a:pt x="9110" y="1417"/>
                  </a:lnTo>
                  <a:lnTo>
                    <a:pt x="8695" y="1661"/>
                  </a:lnTo>
                  <a:lnTo>
                    <a:pt x="7840" y="2052"/>
                  </a:lnTo>
                  <a:lnTo>
                    <a:pt x="7034" y="2418"/>
                  </a:lnTo>
                  <a:lnTo>
                    <a:pt x="6228" y="2687"/>
                  </a:lnTo>
                  <a:lnTo>
                    <a:pt x="5471" y="2931"/>
                  </a:lnTo>
                  <a:lnTo>
                    <a:pt x="4763" y="3126"/>
                  </a:lnTo>
                  <a:lnTo>
                    <a:pt x="4225" y="3248"/>
                  </a:lnTo>
                  <a:lnTo>
                    <a:pt x="3664" y="3346"/>
                  </a:lnTo>
                  <a:lnTo>
                    <a:pt x="3077" y="3419"/>
                  </a:lnTo>
                  <a:lnTo>
                    <a:pt x="2467" y="3493"/>
                  </a:lnTo>
                  <a:lnTo>
                    <a:pt x="1221" y="3590"/>
                  </a:lnTo>
                  <a:lnTo>
                    <a:pt x="0" y="3664"/>
                  </a:lnTo>
                  <a:lnTo>
                    <a:pt x="0" y="9574"/>
                  </a:lnTo>
                  <a:lnTo>
                    <a:pt x="1221" y="9623"/>
                  </a:lnTo>
                  <a:lnTo>
                    <a:pt x="2467" y="9721"/>
                  </a:lnTo>
                  <a:lnTo>
                    <a:pt x="3077" y="9794"/>
                  </a:lnTo>
                  <a:lnTo>
                    <a:pt x="3664" y="9891"/>
                  </a:lnTo>
                  <a:lnTo>
                    <a:pt x="4225" y="9989"/>
                  </a:lnTo>
                  <a:lnTo>
                    <a:pt x="4763" y="10111"/>
                  </a:lnTo>
                  <a:lnTo>
                    <a:pt x="5471" y="10307"/>
                  </a:lnTo>
                  <a:lnTo>
                    <a:pt x="6228" y="10526"/>
                  </a:lnTo>
                  <a:lnTo>
                    <a:pt x="7034" y="10820"/>
                  </a:lnTo>
                  <a:lnTo>
                    <a:pt x="7840" y="11161"/>
                  </a:lnTo>
                  <a:lnTo>
                    <a:pt x="8695" y="11577"/>
                  </a:lnTo>
                  <a:lnTo>
                    <a:pt x="9110" y="11796"/>
                  </a:lnTo>
                  <a:lnTo>
                    <a:pt x="9525" y="12041"/>
                  </a:lnTo>
                  <a:lnTo>
                    <a:pt x="9940" y="12309"/>
                  </a:lnTo>
                  <a:lnTo>
                    <a:pt x="10380" y="12602"/>
                  </a:lnTo>
                  <a:lnTo>
                    <a:pt x="10771" y="12896"/>
                  </a:lnTo>
                  <a:lnTo>
                    <a:pt x="11186" y="13213"/>
                  </a:lnTo>
                  <a:lnTo>
                    <a:pt x="11186" y="0"/>
                  </a:lnTo>
                  <a:close/>
                </a:path>
              </a:pathLst>
            </a:custGeom>
            <a:grpFill/>
            <a:ln>
              <a:noFill/>
            </a:ln>
          </p:spPr>
          <p:txBody>
            <a:bodyPr spcFirstLastPara="1" wrap="square" lIns="121900" tIns="121900" rIns="121900" bIns="121900" anchor="ctr" anchorCtr="0">
              <a:noAutofit/>
            </a:bodyPr>
            <a:lstStyle/>
            <a:p>
              <a:endParaRPr sz="2400"/>
            </a:p>
          </p:txBody>
        </p:sp>
        <p:sp>
          <p:nvSpPr>
            <p:cNvPr id="435" name="Google Shape;435;p39"/>
            <p:cNvSpPr/>
            <p:nvPr/>
          </p:nvSpPr>
          <p:spPr>
            <a:xfrm>
              <a:off x="7029550" y="1613750"/>
              <a:ext cx="34200" cy="379800"/>
            </a:xfrm>
            <a:custGeom>
              <a:avLst/>
              <a:gdLst/>
              <a:ahLst/>
              <a:cxnLst/>
              <a:rect l="l" t="t" r="r" b="b"/>
              <a:pathLst>
                <a:path w="1368" h="15192" extrusionOk="0">
                  <a:moveTo>
                    <a:pt x="684" y="0"/>
                  </a:moveTo>
                  <a:lnTo>
                    <a:pt x="562" y="25"/>
                  </a:lnTo>
                  <a:lnTo>
                    <a:pt x="464" y="98"/>
                  </a:lnTo>
                  <a:lnTo>
                    <a:pt x="366" y="171"/>
                  </a:lnTo>
                  <a:lnTo>
                    <a:pt x="0" y="513"/>
                  </a:lnTo>
                  <a:lnTo>
                    <a:pt x="0" y="14654"/>
                  </a:lnTo>
                  <a:lnTo>
                    <a:pt x="366" y="15020"/>
                  </a:lnTo>
                  <a:lnTo>
                    <a:pt x="464" y="15094"/>
                  </a:lnTo>
                  <a:lnTo>
                    <a:pt x="562" y="15143"/>
                  </a:lnTo>
                  <a:lnTo>
                    <a:pt x="684" y="15191"/>
                  </a:lnTo>
                  <a:lnTo>
                    <a:pt x="904" y="15191"/>
                  </a:lnTo>
                  <a:lnTo>
                    <a:pt x="1001" y="15143"/>
                  </a:lnTo>
                  <a:lnTo>
                    <a:pt x="1148" y="15045"/>
                  </a:lnTo>
                  <a:lnTo>
                    <a:pt x="1270" y="14923"/>
                  </a:lnTo>
                  <a:lnTo>
                    <a:pt x="1343" y="14776"/>
                  </a:lnTo>
                  <a:lnTo>
                    <a:pt x="1368" y="14605"/>
                  </a:lnTo>
                  <a:lnTo>
                    <a:pt x="1368" y="586"/>
                  </a:lnTo>
                  <a:lnTo>
                    <a:pt x="1343" y="415"/>
                  </a:lnTo>
                  <a:lnTo>
                    <a:pt x="1270" y="244"/>
                  </a:lnTo>
                  <a:lnTo>
                    <a:pt x="1148" y="122"/>
                  </a:lnTo>
                  <a:lnTo>
                    <a:pt x="1001" y="25"/>
                  </a:lnTo>
                  <a:lnTo>
                    <a:pt x="904"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36" name="Google Shape;436;p39"/>
          <p:cNvGrpSpPr/>
          <p:nvPr/>
        </p:nvGrpSpPr>
        <p:grpSpPr>
          <a:xfrm>
            <a:off x="1295194" y="3031320"/>
            <a:ext cx="315017" cy="327867"/>
            <a:chOff x="611175" y="2326900"/>
            <a:chExt cx="362700" cy="389575"/>
          </a:xfrm>
          <a:solidFill>
            <a:srgbClr val="00B0F0"/>
          </a:solidFill>
        </p:grpSpPr>
        <p:sp>
          <p:nvSpPr>
            <p:cNvPr id="437" name="Google Shape;437;p39"/>
            <p:cNvSpPr/>
            <p:nvPr/>
          </p:nvSpPr>
          <p:spPr>
            <a:xfrm>
              <a:off x="611175" y="2326900"/>
              <a:ext cx="362700" cy="389575"/>
            </a:xfrm>
            <a:custGeom>
              <a:avLst/>
              <a:gdLst/>
              <a:ahLst/>
              <a:cxnLst/>
              <a:rect l="l" t="t" r="r" b="b"/>
              <a:pathLst>
                <a:path w="14508" h="15583" extrusionOk="0">
                  <a:moveTo>
                    <a:pt x="9647" y="489"/>
                  </a:moveTo>
                  <a:lnTo>
                    <a:pt x="9769" y="513"/>
                  </a:lnTo>
                  <a:lnTo>
                    <a:pt x="9916" y="562"/>
                  </a:lnTo>
                  <a:lnTo>
                    <a:pt x="10014" y="660"/>
                  </a:lnTo>
                  <a:lnTo>
                    <a:pt x="10087" y="782"/>
                  </a:lnTo>
                  <a:lnTo>
                    <a:pt x="10111" y="928"/>
                  </a:lnTo>
                  <a:lnTo>
                    <a:pt x="10111" y="1075"/>
                  </a:lnTo>
                  <a:lnTo>
                    <a:pt x="10063" y="1197"/>
                  </a:lnTo>
                  <a:lnTo>
                    <a:pt x="9989" y="1319"/>
                  </a:lnTo>
                  <a:lnTo>
                    <a:pt x="9281" y="2003"/>
                  </a:lnTo>
                  <a:lnTo>
                    <a:pt x="9232" y="2076"/>
                  </a:lnTo>
                  <a:lnTo>
                    <a:pt x="9183" y="2174"/>
                  </a:lnTo>
                  <a:lnTo>
                    <a:pt x="9159" y="2247"/>
                  </a:lnTo>
                  <a:lnTo>
                    <a:pt x="9159" y="2345"/>
                  </a:lnTo>
                  <a:lnTo>
                    <a:pt x="9159" y="6497"/>
                  </a:lnTo>
                  <a:lnTo>
                    <a:pt x="9183" y="6643"/>
                  </a:lnTo>
                  <a:lnTo>
                    <a:pt x="9232" y="6790"/>
                  </a:lnTo>
                  <a:lnTo>
                    <a:pt x="10575" y="8671"/>
                  </a:lnTo>
                  <a:lnTo>
                    <a:pt x="3932" y="8671"/>
                  </a:lnTo>
                  <a:lnTo>
                    <a:pt x="5276" y="6790"/>
                  </a:lnTo>
                  <a:lnTo>
                    <a:pt x="5324" y="6643"/>
                  </a:lnTo>
                  <a:lnTo>
                    <a:pt x="5349" y="6497"/>
                  </a:lnTo>
                  <a:lnTo>
                    <a:pt x="5349" y="2345"/>
                  </a:lnTo>
                  <a:lnTo>
                    <a:pt x="5349" y="2247"/>
                  </a:lnTo>
                  <a:lnTo>
                    <a:pt x="5324" y="2174"/>
                  </a:lnTo>
                  <a:lnTo>
                    <a:pt x="5276" y="2076"/>
                  </a:lnTo>
                  <a:lnTo>
                    <a:pt x="5227" y="2003"/>
                  </a:lnTo>
                  <a:lnTo>
                    <a:pt x="4519" y="1319"/>
                  </a:lnTo>
                  <a:lnTo>
                    <a:pt x="4445" y="1197"/>
                  </a:lnTo>
                  <a:lnTo>
                    <a:pt x="4396" y="1075"/>
                  </a:lnTo>
                  <a:lnTo>
                    <a:pt x="4396" y="928"/>
                  </a:lnTo>
                  <a:lnTo>
                    <a:pt x="4421" y="782"/>
                  </a:lnTo>
                  <a:lnTo>
                    <a:pt x="4494" y="660"/>
                  </a:lnTo>
                  <a:lnTo>
                    <a:pt x="4592" y="562"/>
                  </a:lnTo>
                  <a:lnTo>
                    <a:pt x="4738" y="513"/>
                  </a:lnTo>
                  <a:lnTo>
                    <a:pt x="4860" y="489"/>
                  </a:lnTo>
                  <a:close/>
                  <a:moveTo>
                    <a:pt x="6717" y="9574"/>
                  </a:moveTo>
                  <a:lnTo>
                    <a:pt x="6912" y="9647"/>
                  </a:lnTo>
                  <a:lnTo>
                    <a:pt x="7083" y="9745"/>
                  </a:lnTo>
                  <a:lnTo>
                    <a:pt x="7254" y="9892"/>
                  </a:lnTo>
                  <a:lnTo>
                    <a:pt x="7376" y="10038"/>
                  </a:lnTo>
                  <a:lnTo>
                    <a:pt x="7474" y="10234"/>
                  </a:lnTo>
                  <a:lnTo>
                    <a:pt x="7547" y="10429"/>
                  </a:lnTo>
                  <a:lnTo>
                    <a:pt x="7571" y="10649"/>
                  </a:lnTo>
                  <a:lnTo>
                    <a:pt x="7547" y="10869"/>
                  </a:lnTo>
                  <a:lnTo>
                    <a:pt x="7474" y="11064"/>
                  </a:lnTo>
                  <a:lnTo>
                    <a:pt x="7376" y="11259"/>
                  </a:lnTo>
                  <a:lnTo>
                    <a:pt x="7254" y="11406"/>
                  </a:lnTo>
                  <a:lnTo>
                    <a:pt x="7083" y="11552"/>
                  </a:lnTo>
                  <a:lnTo>
                    <a:pt x="6912" y="11650"/>
                  </a:lnTo>
                  <a:lnTo>
                    <a:pt x="6717" y="11699"/>
                  </a:lnTo>
                  <a:lnTo>
                    <a:pt x="6497" y="11723"/>
                  </a:lnTo>
                  <a:lnTo>
                    <a:pt x="6277" y="11699"/>
                  </a:lnTo>
                  <a:lnTo>
                    <a:pt x="6057" y="11650"/>
                  </a:lnTo>
                  <a:lnTo>
                    <a:pt x="5886" y="11552"/>
                  </a:lnTo>
                  <a:lnTo>
                    <a:pt x="5715" y="11406"/>
                  </a:lnTo>
                  <a:lnTo>
                    <a:pt x="5593" y="11259"/>
                  </a:lnTo>
                  <a:lnTo>
                    <a:pt x="5495" y="11064"/>
                  </a:lnTo>
                  <a:lnTo>
                    <a:pt x="5422" y="10869"/>
                  </a:lnTo>
                  <a:lnTo>
                    <a:pt x="5398" y="10649"/>
                  </a:lnTo>
                  <a:lnTo>
                    <a:pt x="5422" y="10429"/>
                  </a:lnTo>
                  <a:lnTo>
                    <a:pt x="5495" y="10234"/>
                  </a:lnTo>
                  <a:lnTo>
                    <a:pt x="5593" y="10038"/>
                  </a:lnTo>
                  <a:lnTo>
                    <a:pt x="5715" y="9892"/>
                  </a:lnTo>
                  <a:lnTo>
                    <a:pt x="5886" y="9745"/>
                  </a:lnTo>
                  <a:lnTo>
                    <a:pt x="6057" y="9647"/>
                  </a:lnTo>
                  <a:lnTo>
                    <a:pt x="6277" y="9574"/>
                  </a:lnTo>
                  <a:close/>
                  <a:moveTo>
                    <a:pt x="8475" y="11894"/>
                  </a:moveTo>
                  <a:lnTo>
                    <a:pt x="8597" y="11919"/>
                  </a:lnTo>
                  <a:lnTo>
                    <a:pt x="8695" y="11943"/>
                  </a:lnTo>
                  <a:lnTo>
                    <a:pt x="8817" y="11992"/>
                  </a:lnTo>
                  <a:lnTo>
                    <a:pt x="8915" y="12065"/>
                  </a:lnTo>
                  <a:lnTo>
                    <a:pt x="8988" y="12163"/>
                  </a:lnTo>
                  <a:lnTo>
                    <a:pt x="9037" y="12285"/>
                  </a:lnTo>
                  <a:lnTo>
                    <a:pt x="9086" y="12383"/>
                  </a:lnTo>
                  <a:lnTo>
                    <a:pt x="9086" y="12529"/>
                  </a:lnTo>
                  <a:lnTo>
                    <a:pt x="9086" y="12652"/>
                  </a:lnTo>
                  <a:lnTo>
                    <a:pt x="9037" y="12749"/>
                  </a:lnTo>
                  <a:lnTo>
                    <a:pt x="8988" y="12871"/>
                  </a:lnTo>
                  <a:lnTo>
                    <a:pt x="8915" y="12969"/>
                  </a:lnTo>
                  <a:lnTo>
                    <a:pt x="8817" y="13042"/>
                  </a:lnTo>
                  <a:lnTo>
                    <a:pt x="8695" y="13091"/>
                  </a:lnTo>
                  <a:lnTo>
                    <a:pt x="8597" y="13140"/>
                  </a:lnTo>
                  <a:lnTo>
                    <a:pt x="8329" y="13140"/>
                  </a:lnTo>
                  <a:lnTo>
                    <a:pt x="8231" y="13091"/>
                  </a:lnTo>
                  <a:lnTo>
                    <a:pt x="8109" y="13042"/>
                  </a:lnTo>
                  <a:lnTo>
                    <a:pt x="8011" y="12969"/>
                  </a:lnTo>
                  <a:lnTo>
                    <a:pt x="7938" y="12871"/>
                  </a:lnTo>
                  <a:lnTo>
                    <a:pt x="7889" y="12749"/>
                  </a:lnTo>
                  <a:lnTo>
                    <a:pt x="7864" y="12652"/>
                  </a:lnTo>
                  <a:lnTo>
                    <a:pt x="7840" y="12529"/>
                  </a:lnTo>
                  <a:lnTo>
                    <a:pt x="7864" y="12383"/>
                  </a:lnTo>
                  <a:lnTo>
                    <a:pt x="7889" y="12285"/>
                  </a:lnTo>
                  <a:lnTo>
                    <a:pt x="7938" y="12163"/>
                  </a:lnTo>
                  <a:lnTo>
                    <a:pt x="8011" y="12065"/>
                  </a:lnTo>
                  <a:lnTo>
                    <a:pt x="8109" y="11992"/>
                  </a:lnTo>
                  <a:lnTo>
                    <a:pt x="8231" y="11943"/>
                  </a:lnTo>
                  <a:lnTo>
                    <a:pt x="8329" y="11919"/>
                  </a:lnTo>
                  <a:lnTo>
                    <a:pt x="8475" y="11894"/>
                  </a:lnTo>
                  <a:close/>
                  <a:moveTo>
                    <a:pt x="6741" y="13360"/>
                  </a:moveTo>
                  <a:lnTo>
                    <a:pt x="6814" y="13384"/>
                  </a:lnTo>
                  <a:lnTo>
                    <a:pt x="6912" y="13433"/>
                  </a:lnTo>
                  <a:lnTo>
                    <a:pt x="6985" y="13482"/>
                  </a:lnTo>
                  <a:lnTo>
                    <a:pt x="7034" y="13555"/>
                  </a:lnTo>
                  <a:lnTo>
                    <a:pt x="7083" y="13653"/>
                  </a:lnTo>
                  <a:lnTo>
                    <a:pt x="7107" y="13726"/>
                  </a:lnTo>
                  <a:lnTo>
                    <a:pt x="7107" y="13824"/>
                  </a:lnTo>
                  <a:lnTo>
                    <a:pt x="7107" y="13922"/>
                  </a:lnTo>
                  <a:lnTo>
                    <a:pt x="7083" y="14019"/>
                  </a:lnTo>
                  <a:lnTo>
                    <a:pt x="7034" y="14117"/>
                  </a:lnTo>
                  <a:lnTo>
                    <a:pt x="6985" y="14166"/>
                  </a:lnTo>
                  <a:lnTo>
                    <a:pt x="6912" y="14239"/>
                  </a:lnTo>
                  <a:lnTo>
                    <a:pt x="6814" y="14288"/>
                  </a:lnTo>
                  <a:lnTo>
                    <a:pt x="6741" y="14312"/>
                  </a:lnTo>
                  <a:lnTo>
                    <a:pt x="6546" y="14312"/>
                  </a:lnTo>
                  <a:lnTo>
                    <a:pt x="6448" y="14288"/>
                  </a:lnTo>
                  <a:lnTo>
                    <a:pt x="6375" y="14239"/>
                  </a:lnTo>
                  <a:lnTo>
                    <a:pt x="6301" y="14166"/>
                  </a:lnTo>
                  <a:lnTo>
                    <a:pt x="6228" y="14117"/>
                  </a:lnTo>
                  <a:lnTo>
                    <a:pt x="6179" y="14019"/>
                  </a:lnTo>
                  <a:lnTo>
                    <a:pt x="6155" y="13922"/>
                  </a:lnTo>
                  <a:lnTo>
                    <a:pt x="6155" y="13824"/>
                  </a:lnTo>
                  <a:lnTo>
                    <a:pt x="6155" y="13726"/>
                  </a:lnTo>
                  <a:lnTo>
                    <a:pt x="6179" y="13653"/>
                  </a:lnTo>
                  <a:lnTo>
                    <a:pt x="6228" y="13555"/>
                  </a:lnTo>
                  <a:lnTo>
                    <a:pt x="6301" y="13482"/>
                  </a:lnTo>
                  <a:lnTo>
                    <a:pt x="6375" y="13433"/>
                  </a:lnTo>
                  <a:lnTo>
                    <a:pt x="6448" y="13384"/>
                  </a:lnTo>
                  <a:lnTo>
                    <a:pt x="6546" y="13360"/>
                  </a:lnTo>
                  <a:close/>
                  <a:moveTo>
                    <a:pt x="4860" y="0"/>
                  </a:moveTo>
                  <a:lnTo>
                    <a:pt x="4714" y="25"/>
                  </a:lnTo>
                  <a:lnTo>
                    <a:pt x="4592" y="49"/>
                  </a:lnTo>
                  <a:lnTo>
                    <a:pt x="4445" y="98"/>
                  </a:lnTo>
                  <a:lnTo>
                    <a:pt x="4323" y="171"/>
                  </a:lnTo>
                  <a:lnTo>
                    <a:pt x="4225" y="245"/>
                  </a:lnTo>
                  <a:lnTo>
                    <a:pt x="4128" y="367"/>
                  </a:lnTo>
                  <a:lnTo>
                    <a:pt x="4030" y="464"/>
                  </a:lnTo>
                  <a:lnTo>
                    <a:pt x="3981" y="611"/>
                  </a:lnTo>
                  <a:lnTo>
                    <a:pt x="3932" y="733"/>
                  </a:lnTo>
                  <a:lnTo>
                    <a:pt x="3908" y="880"/>
                  </a:lnTo>
                  <a:lnTo>
                    <a:pt x="3908" y="1026"/>
                  </a:lnTo>
                  <a:lnTo>
                    <a:pt x="3908" y="1173"/>
                  </a:lnTo>
                  <a:lnTo>
                    <a:pt x="3957" y="1295"/>
                  </a:lnTo>
                  <a:lnTo>
                    <a:pt x="4006" y="1441"/>
                  </a:lnTo>
                  <a:lnTo>
                    <a:pt x="4079" y="1563"/>
                  </a:lnTo>
                  <a:lnTo>
                    <a:pt x="4177" y="1661"/>
                  </a:lnTo>
                  <a:lnTo>
                    <a:pt x="4860" y="2345"/>
                  </a:lnTo>
                  <a:lnTo>
                    <a:pt x="4860" y="6497"/>
                  </a:lnTo>
                  <a:lnTo>
                    <a:pt x="196" y="13067"/>
                  </a:lnTo>
                  <a:lnTo>
                    <a:pt x="122" y="13189"/>
                  </a:lnTo>
                  <a:lnTo>
                    <a:pt x="49" y="13311"/>
                  </a:lnTo>
                  <a:lnTo>
                    <a:pt x="25" y="13433"/>
                  </a:lnTo>
                  <a:lnTo>
                    <a:pt x="0" y="13555"/>
                  </a:lnTo>
                  <a:lnTo>
                    <a:pt x="0" y="13677"/>
                  </a:lnTo>
                  <a:lnTo>
                    <a:pt x="25" y="13824"/>
                  </a:lnTo>
                  <a:lnTo>
                    <a:pt x="49" y="13946"/>
                  </a:lnTo>
                  <a:lnTo>
                    <a:pt x="98" y="14068"/>
                  </a:lnTo>
                  <a:lnTo>
                    <a:pt x="586" y="15045"/>
                  </a:lnTo>
                  <a:lnTo>
                    <a:pt x="660" y="15167"/>
                  </a:lnTo>
                  <a:lnTo>
                    <a:pt x="757" y="15265"/>
                  </a:lnTo>
                  <a:lnTo>
                    <a:pt x="831" y="15362"/>
                  </a:lnTo>
                  <a:lnTo>
                    <a:pt x="953" y="15436"/>
                  </a:lnTo>
                  <a:lnTo>
                    <a:pt x="1075" y="15485"/>
                  </a:lnTo>
                  <a:lnTo>
                    <a:pt x="1197" y="15533"/>
                  </a:lnTo>
                  <a:lnTo>
                    <a:pt x="1319" y="15582"/>
                  </a:lnTo>
                  <a:lnTo>
                    <a:pt x="13189" y="15582"/>
                  </a:lnTo>
                  <a:lnTo>
                    <a:pt x="13311" y="15533"/>
                  </a:lnTo>
                  <a:lnTo>
                    <a:pt x="13433" y="15485"/>
                  </a:lnTo>
                  <a:lnTo>
                    <a:pt x="13555" y="15436"/>
                  </a:lnTo>
                  <a:lnTo>
                    <a:pt x="13677" y="15362"/>
                  </a:lnTo>
                  <a:lnTo>
                    <a:pt x="13750" y="15265"/>
                  </a:lnTo>
                  <a:lnTo>
                    <a:pt x="13848" y="15167"/>
                  </a:lnTo>
                  <a:lnTo>
                    <a:pt x="13921" y="15045"/>
                  </a:lnTo>
                  <a:lnTo>
                    <a:pt x="14410" y="14068"/>
                  </a:lnTo>
                  <a:lnTo>
                    <a:pt x="14459" y="13946"/>
                  </a:lnTo>
                  <a:lnTo>
                    <a:pt x="14483" y="13824"/>
                  </a:lnTo>
                  <a:lnTo>
                    <a:pt x="14508" y="13677"/>
                  </a:lnTo>
                  <a:lnTo>
                    <a:pt x="14508" y="13555"/>
                  </a:lnTo>
                  <a:lnTo>
                    <a:pt x="14483" y="13433"/>
                  </a:lnTo>
                  <a:lnTo>
                    <a:pt x="14459" y="13311"/>
                  </a:lnTo>
                  <a:lnTo>
                    <a:pt x="14385" y="13189"/>
                  </a:lnTo>
                  <a:lnTo>
                    <a:pt x="14312" y="13067"/>
                  </a:lnTo>
                  <a:lnTo>
                    <a:pt x="9647" y="6497"/>
                  </a:lnTo>
                  <a:lnTo>
                    <a:pt x="9647" y="2345"/>
                  </a:lnTo>
                  <a:lnTo>
                    <a:pt x="10331" y="1661"/>
                  </a:lnTo>
                  <a:lnTo>
                    <a:pt x="10429" y="1563"/>
                  </a:lnTo>
                  <a:lnTo>
                    <a:pt x="10502" y="1441"/>
                  </a:lnTo>
                  <a:lnTo>
                    <a:pt x="10551" y="1295"/>
                  </a:lnTo>
                  <a:lnTo>
                    <a:pt x="10600" y="1173"/>
                  </a:lnTo>
                  <a:lnTo>
                    <a:pt x="10600" y="1026"/>
                  </a:lnTo>
                  <a:lnTo>
                    <a:pt x="10600" y="880"/>
                  </a:lnTo>
                  <a:lnTo>
                    <a:pt x="10575" y="733"/>
                  </a:lnTo>
                  <a:lnTo>
                    <a:pt x="10527" y="611"/>
                  </a:lnTo>
                  <a:lnTo>
                    <a:pt x="10478" y="464"/>
                  </a:lnTo>
                  <a:lnTo>
                    <a:pt x="10380" y="367"/>
                  </a:lnTo>
                  <a:lnTo>
                    <a:pt x="10282" y="245"/>
                  </a:lnTo>
                  <a:lnTo>
                    <a:pt x="10185" y="171"/>
                  </a:lnTo>
                  <a:lnTo>
                    <a:pt x="10063" y="98"/>
                  </a:lnTo>
                  <a:lnTo>
                    <a:pt x="9916" y="49"/>
                  </a:lnTo>
                  <a:lnTo>
                    <a:pt x="9794" y="25"/>
                  </a:lnTo>
                  <a:lnTo>
                    <a:pt x="9647" y="0"/>
                  </a:lnTo>
                  <a:close/>
                </a:path>
              </a:pathLst>
            </a:custGeom>
            <a:grpFill/>
            <a:ln>
              <a:noFill/>
            </a:ln>
          </p:spPr>
          <p:txBody>
            <a:bodyPr spcFirstLastPara="1" wrap="square" lIns="121900" tIns="121900" rIns="121900" bIns="121900" anchor="ctr" anchorCtr="0">
              <a:noAutofit/>
            </a:bodyPr>
            <a:lstStyle/>
            <a:p>
              <a:endParaRPr sz="2400"/>
            </a:p>
          </p:txBody>
        </p:sp>
        <p:sp>
          <p:nvSpPr>
            <p:cNvPr id="438" name="Google Shape;438;p39"/>
            <p:cNvSpPr/>
            <p:nvPr/>
          </p:nvSpPr>
          <p:spPr>
            <a:xfrm>
              <a:off x="794950" y="2500900"/>
              <a:ext cx="24450" cy="23850"/>
            </a:xfrm>
            <a:custGeom>
              <a:avLst/>
              <a:gdLst/>
              <a:ahLst/>
              <a:cxnLst/>
              <a:rect l="l" t="t" r="r" b="b"/>
              <a:pathLst>
                <a:path w="978" h="954" extrusionOk="0">
                  <a:moveTo>
                    <a:pt x="391" y="1"/>
                  </a:moveTo>
                  <a:lnTo>
                    <a:pt x="294" y="25"/>
                  </a:lnTo>
                  <a:lnTo>
                    <a:pt x="220" y="74"/>
                  </a:lnTo>
                  <a:lnTo>
                    <a:pt x="147" y="123"/>
                  </a:lnTo>
                  <a:lnTo>
                    <a:pt x="98" y="196"/>
                  </a:lnTo>
                  <a:lnTo>
                    <a:pt x="49" y="294"/>
                  </a:lnTo>
                  <a:lnTo>
                    <a:pt x="25" y="367"/>
                  </a:lnTo>
                  <a:lnTo>
                    <a:pt x="1" y="465"/>
                  </a:lnTo>
                  <a:lnTo>
                    <a:pt x="25" y="563"/>
                  </a:lnTo>
                  <a:lnTo>
                    <a:pt x="49" y="660"/>
                  </a:lnTo>
                  <a:lnTo>
                    <a:pt x="98" y="734"/>
                  </a:lnTo>
                  <a:lnTo>
                    <a:pt x="147" y="807"/>
                  </a:lnTo>
                  <a:lnTo>
                    <a:pt x="220" y="880"/>
                  </a:lnTo>
                  <a:lnTo>
                    <a:pt x="294" y="905"/>
                  </a:lnTo>
                  <a:lnTo>
                    <a:pt x="391" y="953"/>
                  </a:lnTo>
                  <a:lnTo>
                    <a:pt x="587" y="953"/>
                  </a:lnTo>
                  <a:lnTo>
                    <a:pt x="684" y="905"/>
                  </a:lnTo>
                  <a:lnTo>
                    <a:pt x="758" y="880"/>
                  </a:lnTo>
                  <a:lnTo>
                    <a:pt x="831" y="807"/>
                  </a:lnTo>
                  <a:lnTo>
                    <a:pt x="880" y="734"/>
                  </a:lnTo>
                  <a:lnTo>
                    <a:pt x="929" y="660"/>
                  </a:lnTo>
                  <a:lnTo>
                    <a:pt x="953" y="563"/>
                  </a:lnTo>
                  <a:lnTo>
                    <a:pt x="978" y="465"/>
                  </a:lnTo>
                  <a:lnTo>
                    <a:pt x="953" y="367"/>
                  </a:lnTo>
                  <a:lnTo>
                    <a:pt x="929" y="294"/>
                  </a:lnTo>
                  <a:lnTo>
                    <a:pt x="880" y="196"/>
                  </a:lnTo>
                  <a:lnTo>
                    <a:pt x="831" y="123"/>
                  </a:lnTo>
                  <a:lnTo>
                    <a:pt x="758" y="74"/>
                  </a:lnTo>
                  <a:lnTo>
                    <a:pt x="684" y="25"/>
                  </a:lnTo>
                  <a:lnTo>
                    <a:pt x="587" y="1"/>
                  </a:lnTo>
                  <a:close/>
                </a:path>
              </a:pathLst>
            </a:custGeom>
            <a:grpFill/>
            <a:ln>
              <a:noFill/>
            </a:ln>
          </p:spPr>
          <p:txBody>
            <a:bodyPr spcFirstLastPara="1" wrap="square" lIns="121900" tIns="121900" rIns="121900" bIns="121900" anchor="ctr" anchorCtr="0">
              <a:noAutofit/>
            </a:bodyPr>
            <a:lstStyle/>
            <a:p>
              <a:endParaRPr sz="2400"/>
            </a:p>
          </p:txBody>
        </p:sp>
        <p:sp>
          <p:nvSpPr>
            <p:cNvPr id="439" name="Google Shape;439;p39"/>
            <p:cNvSpPr/>
            <p:nvPr/>
          </p:nvSpPr>
          <p:spPr>
            <a:xfrm>
              <a:off x="754650" y="2381250"/>
              <a:ext cx="75750" cy="14050"/>
            </a:xfrm>
            <a:custGeom>
              <a:avLst/>
              <a:gdLst/>
              <a:ahLst/>
              <a:cxnLst/>
              <a:rect l="l" t="t" r="r" b="b"/>
              <a:pathLst>
                <a:path w="3030" h="562" extrusionOk="0">
                  <a:moveTo>
                    <a:pt x="294" y="0"/>
                  </a:moveTo>
                  <a:lnTo>
                    <a:pt x="172" y="24"/>
                  </a:lnTo>
                  <a:lnTo>
                    <a:pt x="74" y="73"/>
                  </a:lnTo>
                  <a:lnTo>
                    <a:pt x="25" y="171"/>
                  </a:lnTo>
                  <a:lnTo>
                    <a:pt x="1" y="269"/>
                  </a:lnTo>
                  <a:lnTo>
                    <a:pt x="25" y="391"/>
                  </a:lnTo>
                  <a:lnTo>
                    <a:pt x="74" y="488"/>
                  </a:lnTo>
                  <a:lnTo>
                    <a:pt x="172" y="537"/>
                  </a:lnTo>
                  <a:lnTo>
                    <a:pt x="294" y="562"/>
                  </a:lnTo>
                  <a:lnTo>
                    <a:pt x="2736" y="562"/>
                  </a:lnTo>
                  <a:lnTo>
                    <a:pt x="2858" y="537"/>
                  </a:lnTo>
                  <a:lnTo>
                    <a:pt x="2956" y="488"/>
                  </a:lnTo>
                  <a:lnTo>
                    <a:pt x="3005" y="391"/>
                  </a:lnTo>
                  <a:lnTo>
                    <a:pt x="3029" y="269"/>
                  </a:lnTo>
                  <a:lnTo>
                    <a:pt x="3005" y="171"/>
                  </a:lnTo>
                  <a:lnTo>
                    <a:pt x="2956" y="73"/>
                  </a:lnTo>
                  <a:lnTo>
                    <a:pt x="2858" y="24"/>
                  </a:lnTo>
                  <a:lnTo>
                    <a:pt x="2736" y="0"/>
                  </a:lnTo>
                  <a:close/>
                </a:path>
              </a:pathLst>
            </a:custGeom>
            <a:grpFill/>
            <a:ln>
              <a:noFill/>
            </a:ln>
          </p:spPr>
          <p:txBody>
            <a:bodyPr spcFirstLastPara="1" wrap="square" lIns="121900" tIns="121900" rIns="121900" bIns="121900" anchor="ctr" anchorCtr="0">
              <a:noAutofit/>
            </a:bodyPr>
            <a:lstStyle/>
            <a:p>
              <a:endParaRPr sz="2400"/>
            </a:p>
          </p:txBody>
        </p:sp>
        <p:sp>
          <p:nvSpPr>
            <p:cNvPr id="440" name="Google Shape;440;p39"/>
            <p:cNvSpPr/>
            <p:nvPr/>
          </p:nvSpPr>
          <p:spPr>
            <a:xfrm>
              <a:off x="765025" y="2453900"/>
              <a:ext cx="31175" cy="31150"/>
            </a:xfrm>
            <a:custGeom>
              <a:avLst/>
              <a:gdLst/>
              <a:ahLst/>
              <a:cxnLst/>
              <a:rect l="l" t="t" r="r" b="b"/>
              <a:pathLst>
                <a:path w="1247" h="1246" extrusionOk="0">
                  <a:moveTo>
                    <a:pt x="611" y="0"/>
                  </a:moveTo>
                  <a:lnTo>
                    <a:pt x="489" y="25"/>
                  </a:lnTo>
                  <a:lnTo>
                    <a:pt x="367" y="49"/>
                  </a:lnTo>
                  <a:lnTo>
                    <a:pt x="270" y="122"/>
                  </a:lnTo>
                  <a:lnTo>
                    <a:pt x="172" y="196"/>
                  </a:lnTo>
                  <a:lnTo>
                    <a:pt x="99" y="269"/>
                  </a:lnTo>
                  <a:lnTo>
                    <a:pt x="50" y="391"/>
                  </a:lnTo>
                  <a:lnTo>
                    <a:pt x="1" y="513"/>
                  </a:lnTo>
                  <a:lnTo>
                    <a:pt x="1" y="635"/>
                  </a:lnTo>
                  <a:lnTo>
                    <a:pt x="1" y="757"/>
                  </a:lnTo>
                  <a:lnTo>
                    <a:pt x="50" y="880"/>
                  </a:lnTo>
                  <a:lnTo>
                    <a:pt x="99" y="977"/>
                  </a:lnTo>
                  <a:lnTo>
                    <a:pt x="172" y="1075"/>
                  </a:lnTo>
                  <a:lnTo>
                    <a:pt x="270" y="1148"/>
                  </a:lnTo>
                  <a:lnTo>
                    <a:pt x="367" y="1197"/>
                  </a:lnTo>
                  <a:lnTo>
                    <a:pt x="489" y="1246"/>
                  </a:lnTo>
                  <a:lnTo>
                    <a:pt x="734" y="1246"/>
                  </a:lnTo>
                  <a:lnTo>
                    <a:pt x="856" y="1197"/>
                  </a:lnTo>
                  <a:lnTo>
                    <a:pt x="978" y="1148"/>
                  </a:lnTo>
                  <a:lnTo>
                    <a:pt x="1051" y="1075"/>
                  </a:lnTo>
                  <a:lnTo>
                    <a:pt x="1149" y="977"/>
                  </a:lnTo>
                  <a:lnTo>
                    <a:pt x="1198" y="880"/>
                  </a:lnTo>
                  <a:lnTo>
                    <a:pt x="1222" y="757"/>
                  </a:lnTo>
                  <a:lnTo>
                    <a:pt x="1246" y="635"/>
                  </a:lnTo>
                  <a:lnTo>
                    <a:pt x="1222" y="513"/>
                  </a:lnTo>
                  <a:lnTo>
                    <a:pt x="1198" y="391"/>
                  </a:lnTo>
                  <a:lnTo>
                    <a:pt x="1149" y="269"/>
                  </a:lnTo>
                  <a:lnTo>
                    <a:pt x="1051" y="196"/>
                  </a:lnTo>
                  <a:lnTo>
                    <a:pt x="978" y="122"/>
                  </a:lnTo>
                  <a:lnTo>
                    <a:pt x="856" y="49"/>
                  </a:lnTo>
                  <a:lnTo>
                    <a:pt x="734" y="25"/>
                  </a:lnTo>
                  <a:lnTo>
                    <a:pt x="611" y="0"/>
                  </a:lnTo>
                  <a:close/>
                </a:path>
              </a:pathLst>
            </a:custGeom>
            <a:grpFill/>
            <a:ln>
              <a:noFill/>
            </a:ln>
          </p:spPr>
          <p:txBody>
            <a:bodyPr spcFirstLastPara="1" wrap="square" lIns="121900" tIns="121900" rIns="121900" bIns="121900" anchor="ctr" anchorCtr="0">
              <a:noAutofit/>
            </a:bodyPr>
            <a:lstStyle/>
            <a:p>
              <a:endParaRPr sz="2400"/>
            </a:p>
          </p:txBody>
        </p:sp>
      </p:grpSp>
      <p:sp>
        <p:nvSpPr>
          <p:cNvPr id="441" name="Google Shape;441;p39"/>
          <p:cNvSpPr/>
          <p:nvPr/>
        </p:nvSpPr>
        <p:spPr>
          <a:xfrm>
            <a:off x="1872211" y="3034395"/>
            <a:ext cx="331997" cy="321701"/>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442" name="Google Shape;442;p39"/>
          <p:cNvSpPr/>
          <p:nvPr/>
        </p:nvSpPr>
        <p:spPr>
          <a:xfrm>
            <a:off x="2457694" y="3034395"/>
            <a:ext cx="331997" cy="321701"/>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7645" y="10063"/>
                </a:moveTo>
                <a:lnTo>
                  <a:pt x="8207" y="10112"/>
                </a:lnTo>
                <a:lnTo>
                  <a:pt x="8768" y="10185"/>
                </a:lnTo>
                <a:lnTo>
                  <a:pt x="9281" y="10307"/>
                </a:lnTo>
                <a:lnTo>
                  <a:pt x="9819" y="10503"/>
                </a:lnTo>
                <a:lnTo>
                  <a:pt x="10307" y="10747"/>
                </a:lnTo>
                <a:lnTo>
                  <a:pt x="10796" y="11016"/>
                </a:lnTo>
                <a:lnTo>
                  <a:pt x="11235" y="11358"/>
                </a:lnTo>
                <a:lnTo>
                  <a:pt x="11650" y="11724"/>
                </a:lnTo>
                <a:lnTo>
                  <a:pt x="11699" y="11797"/>
                </a:lnTo>
                <a:lnTo>
                  <a:pt x="11748" y="11895"/>
                </a:lnTo>
                <a:lnTo>
                  <a:pt x="11772" y="11993"/>
                </a:lnTo>
                <a:lnTo>
                  <a:pt x="11797" y="12066"/>
                </a:lnTo>
                <a:lnTo>
                  <a:pt x="11772" y="12164"/>
                </a:lnTo>
                <a:lnTo>
                  <a:pt x="11748" y="12261"/>
                </a:lnTo>
                <a:lnTo>
                  <a:pt x="11699" y="12335"/>
                </a:lnTo>
                <a:lnTo>
                  <a:pt x="11650" y="12432"/>
                </a:lnTo>
                <a:lnTo>
                  <a:pt x="11577" y="12481"/>
                </a:lnTo>
                <a:lnTo>
                  <a:pt x="11479" y="12530"/>
                </a:lnTo>
                <a:lnTo>
                  <a:pt x="11406" y="12554"/>
                </a:lnTo>
                <a:lnTo>
                  <a:pt x="11211" y="12554"/>
                </a:lnTo>
                <a:lnTo>
                  <a:pt x="11113" y="12530"/>
                </a:lnTo>
                <a:lnTo>
                  <a:pt x="11040" y="12481"/>
                </a:lnTo>
                <a:lnTo>
                  <a:pt x="10966" y="12432"/>
                </a:lnTo>
                <a:lnTo>
                  <a:pt x="10600" y="12115"/>
                </a:lnTo>
                <a:lnTo>
                  <a:pt x="10234" y="11846"/>
                </a:lnTo>
                <a:lnTo>
                  <a:pt x="9843" y="11602"/>
                </a:lnTo>
                <a:lnTo>
                  <a:pt x="9428" y="11406"/>
                </a:lnTo>
                <a:lnTo>
                  <a:pt x="9013" y="11260"/>
                </a:lnTo>
                <a:lnTo>
                  <a:pt x="8573" y="11138"/>
                </a:lnTo>
                <a:lnTo>
                  <a:pt x="8109" y="11065"/>
                </a:lnTo>
                <a:lnTo>
                  <a:pt x="7645" y="11040"/>
                </a:lnTo>
                <a:lnTo>
                  <a:pt x="7181" y="11065"/>
                </a:lnTo>
                <a:lnTo>
                  <a:pt x="6717" y="11138"/>
                </a:lnTo>
                <a:lnTo>
                  <a:pt x="6277" y="11260"/>
                </a:lnTo>
                <a:lnTo>
                  <a:pt x="5862" y="11406"/>
                </a:lnTo>
                <a:lnTo>
                  <a:pt x="5447" y="11602"/>
                </a:lnTo>
                <a:lnTo>
                  <a:pt x="5056" y="11846"/>
                </a:lnTo>
                <a:lnTo>
                  <a:pt x="4690" y="12115"/>
                </a:lnTo>
                <a:lnTo>
                  <a:pt x="4323" y="12432"/>
                </a:lnTo>
                <a:lnTo>
                  <a:pt x="4250" y="12481"/>
                </a:lnTo>
                <a:lnTo>
                  <a:pt x="4177" y="12530"/>
                </a:lnTo>
                <a:lnTo>
                  <a:pt x="4079" y="12554"/>
                </a:lnTo>
                <a:lnTo>
                  <a:pt x="3884" y="12554"/>
                </a:lnTo>
                <a:lnTo>
                  <a:pt x="3811" y="12530"/>
                </a:lnTo>
                <a:lnTo>
                  <a:pt x="3713" y="12481"/>
                </a:lnTo>
                <a:lnTo>
                  <a:pt x="3640" y="12432"/>
                </a:lnTo>
                <a:lnTo>
                  <a:pt x="3591" y="12335"/>
                </a:lnTo>
                <a:lnTo>
                  <a:pt x="3542" y="12261"/>
                </a:lnTo>
                <a:lnTo>
                  <a:pt x="3517" y="12164"/>
                </a:lnTo>
                <a:lnTo>
                  <a:pt x="3493" y="12066"/>
                </a:lnTo>
                <a:lnTo>
                  <a:pt x="3517" y="11993"/>
                </a:lnTo>
                <a:lnTo>
                  <a:pt x="3542" y="11895"/>
                </a:lnTo>
                <a:lnTo>
                  <a:pt x="3591" y="11797"/>
                </a:lnTo>
                <a:lnTo>
                  <a:pt x="3640" y="11724"/>
                </a:lnTo>
                <a:lnTo>
                  <a:pt x="4055" y="11358"/>
                </a:lnTo>
                <a:lnTo>
                  <a:pt x="4494" y="11016"/>
                </a:lnTo>
                <a:lnTo>
                  <a:pt x="4983" y="10747"/>
                </a:lnTo>
                <a:lnTo>
                  <a:pt x="5471" y="10503"/>
                </a:lnTo>
                <a:lnTo>
                  <a:pt x="6009" y="10307"/>
                </a:lnTo>
                <a:lnTo>
                  <a:pt x="6521" y="10185"/>
                </a:lnTo>
                <a:lnTo>
                  <a:pt x="7083" y="10112"/>
                </a:lnTo>
                <a:lnTo>
                  <a:pt x="7645" y="10063"/>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1" y="8427"/>
                </a:lnTo>
                <a:lnTo>
                  <a:pt x="15289" y="8036"/>
                </a:lnTo>
                <a:lnTo>
                  <a:pt x="15289" y="7645"/>
                </a:lnTo>
                <a:lnTo>
                  <a:pt x="15289" y="7255"/>
                </a:lnTo>
                <a:lnTo>
                  <a:pt x="15241"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443" name="Google Shape;443;p39"/>
          <p:cNvSpPr/>
          <p:nvPr/>
        </p:nvSpPr>
        <p:spPr>
          <a:xfrm>
            <a:off x="3043178" y="3034395"/>
            <a:ext cx="331997" cy="321701"/>
          </a:xfrm>
          <a:custGeom>
            <a:avLst/>
            <a:gdLst/>
            <a:ahLst/>
            <a:cxnLst/>
            <a:rect l="l" t="t" r="r" b="b"/>
            <a:pathLst>
              <a:path w="15290" h="15290" extrusionOk="0">
                <a:moveTo>
                  <a:pt x="4519" y="6815"/>
                </a:moveTo>
                <a:lnTo>
                  <a:pt x="4690" y="6839"/>
                </a:lnTo>
                <a:lnTo>
                  <a:pt x="4861" y="6888"/>
                </a:lnTo>
                <a:lnTo>
                  <a:pt x="5007" y="6986"/>
                </a:lnTo>
                <a:lnTo>
                  <a:pt x="5154" y="7084"/>
                </a:lnTo>
                <a:lnTo>
                  <a:pt x="5252" y="7230"/>
                </a:lnTo>
                <a:lnTo>
                  <a:pt x="5325" y="7401"/>
                </a:lnTo>
                <a:lnTo>
                  <a:pt x="5374" y="7572"/>
                </a:lnTo>
                <a:lnTo>
                  <a:pt x="5398" y="7767"/>
                </a:lnTo>
                <a:lnTo>
                  <a:pt x="5374" y="7963"/>
                </a:lnTo>
                <a:lnTo>
                  <a:pt x="5325" y="8134"/>
                </a:lnTo>
                <a:lnTo>
                  <a:pt x="5252"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699" y="10503"/>
                </a:moveTo>
                <a:lnTo>
                  <a:pt x="11797" y="10527"/>
                </a:lnTo>
                <a:lnTo>
                  <a:pt x="11895" y="10576"/>
                </a:lnTo>
                <a:lnTo>
                  <a:pt x="11968" y="10625"/>
                </a:lnTo>
                <a:lnTo>
                  <a:pt x="12041" y="10674"/>
                </a:lnTo>
                <a:lnTo>
                  <a:pt x="12090" y="10771"/>
                </a:lnTo>
                <a:lnTo>
                  <a:pt x="12114" y="10845"/>
                </a:lnTo>
                <a:lnTo>
                  <a:pt x="12139" y="10942"/>
                </a:lnTo>
                <a:lnTo>
                  <a:pt x="12139" y="11040"/>
                </a:lnTo>
                <a:lnTo>
                  <a:pt x="12114" y="11138"/>
                </a:lnTo>
                <a:lnTo>
                  <a:pt x="12090" y="11236"/>
                </a:lnTo>
                <a:lnTo>
                  <a:pt x="12041" y="11309"/>
                </a:lnTo>
                <a:lnTo>
                  <a:pt x="11968" y="11382"/>
                </a:lnTo>
                <a:lnTo>
                  <a:pt x="11895" y="11431"/>
                </a:lnTo>
                <a:lnTo>
                  <a:pt x="11797" y="11455"/>
                </a:lnTo>
                <a:lnTo>
                  <a:pt x="7792" y="12701"/>
                </a:lnTo>
                <a:lnTo>
                  <a:pt x="7645" y="12725"/>
                </a:lnTo>
                <a:lnTo>
                  <a:pt x="7498" y="12701"/>
                </a:lnTo>
                <a:lnTo>
                  <a:pt x="7352" y="12628"/>
                </a:lnTo>
                <a:lnTo>
                  <a:pt x="7254" y="12530"/>
                </a:lnTo>
                <a:lnTo>
                  <a:pt x="7181" y="12383"/>
                </a:lnTo>
                <a:lnTo>
                  <a:pt x="7157" y="12286"/>
                </a:lnTo>
                <a:lnTo>
                  <a:pt x="7157" y="12188"/>
                </a:lnTo>
                <a:lnTo>
                  <a:pt x="7181" y="12090"/>
                </a:lnTo>
                <a:lnTo>
                  <a:pt x="7205" y="12017"/>
                </a:lnTo>
                <a:lnTo>
                  <a:pt x="7254" y="11919"/>
                </a:lnTo>
                <a:lnTo>
                  <a:pt x="7327" y="11871"/>
                </a:lnTo>
                <a:lnTo>
                  <a:pt x="7401" y="11797"/>
                </a:lnTo>
                <a:lnTo>
                  <a:pt x="7498" y="11773"/>
                </a:lnTo>
                <a:lnTo>
                  <a:pt x="11504" y="10527"/>
                </a:lnTo>
                <a:lnTo>
                  <a:pt x="11602" y="10503"/>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7" y="15241"/>
                </a:lnTo>
                <a:lnTo>
                  <a:pt x="8817" y="15192"/>
                </a:lnTo>
                <a:lnTo>
                  <a:pt x="9184" y="15143"/>
                </a:lnTo>
                <a:lnTo>
                  <a:pt x="9550" y="15046"/>
                </a:lnTo>
                <a:lnTo>
                  <a:pt x="9916" y="14948"/>
                </a:lnTo>
                <a:lnTo>
                  <a:pt x="10283" y="14826"/>
                </a:lnTo>
                <a:lnTo>
                  <a:pt x="10625" y="14679"/>
                </a:lnTo>
                <a:lnTo>
                  <a:pt x="10967" y="14533"/>
                </a:lnTo>
                <a:lnTo>
                  <a:pt x="11284" y="14362"/>
                </a:lnTo>
                <a:lnTo>
                  <a:pt x="11602"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1" y="8427"/>
                </a:lnTo>
                <a:lnTo>
                  <a:pt x="15289" y="8036"/>
                </a:lnTo>
                <a:lnTo>
                  <a:pt x="15289" y="7645"/>
                </a:lnTo>
                <a:lnTo>
                  <a:pt x="15289" y="7255"/>
                </a:lnTo>
                <a:lnTo>
                  <a:pt x="15241"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2" y="1100"/>
                </a:lnTo>
                <a:lnTo>
                  <a:pt x="11284" y="929"/>
                </a:lnTo>
                <a:lnTo>
                  <a:pt x="10967" y="758"/>
                </a:lnTo>
                <a:lnTo>
                  <a:pt x="10625" y="611"/>
                </a:lnTo>
                <a:lnTo>
                  <a:pt x="10283" y="465"/>
                </a:lnTo>
                <a:lnTo>
                  <a:pt x="9916" y="343"/>
                </a:lnTo>
                <a:lnTo>
                  <a:pt x="9550" y="245"/>
                </a:lnTo>
                <a:lnTo>
                  <a:pt x="9184" y="147"/>
                </a:lnTo>
                <a:lnTo>
                  <a:pt x="8817" y="99"/>
                </a:lnTo>
                <a:lnTo>
                  <a:pt x="8427" y="50"/>
                </a:lnTo>
                <a:lnTo>
                  <a:pt x="8036"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444" name="Google Shape;444;p39"/>
          <p:cNvGrpSpPr/>
          <p:nvPr/>
        </p:nvGrpSpPr>
        <p:grpSpPr>
          <a:xfrm>
            <a:off x="3705961" y="2978910"/>
            <a:ext cx="177137" cy="428585"/>
            <a:chOff x="3386850" y="2264625"/>
            <a:chExt cx="203950" cy="509250"/>
          </a:xfrm>
          <a:solidFill>
            <a:srgbClr val="00B0F0"/>
          </a:solidFill>
        </p:grpSpPr>
        <p:sp>
          <p:nvSpPr>
            <p:cNvPr id="445" name="Google Shape;445;p39"/>
            <p:cNvSpPr/>
            <p:nvPr/>
          </p:nvSpPr>
          <p:spPr>
            <a:xfrm>
              <a:off x="3386850" y="2370850"/>
              <a:ext cx="203950" cy="403025"/>
            </a:xfrm>
            <a:custGeom>
              <a:avLst/>
              <a:gdLst/>
              <a:ahLst/>
              <a:cxnLst/>
              <a:rect l="l" t="t" r="r" b="b"/>
              <a:pathLst>
                <a:path w="8158" h="16121" extrusionOk="0">
                  <a:moveTo>
                    <a:pt x="3249" y="1"/>
                  </a:moveTo>
                  <a:lnTo>
                    <a:pt x="3004" y="50"/>
                  </a:lnTo>
                  <a:lnTo>
                    <a:pt x="2785" y="99"/>
                  </a:lnTo>
                  <a:lnTo>
                    <a:pt x="2565" y="172"/>
                  </a:lnTo>
                  <a:lnTo>
                    <a:pt x="2369" y="269"/>
                  </a:lnTo>
                  <a:lnTo>
                    <a:pt x="2174" y="367"/>
                  </a:lnTo>
                  <a:lnTo>
                    <a:pt x="1979" y="465"/>
                  </a:lnTo>
                  <a:lnTo>
                    <a:pt x="1808" y="587"/>
                  </a:lnTo>
                  <a:lnTo>
                    <a:pt x="1637" y="734"/>
                  </a:lnTo>
                  <a:lnTo>
                    <a:pt x="1490" y="880"/>
                  </a:lnTo>
                  <a:lnTo>
                    <a:pt x="1344" y="1027"/>
                  </a:lnTo>
                  <a:lnTo>
                    <a:pt x="1075" y="1369"/>
                  </a:lnTo>
                  <a:lnTo>
                    <a:pt x="855" y="1784"/>
                  </a:lnTo>
                  <a:lnTo>
                    <a:pt x="660" y="2199"/>
                  </a:lnTo>
                  <a:lnTo>
                    <a:pt x="489" y="2687"/>
                  </a:lnTo>
                  <a:lnTo>
                    <a:pt x="342" y="3176"/>
                  </a:lnTo>
                  <a:lnTo>
                    <a:pt x="245" y="3738"/>
                  </a:lnTo>
                  <a:lnTo>
                    <a:pt x="147" y="4299"/>
                  </a:lnTo>
                  <a:lnTo>
                    <a:pt x="74" y="4910"/>
                  </a:lnTo>
                  <a:lnTo>
                    <a:pt x="49" y="5545"/>
                  </a:lnTo>
                  <a:lnTo>
                    <a:pt x="25" y="6204"/>
                  </a:lnTo>
                  <a:lnTo>
                    <a:pt x="0" y="6888"/>
                  </a:lnTo>
                  <a:lnTo>
                    <a:pt x="25" y="7035"/>
                  </a:lnTo>
                  <a:lnTo>
                    <a:pt x="49" y="7181"/>
                  </a:lnTo>
                  <a:lnTo>
                    <a:pt x="98" y="7328"/>
                  </a:lnTo>
                  <a:lnTo>
                    <a:pt x="171" y="7425"/>
                  </a:lnTo>
                  <a:lnTo>
                    <a:pt x="269" y="7523"/>
                  </a:lnTo>
                  <a:lnTo>
                    <a:pt x="391" y="7596"/>
                  </a:lnTo>
                  <a:lnTo>
                    <a:pt x="513" y="7645"/>
                  </a:lnTo>
                  <a:lnTo>
                    <a:pt x="660" y="7670"/>
                  </a:lnTo>
                  <a:lnTo>
                    <a:pt x="806" y="7645"/>
                  </a:lnTo>
                  <a:lnTo>
                    <a:pt x="928" y="7596"/>
                  </a:lnTo>
                  <a:lnTo>
                    <a:pt x="1051" y="7523"/>
                  </a:lnTo>
                  <a:lnTo>
                    <a:pt x="1148" y="7425"/>
                  </a:lnTo>
                  <a:lnTo>
                    <a:pt x="1222" y="7328"/>
                  </a:lnTo>
                  <a:lnTo>
                    <a:pt x="1270" y="7181"/>
                  </a:lnTo>
                  <a:lnTo>
                    <a:pt x="1295" y="7035"/>
                  </a:lnTo>
                  <a:lnTo>
                    <a:pt x="1319" y="6888"/>
                  </a:lnTo>
                  <a:lnTo>
                    <a:pt x="1344" y="6278"/>
                  </a:lnTo>
                  <a:lnTo>
                    <a:pt x="1417" y="5569"/>
                  </a:lnTo>
                  <a:lnTo>
                    <a:pt x="1515" y="4861"/>
                  </a:lnTo>
                  <a:lnTo>
                    <a:pt x="1637" y="4153"/>
                  </a:lnTo>
                  <a:lnTo>
                    <a:pt x="1759" y="3542"/>
                  </a:lnTo>
                  <a:lnTo>
                    <a:pt x="1881" y="3029"/>
                  </a:lnTo>
                  <a:lnTo>
                    <a:pt x="2003" y="2687"/>
                  </a:lnTo>
                  <a:lnTo>
                    <a:pt x="2052" y="2614"/>
                  </a:lnTo>
                  <a:lnTo>
                    <a:pt x="2101" y="2590"/>
                  </a:lnTo>
                  <a:lnTo>
                    <a:pt x="2101" y="2639"/>
                  </a:lnTo>
                  <a:lnTo>
                    <a:pt x="2125" y="2736"/>
                  </a:lnTo>
                  <a:lnTo>
                    <a:pt x="2125" y="3151"/>
                  </a:lnTo>
                  <a:lnTo>
                    <a:pt x="2076" y="4568"/>
                  </a:lnTo>
                  <a:lnTo>
                    <a:pt x="1954" y="6595"/>
                  </a:lnTo>
                  <a:lnTo>
                    <a:pt x="1832" y="8866"/>
                  </a:lnTo>
                  <a:lnTo>
                    <a:pt x="1539" y="13165"/>
                  </a:lnTo>
                  <a:lnTo>
                    <a:pt x="1392" y="15119"/>
                  </a:lnTo>
                  <a:lnTo>
                    <a:pt x="1392" y="15290"/>
                  </a:lnTo>
                  <a:lnTo>
                    <a:pt x="1417" y="15461"/>
                  </a:lnTo>
                  <a:lnTo>
                    <a:pt x="1466" y="15607"/>
                  </a:lnTo>
                  <a:lnTo>
                    <a:pt x="1563" y="15754"/>
                  </a:lnTo>
                  <a:lnTo>
                    <a:pt x="1661" y="15900"/>
                  </a:lnTo>
                  <a:lnTo>
                    <a:pt x="1783" y="15998"/>
                  </a:lnTo>
                  <a:lnTo>
                    <a:pt x="1930" y="16071"/>
                  </a:lnTo>
                  <a:lnTo>
                    <a:pt x="2101" y="16120"/>
                  </a:lnTo>
                  <a:lnTo>
                    <a:pt x="2394" y="16120"/>
                  </a:lnTo>
                  <a:lnTo>
                    <a:pt x="2516" y="16071"/>
                  </a:lnTo>
                  <a:lnTo>
                    <a:pt x="2662" y="15998"/>
                  </a:lnTo>
                  <a:lnTo>
                    <a:pt x="2785" y="15925"/>
                  </a:lnTo>
                  <a:lnTo>
                    <a:pt x="2882" y="15803"/>
                  </a:lnTo>
                  <a:lnTo>
                    <a:pt x="2956" y="15680"/>
                  </a:lnTo>
                  <a:lnTo>
                    <a:pt x="3029" y="15534"/>
                  </a:lnTo>
                  <a:lnTo>
                    <a:pt x="3053" y="15387"/>
                  </a:lnTo>
                  <a:lnTo>
                    <a:pt x="3713" y="8549"/>
                  </a:lnTo>
                  <a:lnTo>
                    <a:pt x="3737" y="8476"/>
                  </a:lnTo>
                  <a:lnTo>
                    <a:pt x="3786" y="8354"/>
                  </a:lnTo>
                  <a:lnTo>
                    <a:pt x="3835" y="8305"/>
                  </a:lnTo>
                  <a:lnTo>
                    <a:pt x="3884" y="8231"/>
                  </a:lnTo>
                  <a:lnTo>
                    <a:pt x="3981" y="8207"/>
                  </a:lnTo>
                  <a:lnTo>
                    <a:pt x="4079" y="8183"/>
                  </a:lnTo>
                  <a:lnTo>
                    <a:pt x="4177" y="8207"/>
                  </a:lnTo>
                  <a:lnTo>
                    <a:pt x="4274" y="8231"/>
                  </a:lnTo>
                  <a:lnTo>
                    <a:pt x="4323" y="8305"/>
                  </a:lnTo>
                  <a:lnTo>
                    <a:pt x="4372" y="8354"/>
                  </a:lnTo>
                  <a:lnTo>
                    <a:pt x="4421" y="8476"/>
                  </a:lnTo>
                  <a:lnTo>
                    <a:pt x="4445" y="8549"/>
                  </a:lnTo>
                  <a:lnTo>
                    <a:pt x="5105" y="15387"/>
                  </a:lnTo>
                  <a:lnTo>
                    <a:pt x="5129" y="15534"/>
                  </a:lnTo>
                  <a:lnTo>
                    <a:pt x="5202" y="15680"/>
                  </a:lnTo>
                  <a:lnTo>
                    <a:pt x="5276" y="15803"/>
                  </a:lnTo>
                  <a:lnTo>
                    <a:pt x="5373" y="15925"/>
                  </a:lnTo>
                  <a:lnTo>
                    <a:pt x="5496" y="15998"/>
                  </a:lnTo>
                  <a:lnTo>
                    <a:pt x="5642" y="16071"/>
                  </a:lnTo>
                  <a:lnTo>
                    <a:pt x="5764" y="16120"/>
                  </a:lnTo>
                  <a:lnTo>
                    <a:pt x="6057" y="16120"/>
                  </a:lnTo>
                  <a:lnTo>
                    <a:pt x="6228" y="16071"/>
                  </a:lnTo>
                  <a:lnTo>
                    <a:pt x="6375" y="15998"/>
                  </a:lnTo>
                  <a:lnTo>
                    <a:pt x="6497" y="15900"/>
                  </a:lnTo>
                  <a:lnTo>
                    <a:pt x="6595" y="15754"/>
                  </a:lnTo>
                  <a:lnTo>
                    <a:pt x="6692" y="15607"/>
                  </a:lnTo>
                  <a:lnTo>
                    <a:pt x="6741" y="15461"/>
                  </a:lnTo>
                  <a:lnTo>
                    <a:pt x="6766" y="15290"/>
                  </a:lnTo>
                  <a:lnTo>
                    <a:pt x="6766" y="15119"/>
                  </a:lnTo>
                  <a:lnTo>
                    <a:pt x="6619" y="13165"/>
                  </a:lnTo>
                  <a:lnTo>
                    <a:pt x="6350" y="8915"/>
                  </a:lnTo>
                  <a:lnTo>
                    <a:pt x="6204" y="6619"/>
                  </a:lnTo>
                  <a:lnTo>
                    <a:pt x="6106" y="4617"/>
                  </a:lnTo>
                  <a:lnTo>
                    <a:pt x="6057" y="3176"/>
                  </a:lnTo>
                  <a:lnTo>
                    <a:pt x="6057" y="2761"/>
                  </a:lnTo>
                  <a:lnTo>
                    <a:pt x="6057" y="2590"/>
                  </a:lnTo>
                  <a:lnTo>
                    <a:pt x="6106" y="2590"/>
                  </a:lnTo>
                  <a:lnTo>
                    <a:pt x="6155" y="2687"/>
                  </a:lnTo>
                  <a:lnTo>
                    <a:pt x="6253" y="3005"/>
                  </a:lnTo>
                  <a:lnTo>
                    <a:pt x="6399" y="3493"/>
                  </a:lnTo>
                  <a:lnTo>
                    <a:pt x="6521" y="4128"/>
                  </a:lnTo>
                  <a:lnTo>
                    <a:pt x="6643" y="4837"/>
                  </a:lnTo>
                  <a:lnTo>
                    <a:pt x="6741" y="5569"/>
                  </a:lnTo>
                  <a:lnTo>
                    <a:pt x="6814" y="6278"/>
                  </a:lnTo>
                  <a:lnTo>
                    <a:pt x="6839" y="6888"/>
                  </a:lnTo>
                  <a:lnTo>
                    <a:pt x="6863" y="7035"/>
                  </a:lnTo>
                  <a:lnTo>
                    <a:pt x="6888" y="7181"/>
                  </a:lnTo>
                  <a:lnTo>
                    <a:pt x="6936" y="7328"/>
                  </a:lnTo>
                  <a:lnTo>
                    <a:pt x="7010" y="7425"/>
                  </a:lnTo>
                  <a:lnTo>
                    <a:pt x="7107" y="7523"/>
                  </a:lnTo>
                  <a:lnTo>
                    <a:pt x="7230" y="7596"/>
                  </a:lnTo>
                  <a:lnTo>
                    <a:pt x="7352" y="7645"/>
                  </a:lnTo>
                  <a:lnTo>
                    <a:pt x="7498" y="7670"/>
                  </a:lnTo>
                  <a:lnTo>
                    <a:pt x="7645" y="7645"/>
                  </a:lnTo>
                  <a:lnTo>
                    <a:pt x="7767" y="7596"/>
                  </a:lnTo>
                  <a:lnTo>
                    <a:pt x="7889" y="7523"/>
                  </a:lnTo>
                  <a:lnTo>
                    <a:pt x="7987" y="7425"/>
                  </a:lnTo>
                  <a:lnTo>
                    <a:pt x="8060" y="7328"/>
                  </a:lnTo>
                  <a:lnTo>
                    <a:pt x="8109" y="7181"/>
                  </a:lnTo>
                  <a:lnTo>
                    <a:pt x="8133" y="7035"/>
                  </a:lnTo>
                  <a:lnTo>
                    <a:pt x="8158" y="6888"/>
                  </a:lnTo>
                  <a:lnTo>
                    <a:pt x="8133" y="5520"/>
                  </a:lnTo>
                  <a:lnTo>
                    <a:pt x="8109" y="4885"/>
                  </a:lnTo>
                  <a:lnTo>
                    <a:pt x="8060" y="4299"/>
                  </a:lnTo>
                  <a:lnTo>
                    <a:pt x="7987" y="3713"/>
                  </a:lnTo>
                  <a:lnTo>
                    <a:pt x="7889" y="3176"/>
                  </a:lnTo>
                  <a:lnTo>
                    <a:pt x="7767" y="2663"/>
                  </a:lnTo>
                  <a:lnTo>
                    <a:pt x="7620" y="2174"/>
                  </a:lnTo>
                  <a:lnTo>
                    <a:pt x="7425" y="1759"/>
                  </a:lnTo>
                  <a:lnTo>
                    <a:pt x="7205" y="1369"/>
                  </a:lnTo>
                  <a:lnTo>
                    <a:pt x="7083" y="1173"/>
                  </a:lnTo>
                  <a:lnTo>
                    <a:pt x="6936" y="1002"/>
                  </a:lnTo>
                  <a:lnTo>
                    <a:pt x="6790" y="856"/>
                  </a:lnTo>
                  <a:lnTo>
                    <a:pt x="6643" y="709"/>
                  </a:lnTo>
                  <a:lnTo>
                    <a:pt x="6472" y="563"/>
                  </a:lnTo>
                  <a:lnTo>
                    <a:pt x="6277" y="440"/>
                  </a:lnTo>
                  <a:lnTo>
                    <a:pt x="6082" y="343"/>
                  </a:lnTo>
                  <a:lnTo>
                    <a:pt x="5886" y="245"/>
                  </a:lnTo>
                  <a:lnTo>
                    <a:pt x="5666" y="172"/>
                  </a:lnTo>
                  <a:lnTo>
                    <a:pt x="5422" y="99"/>
                  </a:lnTo>
                  <a:lnTo>
                    <a:pt x="5178" y="50"/>
                  </a:lnTo>
                  <a:lnTo>
                    <a:pt x="4909" y="1"/>
                  </a:lnTo>
                  <a:lnTo>
                    <a:pt x="4714" y="74"/>
                  </a:lnTo>
                  <a:lnTo>
                    <a:pt x="4519" y="147"/>
                  </a:lnTo>
                  <a:lnTo>
                    <a:pt x="4299" y="196"/>
                  </a:lnTo>
                  <a:lnTo>
                    <a:pt x="3859" y="196"/>
                  </a:lnTo>
                  <a:lnTo>
                    <a:pt x="3664" y="147"/>
                  </a:lnTo>
                  <a:lnTo>
                    <a:pt x="3444" y="99"/>
                  </a:lnTo>
                  <a:lnTo>
                    <a:pt x="3249" y="1"/>
                  </a:lnTo>
                  <a:close/>
                </a:path>
              </a:pathLst>
            </a:custGeom>
            <a:grpFill/>
            <a:ln>
              <a:noFill/>
            </a:ln>
          </p:spPr>
          <p:txBody>
            <a:bodyPr spcFirstLastPara="1" wrap="square" lIns="121900" tIns="121900" rIns="121900" bIns="121900" anchor="ctr" anchorCtr="0">
              <a:noAutofit/>
            </a:bodyPr>
            <a:lstStyle/>
            <a:p>
              <a:endParaRPr sz="2400"/>
            </a:p>
          </p:txBody>
        </p:sp>
        <p:sp>
          <p:nvSpPr>
            <p:cNvPr id="446" name="Google Shape;446;p39"/>
            <p:cNvSpPr/>
            <p:nvPr/>
          </p:nvSpPr>
          <p:spPr>
            <a:xfrm>
              <a:off x="3446075" y="2264625"/>
              <a:ext cx="85500" cy="94050"/>
            </a:xfrm>
            <a:custGeom>
              <a:avLst/>
              <a:gdLst/>
              <a:ahLst/>
              <a:cxnLst/>
              <a:rect l="l" t="t" r="r" b="b"/>
              <a:pathLst>
                <a:path w="3420" h="3762" extrusionOk="0">
                  <a:moveTo>
                    <a:pt x="1539" y="0"/>
                  </a:moveTo>
                  <a:lnTo>
                    <a:pt x="1368" y="25"/>
                  </a:lnTo>
                  <a:lnTo>
                    <a:pt x="1197" y="49"/>
                  </a:lnTo>
                  <a:lnTo>
                    <a:pt x="1051" y="122"/>
                  </a:lnTo>
                  <a:lnTo>
                    <a:pt x="904" y="171"/>
                  </a:lnTo>
                  <a:lnTo>
                    <a:pt x="757" y="269"/>
                  </a:lnTo>
                  <a:lnTo>
                    <a:pt x="611" y="342"/>
                  </a:lnTo>
                  <a:lnTo>
                    <a:pt x="489" y="464"/>
                  </a:lnTo>
                  <a:lnTo>
                    <a:pt x="391" y="586"/>
                  </a:lnTo>
                  <a:lnTo>
                    <a:pt x="293" y="708"/>
                  </a:lnTo>
                  <a:lnTo>
                    <a:pt x="196" y="855"/>
                  </a:lnTo>
                  <a:lnTo>
                    <a:pt x="122" y="1002"/>
                  </a:lnTo>
                  <a:lnTo>
                    <a:pt x="74" y="1148"/>
                  </a:lnTo>
                  <a:lnTo>
                    <a:pt x="25" y="1319"/>
                  </a:lnTo>
                  <a:lnTo>
                    <a:pt x="0" y="1514"/>
                  </a:lnTo>
                  <a:lnTo>
                    <a:pt x="0" y="1710"/>
                  </a:lnTo>
                  <a:lnTo>
                    <a:pt x="0" y="1905"/>
                  </a:lnTo>
                  <a:lnTo>
                    <a:pt x="25" y="2101"/>
                  </a:lnTo>
                  <a:lnTo>
                    <a:pt x="74" y="2272"/>
                  </a:lnTo>
                  <a:lnTo>
                    <a:pt x="122" y="2467"/>
                  </a:lnTo>
                  <a:lnTo>
                    <a:pt x="196" y="2638"/>
                  </a:lnTo>
                  <a:lnTo>
                    <a:pt x="293" y="2809"/>
                  </a:lnTo>
                  <a:lnTo>
                    <a:pt x="391" y="2980"/>
                  </a:lnTo>
                  <a:lnTo>
                    <a:pt x="489" y="3126"/>
                  </a:lnTo>
                  <a:lnTo>
                    <a:pt x="611" y="3273"/>
                  </a:lnTo>
                  <a:lnTo>
                    <a:pt x="757" y="3395"/>
                  </a:lnTo>
                  <a:lnTo>
                    <a:pt x="904" y="3493"/>
                  </a:lnTo>
                  <a:lnTo>
                    <a:pt x="1051" y="3590"/>
                  </a:lnTo>
                  <a:lnTo>
                    <a:pt x="1197" y="3664"/>
                  </a:lnTo>
                  <a:lnTo>
                    <a:pt x="1368" y="3713"/>
                  </a:lnTo>
                  <a:lnTo>
                    <a:pt x="1539" y="3761"/>
                  </a:lnTo>
                  <a:lnTo>
                    <a:pt x="1881" y="3761"/>
                  </a:lnTo>
                  <a:lnTo>
                    <a:pt x="2052" y="3713"/>
                  </a:lnTo>
                  <a:lnTo>
                    <a:pt x="2223" y="3664"/>
                  </a:lnTo>
                  <a:lnTo>
                    <a:pt x="2369" y="3590"/>
                  </a:lnTo>
                  <a:lnTo>
                    <a:pt x="2516" y="3493"/>
                  </a:lnTo>
                  <a:lnTo>
                    <a:pt x="2662" y="3395"/>
                  </a:lnTo>
                  <a:lnTo>
                    <a:pt x="2809" y="3273"/>
                  </a:lnTo>
                  <a:lnTo>
                    <a:pt x="2931" y="3126"/>
                  </a:lnTo>
                  <a:lnTo>
                    <a:pt x="3029" y="2980"/>
                  </a:lnTo>
                  <a:lnTo>
                    <a:pt x="3127" y="2809"/>
                  </a:lnTo>
                  <a:lnTo>
                    <a:pt x="3224" y="2638"/>
                  </a:lnTo>
                  <a:lnTo>
                    <a:pt x="3297" y="2467"/>
                  </a:lnTo>
                  <a:lnTo>
                    <a:pt x="3346" y="2272"/>
                  </a:lnTo>
                  <a:lnTo>
                    <a:pt x="3395" y="2101"/>
                  </a:lnTo>
                  <a:lnTo>
                    <a:pt x="3420" y="1905"/>
                  </a:lnTo>
                  <a:lnTo>
                    <a:pt x="3420" y="1710"/>
                  </a:lnTo>
                  <a:lnTo>
                    <a:pt x="3420" y="1514"/>
                  </a:lnTo>
                  <a:lnTo>
                    <a:pt x="3395" y="1319"/>
                  </a:lnTo>
                  <a:lnTo>
                    <a:pt x="3346" y="1148"/>
                  </a:lnTo>
                  <a:lnTo>
                    <a:pt x="3297" y="1002"/>
                  </a:lnTo>
                  <a:lnTo>
                    <a:pt x="3224" y="855"/>
                  </a:lnTo>
                  <a:lnTo>
                    <a:pt x="3127" y="708"/>
                  </a:lnTo>
                  <a:lnTo>
                    <a:pt x="3029" y="586"/>
                  </a:lnTo>
                  <a:lnTo>
                    <a:pt x="2931" y="464"/>
                  </a:lnTo>
                  <a:lnTo>
                    <a:pt x="2809" y="342"/>
                  </a:lnTo>
                  <a:lnTo>
                    <a:pt x="2662" y="269"/>
                  </a:lnTo>
                  <a:lnTo>
                    <a:pt x="2516" y="171"/>
                  </a:lnTo>
                  <a:lnTo>
                    <a:pt x="2369" y="122"/>
                  </a:lnTo>
                  <a:lnTo>
                    <a:pt x="2223" y="49"/>
                  </a:lnTo>
                  <a:lnTo>
                    <a:pt x="2052" y="25"/>
                  </a:lnTo>
                  <a:lnTo>
                    <a:pt x="1881"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47" name="Google Shape;447;p39"/>
          <p:cNvGrpSpPr/>
          <p:nvPr/>
        </p:nvGrpSpPr>
        <p:grpSpPr>
          <a:xfrm>
            <a:off x="4892790" y="3033381"/>
            <a:ext cx="145305" cy="319640"/>
            <a:chOff x="4753325" y="2329350"/>
            <a:chExt cx="167300" cy="379800"/>
          </a:xfrm>
          <a:solidFill>
            <a:srgbClr val="00B0F0"/>
          </a:solidFill>
        </p:grpSpPr>
        <p:sp>
          <p:nvSpPr>
            <p:cNvPr id="448" name="Google Shape;448;p39"/>
            <p:cNvSpPr/>
            <p:nvPr/>
          </p:nvSpPr>
          <p:spPr>
            <a:xfrm>
              <a:off x="4753325" y="2424600"/>
              <a:ext cx="167300" cy="284550"/>
            </a:xfrm>
            <a:custGeom>
              <a:avLst/>
              <a:gdLst/>
              <a:ahLst/>
              <a:cxnLst/>
              <a:rect l="l" t="t" r="r" b="b"/>
              <a:pathLst>
                <a:path w="6692" h="11382" extrusionOk="0">
                  <a:moveTo>
                    <a:pt x="4030" y="0"/>
                  </a:moveTo>
                  <a:lnTo>
                    <a:pt x="3883" y="73"/>
                  </a:lnTo>
                  <a:lnTo>
                    <a:pt x="3712" y="122"/>
                  </a:lnTo>
                  <a:lnTo>
                    <a:pt x="3517" y="171"/>
                  </a:lnTo>
                  <a:lnTo>
                    <a:pt x="3175" y="171"/>
                  </a:lnTo>
                  <a:lnTo>
                    <a:pt x="3004" y="147"/>
                  </a:lnTo>
                  <a:lnTo>
                    <a:pt x="2833" y="73"/>
                  </a:lnTo>
                  <a:lnTo>
                    <a:pt x="2662" y="24"/>
                  </a:lnTo>
                  <a:lnTo>
                    <a:pt x="2418" y="24"/>
                  </a:lnTo>
                  <a:lnTo>
                    <a:pt x="2174" y="98"/>
                  </a:lnTo>
                  <a:lnTo>
                    <a:pt x="1954" y="171"/>
                  </a:lnTo>
                  <a:lnTo>
                    <a:pt x="1710" y="318"/>
                  </a:lnTo>
                  <a:lnTo>
                    <a:pt x="1490" y="489"/>
                  </a:lnTo>
                  <a:lnTo>
                    <a:pt x="1246" y="684"/>
                  </a:lnTo>
                  <a:lnTo>
                    <a:pt x="1050" y="928"/>
                  </a:lnTo>
                  <a:lnTo>
                    <a:pt x="855" y="1197"/>
                  </a:lnTo>
                  <a:lnTo>
                    <a:pt x="660" y="1514"/>
                  </a:lnTo>
                  <a:lnTo>
                    <a:pt x="513" y="1856"/>
                  </a:lnTo>
                  <a:lnTo>
                    <a:pt x="366" y="2223"/>
                  </a:lnTo>
                  <a:lnTo>
                    <a:pt x="244" y="2638"/>
                  </a:lnTo>
                  <a:lnTo>
                    <a:pt x="122" y="3102"/>
                  </a:lnTo>
                  <a:lnTo>
                    <a:pt x="49" y="3590"/>
                  </a:lnTo>
                  <a:lnTo>
                    <a:pt x="0" y="4103"/>
                  </a:lnTo>
                  <a:lnTo>
                    <a:pt x="0" y="4665"/>
                  </a:lnTo>
                  <a:lnTo>
                    <a:pt x="0" y="4787"/>
                  </a:lnTo>
                  <a:lnTo>
                    <a:pt x="25" y="4909"/>
                  </a:lnTo>
                  <a:lnTo>
                    <a:pt x="73" y="5007"/>
                  </a:lnTo>
                  <a:lnTo>
                    <a:pt x="147" y="5104"/>
                  </a:lnTo>
                  <a:lnTo>
                    <a:pt x="220" y="5178"/>
                  </a:lnTo>
                  <a:lnTo>
                    <a:pt x="318" y="5251"/>
                  </a:lnTo>
                  <a:lnTo>
                    <a:pt x="415" y="5275"/>
                  </a:lnTo>
                  <a:lnTo>
                    <a:pt x="537" y="5300"/>
                  </a:lnTo>
                  <a:lnTo>
                    <a:pt x="660" y="5275"/>
                  </a:lnTo>
                  <a:lnTo>
                    <a:pt x="757" y="5251"/>
                  </a:lnTo>
                  <a:lnTo>
                    <a:pt x="855" y="5178"/>
                  </a:lnTo>
                  <a:lnTo>
                    <a:pt x="928" y="5104"/>
                  </a:lnTo>
                  <a:lnTo>
                    <a:pt x="1001" y="5007"/>
                  </a:lnTo>
                  <a:lnTo>
                    <a:pt x="1026" y="4909"/>
                  </a:lnTo>
                  <a:lnTo>
                    <a:pt x="1050" y="4787"/>
                  </a:lnTo>
                  <a:lnTo>
                    <a:pt x="1075" y="4665"/>
                  </a:lnTo>
                  <a:lnTo>
                    <a:pt x="1099" y="4201"/>
                  </a:lnTo>
                  <a:lnTo>
                    <a:pt x="1148" y="3737"/>
                  </a:lnTo>
                  <a:lnTo>
                    <a:pt x="1221" y="3322"/>
                  </a:lnTo>
                  <a:lnTo>
                    <a:pt x="1319" y="2931"/>
                  </a:lnTo>
                  <a:lnTo>
                    <a:pt x="1441" y="2589"/>
                  </a:lnTo>
                  <a:lnTo>
                    <a:pt x="1539" y="2345"/>
                  </a:lnTo>
                  <a:lnTo>
                    <a:pt x="1636" y="2174"/>
                  </a:lnTo>
                  <a:lnTo>
                    <a:pt x="1685" y="2149"/>
                  </a:lnTo>
                  <a:lnTo>
                    <a:pt x="1710" y="2149"/>
                  </a:lnTo>
                  <a:lnTo>
                    <a:pt x="1734" y="2247"/>
                  </a:lnTo>
                  <a:lnTo>
                    <a:pt x="1734" y="2516"/>
                  </a:lnTo>
                  <a:lnTo>
                    <a:pt x="1685" y="3493"/>
                  </a:lnTo>
                  <a:lnTo>
                    <a:pt x="1612" y="4836"/>
                  </a:lnTo>
                  <a:lnTo>
                    <a:pt x="1490" y="6374"/>
                  </a:lnTo>
                  <a:lnTo>
                    <a:pt x="1246" y="9256"/>
                  </a:lnTo>
                  <a:lnTo>
                    <a:pt x="1148" y="10551"/>
                  </a:lnTo>
                  <a:lnTo>
                    <a:pt x="1148" y="10697"/>
                  </a:lnTo>
                  <a:lnTo>
                    <a:pt x="1148" y="10844"/>
                  </a:lnTo>
                  <a:lnTo>
                    <a:pt x="1197" y="10966"/>
                  </a:lnTo>
                  <a:lnTo>
                    <a:pt x="1270" y="11088"/>
                  </a:lnTo>
                  <a:lnTo>
                    <a:pt x="1343" y="11186"/>
                  </a:lnTo>
                  <a:lnTo>
                    <a:pt x="1465" y="11284"/>
                  </a:lnTo>
                  <a:lnTo>
                    <a:pt x="1588" y="11357"/>
                  </a:lnTo>
                  <a:lnTo>
                    <a:pt x="1710" y="11381"/>
                  </a:lnTo>
                  <a:lnTo>
                    <a:pt x="1954" y="11381"/>
                  </a:lnTo>
                  <a:lnTo>
                    <a:pt x="2076" y="11357"/>
                  </a:lnTo>
                  <a:lnTo>
                    <a:pt x="2174" y="11284"/>
                  </a:lnTo>
                  <a:lnTo>
                    <a:pt x="2271" y="11210"/>
                  </a:lnTo>
                  <a:lnTo>
                    <a:pt x="2345" y="11137"/>
                  </a:lnTo>
                  <a:lnTo>
                    <a:pt x="2418" y="11039"/>
                  </a:lnTo>
                  <a:lnTo>
                    <a:pt x="2467" y="10917"/>
                  </a:lnTo>
                  <a:lnTo>
                    <a:pt x="2516" y="10795"/>
                  </a:lnTo>
                  <a:lnTo>
                    <a:pt x="3053" y="7034"/>
                  </a:lnTo>
                  <a:lnTo>
                    <a:pt x="3053" y="6985"/>
                  </a:lnTo>
                  <a:lnTo>
                    <a:pt x="3102" y="6887"/>
                  </a:lnTo>
                  <a:lnTo>
                    <a:pt x="3151" y="6839"/>
                  </a:lnTo>
                  <a:lnTo>
                    <a:pt x="3200" y="6790"/>
                  </a:lnTo>
                  <a:lnTo>
                    <a:pt x="3273" y="6765"/>
                  </a:lnTo>
                  <a:lnTo>
                    <a:pt x="3346" y="6741"/>
                  </a:lnTo>
                  <a:lnTo>
                    <a:pt x="3419" y="6765"/>
                  </a:lnTo>
                  <a:lnTo>
                    <a:pt x="3493" y="6790"/>
                  </a:lnTo>
                  <a:lnTo>
                    <a:pt x="3541" y="6839"/>
                  </a:lnTo>
                  <a:lnTo>
                    <a:pt x="3590" y="6887"/>
                  </a:lnTo>
                  <a:lnTo>
                    <a:pt x="3639" y="6985"/>
                  </a:lnTo>
                  <a:lnTo>
                    <a:pt x="3639" y="7034"/>
                  </a:lnTo>
                  <a:lnTo>
                    <a:pt x="4176" y="10795"/>
                  </a:lnTo>
                  <a:lnTo>
                    <a:pt x="4225" y="10917"/>
                  </a:lnTo>
                  <a:lnTo>
                    <a:pt x="4274" y="11039"/>
                  </a:lnTo>
                  <a:lnTo>
                    <a:pt x="4347" y="11137"/>
                  </a:lnTo>
                  <a:lnTo>
                    <a:pt x="4421" y="11210"/>
                  </a:lnTo>
                  <a:lnTo>
                    <a:pt x="4518" y="11284"/>
                  </a:lnTo>
                  <a:lnTo>
                    <a:pt x="4616" y="11357"/>
                  </a:lnTo>
                  <a:lnTo>
                    <a:pt x="4738" y="11381"/>
                  </a:lnTo>
                  <a:lnTo>
                    <a:pt x="4982" y="11381"/>
                  </a:lnTo>
                  <a:lnTo>
                    <a:pt x="5104" y="11357"/>
                  </a:lnTo>
                  <a:lnTo>
                    <a:pt x="5227" y="11284"/>
                  </a:lnTo>
                  <a:lnTo>
                    <a:pt x="5349" y="11186"/>
                  </a:lnTo>
                  <a:lnTo>
                    <a:pt x="5422" y="11088"/>
                  </a:lnTo>
                  <a:lnTo>
                    <a:pt x="5495" y="10966"/>
                  </a:lnTo>
                  <a:lnTo>
                    <a:pt x="5544" y="10844"/>
                  </a:lnTo>
                  <a:lnTo>
                    <a:pt x="5544" y="10697"/>
                  </a:lnTo>
                  <a:lnTo>
                    <a:pt x="5544" y="10551"/>
                  </a:lnTo>
                  <a:lnTo>
                    <a:pt x="5202" y="6399"/>
                  </a:lnTo>
                  <a:lnTo>
                    <a:pt x="5007" y="3517"/>
                  </a:lnTo>
                  <a:lnTo>
                    <a:pt x="4958" y="2540"/>
                  </a:lnTo>
                  <a:lnTo>
                    <a:pt x="4958" y="2247"/>
                  </a:lnTo>
                  <a:lnTo>
                    <a:pt x="4982" y="2149"/>
                  </a:lnTo>
                  <a:lnTo>
                    <a:pt x="5007" y="2149"/>
                  </a:lnTo>
                  <a:lnTo>
                    <a:pt x="5056" y="2174"/>
                  </a:lnTo>
                  <a:lnTo>
                    <a:pt x="5153" y="2320"/>
                  </a:lnTo>
                  <a:lnTo>
                    <a:pt x="5251" y="2564"/>
                  </a:lnTo>
                  <a:lnTo>
                    <a:pt x="5349" y="2906"/>
                  </a:lnTo>
                  <a:lnTo>
                    <a:pt x="5446" y="3297"/>
                  </a:lnTo>
                  <a:lnTo>
                    <a:pt x="5544" y="3737"/>
                  </a:lnTo>
                  <a:lnTo>
                    <a:pt x="5593" y="4201"/>
                  </a:lnTo>
                  <a:lnTo>
                    <a:pt x="5617" y="4665"/>
                  </a:lnTo>
                  <a:lnTo>
                    <a:pt x="5642" y="4787"/>
                  </a:lnTo>
                  <a:lnTo>
                    <a:pt x="5666" y="4909"/>
                  </a:lnTo>
                  <a:lnTo>
                    <a:pt x="5691" y="5007"/>
                  </a:lnTo>
                  <a:lnTo>
                    <a:pt x="5764" y="5104"/>
                  </a:lnTo>
                  <a:lnTo>
                    <a:pt x="5837" y="5178"/>
                  </a:lnTo>
                  <a:lnTo>
                    <a:pt x="5935" y="5251"/>
                  </a:lnTo>
                  <a:lnTo>
                    <a:pt x="6033" y="5275"/>
                  </a:lnTo>
                  <a:lnTo>
                    <a:pt x="6155" y="5300"/>
                  </a:lnTo>
                  <a:lnTo>
                    <a:pt x="6277" y="5275"/>
                  </a:lnTo>
                  <a:lnTo>
                    <a:pt x="6374" y="5251"/>
                  </a:lnTo>
                  <a:lnTo>
                    <a:pt x="6472" y="5178"/>
                  </a:lnTo>
                  <a:lnTo>
                    <a:pt x="6545" y="5104"/>
                  </a:lnTo>
                  <a:lnTo>
                    <a:pt x="6619" y="5007"/>
                  </a:lnTo>
                  <a:lnTo>
                    <a:pt x="6668" y="4909"/>
                  </a:lnTo>
                  <a:lnTo>
                    <a:pt x="6692" y="4787"/>
                  </a:lnTo>
                  <a:lnTo>
                    <a:pt x="6692" y="4665"/>
                  </a:lnTo>
                  <a:lnTo>
                    <a:pt x="6692" y="4103"/>
                  </a:lnTo>
                  <a:lnTo>
                    <a:pt x="6643" y="3566"/>
                  </a:lnTo>
                  <a:lnTo>
                    <a:pt x="6570" y="3077"/>
                  </a:lnTo>
                  <a:lnTo>
                    <a:pt x="6472" y="2638"/>
                  </a:lnTo>
                  <a:lnTo>
                    <a:pt x="6374" y="2223"/>
                  </a:lnTo>
                  <a:lnTo>
                    <a:pt x="6228" y="1832"/>
                  </a:lnTo>
                  <a:lnTo>
                    <a:pt x="6081" y="1490"/>
                  </a:lnTo>
                  <a:lnTo>
                    <a:pt x="5910" y="1172"/>
                  </a:lnTo>
                  <a:lnTo>
                    <a:pt x="5715" y="904"/>
                  </a:lnTo>
                  <a:lnTo>
                    <a:pt x="5520" y="659"/>
                  </a:lnTo>
                  <a:lnTo>
                    <a:pt x="5300" y="464"/>
                  </a:lnTo>
                  <a:lnTo>
                    <a:pt x="5056" y="293"/>
                  </a:lnTo>
                  <a:lnTo>
                    <a:pt x="4811" y="171"/>
                  </a:lnTo>
                  <a:lnTo>
                    <a:pt x="4567" y="73"/>
                  </a:lnTo>
                  <a:lnTo>
                    <a:pt x="4299" y="24"/>
                  </a:lnTo>
                  <a:lnTo>
                    <a:pt x="4030" y="0"/>
                  </a:lnTo>
                  <a:close/>
                </a:path>
              </a:pathLst>
            </a:custGeom>
            <a:grpFill/>
            <a:ln>
              <a:noFill/>
            </a:ln>
          </p:spPr>
          <p:txBody>
            <a:bodyPr spcFirstLastPara="1" wrap="square" lIns="121900" tIns="121900" rIns="121900" bIns="121900" anchor="ctr" anchorCtr="0">
              <a:noAutofit/>
            </a:bodyPr>
            <a:lstStyle/>
            <a:p>
              <a:endParaRPr sz="2400"/>
            </a:p>
          </p:txBody>
        </p:sp>
        <p:sp>
          <p:nvSpPr>
            <p:cNvPr id="449" name="Google Shape;449;p39"/>
            <p:cNvSpPr/>
            <p:nvPr/>
          </p:nvSpPr>
          <p:spPr>
            <a:xfrm>
              <a:off x="4798500" y="2329350"/>
              <a:ext cx="76950" cy="84275"/>
            </a:xfrm>
            <a:custGeom>
              <a:avLst/>
              <a:gdLst/>
              <a:ahLst/>
              <a:cxnLst/>
              <a:rect l="l" t="t" r="r" b="b"/>
              <a:pathLst>
                <a:path w="3078" h="3371" extrusionOk="0">
                  <a:moveTo>
                    <a:pt x="1539" y="0"/>
                  </a:moveTo>
                  <a:lnTo>
                    <a:pt x="1222" y="24"/>
                  </a:lnTo>
                  <a:lnTo>
                    <a:pt x="953" y="98"/>
                  </a:lnTo>
                  <a:lnTo>
                    <a:pt x="684" y="220"/>
                  </a:lnTo>
                  <a:lnTo>
                    <a:pt x="464" y="415"/>
                  </a:lnTo>
                  <a:lnTo>
                    <a:pt x="367" y="513"/>
                  </a:lnTo>
                  <a:lnTo>
                    <a:pt x="269" y="635"/>
                  </a:lnTo>
                  <a:lnTo>
                    <a:pt x="196" y="757"/>
                  </a:lnTo>
                  <a:lnTo>
                    <a:pt x="123" y="879"/>
                  </a:lnTo>
                  <a:lnTo>
                    <a:pt x="74" y="1026"/>
                  </a:lnTo>
                  <a:lnTo>
                    <a:pt x="49" y="1172"/>
                  </a:lnTo>
                  <a:lnTo>
                    <a:pt x="25" y="1343"/>
                  </a:lnTo>
                  <a:lnTo>
                    <a:pt x="0" y="1514"/>
                  </a:lnTo>
                  <a:lnTo>
                    <a:pt x="25" y="1685"/>
                  </a:lnTo>
                  <a:lnTo>
                    <a:pt x="49" y="1856"/>
                  </a:lnTo>
                  <a:lnTo>
                    <a:pt x="123" y="2198"/>
                  </a:lnTo>
                  <a:lnTo>
                    <a:pt x="269" y="2516"/>
                  </a:lnTo>
                  <a:lnTo>
                    <a:pt x="464" y="2784"/>
                  </a:lnTo>
                  <a:lnTo>
                    <a:pt x="562" y="2906"/>
                  </a:lnTo>
                  <a:lnTo>
                    <a:pt x="684" y="3029"/>
                  </a:lnTo>
                  <a:lnTo>
                    <a:pt x="806" y="3126"/>
                  </a:lnTo>
                  <a:lnTo>
                    <a:pt x="953" y="3199"/>
                  </a:lnTo>
                  <a:lnTo>
                    <a:pt x="1075" y="3273"/>
                  </a:lnTo>
                  <a:lnTo>
                    <a:pt x="1222" y="3322"/>
                  </a:lnTo>
                  <a:lnTo>
                    <a:pt x="1393" y="3346"/>
                  </a:lnTo>
                  <a:lnTo>
                    <a:pt x="1539" y="3370"/>
                  </a:lnTo>
                  <a:lnTo>
                    <a:pt x="1686" y="3346"/>
                  </a:lnTo>
                  <a:lnTo>
                    <a:pt x="1857" y="3322"/>
                  </a:lnTo>
                  <a:lnTo>
                    <a:pt x="2003" y="3273"/>
                  </a:lnTo>
                  <a:lnTo>
                    <a:pt x="2125" y="3199"/>
                  </a:lnTo>
                  <a:lnTo>
                    <a:pt x="2272" y="3126"/>
                  </a:lnTo>
                  <a:lnTo>
                    <a:pt x="2394" y="3029"/>
                  </a:lnTo>
                  <a:lnTo>
                    <a:pt x="2516" y="2906"/>
                  </a:lnTo>
                  <a:lnTo>
                    <a:pt x="2614" y="2784"/>
                  </a:lnTo>
                  <a:lnTo>
                    <a:pt x="2809" y="2516"/>
                  </a:lnTo>
                  <a:lnTo>
                    <a:pt x="2956" y="2198"/>
                  </a:lnTo>
                  <a:lnTo>
                    <a:pt x="3029" y="1856"/>
                  </a:lnTo>
                  <a:lnTo>
                    <a:pt x="3053" y="1685"/>
                  </a:lnTo>
                  <a:lnTo>
                    <a:pt x="3078" y="1514"/>
                  </a:lnTo>
                  <a:lnTo>
                    <a:pt x="3053" y="1343"/>
                  </a:lnTo>
                  <a:lnTo>
                    <a:pt x="3029" y="1172"/>
                  </a:lnTo>
                  <a:lnTo>
                    <a:pt x="3004" y="1026"/>
                  </a:lnTo>
                  <a:lnTo>
                    <a:pt x="2956" y="879"/>
                  </a:lnTo>
                  <a:lnTo>
                    <a:pt x="2882" y="757"/>
                  </a:lnTo>
                  <a:lnTo>
                    <a:pt x="2809" y="635"/>
                  </a:lnTo>
                  <a:lnTo>
                    <a:pt x="2711" y="513"/>
                  </a:lnTo>
                  <a:lnTo>
                    <a:pt x="2614" y="415"/>
                  </a:lnTo>
                  <a:lnTo>
                    <a:pt x="2394" y="220"/>
                  </a:lnTo>
                  <a:lnTo>
                    <a:pt x="2125" y="98"/>
                  </a:lnTo>
                  <a:lnTo>
                    <a:pt x="1857" y="24"/>
                  </a:lnTo>
                  <a:lnTo>
                    <a:pt x="1539"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50" name="Google Shape;450;p39"/>
          <p:cNvGrpSpPr/>
          <p:nvPr/>
        </p:nvGrpSpPr>
        <p:grpSpPr>
          <a:xfrm>
            <a:off x="4304662" y="2980952"/>
            <a:ext cx="150647" cy="424481"/>
            <a:chOff x="4076175" y="2267050"/>
            <a:chExt cx="173450" cy="504375"/>
          </a:xfrm>
          <a:solidFill>
            <a:srgbClr val="00B0F0"/>
          </a:solidFill>
        </p:grpSpPr>
        <p:sp>
          <p:nvSpPr>
            <p:cNvPr id="451" name="Google Shape;451;p39"/>
            <p:cNvSpPr/>
            <p:nvPr/>
          </p:nvSpPr>
          <p:spPr>
            <a:xfrm>
              <a:off x="4122600" y="2267050"/>
              <a:ext cx="80600" cy="91625"/>
            </a:xfrm>
            <a:custGeom>
              <a:avLst/>
              <a:gdLst/>
              <a:ahLst/>
              <a:cxnLst/>
              <a:rect l="l" t="t" r="r" b="b"/>
              <a:pathLst>
                <a:path w="3224" h="3665" extrusionOk="0">
                  <a:moveTo>
                    <a:pt x="1441" y="1"/>
                  </a:moveTo>
                  <a:lnTo>
                    <a:pt x="1295" y="25"/>
                  </a:lnTo>
                  <a:lnTo>
                    <a:pt x="1124" y="74"/>
                  </a:lnTo>
                  <a:lnTo>
                    <a:pt x="977" y="123"/>
                  </a:lnTo>
                  <a:lnTo>
                    <a:pt x="855" y="172"/>
                  </a:lnTo>
                  <a:lnTo>
                    <a:pt x="708" y="245"/>
                  </a:lnTo>
                  <a:lnTo>
                    <a:pt x="586" y="343"/>
                  </a:lnTo>
                  <a:lnTo>
                    <a:pt x="464" y="441"/>
                  </a:lnTo>
                  <a:lnTo>
                    <a:pt x="366" y="563"/>
                  </a:lnTo>
                  <a:lnTo>
                    <a:pt x="269" y="685"/>
                  </a:lnTo>
                  <a:lnTo>
                    <a:pt x="195" y="831"/>
                  </a:lnTo>
                  <a:lnTo>
                    <a:pt x="122" y="978"/>
                  </a:lnTo>
                  <a:lnTo>
                    <a:pt x="73" y="1124"/>
                  </a:lnTo>
                  <a:lnTo>
                    <a:pt x="25" y="1295"/>
                  </a:lnTo>
                  <a:lnTo>
                    <a:pt x="0" y="1466"/>
                  </a:lnTo>
                  <a:lnTo>
                    <a:pt x="0" y="1662"/>
                  </a:lnTo>
                  <a:lnTo>
                    <a:pt x="0" y="1833"/>
                  </a:lnTo>
                  <a:lnTo>
                    <a:pt x="25" y="2028"/>
                  </a:lnTo>
                  <a:lnTo>
                    <a:pt x="73" y="2223"/>
                  </a:lnTo>
                  <a:lnTo>
                    <a:pt x="122" y="2394"/>
                  </a:lnTo>
                  <a:lnTo>
                    <a:pt x="195" y="2565"/>
                  </a:lnTo>
                  <a:lnTo>
                    <a:pt x="269" y="2736"/>
                  </a:lnTo>
                  <a:lnTo>
                    <a:pt x="366" y="2883"/>
                  </a:lnTo>
                  <a:lnTo>
                    <a:pt x="464" y="3029"/>
                  </a:lnTo>
                  <a:lnTo>
                    <a:pt x="586" y="3176"/>
                  </a:lnTo>
                  <a:lnTo>
                    <a:pt x="708" y="3298"/>
                  </a:lnTo>
                  <a:lnTo>
                    <a:pt x="855" y="3396"/>
                  </a:lnTo>
                  <a:lnTo>
                    <a:pt x="977" y="3493"/>
                  </a:lnTo>
                  <a:lnTo>
                    <a:pt x="1124" y="3567"/>
                  </a:lnTo>
                  <a:lnTo>
                    <a:pt x="1295" y="3616"/>
                  </a:lnTo>
                  <a:lnTo>
                    <a:pt x="1441" y="3640"/>
                  </a:lnTo>
                  <a:lnTo>
                    <a:pt x="1612" y="3664"/>
                  </a:lnTo>
                  <a:lnTo>
                    <a:pt x="1783" y="3640"/>
                  </a:lnTo>
                  <a:lnTo>
                    <a:pt x="1930" y="3616"/>
                  </a:lnTo>
                  <a:lnTo>
                    <a:pt x="2100" y="3567"/>
                  </a:lnTo>
                  <a:lnTo>
                    <a:pt x="2247" y="3493"/>
                  </a:lnTo>
                  <a:lnTo>
                    <a:pt x="2369" y="3396"/>
                  </a:lnTo>
                  <a:lnTo>
                    <a:pt x="2516" y="3298"/>
                  </a:lnTo>
                  <a:lnTo>
                    <a:pt x="2638" y="3176"/>
                  </a:lnTo>
                  <a:lnTo>
                    <a:pt x="2760" y="3029"/>
                  </a:lnTo>
                  <a:lnTo>
                    <a:pt x="2858" y="2883"/>
                  </a:lnTo>
                  <a:lnTo>
                    <a:pt x="2955" y="2736"/>
                  </a:lnTo>
                  <a:lnTo>
                    <a:pt x="3029" y="2565"/>
                  </a:lnTo>
                  <a:lnTo>
                    <a:pt x="3102" y="2394"/>
                  </a:lnTo>
                  <a:lnTo>
                    <a:pt x="3151" y="2223"/>
                  </a:lnTo>
                  <a:lnTo>
                    <a:pt x="3200" y="2028"/>
                  </a:lnTo>
                  <a:lnTo>
                    <a:pt x="3224" y="1833"/>
                  </a:lnTo>
                  <a:lnTo>
                    <a:pt x="3224" y="1662"/>
                  </a:lnTo>
                  <a:lnTo>
                    <a:pt x="3224" y="1466"/>
                  </a:lnTo>
                  <a:lnTo>
                    <a:pt x="3200" y="1295"/>
                  </a:lnTo>
                  <a:lnTo>
                    <a:pt x="3151" y="1124"/>
                  </a:lnTo>
                  <a:lnTo>
                    <a:pt x="3102" y="978"/>
                  </a:lnTo>
                  <a:lnTo>
                    <a:pt x="3029" y="831"/>
                  </a:lnTo>
                  <a:lnTo>
                    <a:pt x="2955" y="685"/>
                  </a:lnTo>
                  <a:lnTo>
                    <a:pt x="2858" y="563"/>
                  </a:lnTo>
                  <a:lnTo>
                    <a:pt x="2760" y="441"/>
                  </a:lnTo>
                  <a:lnTo>
                    <a:pt x="2638" y="343"/>
                  </a:lnTo>
                  <a:lnTo>
                    <a:pt x="2516" y="245"/>
                  </a:lnTo>
                  <a:lnTo>
                    <a:pt x="2369" y="172"/>
                  </a:lnTo>
                  <a:lnTo>
                    <a:pt x="2247" y="123"/>
                  </a:lnTo>
                  <a:lnTo>
                    <a:pt x="2100" y="74"/>
                  </a:lnTo>
                  <a:lnTo>
                    <a:pt x="1930" y="25"/>
                  </a:lnTo>
                  <a:lnTo>
                    <a:pt x="1783" y="1"/>
                  </a:lnTo>
                  <a:close/>
                </a:path>
              </a:pathLst>
            </a:custGeom>
            <a:grpFill/>
            <a:ln>
              <a:noFill/>
            </a:ln>
          </p:spPr>
          <p:txBody>
            <a:bodyPr spcFirstLastPara="1" wrap="square" lIns="121900" tIns="121900" rIns="121900" bIns="121900" anchor="ctr" anchorCtr="0">
              <a:noAutofit/>
            </a:bodyPr>
            <a:lstStyle/>
            <a:p>
              <a:endParaRPr sz="2400"/>
            </a:p>
          </p:txBody>
        </p:sp>
        <p:sp>
          <p:nvSpPr>
            <p:cNvPr id="452" name="Google Shape;452;p39"/>
            <p:cNvSpPr/>
            <p:nvPr/>
          </p:nvSpPr>
          <p:spPr>
            <a:xfrm>
              <a:off x="4076175" y="2370250"/>
              <a:ext cx="173450" cy="401175"/>
            </a:xfrm>
            <a:custGeom>
              <a:avLst/>
              <a:gdLst/>
              <a:ahLst/>
              <a:cxnLst/>
              <a:rect l="l" t="t" r="r" b="b"/>
              <a:pathLst>
                <a:path w="6938" h="16047" extrusionOk="0">
                  <a:moveTo>
                    <a:pt x="2736" y="0"/>
                  </a:moveTo>
                  <a:lnTo>
                    <a:pt x="2541" y="49"/>
                  </a:lnTo>
                  <a:lnTo>
                    <a:pt x="2346" y="123"/>
                  </a:lnTo>
                  <a:lnTo>
                    <a:pt x="2175" y="196"/>
                  </a:lnTo>
                  <a:lnTo>
                    <a:pt x="2028" y="293"/>
                  </a:lnTo>
                  <a:lnTo>
                    <a:pt x="1711" y="489"/>
                  </a:lnTo>
                  <a:lnTo>
                    <a:pt x="1442" y="758"/>
                  </a:lnTo>
                  <a:lnTo>
                    <a:pt x="1173" y="1075"/>
                  </a:lnTo>
                  <a:lnTo>
                    <a:pt x="953" y="1417"/>
                  </a:lnTo>
                  <a:lnTo>
                    <a:pt x="758" y="1808"/>
                  </a:lnTo>
                  <a:lnTo>
                    <a:pt x="587" y="2223"/>
                  </a:lnTo>
                  <a:lnTo>
                    <a:pt x="441" y="2711"/>
                  </a:lnTo>
                  <a:lnTo>
                    <a:pt x="318" y="3200"/>
                  </a:lnTo>
                  <a:lnTo>
                    <a:pt x="221" y="3737"/>
                  </a:lnTo>
                  <a:lnTo>
                    <a:pt x="147" y="4323"/>
                  </a:lnTo>
                  <a:lnTo>
                    <a:pt x="74" y="4909"/>
                  </a:lnTo>
                  <a:lnTo>
                    <a:pt x="25" y="5544"/>
                  </a:lnTo>
                  <a:lnTo>
                    <a:pt x="1" y="6204"/>
                  </a:lnTo>
                  <a:lnTo>
                    <a:pt x="1" y="6888"/>
                  </a:lnTo>
                  <a:lnTo>
                    <a:pt x="25" y="7034"/>
                  </a:lnTo>
                  <a:lnTo>
                    <a:pt x="50" y="7181"/>
                  </a:lnTo>
                  <a:lnTo>
                    <a:pt x="99" y="7327"/>
                  </a:lnTo>
                  <a:lnTo>
                    <a:pt x="172" y="7425"/>
                  </a:lnTo>
                  <a:lnTo>
                    <a:pt x="245" y="7523"/>
                  </a:lnTo>
                  <a:lnTo>
                    <a:pt x="318" y="7596"/>
                  </a:lnTo>
                  <a:lnTo>
                    <a:pt x="416" y="7645"/>
                  </a:lnTo>
                  <a:lnTo>
                    <a:pt x="636" y="7645"/>
                  </a:lnTo>
                  <a:lnTo>
                    <a:pt x="734" y="7596"/>
                  </a:lnTo>
                  <a:lnTo>
                    <a:pt x="807" y="7523"/>
                  </a:lnTo>
                  <a:lnTo>
                    <a:pt x="880" y="7425"/>
                  </a:lnTo>
                  <a:lnTo>
                    <a:pt x="929" y="7327"/>
                  </a:lnTo>
                  <a:lnTo>
                    <a:pt x="953" y="7181"/>
                  </a:lnTo>
                  <a:lnTo>
                    <a:pt x="978" y="6888"/>
                  </a:lnTo>
                  <a:lnTo>
                    <a:pt x="1002" y="6521"/>
                  </a:lnTo>
                  <a:lnTo>
                    <a:pt x="1027" y="6106"/>
                  </a:lnTo>
                  <a:lnTo>
                    <a:pt x="1149" y="5105"/>
                  </a:lnTo>
                  <a:lnTo>
                    <a:pt x="1295" y="4103"/>
                  </a:lnTo>
                  <a:lnTo>
                    <a:pt x="1369" y="3664"/>
                  </a:lnTo>
                  <a:lnTo>
                    <a:pt x="1466" y="3298"/>
                  </a:lnTo>
                  <a:lnTo>
                    <a:pt x="1417" y="3102"/>
                  </a:lnTo>
                  <a:lnTo>
                    <a:pt x="1393" y="2907"/>
                  </a:lnTo>
                  <a:lnTo>
                    <a:pt x="1393" y="2711"/>
                  </a:lnTo>
                  <a:lnTo>
                    <a:pt x="1417" y="2540"/>
                  </a:lnTo>
                  <a:lnTo>
                    <a:pt x="1442" y="2394"/>
                  </a:lnTo>
                  <a:lnTo>
                    <a:pt x="1515" y="2247"/>
                  </a:lnTo>
                  <a:lnTo>
                    <a:pt x="1588" y="2125"/>
                  </a:lnTo>
                  <a:lnTo>
                    <a:pt x="1662" y="2052"/>
                  </a:lnTo>
                  <a:lnTo>
                    <a:pt x="1588" y="2150"/>
                  </a:lnTo>
                  <a:lnTo>
                    <a:pt x="1540" y="2296"/>
                  </a:lnTo>
                  <a:lnTo>
                    <a:pt x="1491" y="2492"/>
                  </a:lnTo>
                  <a:lnTo>
                    <a:pt x="1491" y="2687"/>
                  </a:lnTo>
                  <a:lnTo>
                    <a:pt x="1515" y="2882"/>
                  </a:lnTo>
                  <a:lnTo>
                    <a:pt x="1564" y="3078"/>
                  </a:lnTo>
                  <a:lnTo>
                    <a:pt x="1613" y="3175"/>
                  </a:lnTo>
                  <a:lnTo>
                    <a:pt x="1686" y="3273"/>
                  </a:lnTo>
                  <a:lnTo>
                    <a:pt x="1759" y="3346"/>
                  </a:lnTo>
                  <a:lnTo>
                    <a:pt x="1857" y="3420"/>
                  </a:lnTo>
                  <a:lnTo>
                    <a:pt x="1906" y="3786"/>
                  </a:lnTo>
                  <a:lnTo>
                    <a:pt x="1930" y="3981"/>
                  </a:lnTo>
                  <a:lnTo>
                    <a:pt x="1955" y="4201"/>
                  </a:lnTo>
                  <a:lnTo>
                    <a:pt x="1930" y="4445"/>
                  </a:lnTo>
                  <a:lnTo>
                    <a:pt x="1906" y="4738"/>
                  </a:lnTo>
                  <a:lnTo>
                    <a:pt x="1833" y="5032"/>
                  </a:lnTo>
                  <a:lnTo>
                    <a:pt x="1711" y="5398"/>
                  </a:lnTo>
                  <a:lnTo>
                    <a:pt x="1515" y="5911"/>
                  </a:lnTo>
                  <a:lnTo>
                    <a:pt x="1369" y="6399"/>
                  </a:lnTo>
                  <a:lnTo>
                    <a:pt x="1271" y="6839"/>
                  </a:lnTo>
                  <a:lnTo>
                    <a:pt x="1222" y="7230"/>
                  </a:lnTo>
                  <a:lnTo>
                    <a:pt x="1173" y="7620"/>
                  </a:lnTo>
                  <a:lnTo>
                    <a:pt x="1173" y="8011"/>
                  </a:lnTo>
                  <a:lnTo>
                    <a:pt x="1198" y="8817"/>
                  </a:lnTo>
                  <a:lnTo>
                    <a:pt x="1247" y="9989"/>
                  </a:lnTo>
                  <a:lnTo>
                    <a:pt x="1295" y="11162"/>
                  </a:lnTo>
                  <a:lnTo>
                    <a:pt x="1320" y="13238"/>
                  </a:lnTo>
                  <a:lnTo>
                    <a:pt x="1344" y="14728"/>
                  </a:lnTo>
                  <a:lnTo>
                    <a:pt x="1344" y="15314"/>
                  </a:lnTo>
                  <a:lnTo>
                    <a:pt x="1369" y="15533"/>
                  </a:lnTo>
                  <a:lnTo>
                    <a:pt x="1417" y="15704"/>
                  </a:lnTo>
                  <a:lnTo>
                    <a:pt x="1491" y="15827"/>
                  </a:lnTo>
                  <a:lnTo>
                    <a:pt x="1588" y="15924"/>
                  </a:lnTo>
                  <a:lnTo>
                    <a:pt x="1662" y="15998"/>
                  </a:lnTo>
                  <a:lnTo>
                    <a:pt x="1735" y="16022"/>
                  </a:lnTo>
                  <a:lnTo>
                    <a:pt x="1833" y="16046"/>
                  </a:lnTo>
                  <a:lnTo>
                    <a:pt x="1955" y="16046"/>
                  </a:lnTo>
                  <a:lnTo>
                    <a:pt x="2077" y="15998"/>
                  </a:lnTo>
                  <a:lnTo>
                    <a:pt x="2175" y="15949"/>
                  </a:lnTo>
                  <a:lnTo>
                    <a:pt x="2248" y="15875"/>
                  </a:lnTo>
                  <a:lnTo>
                    <a:pt x="2321" y="15802"/>
                  </a:lnTo>
                  <a:lnTo>
                    <a:pt x="2394" y="15680"/>
                  </a:lnTo>
                  <a:lnTo>
                    <a:pt x="2419" y="15533"/>
                  </a:lnTo>
                  <a:lnTo>
                    <a:pt x="2468" y="15387"/>
                  </a:lnTo>
                  <a:lnTo>
                    <a:pt x="3152" y="8548"/>
                  </a:lnTo>
                  <a:lnTo>
                    <a:pt x="3152" y="8451"/>
                  </a:lnTo>
                  <a:lnTo>
                    <a:pt x="3200" y="8280"/>
                  </a:lnTo>
                  <a:lnTo>
                    <a:pt x="3249" y="8182"/>
                  </a:lnTo>
                  <a:lnTo>
                    <a:pt x="3298" y="8084"/>
                  </a:lnTo>
                  <a:lnTo>
                    <a:pt x="3371" y="8011"/>
                  </a:lnTo>
                  <a:lnTo>
                    <a:pt x="3469" y="7987"/>
                  </a:lnTo>
                  <a:lnTo>
                    <a:pt x="3567" y="8011"/>
                  </a:lnTo>
                  <a:lnTo>
                    <a:pt x="3640" y="8084"/>
                  </a:lnTo>
                  <a:lnTo>
                    <a:pt x="3689" y="8182"/>
                  </a:lnTo>
                  <a:lnTo>
                    <a:pt x="3738" y="8280"/>
                  </a:lnTo>
                  <a:lnTo>
                    <a:pt x="3787" y="8451"/>
                  </a:lnTo>
                  <a:lnTo>
                    <a:pt x="3787" y="8548"/>
                  </a:lnTo>
                  <a:lnTo>
                    <a:pt x="4470" y="15387"/>
                  </a:lnTo>
                  <a:lnTo>
                    <a:pt x="4519" y="15533"/>
                  </a:lnTo>
                  <a:lnTo>
                    <a:pt x="4544" y="15680"/>
                  </a:lnTo>
                  <a:lnTo>
                    <a:pt x="4617" y="15802"/>
                  </a:lnTo>
                  <a:lnTo>
                    <a:pt x="4690" y="15875"/>
                  </a:lnTo>
                  <a:lnTo>
                    <a:pt x="4763" y="15949"/>
                  </a:lnTo>
                  <a:lnTo>
                    <a:pt x="4861" y="15998"/>
                  </a:lnTo>
                  <a:lnTo>
                    <a:pt x="4983" y="16046"/>
                  </a:lnTo>
                  <a:lnTo>
                    <a:pt x="5105" y="16046"/>
                  </a:lnTo>
                  <a:lnTo>
                    <a:pt x="5203" y="16022"/>
                  </a:lnTo>
                  <a:lnTo>
                    <a:pt x="5276" y="15998"/>
                  </a:lnTo>
                  <a:lnTo>
                    <a:pt x="5350" y="15924"/>
                  </a:lnTo>
                  <a:lnTo>
                    <a:pt x="5447" y="15827"/>
                  </a:lnTo>
                  <a:lnTo>
                    <a:pt x="5521" y="15704"/>
                  </a:lnTo>
                  <a:lnTo>
                    <a:pt x="5569" y="15533"/>
                  </a:lnTo>
                  <a:lnTo>
                    <a:pt x="5594" y="15314"/>
                  </a:lnTo>
                  <a:lnTo>
                    <a:pt x="5594" y="14728"/>
                  </a:lnTo>
                  <a:lnTo>
                    <a:pt x="5618" y="13238"/>
                  </a:lnTo>
                  <a:lnTo>
                    <a:pt x="5643" y="11162"/>
                  </a:lnTo>
                  <a:lnTo>
                    <a:pt x="5692" y="9989"/>
                  </a:lnTo>
                  <a:lnTo>
                    <a:pt x="5740" y="8817"/>
                  </a:lnTo>
                  <a:lnTo>
                    <a:pt x="5765" y="8011"/>
                  </a:lnTo>
                  <a:lnTo>
                    <a:pt x="5765" y="7620"/>
                  </a:lnTo>
                  <a:lnTo>
                    <a:pt x="5716" y="7230"/>
                  </a:lnTo>
                  <a:lnTo>
                    <a:pt x="5667" y="6839"/>
                  </a:lnTo>
                  <a:lnTo>
                    <a:pt x="5569" y="6399"/>
                  </a:lnTo>
                  <a:lnTo>
                    <a:pt x="5423" y="5911"/>
                  </a:lnTo>
                  <a:lnTo>
                    <a:pt x="5227" y="5398"/>
                  </a:lnTo>
                  <a:lnTo>
                    <a:pt x="5105" y="5032"/>
                  </a:lnTo>
                  <a:lnTo>
                    <a:pt x="5032" y="4738"/>
                  </a:lnTo>
                  <a:lnTo>
                    <a:pt x="5008" y="4445"/>
                  </a:lnTo>
                  <a:lnTo>
                    <a:pt x="4983" y="4201"/>
                  </a:lnTo>
                  <a:lnTo>
                    <a:pt x="5008" y="3981"/>
                  </a:lnTo>
                  <a:lnTo>
                    <a:pt x="5032" y="3786"/>
                  </a:lnTo>
                  <a:lnTo>
                    <a:pt x="5081" y="3420"/>
                  </a:lnTo>
                  <a:lnTo>
                    <a:pt x="5179" y="3346"/>
                  </a:lnTo>
                  <a:lnTo>
                    <a:pt x="5252" y="3273"/>
                  </a:lnTo>
                  <a:lnTo>
                    <a:pt x="5325" y="3175"/>
                  </a:lnTo>
                  <a:lnTo>
                    <a:pt x="5374" y="3078"/>
                  </a:lnTo>
                  <a:lnTo>
                    <a:pt x="5423" y="2882"/>
                  </a:lnTo>
                  <a:lnTo>
                    <a:pt x="5447" y="2687"/>
                  </a:lnTo>
                  <a:lnTo>
                    <a:pt x="5447" y="2492"/>
                  </a:lnTo>
                  <a:lnTo>
                    <a:pt x="5398" y="2296"/>
                  </a:lnTo>
                  <a:lnTo>
                    <a:pt x="5350" y="2150"/>
                  </a:lnTo>
                  <a:lnTo>
                    <a:pt x="5276" y="2052"/>
                  </a:lnTo>
                  <a:lnTo>
                    <a:pt x="5350" y="2125"/>
                  </a:lnTo>
                  <a:lnTo>
                    <a:pt x="5423" y="2247"/>
                  </a:lnTo>
                  <a:lnTo>
                    <a:pt x="5496" y="2394"/>
                  </a:lnTo>
                  <a:lnTo>
                    <a:pt x="5521" y="2540"/>
                  </a:lnTo>
                  <a:lnTo>
                    <a:pt x="5545" y="2711"/>
                  </a:lnTo>
                  <a:lnTo>
                    <a:pt x="5545" y="2907"/>
                  </a:lnTo>
                  <a:lnTo>
                    <a:pt x="5521" y="3102"/>
                  </a:lnTo>
                  <a:lnTo>
                    <a:pt x="5472" y="3298"/>
                  </a:lnTo>
                  <a:lnTo>
                    <a:pt x="5569" y="3664"/>
                  </a:lnTo>
                  <a:lnTo>
                    <a:pt x="5643" y="4103"/>
                  </a:lnTo>
                  <a:lnTo>
                    <a:pt x="5789" y="5105"/>
                  </a:lnTo>
                  <a:lnTo>
                    <a:pt x="5911" y="6106"/>
                  </a:lnTo>
                  <a:lnTo>
                    <a:pt x="5936" y="6521"/>
                  </a:lnTo>
                  <a:lnTo>
                    <a:pt x="5960" y="6888"/>
                  </a:lnTo>
                  <a:lnTo>
                    <a:pt x="5985" y="7181"/>
                  </a:lnTo>
                  <a:lnTo>
                    <a:pt x="6009" y="7327"/>
                  </a:lnTo>
                  <a:lnTo>
                    <a:pt x="6058" y="7425"/>
                  </a:lnTo>
                  <a:lnTo>
                    <a:pt x="6131" y="7523"/>
                  </a:lnTo>
                  <a:lnTo>
                    <a:pt x="6204" y="7596"/>
                  </a:lnTo>
                  <a:lnTo>
                    <a:pt x="6302" y="7645"/>
                  </a:lnTo>
                  <a:lnTo>
                    <a:pt x="6522" y="7645"/>
                  </a:lnTo>
                  <a:lnTo>
                    <a:pt x="6620" y="7596"/>
                  </a:lnTo>
                  <a:lnTo>
                    <a:pt x="6693" y="7523"/>
                  </a:lnTo>
                  <a:lnTo>
                    <a:pt x="6766" y="7425"/>
                  </a:lnTo>
                  <a:lnTo>
                    <a:pt x="6839" y="7327"/>
                  </a:lnTo>
                  <a:lnTo>
                    <a:pt x="6888" y="7181"/>
                  </a:lnTo>
                  <a:lnTo>
                    <a:pt x="6913" y="7034"/>
                  </a:lnTo>
                  <a:lnTo>
                    <a:pt x="6937" y="6888"/>
                  </a:lnTo>
                  <a:lnTo>
                    <a:pt x="6937" y="6204"/>
                  </a:lnTo>
                  <a:lnTo>
                    <a:pt x="6913" y="5544"/>
                  </a:lnTo>
                  <a:lnTo>
                    <a:pt x="6864" y="4909"/>
                  </a:lnTo>
                  <a:lnTo>
                    <a:pt x="6791" y="4323"/>
                  </a:lnTo>
                  <a:lnTo>
                    <a:pt x="6717" y="3737"/>
                  </a:lnTo>
                  <a:lnTo>
                    <a:pt x="6620" y="3200"/>
                  </a:lnTo>
                  <a:lnTo>
                    <a:pt x="6497" y="2711"/>
                  </a:lnTo>
                  <a:lnTo>
                    <a:pt x="6351" y="2223"/>
                  </a:lnTo>
                  <a:lnTo>
                    <a:pt x="6180" y="1808"/>
                  </a:lnTo>
                  <a:lnTo>
                    <a:pt x="5985" y="1417"/>
                  </a:lnTo>
                  <a:lnTo>
                    <a:pt x="5765" y="1075"/>
                  </a:lnTo>
                  <a:lnTo>
                    <a:pt x="5496" y="758"/>
                  </a:lnTo>
                  <a:lnTo>
                    <a:pt x="5227" y="489"/>
                  </a:lnTo>
                  <a:lnTo>
                    <a:pt x="4910" y="293"/>
                  </a:lnTo>
                  <a:lnTo>
                    <a:pt x="4763" y="196"/>
                  </a:lnTo>
                  <a:lnTo>
                    <a:pt x="4592" y="123"/>
                  </a:lnTo>
                  <a:lnTo>
                    <a:pt x="4397" y="49"/>
                  </a:lnTo>
                  <a:lnTo>
                    <a:pt x="4202" y="0"/>
                  </a:lnTo>
                  <a:lnTo>
                    <a:pt x="4031" y="98"/>
                  </a:lnTo>
                  <a:lnTo>
                    <a:pt x="3860" y="147"/>
                  </a:lnTo>
                  <a:lnTo>
                    <a:pt x="3664" y="196"/>
                  </a:lnTo>
                  <a:lnTo>
                    <a:pt x="3469" y="220"/>
                  </a:lnTo>
                  <a:lnTo>
                    <a:pt x="3274" y="196"/>
                  </a:lnTo>
                  <a:lnTo>
                    <a:pt x="3078" y="147"/>
                  </a:lnTo>
                  <a:lnTo>
                    <a:pt x="2907" y="98"/>
                  </a:lnTo>
                  <a:lnTo>
                    <a:pt x="2736" y="0"/>
                  </a:lnTo>
                  <a:close/>
                </a:path>
              </a:pathLst>
            </a:custGeom>
            <a:grpFill/>
            <a:ln>
              <a:noFill/>
            </a:ln>
          </p:spPr>
          <p:txBody>
            <a:bodyPr spcFirstLastPara="1" wrap="square" lIns="121900" tIns="121900" rIns="121900" bIns="121900" anchor="ctr" anchorCtr="0">
              <a:noAutofit/>
            </a:bodyPr>
            <a:lstStyle/>
            <a:p>
              <a:endParaRPr sz="2400"/>
            </a:p>
          </p:txBody>
        </p:sp>
      </p:grpSp>
      <p:sp>
        <p:nvSpPr>
          <p:cNvPr id="453" name="Google Shape;453;p39"/>
          <p:cNvSpPr/>
          <p:nvPr/>
        </p:nvSpPr>
        <p:spPr>
          <a:xfrm>
            <a:off x="5385111" y="3025663"/>
            <a:ext cx="331997" cy="339165"/>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454" name="Google Shape;454;p39"/>
          <p:cNvGrpSpPr/>
          <p:nvPr/>
        </p:nvGrpSpPr>
        <p:grpSpPr>
          <a:xfrm>
            <a:off x="5953921" y="3031826"/>
            <a:ext cx="364871" cy="326836"/>
            <a:chOff x="5975075" y="2327500"/>
            <a:chExt cx="420100" cy="388350"/>
          </a:xfrm>
          <a:solidFill>
            <a:srgbClr val="00B0F0"/>
          </a:solidFill>
        </p:grpSpPr>
        <p:sp>
          <p:nvSpPr>
            <p:cNvPr id="455" name="Google Shape;455;p39"/>
            <p:cNvSpPr/>
            <p:nvPr/>
          </p:nvSpPr>
          <p:spPr>
            <a:xfrm>
              <a:off x="5975075" y="2474650"/>
              <a:ext cx="98325" cy="220450"/>
            </a:xfrm>
            <a:custGeom>
              <a:avLst/>
              <a:gdLst/>
              <a:ahLst/>
              <a:cxnLst/>
              <a:rect l="l" t="t" r="r" b="b"/>
              <a:pathLst>
                <a:path w="3933" h="8818" extrusionOk="0">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grpFill/>
            <a:ln>
              <a:noFill/>
            </a:ln>
          </p:spPr>
          <p:txBody>
            <a:bodyPr spcFirstLastPara="1" wrap="square" lIns="121900" tIns="121900" rIns="121900" bIns="121900" anchor="ctr" anchorCtr="0">
              <a:noAutofit/>
            </a:bodyPr>
            <a:lstStyle/>
            <a:p>
              <a:endParaRPr sz="2400"/>
            </a:p>
          </p:txBody>
        </p:sp>
        <p:sp>
          <p:nvSpPr>
            <p:cNvPr id="456" name="Google Shape;456;p39"/>
            <p:cNvSpPr/>
            <p:nvPr/>
          </p:nvSpPr>
          <p:spPr>
            <a:xfrm>
              <a:off x="6088025" y="2327500"/>
              <a:ext cx="307150" cy="388350"/>
            </a:xfrm>
            <a:custGeom>
              <a:avLst/>
              <a:gdLst/>
              <a:ahLst/>
              <a:cxnLst/>
              <a:rect l="l" t="t" r="r" b="b"/>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57" name="Google Shape;457;p39"/>
          <p:cNvGrpSpPr/>
          <p:nvPr/>
        </p:nvGrpSpPr>
        <p:grpSpPr>
          <a:xfrm>
            <a:off x="6609902" y="3022063"/>
            <a:ext cx="223821" cy="353556"/>
            <a:chOff x="6730350" y="2315900"/>
            <a:chExt cx="257700" cy="420100"/>
          </a:xfrm>
          <a:solidFill>
            <a:srgbClr val="00B0F0"/>
          </a:solidFill>
        </p:grpSpPr>
        <p:sp>
          <p:nvSpPr>
            <p:cNvPr id="458" name="Google Shape;458;p39"/>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grpFill/>
            <a:ln>
              <a:noFill/>
            </a:ln>
          </p:spPr>
          <p:txBody>
            <a:bodyPr spcFirstLastPara="1" wrap="square" lIns="121900" tIns="121900" rIns="121900" bIns="121900" anchor="ctr" anchorCtr="0">
              <a:noAutofit/>
            </a:bodyPr>
            <a:lstStyle/>
            <a:p>
              <a:endParaRPr sz="2400"/>
            </a:p>
          </p:txBody>
        </p:sp>
        <p:sp>
          <p:nvSpPr>
            <p:cNvPr id="459" name="Google Shape;459;p39"/>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grpFill/>
            <a:ln>
              <a:noFill/>
            </a:ln>
          </p:spPr>
          <p:txBody>
            <a:bodyPr spcFirstLastPara="1" wrap="square" lIns="121900" tIns="121900" rIns="121900" bIns="121900" anchor="ctr" anchorCtr="0">
              <a:noAutofit/>
            </a:bodyPr>
            <a:lstStyle/>
            <a:p>
              <a:endParaRPr sz="2400"/>
            </a:p>
          </p:txBody>
        </p:sp>
        <p:sp>
          <p:nvSpPr>
            <p:cNvPr id="460" name="Google Shape;460;p39"/>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grpFill/>
            <a:ln>
              <a:noFill/>
            </a:ln>
          </p:spPr>
          <p:txBody>
            <a:bodyPr spcFirstLastPara="1" wrap="square" lIns="121900" tIns="121900" rIns="121900" bIns="121900" anchor="ctr" anchorCtr="0">
              <a:noAutofit/>
            </a:bodyPr>
            <a:lstStyle/>
            <a:p>
              <a:endParaRPr sz="2400"/>
            </a:p>
          </p:txBody>
        </p:sp>
        <p:sp>
          <p:nvSpPr>
            <p:cNvPr id="461" name="Google Shape;461;p39"/>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grpFill/>
            <a:ln>
              <a:noFill/>
            </a:ln>
          </p:spPr>
          <p:txBody>
            <a:bodyPr spcFirstLastPara="1" wrap="square" lIns="121900" tIns="121900" rIns="121900" bIns="121900" anchor="ctr" anchorCtr="0">
              <a:noAutofit/>
            </a:bodyPr>
            <a:lstStyle/>
            <a:p>
              <a:endParaRPr sz="2400"/>
            </a:p>
          </p:txBody>
        </p:sp>
        <p:sp>
          <p:nvSpPr>
            <p:cNvPr id="462" name="Google Shape;462;p39"/>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63" name="Google Shape;463;p39"/>
          <p:cNvGrpSpPr/>
          <p:nvPr/>
        </p:nvGrpSpPr>
        <p:grpSpPr>
          <a:xfrm>
            <a:off x="1395944" y="3562140"/>
            <a:ext cx="113517" cy="400833"/>
            <a:chOff x="727175" y="2957625"/>
            <a:chExt cx="130700" cy="476275"/>
          </a:xfrm>
          <a:solidFill>
            <a:srgbClr val="00B0F0"/>
          </a:solidFill>
        </p:grpSpPr>
        <p:sp>
          <p:nvSpPr>
            <p:cNvPr id="464" name="Google Shape;464;p39"/>
            <p:cNvSpPr/>
            <p:nvPr/>
          </p:nvSpPr>
          <p:spPr>
            <a:xfrm>
              <a:off x="727175" y="2957625"/>
              <a:ext cx="130700" cy="476275"/>
            </a:xfrm>
            <a:custGeom>
              <a:avLst/>
              <a:gdLst/>
              <a:ahLst/>
              <a:cxnLst/>
              <a:rect l="l" t="t" r="r" b="b"/>
              <a:pathLst>
                <a:path w="5228" h="19051" extrusionOk="0">
                  <a:moveTo>
                    <a:pt x="2614" y="489"/>
                  </a:moveTo>
                  <a:lnTo>
                    <a:pt x="2858" y="538"/>
                  </a:lnTo>
                  <a:lnTo>
                    <a:pt x="3102" y="611"/>
                  </a:lnTo>
                  <a:lnTo>
                    <a:pt x="3322" y="709"/>
                  </a:lnTo>
                  <a:lnTo>
                    <a:pt x="3493" y="880"/>
                  </a:lnTo>
                  <a:lnTo>
                    <a:pt x="3664" y="1051"/>
                  </a:lnTo>
                  <a:lnTo>
                    <a:pt x="3762" y="1270"/>
                  </a:lnTo>
                  <a:lnTo>
                    <a:pt x="3835" y="1490"/>
                  </a:lnTo>
                  <a:lnTo>
                    <a:pt x="3859" y="1759"/>
                  </a:lnTo>
                  <a:lnTo>
                    <a:pt x="3859" y="14483"/>
                  </a:lnTo>
                  <a:lnTo>
                    <a:pt x="3884" y="14581"/>
                  </a:lnTo>
                  <a:lnTo>
                    <a:pt x="3908" y="14679"/>
                  </a:lnTo>
                  <a:lnTo>
                    <a:pt x="3957" y="14776"/>
                  </a:lnTo>
                  <a:lnTo>
                    <a:pt x="4030" y="14850"/>
                  </a:lnTo>
                  <a:lnTo>
                    <a:pt x="4177" y="14996"/>
                  </a:lnTo>
                  <a:lnTo>
                    <a:pt x="4324" y="15167"/>
                  </a:lnTo>
                  <a:lnTo>
                    <a:pt x="4446" y="15363"/>
                  </a:lnTo>
                  <a:lnTo>
                    <a:pt x="4543" y="15558"/>
                  </a:lnTo>
                  <a:lnTo>
                    <a:pt x="4641" y="15778"/>
                  </a:lnTo>
                  <a:lnTo>
                    <a:pt x="4690" y="15973"/>
                  </a:lnTo>
                  <a:lnTo>
                    <a:pt x="4714" y="16193"/>
                  </a:lnTo>
                  <a:lnTo>
                    <a:pt x="4739" y="16437"/>
                  </a:lnTo>
                  <a:lnTo>
                    <a:pt x="4714" y="16633"/>
                  </a:lnTo>
                  <a:lnTo>
                    <a:pt x="4690" y="16852"/>
                  </a:lnTo>
                  <a:lnTo>
                    <a:pt x="4641" y="17048"/>
                  </a:lnTo>
                  <a:lnTo>
                    <a:pt x="4568" y="17243"/>
                  </a:lnTo>
                  <a:lnTo>
                    <a:pt x="4470" y="17438"/>
                  </a:lnTo>
                  <a:lnTo>
                    <a:pt x="4372" y="17609"/>
                  </a:lnTo>
                  <a:lnTo>
                    <a:pt x="4250" y="17780"/>
                  </a:lnTo>
                  <a:lnTo>
                    <a:pt x="4104" y="17927"/>
                  </a:lnTo>
                  <a:lnTo>
                    <a:pt x="3957" y="18073"/>
                  </a:lnTo>
                  <a:lnTo>
                    <a:pt x="3811" y="18196"/>
                  </a:lnTo>
                  <a:lnTo>
                    <a:pt x="3615" y="18293"/>
                  </a:lnTo>
                  <a:lnTo>
                    <a:pt x="3444" y="18391"/>
                  </a:lnTo>
                  <a:lnTo>
                    <a:pt x="3249" y="18464"/>
                  </a:lnTo>
                  <a:lnTo>
                    <a:pt x="3029" y="18513"/>
                  </a:lnTo>
                  <a:lnTo>
                    <a:pt x="2834" y="18538"/>
                  </a:lnTo>
                  <a:lnTo>
                    <a:pt x="2614" y="18562"/>
                  </a:lnTo>
                  <a:lnTo>
                    <a:pt x="2394" y="18538"/>
                  </a:lnTo>
                  <a:lnTo>
                    <a:pt x="2174" y="18513"/>
                  </a:lnTo>
                  <a:lnTo>
                    <a:pt x="1979" y="18464"/>
                  </a:lnTo>
                  <a:lnTo>
                    <a:pt x="1784" y="18391"/>
                  </a:lnTo>
                  <a:lnTo>
                    <a:pt x="1613" y="18293"/>
                  </a:lnTo>
                  <a:lnTo>
                    <a:pt x="1417" y="18196"/>
                  </a:lnTo>
                  <a:lnTo>
                    <a:pt x="1271" y="18073"/>
                  </a:lnTo>
                  <a:lnTo>
                    <a:pt x="1124" y="17927"/>
                  </a:lnTo>
                  <a:lnTo>
                    <a:pt x="978" y="17780"/>
                  </a:lnTo>
                  <a:lnTo>
                    <a:pt x="855" y="17609"/>
                  </a:lnTo>
                  <a:lnTo>
                    <a:pt x="758" y="17438"/>
                  </a:lnTo>
                  <a:lnTo>
                    <a:pt x="660" y="17243"/>
                  </a:lnTo>
                  <a:lnTo>
                    <a:pt x="587" y="17048"/>
                  </a:lnTo>
                  <a:lnTo>
                    <a:pt x="538" y="16852"/>
                  </a:lnTo>
                  <a:lnTo>
                    <a:pt x="514" y="16633"/>
                  </a:lnTo>
                  <a:lnTo>
                    <a:pt x="489" y="16437"/>
                  </a:lnTo>
                  <a:lnTo>
                    <a:pt x="514" y="16193"/>
                  </a:lnTo>
                  <a:lnTo>
                    <a:pt x="538" y="15973"/>
                  </a:lnTo>
                  <a:lnTo>
                    <a:pt x="587" y="15778"/>
                  </a:lnTo>
                  <a:lnTo>
                    <a:pt x="684" y="15558"/>
                  </a:lnTo>
                  <a:lnTo>
                    <a:pt x="782" y="15363"/>
                  </a:lnTo>
                  <a:lnTo>
                    <a:pt x="904" y="15167"/>
                  </a:lnTo>
                  <a:lnTo>
                    <a:pt x="1051" y="14996"/>
                  </a:lnTo>
                  <a:lnTo>
                    <a:pt x="1197" y="14850"/>
                  </a:lnTo>
                  <a:lnTo>
                    <a:pt x="1271" y="14776"/>
                  </a:lnTo>
                  <a:lnTo>
                    <a:pt x="1319" y="14679"/>
                  </a:lnTo>
                  <a:lnTo>
                    <a:pt x="1344" y="14581"/>
                  </a:lnTo>
                  <a:lnTo>
                    <a:pt x="1368" y="14483"/>
                  </a:lnTo>
                  <a:lnTo>
                    <a:pt x="1368" y="1759"/>
                  </a:lnTo>
                  <a:lnTo>
                    <a:pt x="1393" y="1490"/>
                  </a:lnTo>
                  <a:lnTo>
                    <a:pt x="1466" y="1270"/>
                  </a:lnTo>
                  <a:lnTo>
                    <a:pt x="1564" y="1051"/>
                  </a:lnTo>
                  <a:lnTo>
                    <a:pt x="1735" y="880"/>
                  </a:lnTo>
                  <a:lnTo>
                    <a:pt x="1906" y="709"/>
                  </a:lnTo>
                  <a:lnTo>
                    <a:pt x="2125" y="611"/>
                  </a:lnTo>
                  <a:lnTo>
                    <a:pt x="2370" y="538"/>
                  </a:lnTo>
                  <a:lnTo>
                    <a:pt x="2614" y="489"/>
                  </a:lnTo>
                  <a:close/>
                  <a:moveTo>
                    <a:pt x="2614" y="0"/>
                  </a:moveTo>
                  <a:lnTo>
                    <a:pt x="2443" y="25"/>
                  </a:lnTo>
                  <a:lnTo>
                    <a:pt x="2272" y="49"/>
                  </a:lnTo>
                  <a:lnTo>
                    <a:pt x="2101" y="98"/>
                  </a:lnTo>
                  <a:lnTo>
                    <a:pt x="1930" y="147"/>
                  </a:lnTo>
                  <a:lnTo>
                    <a:pt x="1784" y="220"/>
                  </a:lnTo>
                  <a:lnTo>
                    <a:pt x="1637" y="318"/>
                  </a:lnTo>
                  <a:lnTo>
                    <a:pt x="1515" y="416"/>
                  </a:lnTo>
                  <a:lnTo>
                    <a:pt x="1393" y="513"/>
                  </a:lnTo>
                  <a:lnTo>
                    <a:pt x="1271" y="635"/>
                  </a:lnTo>
                  <a:lnTo>
                    <a:pt x="1173" y="782"/>
                  </a:lnTo>
                  <a:lnTo>
                    <a:pt x="1075" y="928"/>
                  </a:lnTo>
                  <a:lnTo>
                    <a:pt x="1002" y="1075"/>
                  </a:lnTo>
                  <a:lnTo>
                    <a:pt x="953" y="1246"/>
                  </a:lnTo>
                  <a:lnTo>
                    <a:pt x="904" y="1393"/>
                  </a:lnTo>
                  <a:lnTo>
                    <a:pt x="880" y="1588"/>
                  </a:lnTo>
                  <a:lnTo>
                    <a:pt x="880" y="1759"/>
                  </a:lnTo>
                  <a:lnTo>
                    <a:pt x="880" y="14483"/>
                  </a:lnTo>
                  <a:lnTo>
                    <a:pt x="684" y="14679"/>
                  </a:lnTo>
                  <a:lnTo>
                    <a:pt x="514" y="14874"/>
                  </a:lnTo>
                  <a:lnTo>
                    <a:pt x="367" y="15094"/>
                  </a:lnTo>
                  <a:lnTo>
                    <a:pt x="245" y="15338"/>
                  </a:lnTo>
                  <a:lnTo>
                    <a:pt x="147" y="15607"/>
                  </a:lnTo>
                  <a:lnTo>
                    <a:pt x="74" y="15875"/>
                  </a:lnTo>
                  <a:lnTo>
                    <a:pt x="25" y="16144"/>
                  </a:lnTo>
                  <a:lnTo>
                    <a:pt x="1" y="16437"/>
                  </a:lnTo>
                  <a:lnTo>
                    <a:pt x="25" y="16681"/>
                  </a:lnTo>
                  <a:lnTo>
                    <a:pt x="49" y="16950"/>
                  </a:lnTo>
                  <a:lnTo>
                    <a:pt x="123" y="17194"/>
                  </a:lnTo>
                  <a:lnTo>
                    <a:pt x="196" y="17438"/>
                  </a:lnTo>
                  <a:lnTo>
                    <a:pt x="318" y="17683"/>
                  </a:lnTo>
                  <a:lnTo>
                    <a:pt x="440" y="17878"/>
                  </a:lnTo>
                  <a:lnTo>
                    <a:pt x="611" y="18098"/>
                  </a:lnTo>
                  <a:lnTo>
                    <a:pt x="758" y="18269"/>
                  </a:lnTo>
                  <a:lnTo>
                    <a:pt x="953" y="18440"/>
                  </a:lnTo>
                  <a:lnTo>
                    <a:pt x="1149" y="18586"/>
                  </a:lnTo>
                  <a:lnTo>
                    <a:pt x="1368" y="18733"/>
                  </a:lnTo>
                  <a:lnTo>
                    <a:pt x="1588" y="18831"/>
                  </a:lnTo>
                  <a:lnTo>
                    <a:pt x="1832" y="18928"/>
                  </a:lnTo>
                  <a:lnTo>
                    <a:pt x="2077" y="18977"/>
                  </a:lnTo>
                  <a:lnTo>
                    <a:pt x="2345" y="19026"/>
                  </a:lnTo>
                  <a:lnTo>
                    <a:pt x="2614" y="19050"/>
                  </a:lnTo>
                  <a:lnTo>
                    <a:pt x="2883" y="19026"/>
                  </a:lnTo>
                  <a:lnTo>
                    <a:pt x="3151" y="18977"/>
                  </a:lnTo>
                  <a:lnTo>
                    <a:pt x="3395" y="18928"/>
                  </a:lnTo>
                  <a:lnTo>
                    <a:pt x="3640" y="18831"/>
                  </a:lnTo>
                  <a:lnTo>
                    <a:pt x="3859" y="18733"/>
                  </a:lnTo>
                  <a:lnTo>
                    <a:pt x="4079" y="18586"/>
                  </a:lnTo>
                  <a:lnTo>
                    <a:pt x="4275" y="18440"/>
                  </a:lnTo>
                  <a:lnTo>
                    <a:pt x="4470" y="18269"/>
                  </a:lnTo>
                  <a:lnTo>
                    <a:pt x="4617" y="18098"/>
                  </a:lnTo>
                  <a:lnTo>
                    <a:pt x="4788" y="17878"/>
                  </a:lnTo>
                  <a:lnTo>
                    <a:pt x="4910" y="17683"/>
                  </a:lnTo>
                  <a:lnTo>
                    <a:pt x="5032" y="17438"/>
                  </a:lnTo>
                  <a:lnTo>
                    <a:pt x="5105" y="17194"/>
                  </a:lnTo>
                  <a:lnTo>
                    <a:pt x="5178" y="16950"/>
                  </a:lnTo>
                  <a:lnTo>
                    <a:pt x="5203" y="16681"/>
                  </a:lnTo>
                  <a:lnTo>
                    <a:pt x="5227" y="16437"/>
                  </a:lnTo>
                  <a:lnTo>
                    <a:pt x="5203" y="16144"/>
                  </a:lnTo>
                  <a:lnTo>
                    <a:pt x="5154" y="15875"/>
                  </a:lnTo>
                  <a:lnTo>
                    <a:pt x="5081" y="15607"/>
                  </a:lnTo>
                  <a:lnTo>
                    <a:pt x="4983" y="15338"/>
                  </a:lnTo>
                  <a:lnTo>
                    <a:pt x="4861" y="15094"/>
                  </a:lnTo>
                  <a:lnTo>
                    <a:pt x="4714" y="14874"/>
                  </a:lnTo>
                  <a:lnTo>
                    <a:pt x="4543" y="14679"/>
                  </a:lnTo>
                  <a:lnTo>
                    <a:pt x="4348" y="14483"/>
                  </a:lnTo>
                  <a:lnTo>
                    <a:pt x="4348" y="1759"/>
                  </a:lnTo>
                  <a:lnTo>
                    <a:pt x="4348" y="1588"/>
                  </a:lnTo>
                  <a:lnTo>
                    <a:pt x="4324" y="1393"/>
                  </a:lnTo>
                  <a:lnTo>
                    <a:pt x="4275" y="1246"/>
                  </a:lnTo>
                  <a:lnTo>
                    <a:pt x="4226" y="1075"/>
                  </a:lnTo>
                  <a:lnTo>
                    <a:pt x="4153" y="928"/>
                  </a:lnTo>
                  <a:lnTo>
                    <a:pt x="4055" y="782"/>
                  </a:lnTo>
                  <a:lnTo>
                    <a:pt x="3957" y="635"/>
                  </a:lnTo>
                  <a:lnTo>
                    <a:pt x="3835" y="513"/>
                  </a:lnTo>
                  <a:lnTo>
                    <a:pt x="3713" y="416"/>
                  </a:lnTo>
                  <a:lnTo>
                    <a:pt x="3591" y="318"/>
                  </a:lnTo>
                  <a:lnTo>
                    <a:pt x="3444" y="220"/>
                  </a:lnTo>
                  <a:lnTo>
                    <a:pt x="3298" y="147"/>
                  </a:lnTo>
                  <a:lnTo>
                    <a:pt x="3127" y="98"/>
                  </a:lnTo>
                  <a:lnTo>
                    <a:pt x="2956" y="49"/>
                  </a:lnTo>
                  <a:lnTo>
                    <a:pt x="2785" y="25"/>
                  </a:lnTo>
                  <a:lnTo>
                    <a:pt x="2614" y="0"/>
                  </a:lnTo>
                  <a:close/>
                </a:path>
              </a:pathLst>
            </a:custGeom>
            <a:grpFill/>
            <a:ln>
              <a:noFill/>
            </a:ln>
          </p:spPr>
          <p:txBody>
            <a:bodyPr spcFirstLastPara="1" wrap="square" lIns="121900" tIns="121900" rIns="121900" bIns="121900" anchor="ctr" anchorCtr="0">
              <a:noAutofit/>
            </a:bodyPr>
            <a:lstStyle/>
            <a:p>
              <a:endParaRPr sz="2400"/>
            </a:p>
          </p:txBody>
        </p:sp>
        <p:sp>
          <p:nvSpPr>
            <p:cNvPr id="465" name="Google Shape;465;p39"/>
            <p:cNvSpPr/>
            <p:nvPr/>
          </p:nvSpPr>
          <p:spPr>
            <a:xfrm>
              <a:off x="751600" y="3090125"/>
              <a:ext cx="81850" cy="319350"/>
            </a:xfrm>
            <a:custGeom>
              <a:avLst/>
              <a:gdLst/>
              <a:ahLst/>
              <a:cxnLst/>
              <a:rect l="l" t="t" r="r" b="b"/>
              <a:pathLst>
                <a:path w="3274" h="12774" extrusionOk="0">
                  <a:moveTo>
                    <a:pt x="880" y="0"/>
                  </a:moveTo>
                  <a:lnTo>
                    <a:pt x="880" y="9183"/>
                  </a:lnTo>
                  <a:lnTo>
                    <a:pt x="855" y="9379"/>
                  </a:lnTo>
                  <a:lnTo>
                    <a:pt x="782" y="9574"/>
                  </a:lnTo>
                  <a:lnTo>
                    <a:pt x="684" y="9745"/>
                  </a:lnTo>
                  <a:lnTo>
                    <a:pt x="538" y="9916"/>
                  </a:lnTo>
                  <a:lnTo>
                    <a:pt x="416" y="10038"/>
                  </a:lnTo>
                  <a:lnTo>
                    <a:pt x="318" y="10160"/>
                  </a:lnTo>
                  <a:lnTo>
                    <a:pt x="220" y="10307"/>
                  </a:lnTo>
                  <a:lnTo>
                    <a:pt x="147" y="10453"/>
                  </a:lnTo>
                  <a:lnTo>
                    <a:pt x="74" y="10624"/>
                  </a:lnTo>
                  <a:lnTo>
                    <a:pt x="49" y="10795"/>
                  </a:lnTo>
                  <a:lnTo>
                    <a:pt x="1" y="10966"/>
                  </a:lnTo>
                  <a:lnTo>
                    <a:pt x="1" y="11137"/>
                  </a:lnTo>
                  <a:lnTo>
                    <a:pt x="1" y="11284"/>
                  </a:lnTo>
                  <a:lnTo>
                    <a:pt x="25" y="11455"/>
                  </a:lnTo>
                  <a:lnTo>
                    <a:pt x="74" y="11601"/>
                  </a:lnTo>
                  <a:lnTo>
                    <a:pt x="123" y="11772"/>
                  </a:lnTo>
                  <a:lnTo>
                    <a:pt x="196" y="11894"/>
                  </a:lnTo>
                  <a:lnTo>
                    <a:pt x="294" y="12041"/>
                  </a:lnTo>
                  <a:lnTo>
                    <a:pt x="367" y="12163"/>
                  </a:lnTo>
                  <a:lnTo>
                    <a:pt x="489" y="12285"/>
                  </a:lnTo>
                  <a:lnTo>
                    <a:pt x="587" y="12383"/>
                  </a:lnTo>
                  <a:lnTo>
                    <a:pt x="733" y="12480"/>
                  </a:lnTo>
                  <a:lnTo>
                    <a:pt x="855" y="12554"/>
                  </a:lnTo>
                  <a:lnTo>
                    <a:pt x="1002" y="12627"/>
                  </a:lnTo>
                  <a:lnTo>
                    <a:pt x="1148" y="12700"/>
                  </a:lnTo>
                  <a:lnTo>
                    <a:pt x="1319" y="12725"/>
                  </a:lnTo>
                  <a:lnTo>
                    <a:pt x="1466" y="12749"/>
                  </a:lnTo>
                  <a:lnTo>
                    <a:pt x="1637" y="12773"/>
                  </a:lnTo>
                  <a:lnTo>
                    <a:pt x="1808" y="12749"/>
                  </a:lnTo>
                  <a:lnTo>
                    <a:pt x="1954" y="12725"/>
                  </a:lnTo>
                  <a:lnTo>
                    <a:pt x="2125" y="12700"/>
                  </a:lnTo>
                  <a:lnTo>
                    <a:pt x="2272" y="12627"/>
                  </a:lnTo>
                  <a:lnTo>
                    <a:pt x="2418" y="12554"/>
                  </a:lnTo>
                  <a:lnTo>
                    <a:pt x="2541" y="12480"/>
                  </a:lnTo>
                  <a:lnTo>
                    <a:pt x="2687" y="12383"/>
                  </a:lnTo>
                  <a:lnTo>
                    <a:pt x="2785" y="12285"/>
                  </a:lnTo>
                  <a:lnTo>
                    <a:pt x="2907" y="12163"/>
                  </a:lnTo>
                  <a:lnTo>
                    <a:pt x="2980" y="12041"/>
                  </a:lnTo>
                  <a:lnTo>
                    <a:pt x="3078" y="11894"/>
                  </a:lnTo>
                  <a:lnTo>
                    <a:pt x="3151" y="11772"/>
                  </a:lnTo>
                  <a:lnTo>
                    <a:pt x="3200" y="11601"/>
                  </a:lnTo>
                  <a:lnTo>
                    <a:pt x="3249" y="11455"/>
                  </a:lnTo>
                  <a:lnTo>
                    <a:pt x="3273" y="11284"/>
                  </a:lnTo>
                  <a:lnTo>
                    <a:pt x="3273" y="11137"/>
                  </a:lnTo>
                  <a:lnTo>
                    <a:pt x="3273" y="10966"/>
                  </a:lnTo>
                  <a:lnTo>
                    <a:pt x="3224" y="10795"/>
                  </a:lnTo>
                  <a:lnTo>
                    <a:pt x="3200" y="10624"/>
                  </a:lnTo>
                  <a:lnTo>
                    <a:pt x="3127" y="10453"/>
                  </a:lnTo>
                  <a:lnTo>
                    <a:pt x="3053" y="10307"/>
                  </a:lnTo>
                  <a:lnTo>
                    <a:pt x="2956" y="10160"/>
                  </a:lnTo>
                  <a:lnTo>
                    <a:pt x="2858" y="10038"/>
                  </a:lnTo>
                  <a:lnTo>
                    <a:pt x="2736" y="9916"/>
                  </a:lnTo>
                  <a:lnTo>
                    <a:pt x="2589" y="9745"/>
                  </a:lnTo>
                  <a:lnTo>
                    <a:pt x="2492" y="9574"/>
                  </a:lnTo>
                  <a:lnTo>
                    <a:pt x="2418" y="9379"/>
                  </a:lnTo>
                  <a:lnTo>
                    <a:pt x="2394" y="9183"/>
                  </a:lnTo>
                  <a:lnTo>
                    <a:pt x="2394" y="8255"/>
                  </a:lnTo>
                  <a:lnTo>
                    <a:pt x="2052" y="8255"/>
                  </a:lnTo>
                  <a:lnTo>
                    <a:pt x="1954" y="8231"/>
                  </a:lnTo>
                  <a:lnTo>
                    <a:pt x="1881" y="8182"/>
                  </a:lnTo>
                  <a:lnTo>
                    <a:pt x="1832" y="8109"/>
                  </a:lnTo>
                  <a:lnTo>
                    <a:pt x="1808" y="8011"/>
                  </a:lnTo>
                  <a:lnTo>
                    <a:pt x="1832" y="7913"/>
                  </a:lnTo>
                  <a:lnTo>
                    <a:pt x="1881" y="7840"/>
                  </a:lnTo>
                  <a:lnTo>
                    <a:pt x="1954" y="7791"/>
                  </a:lnTo>
                  <a:lnTo>
                    <a:pt x="2052" y="7767"/>
                  </a:lnTo>
                  <a:lnTo>
                    <a:pt x="2394" y="7767"/>
                  </a:lnTo>
                  <a:lnTo>
                    <a:pt x="2394" y="6912"/>
                  </a:lnTo>
                  <a:lnTo>
                    <a:pt x="2052" y="6912"/>
                  </a:lnTo>
                  <a:lnTo>
                    <a:pt x="1954" y="6888"/>
                  </a:lnTo>
                  <a:lnTo>
                    <a:pt x="1881" y="6839"/>
                  </a:lnTo>
                  <a:lnTo>
                    <a:pt x="1832" y="6765"/>
                  </a:lnTo>
                  <a:lnTo>
                    <a:pt x="1808" y="6668"/>
                  </a:lnTo>
                  <a:lnTo>
                    <a:pt x="1832" y="6570"/>
                  </a:lnTo>
                  <a:lnTo>
                    <a:pt x="1881" y="6497"/>
                  </a:lnTo>
                  <a:lnTo>
                    <a:pt x="1954" y="6448"/>
                  </a:lnTo>
                  <a:lnTo>
                    <a:pt x="2052" y="6423"/>
                  </a:lnTo>
                  <a:lnTo>
                    <a:pt x="2394" y="6423"/>
                  </a:lnTo>
                  <a:lnTo>
                    <a:pt x="2394" y="5569"/>
                  </a:lnTo>
                  <a:lnTo>
                    <a:pt x="2052" y="5569"/>
                  </a:lnTo>
                  <a:lnTo>
                    <a:pt x="1954" y="5544"/>
                  </a:lnTo>
                  <a:lnTo>
                    <a:pt x="1881" y="5495"/>
                  </a:lnTo>
                  <a:lnTo>
                    <a:pt x="1832" y="5422"/>
                  </a:lnTo>
                  <a:lnTo>
                    <a:pt x="1808" y="5324"/>
                  </a:lnTo>
                  <a:lnTo>
                    <a:pt x="1832" y="5227"/>
                  </a:lnTo>
                  <a:lnTo>
                    <a:pt x="1881" y="5153"/>
                  </a:lnTo>
                  <a:lnTo>
                    <a:pt x="1954" y="5105"/>
                  </a:lnTo>
                  <a:lnTo>
                    <a:pt x="2052" y="5080"/>
                  </a:lnTo>
                  <a:lnTo>
                    <a:pt x="2394" y="5080"/>
                  </a:lnTo>
                  <a:lnTo>
                    <a:pt x="2394" y="4225"/>
                  </a:lnTo>
                  <a:lnTo>
                    <a:pt x="2052" y="4225"/>
                  </a:lnTo>
                  <a:lnTo>
                    <a:pt x="1954" y="4201"/>
                  </a:lnTo>
                  <a:lnTo>
                    <a:pt x="1881" y="4152"/>
                  </a:lnTo>
                  <a:lnTo>
                    <a:pt x="1832" y="4079"/>
                  </a:lnTo>
                  <a:lnTo>
                    <a:pt x="1808" y="3981"/>
                  </a:lnTo>
                  <a:lnTo>
                    <a:pt x="1832" y="3883"/>
                  </a:lnTo>
                  <a:lnTo>
                    <a:pt x="1881" y="3810"/>
                  </a:lnTo>
                  <a:lnTo>
                    <a:pt x="1954" y="3761"/>
                  </a:lnTo>
                  <a:lnTo>
                    <a:pt x="2052" y="3737"/>
                  </a:lnTo>
                  <a:lnTo>
                    <a:pt x="2394" y="3737"/>
                  </a:lnTo>
                  <a:lnTo>
                    <a:pt x="2394" y="2882"/>
                  </a:lnTo>
                  <a:lnTo>
                    <a:pt x="2052" y="2882"/>
                  </a:lnTo>
                  <a:lnTo>
                    <a:pt x="1954" y="2858"/>
                  </a:lnTo>
                  <a:lnTo>
                    <a:pt x="1881" y="2809"/>
                  </a:lnTo>
                  <a:lnTo>
                    <a:pt x="1832" y="2736"/>
                  </a:lnTo>
                  <a:lnTo>
                    <a:pt x="1808" y="2638"/>
                  </a:lnTo>
                  <a:lnTo>
                    <a:pt x="1832" y="2540"/>
                  </a:lnTo>
                  <a:lnTo>
                    <a:pt x="1881" y="2467"/>
                  </a:lnTo>
                  <a:lnTo>
                    <a:pt x="1954" y="2418"/>
                  </a:lnTo>
                  <a:lnTo>
                    <a:pt x="2052" y="2394"/>
                  </a:lnTo>
                  <a:lnTo>
                    <a:pt x="2394" y="2394"/>
                  </a:lnTo>
                  <a:lnTo>
                    <a:pt x="2394" y="1539"/>
                  </a:lnTo>
                  <a:lnTo>
                    <a:pt x="2052" y="1539"/>
                  </a:lnTo>
                  <a:lnTo>
                    <a:pt x="1954" y="1514"/>
                  </a:lnTo>
                  <a:lnTo>
                    <a:pt x="1881" y="1466"/>
                  </a:lnTo>
                  <a:lnTo>
                    <a:pt x="1832" y="1392"/>
                  </a:lnTo>
                  <a:lnTo>
                    <a:pt x="1808" y="1295"/>
                  </a:lnTo>
                  <a:lnTo>
                    <a:pt x="1832" y="1197"/>
                  </a:lnTo>
                  <a:lnTo>
                    <a:pt x="1881" y="1124"/>
                  </a:lnTo>
                  <a:lnTo>
                    <a:pt x="1954" y="1075"/>
                  </a:lnTo>
                  <a:lnTo>
                    <a:pt x="2052" y="1050"/>
                  </a:lnTo>
                  <a:lnTo>
                    <a:pt x="2394" y="1050"/>
                  </a:lnTo>
                  <a:lnTo>
                    <a:pt x="2394" y="0"/>
                  </a:lnTo>
                  <a:close/>
                </a:path>
              </a:pathLst>
            </a:custGeom>
            <a:grpFill/>
            <a:ln>
              <a:noFill/>
            </a:ln>
          </p:spPr>
          <p:txBody>
            <a:bodyPr spcFirstLastPara="1" wrap="square" lIns="121900" tIns="121900" rIns="121900" bIns="121900" anchor="ctr" anchorCtr="0">
              <a:noAutofit/>
            </a:bodyPr>
            <a:lstStyle/>
            <a:p>
              <a:endParaRPr sz="2400"/>
            </a:p>
          </p:txBody>
        </p:sp>
      </p:grpSp>
      <p:sp>
        <p:nvSpPr>
          <p:cNvPr id="466" name="Google Shape;466;p39"/>
          <p:cNvSpPr/>
          <p:nvPr/>
        </p:nvSpPr>
        <p:spPr>
          <a:xfrm>
            <a:off x="2449747" y="3546215"/>
            <a:ext cx="347891" cy="432688"/>
          </a:xfrm>
          <a:custGeom>
            <a:avLst/>
            <a:gdLst/>
            <a:ahLst/>
            <a:cxnLst/>
            <a:rect l="l" t="t" r="r" b="b"/>
            <a:pathLst>
              <a:path w="16022" h="20565" extrusionOk="0">
                <a:moveTo>
                  <a:pt x="14434" y="1588"/>
                </a:moveTo>
                <a:lnTo>
                  <a:pt x="14434" y="17683"/>
                </a:lnTo>
                <a:lnTo>
                  <a:pt x="1588" y="17683"/>
                </a:lnTo>
                <a:lnTo>
                  <a:pt x="1588" y="1588"/>
                </a:lnTo>
                <a:close/>
                <a:moveTo>
                  <a:pt x="8011" y="18293"/>
                </a:moveTo>
                <a:lnTo>
                  <a:pt x="8182" y="18318"/>
                </a:lnTo>
                <a:lnTo>
                  <a:pt x="8328" y="18366"/>
                </a:lnTo>
                <a:lnTo>
                  <a:pt x="8475" y="18440"/>
                </a:lnTo>
                <a:lnTo>
                  <a:pt x="8597" y="18537"/>
                </a:lnTo>
                <a:lnTo>
                  <a:pt x="8695" y="18660"/>
                </a:lnTo>
                <a:lnTo>
                  <a:pt x="8768" y="18806"/>
                </a:lnTo>
                <a:lnTo>
                  <a:pt x="8817" y="18953"/>
                </a:lnTo>
                <a:lnTo>
                  <a:pt x="8841" y="19124"/>
                </a:lnTo>
                <a:lnTo>
                  <a:pt x="8817" y="19295"/>
                </a:lnTo>
                <a:lnTo>
                  <a:pt x="8768" y="19441"/>
                </a:lnTo>
                <a:lnTo>
                  <a:pt x="8695" y="19588"/>
                </a:lnTo>
                <a:lnTo>
                  <a:pt x="8597" y="19710"/>
                </a:lnTo>
                <a:lnTo>
                  <a:pt x="8475" y="19807"/>
                </a:lnTo>
                <a:lnTo>
                  <a:pt x="8328" y="19881"/>
                </a:lnTo>
                <a:lnTo>
                  <a:pt x="8182" y="19930"/>
                </a:lnTo>
                <a:lnTo>
                  <a:pt x="8011" y="19954"/>
                </a:lnTo>
                <a:lnTo>
                  <a:pt x="7840" y="19930"/>
                </a:lnTo>
                <a:lnTo>
                  <a:pt x="7693" y="19881"/>
                </a:lnTo>
                <a:lnTo>
                  <a:pt x="7547" y="19807"/>
                </a:lnTo>
                <a:lnTo>
                  <a:pt x="7425" y="19710"/>
                </a:lnTo>
                <a:lnTo>
                  <a:pt x="7327" y="19588"/>
                </a:lnTo>
                <a:lnTo>
                  <a:pt x="7254" y="19441"/>
                </a:lnTo>
                <a:lnTo>
                  <a:pt x="7205" y="19295"/>
                </a:lnTo>
                <a:lnTo>
                  <a:pt x="7181" y="19124"/>
                </a:lnTo>
                <a:lnTo>
                  <a:pt x="7205" y="18953"/>
                </a:lnTo>
                <a:lnTo>
                  <a:pt x="7254" y="18806"/>
                </a:lnTo>
                <a:lnTo>
                  <a:pt x="7327" y="18660"/>
                </a:lnTo>
                <a:lnTo>
                  <a:pt x="7425" y="18537"/>
                </a:lnTo>
                <a:lnTo>
                  <a:pt x="7547" y="18440"/>
                </a:lnTo>
                <a:lnTo>
                  <a:pt x="7693" y="18366"/>
                </a:lnTo>
                <a:lnTo>
                  <a:pt x="7840" y="18318"/>
                </a:lnTo>
                <a:lnTo>
                  <a:pt x="8011" y="18293"/>
                </a:lnTo>
                <a:close/>
                <a:moveTo>
                  <a:pt x="1270" y="0"/>
                </a:moveTo>
                <a:lnTo>
                  <a:pt x="1026" y="25"/>
                </a:lnTo>
                <a:lnTo>
                  <a:pt x="782" y="98"/>
                </a:lnTo>
                <a:lnTo>
                  <a:pt x="562" y="220"/>
                </a:lnTo>
                <a:lnTo>
                  <a:pt x="367" y="367"/>
                </a:lnTo>
                <a:lnTo>
                  <a:pt x="220" y="562"/>
                </a:lnTo>
                <a:lnTo>
                  <a:pt x="98" y="782"/>
                </a:lnTo>
                <a:lnTo>
                  <a:pt x="25" y="1026"/>
                </a:lnTo>
                <a:lnTo>
                  <a:pt x="0" y="1295"/>
                </a:lnTo>
                <a:lnTo>
                  <a:pt x="0" y="19270"/>
                </a:lnTo>
                <a:lnTo>
                  <a:pt x="25" y="19539"/>
                </a:lnTo>
                <a:lnTo>
                  <a:pt x="98" y="19783"/>
                </a:lnTo>
                <a:lnTo>
                  <a:pt x="220" y="20003"/>
                </a:lnTo>
                <a:lnTo>
                  <a:pt x="367" y="20198"/>
                </a:lnTo>
                <a:lnTo>
                  <a:pt x="562" y="20345"/>
                </a:lnTo>
                <a:lnTo>
                  <a:pt x="782" y="20467"/>
                </a:lnTo>
                <a:lnTo>
                  <a:pt x="1026" y="20540"/>
                </a:lnTo>
                <a:lnTo>
                  <a:pt x="1270" y="20565"/>
                </a:lnTo>
                <a:lnTo>
                  <a:pt x="14752" y="20565"/>
                </a:lnTo>
                <a:lnTo>
                  <a:pt x="14996" y="20540"/>
                </a:lnTo>
                <a:lnTo>
                  <a:pt x="15240" y="20467"/>
                </a:lnTo>
                <a:lnTo>
                  <a:pt x="15460" y="20345"/>
                </a:lnTo>
                <a:lnTo>
                  <a:pt x="15655" y="20198"/>
                </a:lnTo>
                <a:lnTo>
                  <a:pt x="15802" y="20003"/>
                </a:lnTo>
                <a:lnTo>
                  <a:pt x="15924" y="19783"/>
                </a:lnTo>
                <a:lnTo>
                  <a:pt x="15997" y="19539"/>
                </a:lnTo>
                <a:lnTo>
                  <a:pt x="16022" y="19270"/>
                </a:lnTo>
                <a:lnTo>
                  <a:pt x="16022" y="1295"/>
                </a:lnTo>
                <a:lnTo>
                  <a:pt x="15997" y="1026"/>
                </a:lnTo>
                <a:lnTo>
                  <a:pt x="15924" y="782"/>
                </a:lnTo>
                <a:lnTo>
                  <a:pt x="15802" y="562"/>
                </a:lnTo>
                <a:lnTo>
                  <a:pt x="15655" y="367"/>
                </a:lnTo>
                <a:lnTo>
                  <a:pt x="15460" y="220"/>
                </a:lnTo>
                <a:lnTo>
                  <a:pt x="15240" y="98"/>
                </a:lnTo>
                <a:lnTo>
                  <a:pt x="14996" y="25"/>
                </a:lnTo>
                <a:lnTo>
                  <a:pt x="14752"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467" name="Google Shape;467;p39"/>
          <p:cNvSpPr/>
          <p:nvPr/>
        </p:nvSpPr>
        <p:spPr>
          <a:xfrm>
            <a:off x="1909344" y="3546215"/>
            <a:ext cx="257737" cy="432688"/>
          </a:xfrm>
          <a:custGeom>
            <a:avLst/>
            <a:gdLst/>
            <a:ahLst/>
            <a:cxnLst/>
            <a:rect l="l" t="t" r="r" b="b"/>
            <a:pathLst>
              <a:path w="11870" h="20565" extrusionOk="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468" name="Google Shape;468;p39"/>
          <p:cNvGrpSpPr/>
          <p:nvPr/>
        </p:nvGrpSpPr>
        <p:grpSpPr>
          <a:xfrm>
            <a:off x="3008072" y="3574973"/>
            <a:ext cx="402000" cy="375143"/>
            <a:chOff x="2583325" y="2972875"/>
            <a:chExt cx="462850" cy="445750"/>
          </a:xfrm>
          <a:solidFill>
            <a:srgbClr val="00B0F0"/>
          </a:solidFill>
        </p:grpSpPr>
        <p:sp>
          <p:nvSpPr>
            <p:cNvPr id="469" name="Google Shape;469;p39"/>
            <p:cNvSpPr/>
            <p:nvPr/>
          </p:nvSpPr>
          <p:spPr>
            <a:xfrm>
              <a:off x="2701775" y="3323350"/>
              <a:ext cx="225950" cy="95275"/>
            </a:xfrm>
            <a:custGeom>
              <a:avLst/>
              <a:gdLst/>
              <a:ahLst/>
              <a:cxnLst/>
              <a:rect l="l" t="t" r="r" b="b"/>
              <a:pathLst>
                <a:path w="9038" h="3811" extrusionOk="0">
                  <a:moveTo>
                    <a:pt x="2956" y="1"/>
                  </a:moveTo>
                  <a:lnTo>
                    <a:pt x="2956" y="2956"/>
                  </a:lnTo>
                  <a:lnTo>
                    <a:pt x="685" y="2956"/>
                  </a:lnTo>
                  <a:lnTo>
                    <a:pt x="514" y="3005"/>
                  </a:lnTo>
                  <a:lnTo>
                    <a:pt x="367" y="3103"/>
                  </a:lnTo>
                  <a:lnTo>
                    <a:pt x="245" y="3200"/>
                  </a:lnTo>
                  <a:lnTo>
                    <a:pt x="147" y="3322"/>
                  </a:lnTo>
                  <a:lnTo>
                    <a:pt x="50" y="3469"/>
                  </a:lnTo>
                  <a:lnTo>
                    <a:pt x="1" y="3640"/>
                  </a:lnTo>
                  <a:lnTo>
                    <a:pt x="1" y="3811"/>
                  </a:lnTo>
                  <a:lnTo>
                    <a:pt x="9037" y="3811"/>
                  </a:lnTo>
                  <a:lnTo>
                    <a:pt x="9037" y="3640"/>
                  </a:lnTo>
                  <a:lnTo>
                    <a:pt x="8988" y="3469"/>
                  </a:lnTo>
                  <a:lnTo>
                    <a:pt x="8891" y="3322"/>
                  </a:lnTo>
                  <a:lnTo>
                    <a:pt x="8793" y="3200"/>
                  </a:lnTo>
                  <a:lnTo>
                    <a:pt x="8671" y="3103"/>
                  </a:lnTo>
                  <a:lnTo>
                    <a:pt x="8524" y="3005"/>
                  </a:lnTo>
                  <a:lnTo>
                    <a:pt x="8353" y="2956"/>
                  </a:lnTo>
                  <a:lnTo>
                    <a:pt x="6082" y="2956"/>
                  </a:lnTo>
                  <a:lnTo>
                    <a:pt x="6082" y="1"/>
                  </a:lnTo>
                  <a:close/>
                </a:path>
              </a:pathLst>
            </a:custGeom>
            <a:grpFill/>
            <a:ln>
              <a:noFill/>
            </a:ln>
          </p:spPr>
          <p:txBody>
            <a:bodyPr spcFirstLastPara="1" wrap="square" lIns="121900" tIns="121900" rIns="121900" bIns="121900" anchor="ctr" anchorCtr="0">
              <a:noAutofit/>
            </a:bodyPr>
            <a:lstStyle/>
            <a:p>
              <a:endParaRPr sz="2400"/>
            </a:p>
          </p:txBody>
        </p:sp>
        <p:sp>
          <p:nvSpPr>
            <p:cNvPr id="470" name="Google Shape;470;p39"/>
            <p:cNvSpPr/>
            <p:nvPr/>
          </p:nvSpPr>
          <p:spPr>
            <a:xfrm>
              <a:off x="2583325" y="2972875"/>
              <a:ext cx="462850" cy="337075"/>
            </a:xfrm>
            <a:custGeom>
              <a:avLst/>
              <a:gdLst/>
              <a:ahLst/>
              <a:cxnLst/>
              <a:rect l="l" t="t" r="r" b="b"/>
              <a:pathLst>
                <a:path w="18514" h="13483" extrusionOk="0">
                  <a:moveTo>
                    <a:pt x="17048" y="1466"/>
                  </a:moveTo>
                  <a:lnTo>
                    <a:pt x="17048" y="12017"/>
                  </a:lnTo>
                  <a:lnTo>
                    <a:pt x="1466" y="12017"/>
                  </a:lnTo>
                  <a:lnTo>
                    <a:pt x="1466" y="1466"/>
                  </a:lnTo>
                  <a:close/>
                  <a:moveTo>
                    <a:pt x="391" y="1"/>
                  </a:moveTo>
                  <a:lnTo>
                    <a:pt x="318" y="50"/>
                  </a:lnTo>
                  <a:lnTo>
                    <a:pt x="220" y="74"/>
                  </a:lnTo>
                  <a:lnTo>
                    <a:pt x="147" y="148"/>
                  </a:lnTo>
                  <a:lnTo>
                    <a:pt x="98" y="221"/>
                  </a:lnTo>
                  <a:lnTo>
                    <a:pt x="49" y="294"/>
                  </a:lnTo>
                  <a:lnTo>
                    <a:pt x="25" y="392"/>
                  </a:lnTo>
                  <a:lnTo>
                    <a:pt x="1" y="489"/>
                  </a:lnTo>
                  <a:lnTo>
                    <a:pt x="1" y="12994"/>
                  </a:lnTo>
                  <a:lnTo>
                    <a:pt x="25" y="13092"/>
                  </a:lnTo>
                  <a:lnTo>
                    <a:pt x="49" y="13189"/>
                  </a:lnTo>
                  <a:lnTo>
                    <a:pt x="98" y="13263"/>
                  </a:lnTo>
                  <a:lnTo>
                    <a:pt x="147" y="13336"/>
                  </a:lnTo>
                  <a:lnTo>
                    <a:pt x="220" y="13409"/>
                  </a:lnTo>
                  <a:lnTo>
                    <a:pt x="318" y="13434"/>
                  </a:lnTo>
                  <a:lnTo>
                    <a:pt x="391" y="13483"/>
                  </a:lnTo>
                  <a:lnTo>
                    <a:pt x="18123" y="13483"/>
                  </a:lnTo>
                  <a:lnTo>
                    <a:pt x="18196" y="13434"/>
                  </a:lnTo>
                  <a:lnTo>
                    <a:pt x="18293" y="13409"/>
                  </a:lnTo>
                  <a:lnTo>
                    <a:pt x="18367" y="13336"/>
                  </a:lnTo>
                  <a:lnTo>
                    <a:pt x="18416" y="13263"/>
                  </a:lnTo>
                  <a:lnTo>
                    <a:pt x="18464" y="13189"/>
                  </a:lnTo>
                  <a:lnTo>
                    <a:pt x="18489" y="13092"/>
                  </a:lnTo>
                  <a:lnTo>
                    <a:pt x="18513" y="12994"/>
                  </a:lnTo>
                  <a:lnTo>
                    <a:pt x="18513" y="489"/>
                  </a:lnTo>
                  <a:lnTo>
                    <a:pt x="18489" y="392"/>
                  </a:lnTo>
                  <a:lnTo>
                    <a:pt x="18464" y="294"/>
                  </a:lnTo>
                  <a:lnTo>
                    <a:pt x="18416" y="221"/>
                  </a:lnTo>
                  <a:lnTo>
                    <a:pt x="18367" y="148"/>
                  </a:lnTo>
                  <a:lnTo>
                    <a:pt x="18293" y="74"/>
                  </a:lnTo>
                  <a:lnTo>
                    <a:pt x="18196" y="50"/>
                  </a:lnTo>
                  <a:lnTo>
                    <a:pt x="18123"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71" name="Google Shape;471;p39"/>
          <p:cNvGrpSpPr/>
          <p:nvPr/>
        </p:nvGrpSpPr>
        <p:grpSpPr>
          <a:xfrm>
            <a:off x="3579740" y="3631002"/>
            <a:ext cx="429576" cy="263105"/>
            <a:chOff x="3241525" y="3039450"/>
            <a:chExt cx="494600" cy="312625"/>
          </a:xfrm>
          <a:solidFill>
            <a:srgbClr val="00B0F0"/>
          </a:solidFill>
        </p:grpSpPr>
        <p:sp>
          <p:nvSpPr>
            <p:cNvPr id="472" name="Google Shape;472;p39"/>
            <p:cNvSpPr/>
            <p:nvPr/>
          </p:nvSpPr>
          <p:spPr>
            <a:xfrm>
              <a:off x="3241525" y="3039450"/>
              <a:ext cx="494600" cy="312625"/>
            </a:xfrm>
            <a:custGeom>
              <a:avLst/>
              <a:gdLst/>
              <a:ahLst/>
              <a:cxnLst/>
              <a:rect l="l" t="t" r="r" b="b"/>
              <a:pathLst>
                <a:path w="19784" h="12505" extrusionOk="0">
                  <a:moveTo>
                    <a:pt x="9892" y="977"/>
                  </a:moveTo>
                  <a:lnTo>
                    <a:pt x="10356" y="1001"/>
                  </a:lnTo>
                  <a:lnTo>
                    <a:pt x="10796" y="1050"/>
                  </a:lnTo>
                  <a:lnTo>
                    <a:pt x="11235" y="1124"/>
                  </a:lnTo>
                  <a:lnTo>
                    <a:pt x="11675" y="1221"/>
                  </a:lnTo>
                  <a:lnTo>
                    <a:pt x="12090" y="1343"/>
                  </a:lnTo>
                  <a:lnTo>
                    <a:pt x="12505" y="1490"/>
                  </a:lnTo>
                  <a:lnTo>
                    <a:pt x="12920" y="1661"/>
                  </a:lnTo>
                  <a:lnTo>
                    <a:pt x="13311" y="1832"/>
                  </a:lnTo>
                  <a:lnTo>
                    <a:pt x="13702" y="2027"/>
                  </a:lnTo>
                  <a:lnTo>
                    <a:pt x="14068" y="2223"/>
                  </a:lnTo>
                  <a:lnTo>
                    <a:pt x="14752" y="2662"/>
                  </a:lnTo>
                  <a:lnTo>
                    <a:pt x="15412" y="3126"/>
                  </a:lnTo>
                  <a:lnTo>
                    <a:pt x="15973" y="3590"/>
                  </a:lnTo>
                  <a:lnTo>
                    <a:pt x="16462" y="4005"/>
                  </a:lnTo>
                  <a:lnTo>
                    <a:pt x="16901" y="4421"/>
                  </a:lnTo>
                  <a:lnTo>
                    <a:pt x="17292" y="4811"/>
                  </a:lnTo>
                  <a:lnTo>
                    <a:pt x="17634" y="5178"/>
                  </a:lnTo>
                  <a:lnTo>
                    <a:pt x="18196" y="5813"/>
                  </a:lnTo>
                  <a:lnTo>
                    <a:pt x="18562" y="6252"/>
                  </a:lnTo>
                  <a:lnTo>
                    <a:pt x="18196" y="6692"/>
                  </a:lnTo>
                  <a:lnTo>
                    <a:pt x="17634" y="7327"/>
                  </a:lnTo>
                  <a:lnTo>
                    <a:pt x="17292" y="7693"/>
                  </a:lnTo>
                  <a:lnTo>
                    <a:pt x="16901" y="8084"/>
                  </a:lnTo>
                  <a:lnTo>
                    <a:pt x="16462" y="8499"/>
                  </a:lnTo>
                  <a:lnTo>
                    <a:pt x="15973" y="8915"/>
                  </a:lnTo>
                  <a:lnTo>
                    <a:pt x="15412" y="9379"/>
                  </a:lnTo>
                  <a:lnTo>
                    <a:pt x="14752" y="9843"/>
                  </a:lnTo>
                  <a:lnTo>
                    <a:pt x="14068" y="10282"/>
                  </a:lnTo>
                  <a:lnTo>
                    <a:pt x="13702" y="10478"/>
                  </a:lnTo>
                  <a:lnTo>
                    <a:pt x="13311" y="10673"/>
                  </a:lnTo>
                  <a:lnTo>
                    <a:pt x="12920" y="10844"/>
                  </a:lnTo>
                  <a:lnTo>
                    <a:pt x="12505" y="11015"/>
                  </a:lnTo>
                  <a:lnTo>
                    <a:pt x="12090" y="11161"/>
                  </a:lnTo>
                  <a:lnTo>
                    <a:pt x="11675" y="11284"/>
                  </a:lnTo>
                  <a:lnTo>
                    <a:pt x="11235" y="11381"/>
                  </a:lnTo>
                  <a:lnTo>
                    <a:pt x="10796" y="11455"/>
                  </a:lnTo>
                  <a:lnTo>
                    <a:pt x="10356" y="11503"/>
                  </a:lnTo>
                  <a:lnTo>
                    <a:pt x="9892" y="11528"/>
                  </a:lnTo>
                  <a:lnTo>
                    <a:pt x="9477" y="11528"/>
                  </a:lnTo>
                  <a:lnTo>
                    <a:pt x="9086" y="11479"/>
                  </a:lnTo>
                  <a:lnTo>
                    <a:pt x="8695" y="11430"/>
                  </a:lnTo>
                  <a:lnTo>
                    <a:pt x="8304" y="11332"/>
                  </a:lnTo>
                  <a:lnTo>
                    <a:pt x="7914" y="11235"/>
                  </a:lnTo>
                  <a:lnTo>
                    <a:pt x="7523" y="11113"/>
                  </a:lnTo>
                  <a:lnTo>
                    <a:pt x="7157" y="10990"/>
                  </a:lnTo>
                  <a:lnTo>
                    <a:pt x="6790" y="10844"/>
                  </a:lnTo>
                  <a:lnTo>
                    <a:pt x="6448" y="10673"/>
                  </a:lnTo>
                  <a:lnTo>
                    <a:pt x="6082" y="10502"/>
                  </a:lnTo>
                  <a:lnTo>
                    <a:pt x="5423" y="10111"/>
                  </a:lnTo>
                  <a:lnTo>
                    <a:pt x="4788" y="9696"/>
                  </a:lnTo>
                  <a:lnTo>
                    <a:pt x="4201" y="9232"/>
                  </a:lnTo>
                  <a:lnTo>
                    <a:pt x="3640" y="8792"/>
                  </a:lnTo>
                  <a:lnTo>
                    <a:pt x="3127" y="8328"/>
                  </a:lnTo>
                  <a:lnTo>
                    <a:pt x="2663" y="7889"/>
                  </a:lnTo>
                  <a:lnTo>
                    <a:pt x="2272" y="7474"/>
                  </a:lnTo>
                  <a:lnTo>
                    <a:pt x="1613" y="6741"/>
                  </a:lnTo>
                  <a:lnTo>
                    <a:pt x="1222" y="6252"/>
                  </a:lnTo>
                  <a:lnTo>
                    <a:pt x="1613" y="5764"/>
                  </a:lnTo>
                  <a:lnTo>
                    <a:pt x="2272" y="5031"/>
                  </a:lnTo>
                  <a:lnTo>
                    <a:pt x="2663" y="4616"/>
                  </a:lnTo>
                  <a:lnTo>
                    <a:pt x="3127" y="4176"/>
                  </a:lnTo>
                  <a:lnTo>
                    <a:pt x="3640" y="3712"/>
                  </a:lnTo>
                  <a:lnTo>
                    <a:pt x="4201" y="3273"/>
                  </a:lnTo>
                  <a:lnTo>
                    <a:pt x="4788" y="2833"/>
                  </a:lnTo>
                  <a:lnTo>
                    <a:pt x="5423" y="2394"/>
                  </a:lnTo>
                  <a:lnTo>
                    <a:pt x="6082" y="2003"/>
                  </a:lnTo>
                  <a:lnTo>
                    <a:pt x="6448" y="1832"/>
                  </a:lnTo>
                  <a:lnTo>
                    <a:pt x="6790" y="1661"/>
                  </a:lnTo>
                  <a:lnTo>
                    <a:pt x="7157" y="1514"/>
                  </a:lnTo>
                  <a:lnTo>
                    <a:pt x="7523" y="1392"/>
                  </a:lnTo>
                  <a:lnTo>
                    <a:pt x="7914" y="1270"/>
                  </a:lnTo>
                  <a:lnTo>
                    <a:pt x="8304" y="1172"/>
                  </a:lnTo>
                  <a:lnTo>
                    <a:pt x="8695" y="1075"/>
                  </a:lnTo>
                  <a:lnTo>
                    <a:pt x="9086" y="1026"/>
                  </a:lnTo>
                  <a:lnTo>
                    <a:pt x="9477" y="977"/>
                  </a:lnTo>
                  <a:close/>
                  <a:moveTo>
                    <a:pt x="9892" y="0"/>
                  </a:moveTo>
                  <a:lnTo>
                    <a:pt x="9404" y="25"/>
                  </a:lnTo>
                  <a:lnTo>
                    <a:pt x="8915" y="73"/>
                  </a:lnTo>
                  <a:lnTo>
                    <a:pt x="8451" y="147"/>
                  </a:lnTo>
                  <a:lnTo>
                    <a:pt x="7963" y="244"/>
                  </a:lnTo>
                  <a:lnTo>
                    <a:pt x="7523" y="366"/>
                  </a:lnTo>
                  <a:lnTo>
                    <a:pt x="7059" y="513"/>
                  </a:lnTo>
                  <a:lnTo>
                    <a:pt x="6619" y="684"/>
                  </a:lnTo>
                  <a:lnTo>
                    <a:pt x="6204" y="879"/>
                  </a:lnTo>
                  <a:lnTo>
                    <a:pt x="5765" y="1075"/>
                  </a:lnTo>
                  <a:lnTo>
                    <a:pt x="5374" y="1295"/>
                  </a:lnTo>
                  <a:lnTo>
                    <a:pt x="4959" y="1539"/>
                  </a:lnTo>
                  <a:lnTo>
                    <a:pt x="4592" y="1783"/>
                  </a:lnTo>
                  <a:lnTo>
                    <a:pt x="3860" y="2296"/>
                  </a:lnTo>
                  <a:lnTo>
                    <a:pt x="3176" y="2833"/>
                  </a:lnTo>
                  <a:lnTo>
                    <a:pt x="2565" y="3370"/>
                  </a:lnTo>
                  <a:lnTo>
                    <a:pt x="2028" y="3883"/>
                  </a:lnTo>
                  <a:lnTo>
                    <a:pt x="1539" y="4372"/>
                  </a:lnTo>
                  <a:lnTo>
                    <a:pt x="1149" y="4836"/>
                  </a:lnTo>
                  <a:lnTo>
                    <a:pt x="562" y="5520"/>
                  </a:lnTo>
                  <a:lnTo>
                    <a:pt x="318" y="5837"/>
                  </a:lnTo>
                  <a:lnTo>
                    <a:pt x="1" y="6252"/>
                  </a:lnTo>
                  <a:lnTo>
                    <a:pt x="318" y="6668"/>
                  </a:lnTo>
                  <a:lnTo>
                    <a:pt x="562" y="6985"/>
                  </a:lnTo>
                  <a:lnTo>
                    <a:pt x="1149" y="7669"/>
                  </a:lnTo>
                  <a:lnTo>
                    <a:pt x="1539" y="8133"/>
                  </a:lnTo>
                  <a:lnTo>
                    <a:pt x="2028" y="8621"/>
                  </a:lnTo>
                  <a:lnTo>
                    <a:pt x="2565" y="9134"/>
                  </a:lnTo>
                  <a:lnTo>
                    <a:pt x="3176" y="9672"/>
                  </a:lnTo>
                  <a:lnTo>
                    <a:pt x="3860" y="10209"/>
                  </a:lnTo>
                  <a:lnTo>
                    <a:pt x="4592" y="10722"/>
                  </a:lnTo>
                  <a:lnTo>
                    <a:pt x="4959" y="10966"/>
                  </a:lnTo>
                  <a:lnTo>
                    <a:pt x="5374" y="11210"/>
                  </a:lnTo>
                  <a:lnTo>
                    <a:pt x="5765" y="11430"/>
                  </a:lnTo>
                  <a:lnTo>
                    <a:pt x="6204" y="11625"/>
                  </a:lnTo>
                  <a:lnTo>
                    <a:pt x="6619" y="11821"/>
                  </a:lnTo>
                  <a:lnTo>
                    <a:pt x="7059" y="11992"/>
                  </a:lnTo>
                  <a:lnTo>
                    <a:pt x="7523" y="12138"/>
                  </a:lnTo>
                  <a:lnTo>
                    <a:pt x="7963" y="12260"/>
                  </a:lnTo>
                  <a:lnTo>
                    <a:pt x="8451" y="12358"/>
                  </a:lnTo>
                  <a:lnTo>
                    <a:pt x="8915" y="12431"/>
                  </a:lnTo>
                  <a:lnTo>
                    <a:pt x="9404" y="12480"/>
                  </a:lnTo>
                  <a:lnTo>
                    <a:pt x="9892" y="12505"/>
                  </a:lnTo>
                  <a:lnTo>
                    <a:pt x="10380" y="12480"/>
                  </a:lnTo>
                  <a:lnTo>
                    <a:pt x="10869" y="12431"/>
                  </a:lnTo>
                  <a:lnTo>
                    <a:pt x="11333" y="12358"/>
                  </a:lnTo>
                  <a:lnTo>
                    <a:pt x="11821" y="12260"/>
                  </a:lnTo>
                  <a:lnTo>
                    <a:pt x="12261" y="12138"/>
                  </a:lnTo>
                  <a:lnTo>
                    <a:pt x="12725" y="11992"/>
                  </a:lnTo>
                  <a:lnTo>
                    <a:pt x="13165" y="11821"/>
                  </a:lnTo>
                  <a:lnTo>
                    <a:pt x="13580" y="11625"/>
                  </a:lnTo>
                  <a:lnTo>
                    <a:pt x="14019" y="11430"/>
                  </a:lnTo>
                  <a:lnTo>
                    <a:pt x="14410" y="11210"/>
                  </a:lnTo>
                  <a:lnTo>
                    <a:pt x="14825" y="10966"/>
                  </a:lnTo>
                  <a:lnTo>
                    <a:pt x="15192" y="10722"/>
                  </a:lnTo>
                  <a:lnTo>
                    <a:pt x="15924" y="10209"/>
                  </a:lnTo>
                  <a:lnTo>
                    <a:pt x="16608" y="9672"/>
                  </a:lnTo>
                  <a:lnTo>
                    <a:pt x="17219" y="9134"/>
                  </a:lnTo>
                  <a:lnTo>
                    <a:pt x="17756" y="8621"/>
                  </a:lnTo>
                  <a:lnTo>
                    <a:pt x="18245" y="8133"/>
                  </a:lnTo>
                  <a:lnTo>
                    <a:pt x="18635" y="7669"/>
                  </a:lnTo>
                  <a:lnTo>
                    <a:pt x="19222" y="6985"/>
                  </a:lnTo>
                  <a:lnTo>
                    <a:pt x="19466" y="6668"/>
                  </a:lnTo>
                  <a:lnTo>
                    <a:pt x="19783" y="6252"/>
                  </a:lnTo>
                  <a:lnTo>
                    <a:pt x="19466" y="5837"/>
                  </a:lnTo>
                  <a:lnTo>
                    <a:pt x="19222" y="5520"/>
                  </a:lnTo>
                  <a:lnTo>
                    <a:pt x="18635" y="4836"/>
                  </a:lnTo>
                  <a:lnTo>
                    <a:pt x="18245" y="4372"/>
                  </a:lnTo>
                  <a:lnTo>
                    <a:pt x="17756" y="3883"/>
                  </a:lnTo>
                  <a:lnTo>
                    <a:pt x="17219" y="3370"/>
                  </a:lnTo>
                  <a:lnTo>
                    <a:pt x="16608" y="2833"/>
                  </a:lnTo>
                  <a:lnTo>
                    <a:pt x="15924" y="2296"/>
                  </a:lnTo>
                  <a:lnTo>
                    <a:pt x="15192" y="1783"/>
                  </a:lnTo>
                  <a:lnTo>
                    <a:pt x="14825" y="1539"/>
                  </a:lnTo>
                  <a:lnTo>
                    <a:pt x="14410" y="1295"/>
                  </a:lnTo>
                  <a:lnTo>
                    <a:pt x="14019" y="1075"/>
                  </a:lnTo>
                  <a:lnTo>
                    <a:pt x="13580" y="879"/>
                  </a:lnTo>
                  <a:lnTo>
                    <a:pt x="13165" y="684"/>
                  </a:lnTo>
                  <a:lnTo>
                    <a:pt x="12725" y="513"/>
                  </a:lnTo>
                  <a:lnTo>
                    <a:pt x="12261" y="366"/>
                  </a:lnTo>
                  <a:lnTo>
                    <a:pt x="11821" y="244"/>
                  </a:lnTo>
                  <a:lnTo>
                    <a:pt x="11333" y="147"/>
                  </a:lnTo>
                  <a:lnTo>
                    <a:pt x="10869" y="73"/>
                  </a:lnTo>
                  <a:lnTo>
                    <a:pt x="10380" y="25"/>
                  </a:lnTo>
                  <a:lnTo>
                    <a:pt x="9892" y="0"/>
                  </a:lnTo>
                  <a:close/>
                </a:path>
              </a:pathLst>
            </a:custGeom>
            <a:grpFill/>
            <a:ln>
              <a:noFill/>
            </a:ln>
          </p:spPr>
          <p:txBody>
            <a:bodyPr spcFirstLastPara="1" wrap="square" lIns="121900" tIns="121900" rIns="121900" bIns="121900" anchor="ctr" anchorCtr="0">
              <a:noAutofit/>
            </a:bodyPr>
            <a:lstStyle/>
            <a:p>
              <a:endParaRPr sz="2400"/>
            </a:p>
          </p:txBody>
        </p:sp>
        <p:sp>
          <p:nvSpPr>
            <p:cNvPr id="473" name="Google Shape;473;p39"/>
            <p:cNvSpPr/>
            <p:nvPr/>
          </p:nvSpPr>
          <p:spPr>
            <a:xfrm>
              <a:off x="3384400" y="3091350"/>
              <a:ext cx="208850" cy="208825"/>
            </a:xfrm>
            <a:custGeom>
              <a:avLst/>
              <a:gdLst/>
              <a:ahLst/>
              <a:cxnLst/>
              <a:rect l="l" t="t" r="r" b="b"/>
              <a:pathLst>
                <a:path w="8354" h="8353" extrusionOk="0">
                  <a:moveTo>
                    <a:pt x="4177" y="0"/>
                  </a:moveTo>
                  <a:lnTo>
                    <a:pt x="3762" y="24"/>
                  </a:lnTo>
                  <a:lnTo>
                    <a:pt x="3347" y="73"/>
                  </a:lnTo>
                  <a:lnTo>
                    <a:pt x="2931" y="195"/>
                  </a:lnTo>
                  <a:lnTo>
                    <a:pt x="2541" y="318"/>
                  </a:lnTo>
                  <a:lnTo>
                    <a:pt x="2174" y="513"/>
                  </a:lnTo>
                  <a:lnTo>
                    <a:pt x="1832" y="708"/>
                  </a:lnTo>
                  <a:lnTo>
                    <a:pt x="1515" y="953"/>
                  </a:lnTo>
                  <a:lnTo>
                    <a:pt x="1222" y="1221"/>
                  </a:lnTo>
                  <a:lnTo>
                    <a:pt x="953" y="1514"/>
                  </a:lnTo>
                  <a:lnTo>
                    <a:pt x="709" y="1832"/>
                  </a:lnTo>
                  <a:lnTo>
                    <a:pt x="514" y="2174"/>
                  </a:lnTo>
                  <a:lnTo>
                    <a:pt x="318" y="2540"/>
                  </a:lnTo>
                  <a:lnTo>
                    <a:pt x="196" y="2931"/>
                  </a:lnTo>
                  <a:lnTo>
                    <a:pt x="74" y="3346"/>
                  </a:lnTo>
                  <a:lnTo>
                    <a:pt x="25" y="3761"/>
                  </a:lnTo>
                  <a:lnTo>
                    <a:pt x="1" y="4176"/>
                  </a:lnTo>
                  <a:lnTo>
                    <a:pt x="25" y="4592"/>
                  </a:lnTo>
                  <a:lnTo>
                    <a:pt x="74" y="5007"/>
                  </a:lnTo>
                  <a:lnTo>
                    <a:pt x="196" y="5422"/>
                  </a:lnTo>
                  <a:lnTo>
                    <a:pt x="318" y="5813"/>
                  </a:lnTo>
                  <a:lnTo>
                    <a:pt x="514" y="6179"/>
                  </a:lnTo>
                  <a:lnTo>
                    <a:pt x="709" y="6521"/>
                  </a:lnTo>
                  <a:lnTo>
                    <a:pt x="953" y="6839"/>
                  </a:lnTo>
                  <a:lnTo>
                    <a:pt x="1222" y="7132"/>
                  </a:lnTo>
                  <a:lnTo>
                    <a:pt x="1515" y="7400"/>
                  </a:lnTo>
                  <a:lnTo>
                    <a:pt x="1832" y="7644"/>
                  </a:lnTo>
                  <a:lnTo>
                    <a:pt x="2174" y="7840"/>
                  </a:lnTo>
                  <a:lnTo>
                    <a:pt x="2541" y="8035"/>
                  </a:lnTo>
                  <a:lnTo>
                    <a:pt x="2931" y="8157"/>
                  </a:lnTo>
                  <a:lnTo>
                    <a:pt x="3347" y="8279"/>
                  </a:lnTo>
                  <a:lnTo>
                    <a:pt x="3762" y="8328"/>
                  </a:lnTo>
                  <a:lnTo>
                    <a:pt x="4177" y="8353"/>
                  </a:lnTo>
                  <a:lnTo>
                    <a:pt x="4592" y="8328"/>
                  </a:lnTo>
                  <a:lnTo>
                    <a:pt x="5007" y="8279"/>
                  </a:lnTo>
                  <a:lnTo>
                    <a:pt x="5423" y="8157"/>
                  </a:lnTo>
                  <a:lnTo>
                    <a:pt x="5813" y="8035"/>
                  </a:lnTo>
                  <a:lnTo>
                    <a:pt x="6180" y="7840"/>
                  </a:lnTo>
                  <a:lnTo>
                    <a:pt x="6522" y="7644"/>
                  </a:lnTo>
                  <a:lnTo>
                    <a:pt x="6839" y="7400"/>
                  </a:lnTo>
                  <a:lnTo>
                    <a:pt x="7132" y="7132"/>
                  </a:lnTo>
                  <a:lnTo>
                    <a:pt x="7401" y="6839"/>
                  </a:lnTo>
                  <a:lnTo>
                    <a:pt x="7645" y="6521"/>
                  </a:lnTo>
                  <a:lnTo>
                    <a:pt x="7840" y="6179"/>
                  </a:lnTo>
                  <a:lnTo>
                    <a:pt x="8036" y="5813"/>
                  </a:lnTo>
                  <a:lnTo>
                    <a:pt x="8158" y="5422"/>
                  </a:lnTo>
                  <a:lnTo>
                    <a:pt x="8280" y="5007"/>
                  </a:lnTo>
                  <a:lnTo>
                    <a:pt x="8329" y="4592"/>
                  </a:lnTo>
                  <a:lnTo>
                    <a:pt x="8353" y="4176"/>
                  </a:lnTo>
                  <a:lnTo>
                    <a:pt x="8329" y="3737"/>
                  </a:lnTo>
                  <a:lnTo>
                    <a:pt x="8256" y="3297"/>
                  </a:lnTo>
                  <a:lnTo>
                    <a:pt x="8134" y="3517"/>
                  </a:lnTo>
                  <a:lnTo>
                    <a:pt x="8011" y="3688"/>
                  </a:lnTo>
                  <a:lnTo>
                    <a:pt x="7840" y="3859"/>
                  </a:lnTo>
                  <a:lnTo>
                    <a:pt x="7645" y="4005"/>
                  </a:lnTo>
                  <a:lnTo>
                    <a:pt x="7425" y="4128"/>
                  </a:lnTo>
                  <a:lnTo>
                    <a:pt x="7205" y="4201"/>
                  </a:lnTo>
                  <a:lnTo>
                    <a:pt x="6961" y="4250"/>
                  </a:lnTo>
                  <a:lnTo>
                    <a:pt x="6717" y="4274"/>
                  </a:lnTo>
                  <a:lnTo>
                    <a:pt x="6546" y="4274"/>
                  </a:lnTo>
                  <a:lnTo>
                    <a:pt x="6375" y="4250"/>
                  </a:lnTo>
                  <a:lnTo>
                    <a:pt x="6204" y="4201"/>
                  </a:lnTo>
                  <a:lnTo>
                    <a:pt x="6058" y="4152"/>
                  </a:lnTo>
                  <a:lnTo>
                    <a:pt x="5887" y="4079"/>
                  </a:lnTo>
                  <a:lnTo>
                    <a:pt x="5764" y="3981"/>
                  </a:lnTo>
                  <a:lnTo>
                    <a:pt x="5618" y="3883"/>
                  </a:lnTo>
                  <a:lnTo>
                    <a:pt x="5496" y="3786"/>
                  </a:lnTo>
                  <a:lnTo>
                    <a:pt x="5398" y="3664"/>
                  </a:lnTo>
                  <a:lnTo>
                    <a:pt x="5300" y="3517"/>
                  </a:lnTo>
                  <a:lnTo>
                    <a:pt x="5203" y="3395"/>
                  </a:lnTo>
                  <a:lnTo>
                    <a:pt x="5129" y="3224"/>
                  </a:lnTo>
                  <a:lnTo>
                    <a:pt x="5081" y="3077"/>
                  </a:lnTo>
                  <a:lnTo>
                    <a:pt x="5032" y="2906"/>
                  </a:lnTo>
                  <a:lnTo>
                    <a:pt x="5007" y="2735"/>
                  </a:lnTo>
                  <a:lnTo>
                    <a:pt x="5007" y="2564"/>
                  </a:lnTo>
                  <a:lnTo>
                    <a:pt x="5007" y="2394"/>
                  </a:lnTo>
                  <a:lnTo>
                    <a:pt x="5032" y="2223"/>
                  </a:lnTo>
                  <a:lnTo>
                    <a:pt x="5081" y="2052"/>
                  </a:lnTo>
                  <a:lnTo>
                    <a:pt x="5129" y="1905"/>
                  </a:lnTo>
                  <a:lnTo>
                    <a:pt x="5203" y="1759"/>
                  </a:lnTo>
                  <a:lnTo>
                    <a:pt x="5300" y="1612"/>
                  </a:lnTo>
                  <a:lnTo>
                    <a:pt x="5398" y="1490"/>
                  </a:lnTo>
                  <a:lnTo>
                    <a:pt x="5496" y="1368"/>
                  </a:lnTo>
                  <a:lnTo>
                    <a:pt x="5618" y="1246"/>
                  </a:lnTo>
                  <a:lnTo>
                    <a:pt x="5764" y="1148"/>
                  </a:lnTo>
                  <a:lnTo>
                    <a:pt x="5887" y="1075"/>
                  </a:lnTo>
                  <a:lnTo>
                    <a:pt x="6033" y="1001"/>
                  </a:lnTo>
                  <a:lnTo>
                    <a:pt x="6204" y="928"/>
                  </a:lnTo>
                  <a:lnTo>
                    <a:pt x="6375" y="879"/>
                  </a:lnTo>
                  <a:lnTo>
                    <a:pt x="6522" y="855"/>
                  </a:lnTo>
                  <a:lnTo>
                    <a:pt x="6717" y="855"/>
                  </a:lnTo>
                  <a:lnTo>
                    <a:pt x="6448" y="659"/>
                  </a:lnTo>
                  <a:lnTo>
                    <a:pt x="6155" y="489"/>
                  </a:lnTo>
                  <a:lnTo>
                    <a:pt x="5838" y="342"/>
                  </a:lnTo>
                  <a:lnTo>
                    <a:pt x="5545" y="220"/>
                  </a:lnTo>
                  <a:lnTo>
                    <a:pt x="5203" y="122"/>
                  </a:lnTo>
                  <a:lnTo>
                    <a:pt x="4885" y="49"/>
                  </a:lnTo>
                  <a:lnTo>
                    <a:pt x="4519" y="24"/>
                  </a:lnTo>
                  <a:lnTo>
                    <a:pt x="4177" y="0"/>
                  </a:lnTo>
                  <a:close/>
                </a:path>
              </a:pathLst>
            </a:custGeom>
            <a:grpFill/>
            <a:ln>
              <a:noFill/>
            </a:ln>
          </p:spPr>
          <p:txBody>
            <a:bodyPr spcFirstLastPara="1" wrap="square" lIns="121900" tIns="121900" rIns="121900" bIns="121900" anchor="ctr" anchorCtr="0">
              <a:noAutofit/>
            </a:bodyPr>
            <a:lstStyle/>
            <a:p>
              <a:endParaRPr sz="2400"/>
            </a:p>
          </p:txBody>
        </p:sp>
      </p:grpSp>
      <p:sp>
        <p:nvSpPr>
          <p:cNvPr id="474" name="Google Shape;474;p39"/>
          <p:cNvSpPr/>
          <p:nvPr/>
        </p:nvSpPr>
        <p:spPr>
          <a:xfrm>
            <a:off x="4781062" y="3583728"/>
            <a:ext cx="369127" cy="357659"/>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475" name="Google Shape;475;p39"/>
          <p:cNvGrpSpPr/>
          <p:nvPr/>
        </p:nvGrpSpPr>
        <p:grpSpPr>
          <a:xfrm>
            <a:off x="5328685" y="3603252"/>
            <a:ext cx="444428" cy="318609"/>
            <a:chOff x="5255200" y="3006475"/>
            <a:chExt cx="511700" cy="378575"/>
          </a:xfrm>
          <a:solidFill>
            <a:srgbClr val="00B0F0"/>
          </a:solidFill>
        </p:grpSpPr>
        <p:sp>
          <p:nvSpPr>
            <p:cNvPr id="476" name="Google Shape;476;p39"/>
            <p:cNvSpPr/>
            <p:nvPr/>
          </p:nvSpPr>
          <p:spPr>
            <a:xfrm>
              <a:off x="5255200" y="3006475"/>
              <a:ext cx="349900" cy="349875"/>
            </a:xfrm>
            <a:custGeom>
              <a:avLst/>
              <a:gdLst/>
              <a:ahLst/>
              <a:cxnLst/>
              <a:rect l="l" t="t" r="r" b="b"/>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grpFill/>
            <a:ln>
              <a:noFill/>
            </a:ln>
          </p:spPr>
          <p:txBody>
            <a:bodyPr spcFirstLastPara="1" wrap="square" lIns="121900" tIns="121900" rIns="121900" bIns="121900" anchor="ctr" anchorCtr="0">
              <a:noAutofit/>
            </a:bodyPr>
            <a:lstStyle/>
            <a:p>
              <a:endParaRPr sz="2400"/>
            </a:p>
          </p:txBody>
        </p:sp>
        <p:sp>
          <p:nvSpPr>
            <p:cNvPr id="477" name="Google Shape;477;p39"/>
            <p:cNvSpPr/>
            <p:nvPr/>
          </p:nvSpPr>
          <p:spPr>
            <a:xfrm>
              <a:off x="5567825" y="3185975"/>
              <a:ext cx="199075" cy="199075"/>
            </a:xfrm>
            <a:custGeom>
              <a:avLst/>
              <a:gdLst/>
              <a:ahLst/>
              <a:cxnLst/>
              <a:rect l="l" t="t" r="r" b="b"/>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78" name="Google Shape;478;p39"/>
          <p:cNvGrpSpPr/>
          <p:nvPr/>
        </p:nvGrpSpPr>
        <p:grpSpPr>
          <a:xfrm>
            <a:off x="4200199" y="3584756"/>
            <a:ext cx="359573" cy="355597"/>
            <a:chOff x="3955900" y="2984500"/>
            <a:chExt cx="414000" cy="422525"/>
          </a:xfrm>
          <a:solidFill>
            <a:srgbClr val="00B0F0"/>
          </a:solidFill>
        </p:grpSpPr>
        <p:sp>
          <p:nvSpPr>
            <p:cNvPr id="479" name="Google Shape;479;p39"/>
            <p:cNvSpPr/>
            <p:nvPr/>
          </p:nvSpPr>
          <p:spPr>
            <a:xfrm>
              <a:off x="3955900" y="2984500"/>
              <a:ext cx="315700" cy="315675"/>
            </a:xfrm>
            <a:custGeom>
              <a:avLst/>
              <a:gdLst/>
              <a:ahLst/>
              <a:cxnLst/>
              <a:rect l="l" t="t" r="r" b="b"/>
              <a:pathLst>
                <a:path w="12628" h="12627" extrusionOk="0">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grpFill/>
            <a:ln>
              <a:noFill/>
            </a:ln>
          </p:spPr>
          <p:txBody>
            <a:bodyPr spcFirstLastPara="1" wrap="square" lIns="121900" tIns="121900" rIns="121900" bIns="121900" anchor="ctr" anchorCtr="0">
              <a:noAutofit/>
            </a:bodyPr>
            <a:lstStyle/>
            <a:p>
              <a:endParaRPr sz="2400"/>
            </a:p>
          </p:txBody>
        </p:sp>
        <p:sp>
          <p:nvSpPr>
            <p:cNvPr id="480" name="Google Shape;480;p39"/>
            <p:cNvSpPr/>
            <p:nvPr/>
          </p:nvSpPr>
          <p:spPr>
            <a:xfrm>
              <a:off x="3992525" y="3021125"/>
              <a:ext cx="242425" cy="242425"/>
            </a:xfrm>
            <a:custGeom>
              <a:avLst/>
              <a:gdLst/>
              <a:ahLst/>
              <a:cxnLst/>
              <a:rect l="l" t="t" r="r" b="b"/>
              <a:pathLst>
                <a:path w="9697" h="9697" extrusionOk="0">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grpFill/>
            <a:ln>
              <a:noFill/>
            </a:ln>
          </p:spPr>
          <p:txBody>
            <a:bodyPr spcFirstLastPara="1" wrap="square" lIns="121900" tIns="121900" rIns="121900" bIns="121900" anchor="ctr" anchorCtr="0">
              <a:noAutofit/>
            </a:bodyPr>
            <a:lstStyle/>
            <a:p>
              <a:endParaRPr sz="2400"/>
            </a:p>
          </p:txBody>
        </p:sp>
        <p:sp>
          <p:nvSpPr>
            <p:cNvPr id="481" name="Google Shape;481;p39"/>
            <p:cNvSpPr/>
            <p:nvPr/>
          </p:nvSpPr>
          <p:spPr>
            <a:xfrm>
              <a:off x="4215400" y="3253150"/>
              <a:ext cx="154500" cy="153875"/>
            </a:xfrm>
            <a:custGeom>
              <a:avLst/>
              <a:gdLst/>
              <a:ahLst/>
              <a:cxnLst/>
              <a:rect l="l" t="t" r="r" b="b"/>
              <a:pathLst>
                <a:path w="6180" h="6155" extrusionOk="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grpFill/>
            <a:ln>
              <a:noFill/>
            </a:ln>
          </p:spPr>
          <p:txBody>
            <a:bodyPr spcFirstLastPara="1" wrap="square" lIns="121900" tIns="121900" rIns="121900" bIns="121900" anchor="ctr" anchorCtr="0">
              <a:noAutofit/>
            </a:bodyPr>
            <a:lstStyle/>
            <a:p>
              <a:endParaRPr sz="2400"/>
            </a:p>
          </p:txBody>
        </p:sp>
      </p:grpSp>
      <p:sp>
        <p:nvSpPr>
          <p:cNvPr id="482" name="Google Shape;482;p39"/>
          <p:cNvSpPr/>
          <p:nvPr/>
        </p:nvSpPr>
        <p:spPr>
          <a:xfrm>
            <a:off x="1253852" y="4176721"/>
            <a:ext cx="401979" cy="306279"/>
          </a:xfrm>
          <a:custGeom>
            <a:avLst/>
            <a:gdLst/>
            <a:ahLst/>
            <a:cxnLst/>
            <a:rect l="l" t="t" r="r" b="b"/>
            <a:pathLst>
              <a:path w="18513" h="14557" extrusionOk="0">
                <a:moveTo>
                  <a:pt x="9159" y="2125"/>
                </a:moveTo>
                <a:lnTo>
                  <a:pt x="9403" y="2150"/>
                </a:lnTo>
                <a:lnTo>
                  <a:pt x="9672" y="2198"/>
                </a:lnTo>
                <a:lnTo>
                  <a:pt x="9916" y="2272"/>
                </a:lnTo>
                <a:lnTo>
                  <a:pt x="10160" y="2345"/>
                </a:lnTo>
                <a:lnTo>
                  <a:pt x="10404" y="2443"/>
                </a:lnTo>
                <a:lnTo>
                  <a:pt x="10624" y="2565"/>
                </a:lnTo>
                <a:lnTo>
                  <a:pt x="10820" y="2687"/>
                </a:lnTo>
                <a:lnTo>
                  <a:pt x="10893" y="2760"/>
                </a:lnTo>
                <a:lnTo>
                  <a:pt x="10942" y="2858"/>
                </a:lnTo>
                <a:lnTo>
                  <a:pt x="10942" y="2956"/>
                </a:lnTo>
                <a:lnTo>
                  <a:pt x="10917" y="3078"/>
                </a:lnTo>
                <a:lnTo>
                  <a:pt x="10844" y="3151"/>
                </a:lnTo>
                <a:lnTo>
                  <a:pt x="10771" y="3200"/>
                </a:lnTo>
                <a:lnTo>
                  <a:pt x="10698" y="3224"/>
                </a:lnTo>
                <a:lnTo>
                  <a:pt x="10600" y="3175"/>
                </a:lnTo>
                <a:lnTo>
                  <a:pt x="10404" y="3053"/>
                </a:lnTo>
                <a:lnTo>
                  <a:pt x="10209" y="2956"/>
                </a:lnTo>
                <a:lnTo>
                  <a:pt x="10014" y="2882"/>
                </a:lnTo>
                <a:lnTo>
                  <a:pt x="9794" y="2809"/>
                </a:lnTo>
                <a:lnTo>
                  <a:pt x="9574" y="2760"/>
                </a:lnTo>
                <a:lnTo>
                  <a:pt x="9354" y="2711"/>
                </a:lnTo>
                <a:lnTo>
                  <a:pt x="9110" y="2687"/>
                </a:lnTo>
                <a:lnTo>
                  <a:pt x="8646" y="2687"/>
                </a:lnTo>
                <a:lnTo>
                  <a:pt x="8426" y="2711"/>
                </a:lnTo>
                <a:lnTo>
                  <a:pt x="8206" y="2760"/>
                </a:lnTo>
                <a:lnTo>
                  <a:pt x="7987" y="2809"/>
                </a:lnTo>
                <a:lnTo>
                  <a:pt x="7767" y="2882"/>
                </a:lnTo>
                <a:lnTo>
                  <a:pt x="7547" y="2956"/>
                </a:lnTo>
                <a:lnTo>
                  <a:pt x="7352" y="3053"/>
                </a:lnTo>
                <a:lnTo>
                  <a:pt x="7181" y="3175"/>
                </a:lnTo>
                <a:lnTo>
                  <a:pt x="7107" y="3200"/>
                </a:lnTo>
                <a:lnTo>
                  <a:pt x="7059" y="3224"/>
                </a:lnTo>
                <a:lnTo>
                  <a:pt x="7010" y="3200"/>
                </a:lnTo>
                <a:lnTo>
                  <a:pt x="6936" y="3175"/>
                </a:lnTo>
                <a:lnTo>
                  <a:pt x="6888" y="3127"/>
                </a:lnTo>
                <a:lnTo>
                  <a:pt x="6863" y="3078"/>
                </a:lnTo>
                <a:lnTo>
                  <a:pt x="6839" y="2956"/>
                </a:lnTo>
                <a:lnTo>
                  <a:pt x="6839" y="2858"/>
                </a:lnTo>
                <a:lnTo>
                  <a:pt x="6888" y="2760"/>
                </a:lnTo>
                <a:lnTo>
                  <a:pt x="6936" y="2687"/>
                </a:lnTo>
                <a:lnTo>
                  <a:pt x="7156" y="2565"/>
                </a:lnTo>
                <a:lnTo>
                  <a:pt x="7376" y="2443"/>
                </a:lnTo>
                <a:lnTo>
                  <a:pt x="7620" y="2345"/>
                </a:lnTo>
                <a:lnTo>
                  <a:pt x="7864" y="2272"/>
                </a:lnTo>
                <a:lnTo>
                  <a:pt x="8109" y="2198"/>
                </a:lnTo>
                <a:lnTo>
                  <a:pt x="8377" y="2150"/>
                </a:lnTo>
                <a:lnTo>
                  <a:pt x="8622" y="2125"/>
                </a:lnTo>
                <a:close/>
                <a:moveTo>
                  <a:pt x="3761" y="5373"/>
                </a:moveTo>
                <a:lnTo>
                  <a:pt x="3884" y="5398"/>
                </a:lnTo>
                <a:lnTo>
                  <a:pt x="4030" y="5447"/>
                </a:lnTo>
                <a:lnTo>
                  <a:pt x="4128" y="5496"/>
                </a:lnTo>
                <a:lnTo>
                  <a:pt x="4250" y="5569"/>
                </a:lnTo>
                <a:lnTo>
                  <a:pt x="4323" y="5691"/>
                </a:lnTo>
                <a:lnTo>
                  <a:pt x="4372" y="5789"/>
                </a:lnTo>
                <a:lnTo>
                  <a:pt x="4421" y="5911"/>
                </a:lnTo>
                <a:lnTo>
                  <a:pt x="4445" y="6057"/>
                </a:lnTo>
                <a:lnTo>
                  <a:pt x="4421" y="6204"/>
                </a:lnTo>
                <a:lnTo>
                  <a:pt x="4372" y="6326"/>
                </a:lnTo>
                <a:lnTo>
                  <a:pt x="4323" y="6448"/>
                </a:lnTo>
                <a:lnTo>
                  <a:pt x="4250" y="6546"/>
                </a:lnTo>
                <a:lnTo>
                  <a:pt x="4128" y="6619"/>
                </a:lnTo>
                <a:lnTo>
                  <a:pt x="4030" y="6692"/>
                </a:lnTo>
                <a:lnTo>
                  <a:pt x="3884" y="6717"/>
                </a:lnTo>
                <a:lnTo>
                  <a:pt x="3761" y="6741"/>
                </a:lnTo>
                <a:lnTo>
                  <a:pt x="3615" y="6717"/>
                </a:lnTo>
                <a:lnTo>
                  <a:pt x="3493" y="6692"/>
                </a:lnTo>
                <a:lnTo>
                  <a:pt x="3371" y="6619"/>
                </a:lnTo>
                <a:lnTo>
                  <a:pt x="3273" y="6546"/>
                </a:lnTo>
                <a:lnTo>
                  <a:pt x="3200" y="6448"/>
                </a:lnTo>
                <a:lnTo>
                  <a:pt x="3126" y="6326"/>
                </a:lnTo>
                <a:lnTo>
                  <a:pt x="3102" y="6204"/>
                </a:lnTo>
                <a:lnTo>
                  <a:pt x="3078" y="6057"/>
                </a:lnTo>
                <a:lnTo>
                  <a:pt x="3102" y="5911"/>
                </a:lnTo>
                <a:lnTo>
                  <a:pt x="3126" y="5789"/>
                </a:lnTo>
                <a:lnTo>
                  <a:pt x="3200" y="5691"/>
                </a:lnTo>
                <a:lnTo>
                  <a:pt x="3273" y="5569"/>
                </a:lnTo>
                <a:lnTo>
                  <a:pt x="3371" y="5496"/>
                </a:lnTo>
                <a:lnTo>
                  <a:pt x="3493" y="5447"/>
                </a:lnTo>
                <a:lnTo>
                  <a:pt x="3615" y="5398"/>
                </a:lnTo>
                <a:lnTo>
                  <a:pt x="3761" y="5373"/>
                </a:lnTo>
                <a:close/>
                <a:moveTo>
                  <a:pt x="17609" y="6741"/>
                </a:moveTo>
                <a:lnTo>
                  <a:pt x="17609" y="6790"/>
                </a:lnTo>
                <a:lnTo>
                  <a:pt x="17585" y="6888"/>
                </a:lnTo>
                <a:lnTo>
                  <a:pt x="17560" y="6937"/>
                </a:lnTo>
                <a:lnTo>
                  <a:pt x="17512" y="7010"/>
                </a:lnTo>
                <a:lnTo>
                  <a:pt x="17365" y="7132"/>
                </a:lnTo>
                <a:lnTo>
                  <a:pt x="17365" y="7132"/>
                </a:lnTo>
                <a:lnTo>
                  <a:pt x="17389" y="7010"/>
                </a:lnTo>
                <a:lnTo>
                  <a:pt x="17414" y="6863"/>
                </a:lnTo>
                <a:lnTo>
                  <a:pt x="17463" y="6790"/>
                </a:lnTo>
                <a:lnTo>
                  <a:pt x="17512" y="6766"/>
                </a:lnTo>
                <a:lnTo>
                  <a:pt x="17560" y="6741"/>
                </a:lnTo>
                <a:close/>
                <a:moveTo>
                  <a:pt x="4836" y="0"/>
                </a:moveTo>
                <a:lnTo>
                  <a:pt x="4738" y="196"/>
                </a:lnTo>
                <a:lnTo>
                  <a:pt x="4641" y="391"/>
                </a:lnTo>
                <a:lnTo>
                  <a:pt x="4543" y="684"/>
                </a:lnTo>
                <a:lnTo>
                  <a:pt x="4445" y="1002"/>
                </a:lnTo>
                <a:lnTo>
                  <a:pt x="4396" y="1393"/>
                </a:lnTo>
                <a:lnTo>
                  <a:pt x="4372" y="1783"/>
                </a:lnTo>
                <a:lnTo>
                  <a:pt x="4372" y="2003"/>
                </a:lnTo>
                <a:lnTo>
                  <a:pt x="4421" y="2223"/>
                </a:lnTo>
                <a:lnTo>
                  <a:pt x="4079" y="2443"/>
                </a:lnTo>
                <a:lnTo>
                  <a:pt x="3688" y="2736"/>
                </a:lnTo>
                <a:lnTo>
                  <a:pt x="3273" y="3151"/>
                </a:lnTo>
                <a:lnTo>
                  <a:pt x="2833" y="3615"/>
                </a:lnTo>
                <a:lnTo>
                  <a:pt x="2418" y="4128"/>
                </a:lnTo>
                <a:lnTo>
                  <a:pt x="2027" y="4665"/>
                </a:lnTo>
                <a:lnTo>
                  <a:pt x="1856" y="4958"/>
                </a:lnTo>
                <a:lnTo>
                  <a:pt x="1710" y="5251"/>
                </a:lnTo>
                <a:lnTo>
                  <a:pt x="1563" y="5544"/>
                </a:lnTo>
                <a:lnTo>
                  <a:pt x="1466" y="5813"/>
                </a:lnTo>
                <a:lnTo>
                  <a:pt x="562" y="5813"/>
                </a:lnTo>
                <a:lnTo>
                  <a:pt x="464" y="5838"/>
                </a:lnTo>
                <a:lnTo>
                  <a:pt x="342" y="5862"/>
                </a:lnTo>
                <a:lnTo>
                  <a:pt x="244" y="5911"/>
                </a:lnTo>
                <a:lnTo>
                  <a:pt x="171" y="5984"/>
                </a:lnTo>
                <a:lnTo>
                  <a:pt x="98" y="6057"/>
                </a:lnTo>
                <a:lnTo>
                  <a:pt x="49" y="6155"/>
                </a:lnTo>
                <a:lnTo>
                  <a:pt x="25" y="6277"/>
                </a:lnTo>
                <a:lnTo>
                  <a:pt x="0" y="6375"/>
                </a:lnTo>
                <a:lnTo>
                  <a:pt x="0" y="8622"/>
                </a:lnTo>
                <a:lnTo>
                  <a:pt x="25" y="8744"/>
                </a:lnTo>
                <a:lnTo>
                  <a:pt x="49" y="8842"/>
                </a:lnTo>
                <a:lnTo>
                  <a:pt x="98" y="8939"/>
                </a:lnTo>
                <a:lnTo>
                  <a:pt x="171" y="9013"/>
                </a:lnTo>
                <a:lnTo>
                  <a:pt x="244" y="9086"/>
                </a:lnTo>
                <a:lnTo>
                  <a:pt x="342" y="9135"/>
                </a:lnTo>
                <a:lnTo>
                  <a:pt x="464" y="9183"/>
                </a:lnTo>
                <a:lnTo>
                  <a:pt x="1514" y="9183"/>
                </a:lnTo>
                <a:lnTo>
                  <a:pt x="1588" y="9379"/>
                </a:lnTo>
                <a:lnTo>
                  <a:pt x="1685" y="9599"/>
                </a:lnTo>
                <a:lnTo>
                  <a:pt x="1930" y="10014"/>
                </a:lnTo>
                <a:lnTo>
                  <a:pt x="2223" y="10405"/>
                </a:lnTo>
                <a:lnTo>
                  <a:pt x="2589" y="10795"/>
                </a:lnTo>
                <a:lnTo>
                  <a:pt x="2980" y="11162"/>
                </a:lnTo>
                <a:lnTo>
                  <a:pt x="3419" y="11504"/>
                </a:lnTo>
                <a:lnTo>
                  <a:pt x="3908" y="11821"/>
                </a:lnTo>
                <a:lnTo>
                  <a:pt x="4421" y="12065"/>
                </a:lnTo>
                <a:lnTo>
                  <a:pt x="4421" y="14557"/>
                </a:lnTo>
                <a:lnTo>
                  <a:pt x="5105" y="14557"/>
                </a:lnTo>
                <a:lnTo>
                  <a:pt x="6326" y="12896"/>
                </a:lnTo>
                <a:lnTo>
                  <a:pt x="6936" y="13067"/>
                </a:lnTo>
                <a:lnTo>
                  <a:pt x="7571" y="13164"/>
                </a:lnTo>
                <a:lnTo>
                  <a:pt x="8231" y="13238"/>
                </a:lnTo>
                <a:lnTo>
                  <a:pt x="8890" y="13262"/>
                </a:lnTo>
                <a:lnTo>
                  <a:pt x="9550" y="13238"/>
                </a:lnTo>
                <a:lnTo>
                  <a:pt x="10209" y="13164"/>
                </a:lnTo>
                <a:lnTo>
                  <a:pt x="10844" y="13067"/>
                </a:lnTo>
                <a:lnTo>
                  <a:pt x="11455" y="12896"/>
                </a:lnTo>
                <a:lnTo>
                  <a:pt x="12627" y="14557"/>
                </a:lnTo>
                <a:lnTo>
                  <a:pt x="13384" y="14557"/>
                </a:lnTo>
                <a:lnTo>
                  <a:pt x="13384" y="12065"/>
                </a:lnTo>
                <a:lnTo>
                  <a:pt x="13726" y="11919"/>
                </a:lnTo>
                <a:lnTo>
                  <a:pt x="14044" y="11748"/>
                </a:lnTo>
                <a:lnTo>
                  <a:pt x="14337" y="11577"/>
                </a:lnTo>
                <a:lnTo>
                  <a:pt x="14630" y="11382"/>
                </a:lnTo>
                <a:lnTo>
                  <a:pt x="14898" y="11162"/>
                </a:lnTo>
                <a:lnTo>
                  <a:pt x="15143" y="10942"/>
                </a:lnTo>
                <a:lnTo>
                  <a:pt x="15387" y="10698"/>
                </a:lnTo>
                <a:lnTo>
                  <a:pt x="15607" y="10429"/>
                </a:lnTo>
                <a:lnTo>
                  <a:pt x="15778" y="10160"/>
                </a:lnTo>
                <a:lnTo>
                  <a:pt x="15949" y="9892"/>
                </a:lnTo>
                <a:lnTo>
                  <a:pt x="16119" y="9599"/>
                </a:lnTo>
                <a:lnTo>
                  <a:pt x="16242" y="9281"/>
                </a:lnTo>
                <a:lnTo>
                  <a:pt x="16364" y="8964"/>
                </a:lnTo>
                <a:lnTo>
                  <a:pt x="16437" y="8622"/>
                </a:lnTo>
                <a:lnTo>
                  <a:pt x="16510" y="8280"/>
                </a:lnTo>
                <a:lnTo>
                  <a:pt x="16559" y="7938"/>
                </a:lnTo>
                <a:lnTo>
                  <a:pt x="16974" y="7938"/>
                </a:lnTo>
                <a:lnTo>
                  <a:pt x="17096" y="7913"/>
                </a:lnTo>
                <a:lnTo>
                  <a:pt x="17316" y="8109"/>
                </a:lnTo>
                <a:lnTo>
                  <a:pt x="17536" y="8231"/>
                </a:lnTo>
                <a:lnTo>
                  <a:pt x="17780" y="8329"/>
                </a:lnTo>
                <a:lnTo>
                  <a:pt x="18024" y="8353"/>
                </a:lnTo>
                <a:lnTo>
                  <a:pt x="18171" y="8353"/>
                </a:lnTo>
                <a:lnTo>
                  <a:pt x="18318" y="8304"/>
                </a:lnTo>
                <a:lnTo>
                  <a:pt x="18415" y="8255"/>
                </a:lnTo>
                <a:lnTo>
                  <a:pt x="18464" y="8158"/>
                </a:lnTo>
                <a:lnTo>
                  <a:pt x="18513" y="8060"/>
                </a:lnTo>
                <a:lnTo>
                  <a:pt x="18488" y="7962"/>
                </a:lnTo>
                <a:lnTo>
                  <a:pt x="18440" y="7865"/>
                </a:lnTo>
                <a:lnTo>
                  <a:pt x="18342" y="7791"/>
                </a:lnTo>
                <a:lnTo>
                  <a:pt x="18244" y="7767"/>
                </a:lnTo>
                <a:lnTo>
                  <a:pt x="18147" y="7767"/>
                </a:lnTo>
                <a:lnTo>
                  <a:pt x="18024" y="7791"/>
                </a:lnTo>
                <a:lnTo>
                  <a:pt x="17902" y="7767"/>
                </a:lnTo>
                <a:lnTo>
                  <a:pt x="17756" y="7718"/>
                </a:lnTo>
                <a:lnTo>
                  <a:pt x="17634" y="7645"/>
                </a:lnTo>
                <a:lnTo>
                  <a:pt x="17780" y="7523"/>
                </a:lnTo>
                <a:lnTo>
                  <a:pt x="17927" y="7376"/>
                </a:lnTo>
                <a:lnTo>
                  <a:pt x="18049" y="7230"/>
                </a:lnTo>
                <a:lnTo>
                  <a:pt x="18122" y="7059"/>
                </a:lnTo>
                <a:lnTo>
                  <a:pt x="18171" y="6888"/>
                </a:lnTo>
                <a:lnTo>
                  <a:pt x="18171" y="6717"/>
                </a:lnTo>
                <a:lnTo>
                  <a:pt x="18147" y="6546"/>
                </a:lnTo>
                <a:lnTo>
                  <a:pt x="18073" y="6424"/>
                </a:lnTo>
                <a:lnTo>
                  <a:pt x="18000" y="6326"/>
                </a:lnTo>
                <a:lnTo>
                  <a:pt x="17902" y="6253"/>
                </a:lnTo>
                <a:lnTo>
                  <a:pt x="17805" y="6204"/>
                </a:lnTo>
                <a:lnTo>
                  <a:pt x="17683" y="6179"/>
                </a:lnTo>
                <a:lnTo>
                  <a:pt x="17560" y="6179"/>
                </a:lnTo>
                <a:lnTo>
                  <a:pt x="17438" y="6204"/>
                </a:lnTo>
                <a:lnTo>
                  <a:pt x="17341" y="6228"/>
                </a:lnTo>
                <a:lnTo>
                  <a:pt x="17243" y="6277"/>
                </a:lnTo>
                <a:lnTo>
                  <a:pt x="17145" y="6326"/>
                </a:lnTo>
                <a:lnTo>
                  <a:pt x="17048" y="6424"/>
                </a:lnTo>
                <a:lnTo>
                  <a:pt x="16974" y="6497"/>
                </a:lnTo>
                <a:lnTo>
                  <a:pt x="16925" y="6619"/>
                </a:lnTo>
                <a:lnTo>
                  <a:pt x="16852" y="6790"/>
                </a:lnTo>
                <a:lnTo>
                  <a:pt x="16803" y="6985"/>
                </a:lnTo>
                <a:lnTo>
                  <a:pt x="16803" y="7181"/>
                </a:lnTo>
                <a:lnTo>
                  <a:pt x="16828" y="7376"/>
                </a:lnTo>
                <a:lnTo>
                  <a:pt x="16706" y="7376"/>
                </a:lnTo>
                <a:lnTo>
                  <a:pt x="16584" y="7352"/>
                </a:lnTo>
                <a:lnTo>
                  <a:pt x="16559" y="7034"/>
                </a:lnTo>
                <a:lnTo>
                  <a:pt x="16535" y="6717"/>
                </a:lnTo>
                <a:lnTo>
                  <a:pt x="16486" y="6399"/>
                </a:lnTo>
                <a:lnTo>
                  <a:pt x="16413" y="6082"/>
                </a:lnTo>
                <a:lnTo>
                  <a:pt x="16315" y="5764"/>
                </a:lnTo>
                <a:lnTo>
                  <a:pt x="16217" y="5471"/>
                </a:lnTo>
                <a:lnTo>
                  <a:pt x="16095" y="5178"/>
                </a:lnTo>
                <a:lnTo>
                  <a:pt x="15949" y="4885"/>
                </a:lnTo>
                <a:lnTo>
                  <a:pt x="15802" y="4616"/>
                </a:lnTo>
                <a:lnTo>
                  <a:pt x="15631" y="4323"/>
                </a:lnTo>
                <a:lnTo>
                  <a:pt x="15436" y="4079"/>
                </a:lnTo>
                <a:lnTo>
                  <a:pt x="15240" y="3810"/>
                </a:lnTo>
                <a:lnTo>
                  <a:pt x="15020" y="3566"/>
                </a:lnTo>
                <a:lnTo>
                  <a:pt x="14801" y="3322"/>
                </a:lnTo>
                <a:lnTo>
                  <a:pt x="14556" y="3102"/>
                </a:lnTo>
                <a:lnTo>
                  <a:pt x="14312" y="2882"/>
                </a:lnTo>
                <a:lnTo>
                  <a:pt x="14044" y="2663"/>
                </a:lnTo>
                <a:lnTo>
                  <a:pt x="13750" y="2467"/>
                </a:lnTo>
                <a:lnTo>
                  <a:pt x="13457" y="2272"/>
                </a:lnTo>
                <a:lnTo>
                  <a:pt x="13164" y="2101"/>
                </a:lnTo>
                <a:lnTo>
                  <a:pt x="12847" y="1930"/>
                </a:lnTo>
                <a:lnTo>
                  <a:pt x="12529" y="1783"/>
                </a:lnTo>
                <a:lnTo>
                  <a:pt x="12212" y="1637"/>
                </a:lnTo>
                <a:lnTo>
                  <a:pt x="11870" y="1515"/>
                </a:lnTo>
                <a:lnTo>
                  <a:pt x="11528" y="1393"/>
                </a:lnTo>
                <a:lnTo>
                  <a:pt x="11162" y="1295"/>
                </a:lnTo>
                <a:lnTo>
                  <a:pt x="10795" y="1222"/>
                </a:lnTo>
                <a:lnTo>
                  <a:pt x="10429" y="1148"/>
                </a:lnTo>
                <a:lnTo>
                  <a:pt x="10063" y="1099"/>
                </a:lnTo>
                <a:lnTo>
                  <a:pt x="9672" y="1051"/>
                </a:lnTo>
                <a:lnTo>
                  <a:pt x="9281" y="1026"/>
                </a:lnTo>
                <a:lnTo>
                  <a:pt x="8353" y="1026"/>
                </a:lnTo>
                <a:lnTo>
                  <a:pt x="7816" y="1075"/>
                </a:lnTo>
                <a:lnTo>
                  <a:pt x="7278" y="1148"/>
                </a:lnTo>
                <a:lnTo>
                  <a:pt x="6765" y="1270"/>
                </a:lnTo>
                <a:lnTo>
                  <a:pt x="6619" y="1051"/>
                </a:lnTo>
                <a:lnTo>
                  <a:pt x="6472" y="880"/>
                </a:lnTo>
                <a:lnTo>
                  <a:pt x="6301" y="709"/>
                </a:lnTo>
                <a:lnTo>
                  <a:pt x="6155" y="562"/>
                </a:lnTo>
                <a:lnTo>
                  <a:pt x="5984" y="440"/>
                </a:lnTo>
                <a:lnTo>
                  <a:pt x="5837" y="342"/>
                </a:lnTo>
                <a:lnTo>
                  <a:pt x="5520" y="196"/>
                </a:lnTo>
                <a:lnTo>
                  <a:pt x="5251" y="98"/>
                </a:lnTo>
                <a:lnTo>
                  <a:pt x="5031" y="49"/>
                </a:lnTo>
                <a:lnTo>
                  <a:pt x="4836"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483" name="Google Shape;483;p39"/>
          <p:cNvSpPr/>
          <p:nvPr/>
        </p:nvSpPr>
        <p:spPr>
          <a:xfrm>
            <a:off x="5996586" y="3567275"/>
            <a:ext cx="280015" cy="390565"/>
          </a:xfrm>
          <a:custGeom>
            <a:avLst/>
            <a:gdLst/>
            <a:ahLst/>
            <a:cxnLst/>
            <a:rect l="l" t="t" r="r" b="b"/>
            <a:pathLst>
              <a:path w="12896" h="18563" extrusionOk="0">
                <a:moveTo>
                  <a:pt x="6448" y="1564"/>
                </a:moveTo>
                <a:lnTo>
                  <a:pt x="6814" y="1588"/>
                </a:lnTo>
                <a:lnTo>
                  <a:pt x="7181" y="1637"/>
                </a:lnTo>
                <a:lnTo>
                  <a:pt x="7523" y="1735"/>
                </a:lnTo>
                <a:lnTo>
                  <a:pt x="7865" y="1857"/>
                </a:lnTo>
                <a:lnTo>
                  <a:pt x="8182" y="2003"/>
                </a:lnTo>
                <a:lnTo>
                  <a:pt x="8475" y="2199"/>
                </a:lnTo>
                <a:lnTo>
                  <a:pt x="8768" y="2394"/>
                </a:lnTo>
                <a:lnTo>
                  <a:pt x="9013" y="2638"/>
                </a:lnTo>
                <a:lnTo>
                  <a:pt x="9257" y="2883"/>
                </a:lnTo>
                <a:lnTo>
                  <a:pt x="9477" y="3176"/>
                </a:lnTo>
                <a:lnTo>
                  <a:pt x="9647" y="3469"/>
                </a:lnTo>
                <a:lnTo>
                  <a:pt x="9794" y="3786"/>
                </a:lnTo>
                <a:lnTo>
                  <a:pt x="9916" y="4128"/>
                </a:lnTo>
                <a:lnTo>
                  <a:pt x="10014" y="4470"/>
                </a:lnTo>
                <a:lnTo>
                  <a:pt x="10063" y="4836"/>
                </a:lnTo>
                <a:lnTo>
                  <a:pt x="10087" y="5203"/>
                </a:lnTo>
                <a:lnTo>
                  <a:pt x="10087" y="7547"/>
                </a:lnTo>
                <a:lnTo>
                  <a:pt x="2809" y="7547"/>
                </a:lnTo>
                <a:lnTo>
                  <a:pt x="2809" y="5203"/>
                </a:lnTo>
                <a:lnTo>
                  <a:pt x="2833" y="4836"/>
                </a:lnTo>
                <a:lnTo>
                  <a:pt x="2882" y="4470"/>
                </a:lnTo>
                <a:lnTo>
                  <a:pt x="2980" y="4128"/>
                </a:lnTo>
                <a:lnTo>
                  <a:pt x="3102" y="3786"/>
                </a:lnTo>
                <a:lnTo>
                  <a:pt x="3249" y="3469"/>
                </a:lnTo>
                <a:lnTo>
                  <a:pt x="3420" y="3176"/>
                </a:lnTo>
                <a:lnTo>
                  <a:pt x="3639" y="2883"/>
                </a:lnTo>
                <a:lnTo>
                  <a:pt x="3884" y="2638"/>
                </a:lnTo>
                <a:lnTo>
                  <a:pt x="4128" y="2394"/>
                </a:lnTo>
                <a:lnTo>
                  <a:pt x="4421" y="2199"/>
                </a:lnTo>
                <a:lnTo>
                  <a:pt x="4714" y="2003"/>
                </a:lnTo>
                <a:lnTo>
                  <a:pt x="5032" y="1857"/>
                </a:lnTo>
                <a:lnTo>
                  <a:pt x="5373" y="1735"/>
                </a:lnTo>
                <a:lnTo>
                  <a:pt x="5715" y="1637"/>
                </a:lnTo>
                <a:lnTo>
                  <a:pt x="6082" y="1588"/>
                </a:lnTo>
                <a:lnTo>
                  <a:pt x="6448" y="1564"/>
                </a:lnTo>
                <a:close/>
                <a:moveTo>
                  <a:pt x="6448" y="10991"/>
                </a:moveTo>
                <a:lnTo>
                  <a:pt x="6692" y="11015"/>
                </a:lnTo>
                <a:lnTo>
                  <a:pt x="6937" y="11089"/>
                </a:lnTo>
                <a:lnTo>
                  <a:pt x="7132" y="11211"/>
                </a:lnTo>
                <a:lnTo>
                  <a:pt x="7327" y="11357"/>
                </a:lnTo>
                <a:lnTo>
                  <a:pt x="7474" y="11528"/>
                </a:lnTo>
                <a:lnTo>
                  <a:pt x="7572" y="11748"/>
                </a:lnTo>
                <a:lnTo>
                  <a:pt x="7645" y="11968"/>
                </a:lnTo>
                <a:lnTo>
                  <a:pt x="7669" y="12212"/>
                </a:lnTo>
                <a:lnTo>
                  <a:pt x="7669" y="12383"/>
                </a:lnTo>
                <a:lnTo>
                  <a:pt x="7645" y="12530"/>
                </a:lnTo>
                <a:lnTo>
                  <a:pt x="7596" y="12701"/>
                </a:lnTo>
                <a:lnTo>
                  <a:pt x="7523" y="12823"/>
                </a:lnTo>
                <a:lnTo>
                  <a:pt x="7425" y="12969"/>
                </a:lnTo>
                <a:lnTo>
                  <a:pt x="7327" y="13067"/>
                </a:lnTo>
                <a:lnTo>
                  <a:pt x="7205" y="13189"/>
                </a:lnTo>
                <a:lnTo>
                  <a:pt x="7083" y="13262"/>
                </a:lnTo>
                <a:lnTo>
                  <a:pt x="7230" y="15094"/>
                </a:lnTo>
                <a:lnTo>
                  <a:pt x="5667" y="15094"/>
                </a:lnTo>
                <a:lnTo>
                  <a:pt x="5813" y="13262"/>
                </a:lnTo>
                <a:lnTo>
                  <a:pt x="5691" y="13189"/>
                </a:lnTo>
                <a:lnTo>
                  <a:pt x="5569" y="13067"/>
                </a:lnTo>
                <a:lnTo>
                  <a:pt x="5471" y="12969"/>
                </a:lnTo>
                <a:lnTo>
                  <a:pt x="5373" y="12823"/>
                </a:lnTo>
                <a:lnTo>
                  <a:pt x="5300" y="12701"/>
                </a:lnTo>
                <a:lnTo>
                  <a:pt x="5251" y="12530"/>
                </a:lnTo>
                <a:lnTo>
                  <a:pt x="5227" y="12383"/>
                </a:lnTo>
                <a:lnTo>
                  <a:pt x="5227" y="12212"/>
                </a:lnTo>
                <a:lnTo>
                  <a:pt x="5251" y="11968"/>
                </a:lnTo>
                <a:lnTo>
                  <a:pt x="5325" y="11748"/>
                </a:lnTo>
                <a:lnTo>
                  <a:pt x="5422" y="11528"/>
                </a:lnTo>
                <a:lnTo>
                  <a:pt x="5569" y="11357"/>
                </a:lnTo>
                <a:lnTo>
                  <a:pt x="5764" y="11211"/>
                </a:lnTo>
                <a:lnTo>
                  <a:pt x="5960" y="11089"/>
                </a:lnTo>
                <a:lnTo>
                  <a:pt x="6204" y="11015"/>
                </a:lnTo>
                <a:lnTo>
                  <a:pt x="6448" y="10991"/>
                </a:lnTo>
                <a:close/>
                <a:moveTo>
                  <a:pt x="6448" y="1"/>
                </a:moveTo>
                <a:lnTo>
                  <a:pt x="5911" y="25"/>
                </a:lnTo>
                <a:lnTo>
                  <a:pt x="5398" y="123"/>
                </a:lnTo>
                <a:lnTo>
                  <a:pt x="4909" y="245"/>
                </a:lnTo>
                <a:lnTo>
                  <a:pt x="4421" y="416"/>
                </a:lnTo>
                <a:lnTo>
                  <a:pt x="3981" y="636"/>
                </a:lnTo>
                <a:lnTo>
                  <a:pt x="3542" y="904"/>
                </a:lnTo>
                <a:lnTo>
                  <a:pt x="3151" y="1197"/>
                </a:lnTo>
                <a:lnTo>
                  <a:pt x="2760" y="1539"/>
                </a:lnTo>
                <a:lnTo>
                  <a:pt x="2443" y="1906"/>
                </a:lnTo>
                <a:lnTo>
                  <a:pt x="2125" y="2296"/>
                </a:lnTo>
                <a:lnTo>
                  <a:pt x="1881" y="2736"/>
                </a:lnTo>
                <a:lnTo>
                  <a:pt x="1661" y="3176"/>
                </a:lnTo>
                <a:lnTo>
                  <a:pt x="1466" y="3664"/>
                </a:lnTo>
                <a:lnTo>
                  <a:pt x="1344" y="4153"/>
                </a:lnTo>
                <a:lnTo>
                  <a:pt x="1270" y="4690"/>
                </a:lnTo>
                <a:lnTo>
                  <a:pt x="1246" y="5203"/>
                </a:lnTo>
                <a:lnTo>
                  <a:pt x="1246" y="7547"/>
                </a:lnTo>
                <a:lnTo>
                  <a:pt x="391" y="7547"/>
                </a:lnTo>
                <a:lnTo>
                  <a:pt x="293" y="7572"/>
                </a:lnTo>
                <a:lnTo>
                  <a:pt x="220" y="7621"/>
                </a:lnTo>
                <a:lnTo>
                  <a:pt x="147" y="7669"/>
                </a:lnTo>
                <a:lnTo>
                  <a:pt x="74" y="7743"/>
                </a:lnTo>
                <a:lnTo>
                  <a:pt x="49" y="7840"/>
                </a:lnTo>
                <a:lnTo>
                  <a:pt x="0" y="7914"/>
                </a:lnTo>
                <a:lnTo>
                  <a:pt x="0" y="8036"/>
                </a:lnTo>
                <a:lnTo>
                  <a:pt x="0" y="18074"/>
                </a:lnTo>
                <a:lnTo>
                  <a:pt x="0" y="18171"/>
                </a:lnTo>
                <a:lnTo>
                  <a:pt x="49" y="18269"/>
                </a:lnTo>
                <a:lnTo>
                  <a:pt x="74" y="18342"/>
                </a:lnTo>
                <a:lnTo>
                  <a:pt x="147" y="18416"/>
                </a:lnTo>
                <a:lnTo>
                  <a:pt x="220" y="18464"/>
                </a:lnTo>
                <a:lnTo>
                  <a:pt x="293" y="18513"/>
                </a:lnTo>
                <a:lnTo>
                  <a:pt x="391" y="18538"/>
                </a:lnTo>
                <a:lnTo>
                  <a:pt x="489" y="18562"/>
                </a:lnTo>
                <a:lnTo>
                  <a:pt x="12407" y="18562"/>
                </a:lnTo>
                <a:lnTo>
                  <a:pt x="12505" y="18538"/>
                </a:lnTo>
                <a:lnTo>
                  <a:pt x="12603" y="18513"/>
                </a:lnTo>
                <a:lnTo>
                  <a:pt x="12676" y="18464"/>
                </a:lnTo>
                <a:lnTo>
                  <a:pt x="12749" y="18416"/>
                </a:lnTo>
                <a:lnTo>
                  <a:pt x="12822" y="18342"/>
                </a:lnTo>
                <a:lnTo>
                  <a:pt x="12847" y="18269"/>
                </a:lnTo>
                <a:lnTo>
                  <a:pt x="12896" y="18171"/>
                </a:lnTo>
                <a:lnTo>
                  <a:pt x="12896" y="18074"/>
                </a:lnTo>
                <a:lnTo>
                  <a:pt x="12896" y="8036"/>
                </a:lnTo>
                <a:lnTo>
                  <a:pt x="12896" y="7914"/>
                </a:lnTo>
                <a:lnTo>
                  <a:pt x="12847" y="7840"/>
                </a:lnTo>
                <a:lnTo>
                  <a:pt x="12822" y="7743"/>
                </a:lnTo>
                <a:lnTo>
                  <a:pt x="12749" y="7669"/>
                </a:lnTo>
                <a:lnTo>
                  <a:pt x="12676" y="7621"/>
                </a:lnTo>
                <a:lnTo>
                  <a:pt x="12603" y="7572"/>
                </a:lnTo>
                <a:lnTo>
                  <a:pt x="12505" y="7547"/>
                </a:lnTo>
                <a:lnTo>
                  <a:pt x="11650" y="7547"/>
                </a:lnTo>
                <a:lnTo>
                  <a:pt x="11650" y="5203"/>
                </a:lnTo>
                <a:lnTo>
                  <a:pt x="11626" y="4690"/>
                </a:lnTo>
                <a:lnTo>
                  <a:pt x="11552" y="4153"/>
                </a:lnTo>
                <a:lnTo>
                  <a:pt x="11430" y="3664"/>
                </a:lnTo>
                <a:lnTo>
                  <a:pt x="11235" y="3176"/>
                </a:lnTo>
                <a:lnTo>
                  <a:pt x="11015" y="2736"/>
                </a:lnTo>
                <a:lnTo>
                  <a:pt x="10771" y="2296"/>
                </a:lnTo>
                <a:lnTo>
                  <a:pt x="10453" y="1906"/>
                </a:lnTo>
                <a:lnTo>
                  <a:pt x="10136" y="1539"/>
                </a:lnTo>
                <a:lnTo>
                  <a:pt x="9745" y="1197"/>
                </a:lnTo>
                <a:lnTo>
                  <a:pt x="9354" y="904"/>
                </a:lnTo>
                <a:lnTo>
                  <a:pt x="8939" y="636"/>
                </a:lnTo>
                <a:lnTo>
                  <a:pt x="8475" y="416"/>
                </a:lnTo>
                <a:lnTo>
                  <a:pt x="7987" y="245"/>
                </a:lnTo>
                <a:lnTo>
                  <a:pt x="7498" y="123"/>
                </a:lnTo>
                <a:lnTo>
                  <a:pt x="6985" y="25"/>
                </a:lnTo>
                <a:lnTo>
                  <a:pt x="6448"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484" name="Google Shape;484;p39"/>
          <p:cNvGrpSpPr/>
          <p:nvPr/>
        </p:nvGrpSpPr>
        <p:grpSpPr>
          <a:xfrm>
            <a:off x="6584454" y="3579602"/>
            <a:ext cx="274717" cy="378236"/>
            <a:chOff x="6701050" y="2978375"/>
            <a:chExt cx="316300" cy="449425"/>
          </a:xfrm>
          <a:solidFill>
            <a:srgbClr val="00B0F0"/>
          </a:solidFill>
        </p:grpSpPr>
        <p:sp>
          <p:nvSpPr>
            <p:cNvPr id="485" name="Google Shape;485;p39"/>
            <p:cNvSpPr/>
            <p:nvPr/>
          </p:nvSpPr>
          <p:spPr>
            <a:xfrm>
              <a:off x="6701050" y="2978375"/>
              <a:ext cx="316300" cy="78175"/>
            </a:xfrm>
            <a:custGeom>
              <a:avLst/>
              <a:gdLst/>
              <a:ahLst/>
              <a:cxnLst/>
              <a:rect l="l" t="t" r="r" b="b"/>
              <a:pathLst>
                <a:path w="12652" h="3127" extrusionOk="0">
                  <a:moveTo>
                    <a:pt x="7840" y="782"/>
                  </a:moveTo>
                  <a:lnTo>
                    <a:pt x="7865" y="807"/>
                  </a:lnTo>
                  <a:lnTo>
                    <a:pt x="7889" y="831"/>
                  </a:lnTo>
                  <a:lnTo>
                    <a:pt x="7889" y="880"/>
                  </a:lnTo>
                  <a:lnTo>
                    <a:pt x="7889" y="1417"/>
                  </a:lnTo>
                  <a:lnTo>
                    <a:pt x="4763" y="1417"/>
                  </a:lnTo>
                  <a:lnTo>
                    <a:pt x="4763" y="880"/>
                  </a:lnTo>
                  <a:lnTo>
                    <a:pt x="4763" y="831"/>
                  </a:lnTo>
                  <a:lnTo>
                    <a:pt x="4787" y="807"/>
                  </a:lnTo>
                  <a:lnTo>
                    <a:pt x="4812" y="782"/>
                  </a:lnTo>
                  <a:close/>
                  <a:moveTo>
                    <a:pt x="4861" y="1"/>
                  </a:moveTo>
                  <a:lnTo>
                    <a:pt x="4690" y="25"/>
                  </a:lnTo>
                  <a:lnTo>
                    <a:pt x="4519" y="74"/>
                  </a:lnTo>
                  <a:lnTo>
                    <a:pt x="4372" y="147"/>
                  </a:lnTo>
                  <a:lnTo>
                    <a:pt x="4250" y="269"/>
                  </a:lnTo>
                  <a:lnTo>
                    <a:pt x="4128" y="392"/>
                  </a:lnTo>
                  <a:lnTo>
                    <a:pt x="4055" y="538"/>
                  </a:lnTo>
                  <a:lnTo>
                    <a:pt x="4006" y="709"/>
                  </a:lnTo>
                  <a:lnTo>
                    <a:pt x="3982" y="880"/>
                  </a:lnTo>
                  <a:lnTo>
                    <a:pt x="3982" y="1417"/>
                  </a:lnTo>
                  <a:lnTo>
                    <a:pt x="391" y="1417"/>
                  </a:lnTo>
                  <a:lnTo>
                    <a:pt x="294" y="1466"/>
                  </a:lnTo>
                  <a:lnTo>
                    <a:pt x="220" y="1491"/>
                  </a:lnTo>
                  <a:lnTo>
                    <a:pt x="147" y="1564"/>
                  </a:lnTo>
                  <a:lnTo>
                    <a:pt x="74" y="1637"/>
                  </a:lnTo>
                  <a:lnTo>
                    <a:pt x="49" y="1710"/>
                  </a:lnTo>
                  <a:lnTo>
                    <a:pt x="1" y="1808"/>
                  </a:lnTo>
                  <a:lnTo>
                    <a:pt x="1" y="1906"/>
                  </a:lnTo>
                  <a:lnTo>
                    <a:pt x="1" y="3127"/>
                  </a:lnTo>
                  <a:lnTo>
                    <a:pt x="12652" y="3127"/>
                  </a:lnTo>
                  <a:lnTo>
                    <a:pt x="12652" y="1906"/>
                  </a:lnTo>
                  <a:lnTo>
                    <a:pt x="12652" y="1808"/>
                  </a:lnTo>
                  <a:lnTo>
                    <a:pt x="12603" y="1710"/>
                  </a:lnTo>
                  <a:lnTo>
                    <a:pt x="12578" y="1637"/>
                  </a:lnTo>
                  <a:lnTo>
                    <a:pt x="12505" y="1564"/>
                  </a:lnTo>
                  <a:lnTo>
                    <a:pt x="12432" y="1491"/>
                  </a:lnTo>
                  <a:lnTo>
                    <a:pt x="12359" y="1466"/>
                  </a:lnTo>
                  <a:lnTo>
                    <a:pt x="12261" y="1417"/>
                  </a:lnTo>
                  <a:lnTo>
                    <a:pt x="8671" y="1417"/>
                  </a:lnTo>
                  <a:lnTo>
                    <a:pt x="8671" y="880"/>
                  </a:lnTo>
                  <a:lnTo>
                    <a:pt x="8646" y="709"/>
                  </a:lnTo>
                  <a:lnTo>
                    <a:pt x="8597" y="538"/>
                  </a:lnTo>
                  <a:lnTo>
                    <a:pt x="8524" y="392"/>
                  </a:lnTo>
                  <a:lnTo>
                    <a:pt x="8402" y="269"/>
                  </a:lnTo>
                  <a:lnTo>
                    <a:pt x="8280" y="147"/>
                  </a:lnTo>
                  <a:lnTo>
                    <a:pt x="8133" y="74"/>
                  </a:lnTo>
                  <a:lnTo>
                    <a:pt x="7962" y="25"/>
                  </a:lnTo>
                  <a:lnTo>
                    <a:pt x="7791" y="1"/>
                  </a:lnTo>
                  <a:close/>
                </a:path>
              </a:pathLst>
            </a:custGeom>
            <a:grpFill/>
            <a:ln>
              <a:noFill/>
            </a:ln>
          </p:spPr>
          <p:txBody>
            <a:bodyPr spcFirstLastPara="1" wrap="square" lIns="121900" tIns="121900" rIns="121900" bIns="121900" anchor="ctr" anchorCtr="0">
              <a:noAutofit/>
            </a:bodyPr>
            <a:lstStyle/>
            <a:p>
              <a:endParaRPr sz="2400"/>
            </a:p>
          </p:txBody>
        </p:sp>
        <p:sp>
          <p:nvSpPr>
            <p:cNvPr id="486" name="Google Shape;486;p39"/>
            <p:cNvSpPr/>
            <p:nvPr/>
          </p:nvSpPr>
          <p:spPr>
            <a:xfrm>
              <a:off x="6713875" y="3068750"/>
              <a:ext cx="290650" cy="359050"/>
            </a:xfrm>
            <a:custGeom>
              <a:avLst/>
              <a:gdLst/>
              <a:ahLst/>
              <a:cxnLst/>
              <a:rect l="l" t="t" r="r" b="b"/>
              <a:pathLst>
                <a:path w="11626" h="14362" extrusionOk="0">
                  <a:moveTo>
                    <a:pt x="2614" y="1686"/>
                  </a:moveTo>
                  <a:lnTo>
                    <a:pt x="2711" y="1710"/>
                  </a:lnTo>
                  <a:lnTo>
                    <a:pt x="2785" y="1759"/>
                  </a:lnTo>
                  <a:lnTo>
                    <a:pt x="2834" y="1857"/>
                  </a:lnTo>
                  <a:lnTo>
                    <a:pt x="2858" y="1930"/>
                  </a:lnTo>
                  <a:lnTo>
                    <a:pt x="2858" y="12432"/>
                  </a:lnTo>
                  <a:lnTo>
                    <a:pt x="2834" y="12529"/>
                  </a:lnTo>
                  <a:lnTo>
                    <a:pt x="2785" y="12603"/>
                  </a:lnTo>
                  <a:lnTo>
                    <a:pt x="2711" y="12652"/>
                  </a:lnTo>
                  <a:lnTo>
                    <a:pt x="2614" y="12676"/>
                  </a:lnTo>
                  <a:lnTo>
                    <a:pt x="2516" y="12652"/>
                  </a:lnTo>
                  <a:lnTo>
                    <a:pt x="2443" y="12603"/>
                  </a:lnTo>
                  <a:lnTo>
                    <a:pt x="2394" y="12529"/>
                  </a:lnTo>
                  <a:lnTo>
                    <a:pt x="2369" y="12432"/>
                  </a:lnTo>
                  <a:lnTo>
                    <a:pt x="2369" y="1930"/>
                  </a:lnTo>
                  <a:lnTo>
                    <a:pt x="2394" y="1857"/>
                  </a:lnTo>
                  <a:lnTo>
                    <a:pt x="2443" y="1759"/>
                  </a:lnTo>
                  <a:lnTo>
                    <a:pt x="2516" y="1710"/>
                  </a:lnTo>
                  <a:lnTo>
                    <a:pt x="2614" y="1686"/>
                  </a:lnTo>
                  <a:close/>
                  <a:moveTo>
                    <a:pt x="5813" y="1686"/>
                  </a:moveTo>
                  <a:lnTo>
                    <a:pt x="5911" y="1710"/>
                  </a:lnTo>
                  <a:lnTo>
                    <a:pt x="5984" y="1759"/>
                  </a:lnTo>
                  <a:lnTo>
                    <a:pt x="6033" y="1857"/>
                  </a:lnTo>
                  <a:lnTo>
                    <a:pt x="6057" y="1930"/>
                  </a:lnTo>
                  <a:lnTo>
                    <a:pt x="6057" y="12432"/>
                  </a:lnTo>
                  <a:lnTo>
                    <a:pt x="6033" y="12529"/>
                  </a:lnTo>
                  <a:lnTo>
                    <a:pt x="5984" y="12603"/>
                  </a:lnTo>
                  <a:lnTo>
                    <a:pt x="5911" y="12652"/>
                  </a:lnTo>
                  <a:lnTo>
                    <a:pt x="5813" y="12676"/>
                  </a:lnTo>
                  <a:lnTo>
                    <a:pt x="5715" y="12652"/>
                  </a:lnTo>
                  <a:lnTo>
                    <a:pt x="5642" y="12603"/>
                  </a:lnTo>
                  <a:lnTo>
                    <a:pt x="5593" y="12529"/>
                  </a:lnTo>
                  <a:lnTo>
                    <a:pt x="5569" y="12432"/>
                  </a:lnTo>
                  <a:lnTo>
                    <a:pt x="5569" y="1930"/>
                  </a:lnTo>
                  <a:lnTo>
                    <a:pt x="5593" y="1857"/>
                  </a:lnTo>
                  <a:lnTo>
                    <a:pt x="5642" y="1759"/>
                  </a:lnTo>
                  <a:lnTo>
                    <a:pt x="5715" y="1710"/>
                  </a:lnTo>
                  <a:lnTo>
                    <a:pt x="5813" y="1686"/>
                  </a:lnTo>
                  <a:close/>
                  <a:moveTo>
                    <a:pt x="9013" y="1686"/>
                  </a:moveTo>
                  <a:lnTo>
                    <a:pt x="9110" y="1710"/>
                  </a:lnTo>
                  <a:lnTo>
                    <a:pt x="9183" y="1759"/>
                  </a:lnTo>
                  <a:lnTo>
                    <a:pt x="9232" y="1857"/>
                  </a:lnTo>
                  <a:lnTo>
                    <a:pt x="9257" y="1930"/>
                  </a:lnTo>
                  <a:lnTo>
                    <a:pt x="9257" y="12432"/>
                  </a:lnTo>
                  <a:lnTo>
                    <a:pt x="9232" y="12529"/>
                  </a:lnTo>
                  <a:lnTo>
                    <a:pt x="9183" y="12603"/>
                  </a:lnTo>
                  <a:lnTo>
                    <a:pt x="9110" y="12652"/>
                  </a:lnTo>
                  <a:lnTo>
                    <a:pt x="9013" y="12676"/>
                  </a:lnTo>
                  <a:lnTo>
                    <a:pt x="8915" y="12652"/>
                  </a:lnTo>
                  <a:lnTo>
                    <a:pt x="8842" y="12603"/>
                  </a:lnTo>
                  <a:lnTo>
                    <a:pt x="8793" y="12529"/>
                  </a:lnTo>
                  <a:lnTo>
                    <a:pt x="8768" y="12432"/>
                  </a:lnTo>
                  <a:lnTo>
                    <a:pt x="8768" y="1930"/>
                  </a:lnTo>
                  <a:lnTo>
                    <a:pt x="8793" y="1857"/>
                  </a:lnTo>
                  <a:lnTo>
                    <a:pt x="8842" y="1759"/>
                  </a:lnTo>
                  <a:lnTo>
                    <a:pt x="8915" y="1710"/>
                  </a:lnTo>
                  <a:lnTo>
                    <a:pt x="9013" y="1686"/>
                  </a:lnTo>
                  <a:close/>
                  <a:moveTo>
                    <a:pt x="0" y="0"/>
                  </a:moveTo>
                  <a:lnTo>
                    <a:pt x="0" y="13873"/>
                  </a:lnTo>
                  <a:lnTo>
                    <a:pt x="0" y="13970"/>
                  </a:lnTo>
                  <a:lnTo>
                    <a:pt x="49" y="14068"/>
                  </a:lnTo>
                  <a:lnTo>
                    <a:pt x="74" y="14141"/>
                  </a:lnTo>
                  <a:lnTo>
                    <a:pt x="147" y="14215"/>
                  </a:lnTo>
                  <a:lnTo>
                    <a:pt x="220" y="14263"/>
                  </a:lnTo>
                  <a:lnTo>
                    <a:pt x="294" y="14312"/>
                  </a:lnTo>
                  <a:lnTo>
                    <a:pt x="391" y="14337"/>
                  </a:lnTo>
                  <a:lnTo>
                    <a:pt x="489" y="14361"/>
                  </a:lnTo>
                  <a:lnTo>
                    <a:pt x="11137" y="14361"/>
                  </a:lnTo>
                  <a:lnTo>
                    <a:pt x="11235" y="14337"/>
                  </a:lnTo>
                  <a:lnTo>
                    <a:pt x="11333" y="14312"/>
                  </a:lnTo>
                  <a:lnTo>
                    <a:pt x="11406" y="14263"/>
                  </a:lnTo>
                  <a:lnTo>
                    <a:pt x="11479" y="14215"/>
                  </a:lnTo>
                  <a:lnTo>
                    <a:pt x="11553" y="14141"/>
                  </a:lnTo>
                  <a:lnTo>
                    <a:pt x="11577" y="14068"/>
                  </a:lnTo>
                  <a:lnTo>
                    <a:pt x="11626" y="13970"/>
                  </a:lnTo>
                  <a:lnTo>
                    <a:pt x="11626" y="13873"/>
                  </a:lnTo>
                  <a:lnTo>
                    <a:pt x="11626"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87" name="Google Shape;487;p39"/>
          <p:cNvGrpSpPr/>
          <p:nvPr/>
        </p:nvGrpSpPr>
        <p:grpSpPr>
          <a:xfrm>
            <a:off x="1842457" y="4202407"/>
            <a:ext cx="391404" cy="254900"/>
            <a:chOff x="1241275" y="3718400"/>
            <a:chExt cx="450650" cy="302875"/>
          </a:xfrm>
          <a:solidFill>
            <a:srgbClr val="00B0F0"/>
          </a:solidFill>
        </p:grpSpPr>
        <p:sp>
          <p:nvSpPr>
            <p:cNvPr id="488" name="Google Shape;488;p39"/>
            <p:cNvSpPr/>
            <p:nvPr/>
          </p:nvSpPr>
          <p:spPr>
            <a:xfrm>
              <a:off x="1241275" y="3718400"/>
              <a:ext cx="450650" cy="302875"/>
            </a:xfrm>
            <a:custGeom>
              <a:avLst/>
              <a:gdLst/>
              <a:ahLst/>
              <a:cxnLst/>
              <a:rect l="l" t="t" r="r" b="b"/>
              <a:pathLst>
                <a:path w="18026" h="12115" extrusionOk="0">
                  <a:moveTo>
                    <a:pt x="17048" y="977"/>
                  </a:moveTo>
                  <a:lnTo>
                    <a:pt x="17048" y="3127"/>
                  </a:lnTo>
                  <a:lnTo>
                    <a:pt x="978" y="3127"/>
                  </a:lnTo>
                  <a:lnTo>
                    <a:pt x="978" y="977"/>
                  </a:lnTo>
                  <a:close/>
                  <a:moveTo>
                    <a:pt x="17048" y="5447"/>
                  </a:moveTo>
                  <a:lnTo>
                    <a:pt x="17048" y="11137"/>
                  </a:lnTo>
                  <a:lnTo>
                    <a:pt x="978" y="11137"/>
                  </a:lnTo>
                  <a:lnTo>
                    <a:pt x="978" y="5447"/>
                  </a:lnTo>
                  <a:close/>
                  <a:moveTo>
                    <a:pt x="978" y="1"/>
                  </a:moveTo>
                  <a:lnTo>
                    <a:pt x="782" y="25"/>
                  </a:lnTo>
                  <a:lnTo>
                    <a:pt x="587" y="74"/>
                  </a:lnTo>
                  <a:lnTo>
                    <a:pt x="416" y="172"/>
                  </a:lnTo>
                  <a:lnTo>
                    <a:pt x="294" y="294"/>
                  </a:lnTo>
                  <a:lnTo>
                    <a:pt x="172" y="440"/>
                  </a:lnTo>
                  <a:lnTo>
                    <a:pt x="74" y="611"/>
                  </a:lnTo>
                  <a:lnTo>
                    <a:pt x="25" y="782"/>
                  </a:lnTo>
                  <a:lnTo>
                    <a:pt x="1" y="977"/>
                  </a:lnTo>
                  <a:lnTo>
                    <a:pt x="1" y="11137"/>
                  </a:lnTo>
                  <a:lnTo>
                    <a:pt x="25" y="11333"/>
                  </a:lnTo>
                  <a:lnTo>
                    <a:pt x="74" y="11504"/>
                  </a:lnTo>
                  <a:lnTo>
                    <a:pt x="172" y="11675"/>
                  </a:lnTo>
                  <a:lnTo>
                    <a:pt x="294" y="11821"/>
                  </a:lnTo>
                  <a:lnTo>
                    <a:pt x="416" y="11943"/>
                  </a:lnTo>
                  <a:lnTo>
                    <a:pt x="587" y="12041"/>
                  </a:lnTo>
                  <a:lnTo>
                    <a:pt x="782" y="12090"/>
                  </a:lnTo>
                  <a:lnTo>
                    <a:pt x="978" y="12114"/>
                  </a:lnTo>
                  <a:lnTo>
                    <a:pt x="17048" y="12114"/>
                  </a:lnTo>
                  <a:lnTo>
                    <a:pt x="17243" y="12090"/>
                  </a:lnTo>
                  <a:lnTo>
                    <a:pt x="17439" y="12041"/>
                  </a:lnTo>
                  <a:lnTo>
                    <a:pt x="17610" y="11943"/>
                  </a:lnTo>
                  <a:lnTo>
                    <a:pt x="17732" y="11821"/>
                  </a:lnTo>
                  <a:lnTo>
                    <a:pt x="17854" y="11675"/>
                  </a:lnTo>
                  <a:lnTo>
                    <a:pt x="17952" y="11504"/>
                  </a:lnTo>
                  <a:lnTo>
                    <a:pt x="18001" y="11333"/>
                  </a:lnTo>
                  <a:lnTo>
                    <a:pt x="18025" y="11137"/>
                  </a:lnTo>
                  <a:lnTo>
                    <a:pt x="18025" y="977"/>
                  </a:lnTo>
                  <a:lnTo>
                    <a:pt x="18001" y="782"/>
                  </a:lnTo>
                  <a:lnTo>
                    <a:pt x="17952" y="611"/>
                  </a:lnTo>
                  <a:lnTo>
                    <a:pt x="17854" y="440"/>
                  </a:lnTo>
                  <a:lnTo>
                    <a:pt x="17732" y="294"/>
                  </a:lnTo>
                  <a:lnTo>
                    <a:pt x="17610" y="172"/>
                  </a:lnTo>
                  <a:lnTo>
                    <a:pt x="17439" y="74"/>
                  </a:lnTo>
                  <a:lnTo>
                    <a:pt x="17243" y="25"/>
                  </a:lnTo>
                  <a:lnTo>
                    <a:pt x="17048" y="1"/>
                  </a:lnTo>
                  <a:close/>
                </a:path>
              </a:pathLst>
            </a:custGeom>
            <a:grpFill/>
            <a:ln>
              <a:noFill/>
            </a:ln>
          </p:spPr>
          <p:txBody>
            <a:bodyPr spcFirstLastPara="1" wrap="square" lIns="121900" tIns="121900" rIns="121900" bIns="121900" anchor="ctr" anchorCtr="0">
              <a:noAutofit/>
            </a:bodyPr>
            <a:lstStyle/>
            <a:p>
              <a:endParaRPr sz="2400"/>
            </a:p>
          </p:txBody>
        </p:sp>
        <p:sp>
          <p:nvSpPr>
            <p:cNvPr id="489" name="Google Shape;489;p39"/>
            <p:cNvSpPr/>
            <p:nvPr/>
          </p:nvSpPr>
          <p:spPr>
            <a:xfrm>
              <a:off x="1293175" y="3895475"/>
              <a:ext cx="174050" cy="12225"/>
            </a:xfrm>
            <a:custGeom>
              <a:avLst/>
              <a:gdLst/>
              <a:ahLst/>
              <a:cxnLst/>
              <a:rect l="l" t="t" r="r" b="b"/>
              <a:pathLst>
                <a:path w="6962" h="489" extrusionOk="0">
                  <a:moveTo>
                    <a:pt x="245" y="0"/>
                  </a:moveTo>
                  <a:lnTo>
                    <a:pt x="147" y="25"/>
                  </a:lnTo>
                  <a:lnTo>
                    <a:pt x="74" y="74"/>
                  </a:lnTo>
                  <a:lnTo>
                    <a:pt x="25" y="147"/>
                  </a:lnTo>
                  <a:lnTo>
                    <a:pt x="1" y="244"/>
                  </a:lnTo>
                  <a:lnTo>
                    <a:pt x="25" y="342"/>
                  </a:lnTo>
                  <a:lnTo>
                    <a:pt x="74" y="415"/>
                  </a:lnTo>
                  <a:lnTo>
                    <a:pt x="147" y="464"/>
                  </a:lnTo>
                  <a:lnTo>
                    <a:pt x="245" y="489"/>
                  </a:lnTo>
                  <a:lnTo>
                    <a:pt x="6717" y="489"/>
                  </a:lnTo>
                  <a:lnTo>
                    <a:pt x="6815" y="464"/>
                  </a:lnTo>
                  <a:lnTo>
                    <a:pt x="6888" y="415"/>
                  </a:lnTo>
                  <a:lnTo>
                    <a:pt x="6961" y="342"/>
                  </a:lnTo>
                  <a:lnTo>
                    <a:pt x="6961" y="244"/>
                  </a:lnTo>
                  <a:lnTo>
                    <a:pt x="6961" y="147"/>
                  </a:lnTo>
                  <a:lnTo>
                    <a:pt x="6888" y="74"/>
                  </a:lnTo>
                  <a:lnTo>
                    <a:pt x="6815" y="25"/>
                  </a:lnTo>
                  <a:lnTo>
                    <a:pt x="6717" y="0"/>
                  </a:lnTo>
                  <a:close/>
                </a:path>
              </a:pathLst>
            </a:custGeom>
            <a:grpFill/>
            <a:ln>
              <a:noFill/>
            </a:ln>
          </p:spPr>
          <p:txBody>
            <a:bodyPr spcFirstLastPara="1" wrap="square" lIns="121900" tIns="121900" rIns="121900" bIns="121900" anchor="ctr" anchorCtr="0">
              <a:noAutofit/>
            </a:bodyPr>
            <a:lstStyle/>
            <a:p>
              <a:endParaRPr sz="2400"/>
            </a:p>
          </p:txBody>
        </p:sp>
        <p:sp>
          <p:nvSpPr>
            <p:cNvPr id="490" name="Google Shape;490;p39"/>
            <p:cNvSpPr/>
            <p:nvPr/>
          </p:nvSpPr>
          <p:spPr>
            <a:xfrm>
              <a:off x="1293175" y="3935775"/>
              <a:ext cx="122750" cy="12225"/>
            </a:xfrm>
            <a:custGeom>
              <a:avLst/>
              <a:gdLst/>
              <a:ahLst/>
              <a:cxnLst/>
              <a:rect l="l" t="t" r="r" b="b"/>
              <a:pathLst>
                <a:path w="4910" h="489" extrusionOk="0">
                  <a:moveTo>
                    <a:pt x="245" y="0"/>
                  </a:moveTo>
                  <a:lnTo>
                    <a:pt x="147" y="25"/>
                  </a:lnTo>
                  <a:lnTo>
                    <a:pt x="74" y="73"/>
                  </a:lnTo>
                  <a:lnTo>
                    <a:pt x="25" y="147"/>
                  </a:lnTo>
                  <a:lnTo>
                    <a:pt x="1" y="244"/>
                  </a:lnTo>
                  <a:lnTo>
                    <a:pt x="25" y="342"/>
                  </a:lnTo>
                  <a:lnTo>
                    <a:pt x="74" y="415"/>
                  </a:lnTo>
                  <a:lnTo>
                    <a:pt x="147" y="464"/>
                  </a:lnTo>
                  <a:lnTo>
                    <a:pt x="245" y="489"/>
                  </a:lnTo>
                  <a:lnTo>
                    <a:pt x="4666" y="489"/>
                  </a:lnTo>
                  <a:lnTo>
                    <a:pt x="4763" y="464"/>
                  </a:lnTo>
                  <a:lnTo>
                    <a:pt x="4837" y="415"/>
                  </a:lnTo>
                  <a:lnTo>
                    <a:pt x="4885" y="342"/>
                  </a:lnTo>
                  <a:lnTo>
                    <a:pt x="4910" y="244"/>
                  </a:lnTo>
                  <a:lnTo>
                    <a:pt x="4885" y="147"/>
                  </a:lnTo>
                  <a:lnTo>
                    <a:pt x="4837" y="73"/>
                  </a:lnTo>
                  <a:lnTo>
                    <a:pt x="4763" y="25"/>
                  </a:lnTo>
                  <a:lnTo>
                    <a:pt x="4666" y="0"/>
                  </a:lnTo>
                  <a:close/>
                </a:path>
              </a:pathLst>
            </a:custGeom>
            <a:grpFill/>
            <a:ln>
              <a:noFill/>
            </a:ln>
          </p:spPr>
          <p:txBody>
            <a:bodyPr spcFirstLastPara="1" wrap="square" lIns="121900" tIns="121900" rIns="121900" bIns="121900" anchor="ctr" anchorCtr="0">
              <a:noAutofit/>
            </a:bodyPr>
            <a:lstStyle/>
            <a:p>
              <a:endParaRPr sz="2400"/>
            </a:p>
          </p:txBody>
        </p:sp>
        <p:sp>
          <p:nvSpPr>
            <p:cNvPr id="491" name="Google Shape;491;p39"/>
            <p:cNvSpPr/>
            <p:nvPr/>
          </p:nvSpPr>
          <p:spPr>
            <a:xfrm>
              <a:off x="1570375" y="3901575"/>
              <a:ext cx="62300" cy="40325"/>
            </a:xfrm>
            <a:custGeom>
              <a:avLst/>
              <a:gdLst/>
              <a:ahLst/>
              <a:cxnLst/>
              <a:rect l="l" t="t" r="r" b="b"/>
              <a:pathLst>
                <a:path w="2492" h="1613" extrusionOk="0">
                  <a:moveTo>
                    <a:pt x="392" y="0"/>
                  </a:moveTo>
                  <a:lnTo>
                    <a:pt x="294" y="25"/>
                  </a:lnTo>
                  <a:lnTo>
                    <a:pt x="221" y="74"/>
                  </a:lnTo>
                  <a:lnTo>
                    <a:pt x="147" y="147"/>
                  </a:lnTo>
                  <a:lnTo>
                    <a:pt x="99" y="220"/>
                  </a:lnTo>
                  <a:lnTo>
                    <a:pt x="50" y="294"/>
                  </a:lnTo>
                  <a:lnTo>
                    <a:pt x="25" y="391"/>
                  </a:lnTo>
                  <a:lnTo>
                    <a:pt x="1" y="489"/>
                  </a:lnTo>
                  <a:lnTo>
                    <a:pt x="1" y="1124"/>
                  </a:lnTo>
                  <a:lnTo>
                    <a:pt x="25" y="1222"/>
                  </a:lnTo>
                  <a:lnTo>
                    <a:pt x="50" y="1319"/>
                  </a:lnTo>
                  <a:lnTo>
                    <a:pt x="99" y="1393"/>
                  </a:lnTo>
                  <a:lnTo>
                    <a:pt x="147" y="1466"/>
                  </a:lnTo>
                  <a:lnTo>
                    <a:pt x="221" y="1515"/>
                  </a:lnTo>
                  <a:lnTo>
                    <a:pt x="294" y="1564"/>
                  </a:lnTo>
                  <a:lnTo>
                    <a:pt x="392" y="1588"/>
                  </a:lnTo>
                  <a:lnTo>
                    <a:pt x="489" y="1612"/>
                  </a:lnTo>
                  <a:lnTo>
                    <a:pt x="2004" y="1612"/>
                  </a:lnTo>
                  <a:lnTo>
                    <a:pt x="2101" y="1588"/>
                  </a:lnTo>
                  <a:lnTo>
                    <a:pt x="2199" y="1564"/>
                  </a:lnTo>
                  <a:lnTo>
                    <a:pt x="2272" y="1515"/>
                  </a:lnTo>
                  <a:lnTo>
                    <a:pt x="2345" y="1466"/>
                  </a:lnTo>
                  <a:lnTo>
                    <a:pt x="2394" y="1393"/>
                  </a:lnTo>
                  <a:lnTo>
                    <a:pt x="2443" y="1319"/>
                  </a:lnTo>
                  <a:lnTo>
                    <a:pt x="2492" y="1222"/>
                  </a:lnTo>
                  <a:lnTo>
                    <a:pt x="2492" y="1124"/>
                  </a:lnTo>
                  <a:lnTo>
                    <a:pt x="2492" y="489"/>
                  </a:lnTo>
                  <a:lnTo>
                    <a:pt x="2492" y="391"/>
                  </a:lnTo>
                  <a:lnTo>
                    <a:pt x="2443" y="294"/>
                  </a:lnTo>
                  <a:lnTo>
                    <a:pt x="2394" y="220"/>
                  </a:lnTo>
                  <a:lnTo>
                    <a:pt x="2345" y="147"/>
                  </a:lnTo>
                  <a:lnTo>
                    <a:pt x="2272" y="74"/>
                  </a:lnTo>
                  <a:lnTo>
                    <a:pt x="2199" y="25"/>
                  </a:lnTo>
                  <a:lnTo>
                    <a:pt x="2101"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92" name="Google Shape;492;p39"/>
          <p:cNvGrpSpPr/>
          <p:nvPr/>
        </p:nvGrpSpPr>
        <p:grpSpPr>
          <a:xfrm>
            <a:off x="2433234" y="4182882"/>
            <a:ext cx="380765" cy="294455"/>
            <a:chOff x="1921475" y="3695200"/>
            <a:chExt cx="438400" cy="349875"/>
          </a:xfrm>
          <a:solidFill>
            <a:srgbClr val="00B0F0"/>
          </a:solidFill>
        </p:grpSpPr>
        <p:sp>
          <p:nvSpPr>
            <p:cNvPr id="493" name="Google Shape;493;p39"/>
            <p:cNvSpPr/>
            <p:nvPr/>
          </p:nvSpPr>
          <p:spPr>
            <a:xfrm>
              <a:off x="2246900" y="3992550"/>
              <a:ext cx="52525" cy="52525"/>
            </a:xfrm>
            <a:custGeom>
              <a:avLst/>
              <a:gdLst/>
              <a:ahLst/>
              <a:cxnLst/>
              <a:rect l="l" t="t" r="r" b="b"/>
              <a:pathLst>
                <a:path w="2101"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3" y="1783"/>
                  </a:lnTo>
                  <a:lnTo>
                    <a:pt x="1930" y="1637"/>
                  </a:lnTo>
                  <a:lnTo>
                    <a:pt x="2028" y="1441"/>
                  </a:lnTo>
                  <a:lnTo>
                    <a:pt x="2077" y="1246"/>
                  </a:lnTo>
                  <a:lnTo>
                    <a:pt x="2101" y="1051"/>
                  </a:lnTo>
                  <a:lnTo>
                    <a:pt x="2077" y="831"/>
                  </a:lnTo>
                  <a:lnTo>
                    <a:pt x="2028" y="636"/>
                  </a:lnTo>
                  <a:lnTo>
                    <a:pt x="1930" y="440"/>
                  </a:lnTo>
                  <a:lnTo>
                    <a:pt x="1783" y="294"/>
                  </a:lnTo>
                  <a:lnTo>
                    <a:pt x="1637" y="171"/>
                  </a:lnTo>
                  <a:lnTo>
                    <a:pt x="1466" y="74"/>
                  </a:lnTo>
                  <a:lnTo>
                    <a:pt x="1271" y="1"/>
                  </a:lnTo>
                  <a:close/>
                </a:path>
              </a:pathLst>
            </a:custGeom>
            <a:grpFill/>
            <a:ln>
              <a:noFill/>
            </a:ln>
          </p:spPr>
          <p:txBody>
            <a:bodyPr spcFirstLastPara="1" wrap="square" lIns="121900" tIns="121900" rIns="121900" bIns="121900" anchor="ctr" anchorCtr="0">
              <a:noAutofit/>
            </a:bodyPr>
            <a:lstStyle/>
            <a:p>
              <a:endParaRPr sz="2400"/>
            </a:p>
          </p:txBody>
        </p:sp>
        <p:sp>
          <p:nvSpPr>
            <p:cNvPr id="494" name="Google Shape;494;p39"/>
            <p:cNvSpPr/>
            <p:nvPr/>
          </p:nvSpPr>
          <p:spPr>
            <a:xfrm>
              <a:off x="2033800" y="3992550"/>
              <a:ext cx="52550" cy="52525"/>
            </a:xfrm>
            <a:custGeom>
              <a:avLst/>
              <a:gdLst/>
              <a:ahLst/>
              <a:cxnLst/>
              <a:rect l="l" t="t" r="r" b="b"/>
              <a:pathLst>
                <a:path w="2102"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4" y="1783"/>
                  </a:lnTo>
                  <a:lnTo>
                    <a:pt x="1930" y="1637"/>
                  </a:lnTo>
                  <a:lnTo>
                    <a:pt x="2028" y="1441"/>
                  </a:lnTo>
                  <a:lnTo>
                    <a:pt x="2077" y="1246"/>
                  </a:lnTo>
                  <a:lnTo>
                    <a:pt x="2101" y="1051"/>
                  </a:lnTo>
                  <a:lnTo>
                    <a:pt x="2077" y="831"/>
                  </a:lnTo>
                  <a:lnTo>
                    <a:pt x="2028" y="636"/>
                  </a:lnTo>
                  <a:lnTo>
                    <a:pt x="1930" y="440"/>
                  </a:lnTo>
                  <a:lnTo>
                    <a:pt x="1784" y="294"/>
                  </a:lnTo>
                  <a:lnTo>
                    <a:pt x="1637" y="171"/>
                  </a:lnTo>
                  <a:lnTo>
                    <a:pt x="1466" y="74"/>
                  </a:lnTo>
                  <a:lnTo>
                    <a:pt x="1271" y="1"/>
                  </a:lnTo>
                  <a:close/>
                </a:path>
              </a:pathLst>
            </a:custGeom>
            <a:grpFill/>
            <a:ln>
              <a:noFill/>
            </a:ln>
          </p:spPr>
          <p:txBody>
            <a:bodyPr spcFirstLastPara="1" wrap="square" lIns="121900" tIns="121900" rIns="121900" bIns="121900" anchor="ctr" anchorCtr="0">
              <a:noAutofit/>
            </a:bodyPr>
            <a:lstStyle/>
            <a:p>
              <a:endParaRPr sz="2400"/>
            </a:p>
          </p:txBody>
        </p:sp>
        <p:sp>
          <p:nvSpPr>
            <p:cNvPr id="495" name="Google Shape;495;p39"/>
            <p:cNvSpPr/>
            <p:nvPr/>
          </p:nvSpPr>
          <p:spPr>
            <a:xfrm>
              <a:off x="1921475" y="3695200"/>
              <a:ext cx="438400" cy="297975"/>
            </a:xfrm>
            <a:custGeom>
              <a:avLst/>
              <a:gdLst/>
              <a:ahLst/>
              <a:cxnLst/>
              <a:rect l="l" t="t" r="r" b="b"/>
              <a:pathLst>
                <a:path w="17536" h="11919" extrusionOk="0">
                  <a:moveTo>
                    <a:pt x="15729" y="3371"/>
                  </a:moveTo>
                  <a:lnTo>
                    <a:pt x="15826" y="3395"/>
                  </a:lnTo>
                  <a:lnTo>
                    <a:pt x="15899" y="3444"/>
                  </a:lnTo>
                  <a:lnTo>
                    <a:pt x="15948" y="3517"/>
                  </a:lnTo>
                  <a:lnTo>
                    <a:pt x="15973" y="3615"/>
                  </a:lnTo>
                  <a:lnTo>
                    <a:pt x="15948" y="3713"/>
                  </a:lnTo>
                  <a:lnTo>
                    <a:pt x="13994" y="8060"/>
                  </a:lnTo>
                  <a:lnTo>
                    <a:pt x="13946" y="8133"/>
                  </a:lnTo>
                  <a:lnTo>
                    <a:pt x="13897" y="8158"/>
                  </a:lnTo>
                  <a:lnTo>
                    <a:pt x="13848" y="8207"/>
                  </a:lnTo>
                  <a:lnTo>
                    <a:pt x="13775" y="8207"/>
                  </a:lnTo>
                  <a:lnTo>
                    <a:pt x="13677" y="8182"/>
                  </a:lnTo>
                  <a:lnTo>
                    <a:pt x="13604" y="8133"/>
                  </a:lnTo>
                  <a:lnTo>
                    <a:pt x="13555" y="8036"/>
                  </a:lnTo>
                  <a:lnTo>
                    <a:pt x="13530" y="7962"/>
                  </a:lnTo>
                  <a:lnTo>
                    <a:pt x="13555" y="7865"/>
                  </a:lnTo>
                  <a:lnTo>
                    <a:pt x="15509" y="3517"/>
                  </a:lnTo>
                  <a:lnTo>
                    <a:pt x="15558" y="3420"/>
                  </a:lnTo>
                  <a:lnTo>
                    <a:pt x="15631" y="3371"/>
                  </a:lnTo>
                  <a:close/>
                  <a:moveTo>
                    <a:pt x="13628" y="3273"/>
                  </a:moveTo>
                  <a:lnTo>
                    <a:pt x="13726" y="3298"/>
                  </a:lnTo>
                  <a:lnTo>
                    <a:pt x="13824" y="3322"/>
                  </a:lnTo>
                  <a:lnTo>
                    <a:pt x="13872" y="3395"/>
                  </a:lnTo>
                  <a:lnTo>
                    <a:pt x="13897" y="3493"/>
                  </a:lnTo>
                  <a:lnTo>
                    <a:pt x="13897" y="3591"/>
                  </a:lnTo>
                  <a:lnTo>
                    <a:pt x="12602" y="8158"/>
                  </a:lnTo>
                  <a:lnTo>
                    <a:pt x="12578" y="8231"/>
                  </a:lnTo>
                  <a:lnTo>
                    <a:pt x="12505" y="8304"/>
                  </a:lnTo>
                  <a:lnTo>
                    <a:pt x="12456" y="8329"/>
                  </a:lnTo>
                  <a:lnTo>
                    <a:pt x="12358" y="8353"/>
                  </a:lnTo>
                  <a:lnTo>
                    <a:pt x="12309" y="8329"/>
                  </a:lnTo>
                  <a:lnTo>
                    <a:pt x="12212" y="8304"/>
                  </a:lnTo>
                  <a:lnTo>
                    <a:pt x="12163" y="8231"/>
                  </a:lnTo>
                  <a:lnTo>
                    <a:pt x="12138" y="8133"/>
                  </a:lnTo>
                  <a:lnTo>
                    <a:pt x="12138" y="8036"/>
                  </a:lnTo>
                  <a:lnTo>
                    <a:pt x="13433" y="3469"/>
                  </a:lnTo>
                  <a:lnTo>
                    <a:pt x="13482" y="3371"/>
                  </a:lnTo>
                  <a:lnTo>
                    <a:pt x="13530" y="3298"/>
                  </a:lnTo>
                  <a:lnTo>
                    <a:pt x="13628" y="3273"/>
                  </a:lnTo>
                  <a:close/>
                  <a:moveTo>
                    <a:pt x="11625" y="3200"/>
                  </a:moveTo>
                  <a:lnTo>
                    <a:pt x="11723" y="3224"/>
                  </a:lnTo>
                  <a:lnTo>
                    <a:pt x="11796" y="3298"/>
                  </a:lnTo>
                  <a:lnTo>
                    <a:pt x="11821" y="3371"/>
                  </a:lnTo>
                  <a:lnTo>
                    <a:pt x="11845" y="3469"/>
                  </a:lnTo>
                  <a:lnTo>
                    <a:pt x="11210" y="8280"/>
                  </a:lnTo>
                  <a:lnTo>
                    <a:pt x="11186" y="8353"/>
                  </a:lnTo>
                  <a:lnTo>
                    <a:pt x="11137" y="8426"/>
                  </a:lnTo>
                  <a:lnTo>
                    <a:pt x="11064" y="8475"/>
                  </a:lnTo>
                  <a:lnTo>
                    <a:pt x="10966" y="8500"/>
                  </a:lnTo>
                  <a:lnTo>
                    <a:pt x="10942" y="8500"/>
                  </a:lnTo>
                  <a:lnTo>
                    <a:pt x="10844" y="8451"/>
                  </a:lnTo>
                  <a:lnTo>
                    <a:pt x="10771" y="8402"/>
                  </a:lnTo>
                  <a:lnTo>
                    <a:pt x="10722" y="8304"/>
                  </a:lnTo>
                  <a:lnTo>
                    <a:pt x="10722" y="8207"/>
                  </a:lnTo>
                  <a:lnTo>
                    <a:pt x="11357" y="3420"/>
                  </a:lnTo>
                  <a:lnTo>
                    <a:pt x="11381" y="3322"/>
                  </a:lnTo>
                  <a:lnTo>
                    <a:pt x="11454" y="3249"/>
                  </a:lnTo>
                  <a:lnTo>
                    <a:pt x="11528" y="3200"/>
                  </a:lnTo>
                  <a:close/>
                  <a:moveTo>
                    <a:pt x="9525" y="3102"/>
                  </a:moveTo>
                  <a:lnTo>
                    <a:pt x="9623" y="3127"/>
                  </a:lnTo>
                  <a:lnTo>
                    <a:pt x="9696" y="3175"/>
                  </a:lnTo>
                  <a:lnTo>
                    <a:pt x="9745" y="3249"/>
                  </a:lnTo>
                  <a:lnTo>
                    <a:pt x="9769" y="3346"/>
                  </a:lnTo>
                  <a:lnTo>
                    <a:pt x="9818" y="8378"/>
                  </a:lnTo>
                  <a:lnTo>
                    <a:pt x="9794" y="8475"/>
                  </a:lnTo>
                  <a:lnTo>
                    <a:pt x="9745" y="8573"/>
                  </a:lnTo>
                  <a:lnTo>
                    <a:pt x="9672" y="8622"/>
                  </a:lnTo>
                  <a:lnTo>
                    <a:pt x="9574" y="8646"/>
                  </a:lnTo>
                  <a:lnTo>
                    <a:pt x="9476" y="8622"/>
                  </a:lnTo>
                  <a:lnTo>
                    <a:pt x="9403" y="8573"/>
                  </a:lnTo>
                  <a:lnTo>
                    <a:pt x="9354" y="8475"/>
                  </a:lnTo>
                  <a:lnTo>
                    <a:pt x="9330" y="8402"/>
                  </a:lnTo>
                  <a:lnTo>
                    <a:pt x="9281" y="3346"/>
                  </a:lnTo>
                  <a:lnTo>
                    <a:pt x="9305" y="3273"/>
                  </a:lnTo>
                  <a:lnTo>
                    <a:pt x="9354" y="3175"/>
                  </a:lnTo>
                  <a:lnTo>
                    <a:pt x="9427" y="3127"/>
                  </a:lnTo>
                  <a:lnTo>
                    <a:pt x="9525" y="3102"/>
                  </a:lnTo>
                  <a:close/>
                  <a:moveTo>
                    <a:pt x="7522" y="3029"/>
                  </a:moveTo>
                  <a:lnTo>
                    <a:pt x="7620" y="3078"/>
                  </a:lnTo>
                  <a:lnTo>
                    <a:pt x="7669" y="3151"/>
                  </a:lnTo>
                  <a:lnTo>
                    <a:pt x="7693" y="3249"/>
                  </a:lnTo>
                  <a:lnTo>
                    <a:pt x="8402" y="8500"/>
                  </a:lnTo>
                  <a:lnTo>
                    <a:pt x="8402" y="8597"/>
                  </a:lnTo>
                  <a:lnTo>
                    <a:pt x="8353" y="8671"/>
                  </a:lnTo>
                  <a:lnTo>
                    <a:pt x="8279" y="8744"/>
                  </a:lnTo>
                  <a:lnTo>
                    <a:pt x="8206" y="8768"/>
                  </a:lnTo>
                  <a:lnTo>
                    <a:pt x="8084" y="8768"/>
                  </a:lnTo>
                  <a:lnTo>
                    <a:pt x="8011" y="8720"/>
                  </a:lnTo>
                  <a:lnTo>
                    <a:pt x="7962" y="8646"/>
                  </a:lnTo>
                  <a:lnTo>
                    <a:pt x="7913" y="8573"/>
                  </a:lnTo>
                  <a:lnTo>
                    <a:pt x="7229" y="3298"/>
                  </a:lnTo>
                  <a:lnTo>
                    <a:pt x="7229" y="3200"/>
                  </a:lnTo>
                  <a:lnTo>
                    <a:pt x="7278" y="3127"/>
                  </a:lnTo>
                  <a:lnTo>
                    <a:pt x="7327" y="3053"/>
                  </a:lnTo>
                  <a:lnTo>
                    <a:pt x="7425" y="3029"/>
                  </a:lnTo>
                  <a:close/>
                  <a:moveTo>
                    <a:pt x="5446" y="2956"/>
                  </a:moveTo>
                  <a:lnTo>
                    <a:pt x="5520" y="2980"/>
                  </a:lnTo>
                  <a:lnTo>
                    <a:pt x="5593" y="3053"/>
                  </a:lnTo>
                  <a:lnTo>
                    <a:pt x="5642" y="3127"/>
                  </a:lnTo>
                  <a:lnTo>
                    <a:pt x="7009" y="8622"/>
                  </a:lnTo>
                  <a:lnTo>
                    <a:pt x="7009" y="8720"/>
                  </a:lnTo>
                  <a:lnTo>
                    <a:pt x="6985" y="8793"/>
                  </a:lnTo>
                  <a:lnTo>
                    <a:pt x="6912" y="8866"/>
                  </a:lnTo>
                  <a:lnTo>
                    <a:pt x="6814" y="8915"/>
                  </a:lnTo>
                  <a:lnTo>
                    <a:pt x="6692" y="8915"/>
                  </a:lnTo>
                  <a:lnTo>
                    <a:pt x="6619" y="8866"/>
                  </a:lnTo>
                  <a:lnTo>
                    <a:pt x="6570" y="8817"/>
                  </a:lnTo>
                  <a:lnTo>
                    <a:pt x="6521" y="8744"/>
                  </a:lnTo>
                  <a:lnTo>
                    <a:pt x="5153" y="3249"/>
                  </a:lnTo>
                  <a:lnTo>
                    <a:pt x="5153" y="3151"/>
                  </a:lnTo>
                  <a:lnTo>
                    <a:pt x="5178" y="3053"/>
                  </a:lnTo>
                  <a:lnTo>
                    <a:pt x="5251" y="3005"/>
                  </a:lnTo>
                  <a:lnTo>
                    <a:pt x="5349" y="2956"/>
                  </a:lnTo>
                  <a:close/>
                  <a:moveTo>
                    <a:pt x="391" y="0"/>
                  </a:moveTo>
                  <a:lnTo>
                    <a:pt x="293" y="25"/>
                  </a:lnTo>
                  <a:lnTo>
                    <a:pt x="220" y="74"/>
                  </a:lnTo>
                  <a:lnTo>
                    <a:pt x="147" y="123"/>
                  </a:lnTo>
                  <a:lnTo>
                    <a:pt x="73" y="196"/>
                  </a:lnTo>
                  <a:lnTo>
                    <a:pt x="25" y="294"/>
                  </a:lnTo>
                  <a:lnTo>
                    <a:pt x="0" y="367"/>
                  </a:lnTo>
                  <a:lnTo>
                    <a:pt x="0" y="489"/>
                  </a:lnTo>
                  <a:lnTo>
                    <a:pt x="0" y="587"/>
                  </a:lnTo>
                  <a:lnTo>
                    <a:pt x="25" y="660"/>
                  </a:lnTo>
                  <a:lnTo>
                    <a:pt x="73" y="758"/>
                  </a:lnTo>
                  <a:lnTo>
                    <a:pt x="147" y="831"/>
                  </a:lnTo>
                  <a:lnTo>
                    <a:pt x="220" y="880"/>
                  </a:lnTo>
                  <a:lnTo>
                    <a:pt x="293" y="929"/>
                  </a:lnTo>
                  <a:lnTo>
                    <a:pt x="391" y="953"/>
                  </a:lnTo>
                  <a:lnTo>
                    <a:pt x="489" y="977"/>
                  </a:lnTo>
                  <a:lnTo>
                    <a:pt x="3346" y="977"/>
                  </a:lnTo>
                  <a:lnTo>
                    <a:pt x="5300" y="9281"/>
                  </a:lnTo>
                  <a:lnTo>
                    <a:pt x="4518" y="11235"/>
                  </a:lnTo>
                  <a:lnTo>
                    <a:pt x="4494" y="11357"/>
                  </a:lnTo>
                  <a:lnTo>
                    <a:pt x="4494" y="11479"/>
                  </a:lnTo>
                  <a:lnTo>
                    <a:pt x="4518" y="11577"/>
                  </a:lnTo>
                  <a:lnTo>
                    <a:pt x="4567" y="11699"/>
                  </a:lnTo>
                  <a:lnTo>
                    <a:pt x="4592" y="11724"/>
                  </a:lnTo>
                  <a:lnTo>
                    <a:pt x="4811" y="11577"/>
                  </a:lnTo>
                  <a:lnTo>
                    <a:pt x="5031" y="11479"/>
                  </a:lnTo>
                  <a:lnTo>
                    <a:pt x="5275" y="11406"/>
                  </a:lnTo>
                  <a:lnTo>
                    <a:pt x="5715" y="11406"/>
                  </a:lnTo>
                  <a:lnTo>
                    <a:pt x="5886" y="11430"/>
                  </a:lnTo>
                  <a:lnTo>
                    <a:pt x="6033" y="11479"/>
                  </a:lnTo>
                  <a:lnTo>
                    <a:pt x="6179" y="11528"/>
                  </a:lnTo>
                  <a:lnTo>
                    <a:pt x="6326" y="11601"/>
                  </a:lnTo>
                  <a:lnTo>
                    <a:pt x="6448" y="11699"/>
                  </a:lnTo>
                  <a:lnTo>
                    <a:pt x="6570" y="11797"/>
                  </a:lnTo>
                  <a:lnTo>
                    <a:pt x="6692" y="11919"/>
                  </a:lnTo>
                  <a:lnTo>
                    <a:pt x="12920" y="11919"/>
                  </a:lnTo>
                  <a:lnTo>
                    <a:pt x="13042" y="11797"/>
                  </a:lnTo>
                  <a:lnTo>
                    <a:pt x="13164" y="11699"/>
                  </a:lnTo>
                  <a:lnTo>
                    <a:pt x="13286" y="11601"/>
                  </a:lnTo>
                  <a:lnTo>
                    <a:pt x="13433" y="11528"/>
                  </a:lnTo>
                  <a:lnTo>
                    <a:pt x="13579" y="11479"/>
                  </a:lnTo>
                  <a:lnTo>
                    <a:pt x="13726" y="11430"/>
                  </a:lnTo>
                  <a:lnTo>
                    <a:pt x="13897" y="11406"/>
                  </a:lnTo>
                  <a:lnTo>
                    <a:pt x="14312" y="11406"/>
                  </a:lnTo>
                  <a:lnTo>
                    <a:pt x="14556" y="11479"/>
                  </a:lnTo>
                  <a:lnTo>
                    <a:pt x="14776" y="11553"/>
                  </a:lnTo>
                  <a:lnTo>
                    <a:pt x="14971" y="11699"/>
                  </a:lnTo>
                  <a:lnTo>
                    <a:pt x="15020" y="11553"/>
                  </a:lnTo>
                  <a:lnTo>
                    <a:pt x="15045" y="11430"/>
                  </a:lnTo>
                  <a:lnTo>
                    <a:pt x="15045" y="11308"/>
                  </a:lnTo>
                  <a:lnTo>
                    <a:pt x="15020" y="11235"/>
                  </a:lnTo>
                  <a:lnTo>
                    <a:pt x="14971" y="11137"/>
                  </a:lnTo>
                  <a:lnTo>
                    <a:pt x="14898" y="11064"/>
                  </a:lnTo>
                  <a:lnTo>
                    <a:pt x="14825" y="11015"/>
                  </a:lnTo>
                  <a:lnTo>
                    <a:pt x="14752" y="10966"/>
                  </a:lnTo>
                  <a:lnTo>
                    <a:pt x="14654" y="10942"/>
                  </a:lnTo>
                  <a:lnTo>
                    <a:pt x="5691" y="10942"/>
                  </a:lnTo>
                  <a:lnTo>
                    <a:pt x="6106" y="9916"/>
                  </a:lnTo>
                  <a:lnTo>
                    <a:pt x="6252" y="9941"/>
                  </a:lnTo>
                  <a:lnTo>
                    <a:pt x="6423" y="9941"/>
                  </a:lnTo>
                  <a:lnTo>
                    <a:pt x="13848" y="9257"/>
                  </a:lnTo>
                  <a:lnTo>
                    <a:pt x="14019" y="9232"/>
                  </a:lnTo>
                  <a:lnTo>
                    <a:pt x="14190" y="9159"/>
                  </a:lnTo>
                  <a:lnTo>
                    <a:pt x="14336" y="9086"/>
                  </a:lnTo>
                  <a:lnTo>
                    <a:pt x="14507" y="8988"/>
                  </a:lnTo>
                  <a:lnTo>
                    <a:pt x="14654" y="8890"/>
                  </a:lnTo>
                  <a:lnTo>
                    <a:pt x="14776" y="8768"/>
                  </a:lnTo>
                  <a:lnTo>
                    <a:pt x="14874" y="8622"/>
                  </a:lnTo>
                  <a:lnTo>
                    <a:pt x="14971" y="8475"/>
                  </a:lnTo>
                  <a:lnTo>
                    <a:pt x="17463" y="3151"/>
                  </a:lnTo>
                  <a:lnTo>
                    <a:pt x="17511" y="3005"/>
                  </a:lnTo>
                  <a:lnTo>
                    <a:pt x="17536" y="2882"/>
                  </a:lnTo>
                  <a:lnTo>
                    <a:pt x="17511" y="2760"/>
                  </a:lnTo>
                  <a:lnTo>
                    <a:pt x="17487" y="2638"/>
                  </a:lnTo>
                  <a:lnTo>
                    <a:pt x="17414" y="2565"/>
                  </a:lnTo>
                  <a:lnTo>
                    <a:pt x="17292" y="2492"/>
                  </a:lnTo>
                  <a:lnTo>
                    <a:pt x="17169" y="2443"/>
                  </a:lnTo>
                  <a:lnTo>
                    <a:pt x="17023" y="2418"/>
                  </a:lnTo>
                  <a:lnTo>
                    <a:pt x="4592" y="2003"/>
                  </a:lnTo>
                  <a:lnTo>
                    <a:pt x="4225" y="367"/>
                  </a:lnTo>
                  <a:lnTo>
                    <a:pt x="4152" y="220"/>
                  </a:lnTo>
                  <a:lnTo>
                    <a:pt x="4054" y="98"/>
                  </a:lnTo>
                  <a:lnTo>
                    <a:pt x="3908" y="25"/>
                  </a:lnTo>
                  <a:lnTo>
                    <a:pt x="3737"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96" name="Google Shape;496;p39"/>
          <p:cNvGrpSpPr/>
          <p:nvPr/>
        </p:nvGrpSpPr>
        <p:grpSpPr>
          <a:xfrm>
            <a:off x="3022403" y="4178252"/>
            <a:ext cx="373339" cy="303208"/>
            <a:chOff x="2599825" y="3689700"/>
            <a:chExt cx="429850" cy="360275"/>
          </a:xfrm>
          <a:solidFill>
            <a:srgbClr val="00B0F0"/>
          </a:solidFill>
        </p:grpSpPr>
        <p:sp>
          <p:nvSpPr>
            <p:cNvPr id="497" name="Google Shape;497;p39"/>
            <p:cNvSpPr/>
            <p:nvPr/>
          </p:nvSpPr>
          <p:spPr>
            <a:xfrm>
              <a:off x="2599825" y="3689700"/>
              <a:ext cx="429850" cy="169150"/>
            </a:xfrm>
            <a:custGeom>
              <a:avLst/>
              <a:gdLst/>
              <a:ahLst/>
              <a:cxnLst/>
              <a:rect l="l" t="t" r="r" b="b"/>
              <a:pathLst>
                <a:path w="17194" h="6766" extrusionOk="0">
                  <a:moveTo>
                    <a:pt x="10160" y="978"/>
                  </a:moveTo>
                  <a:lnTo>
                    <a:pt x="10258" y="1002"/>
                  </a:lnTo>
                  <a:lnTo>
                    <a:pt x="10355" y="1026"/>
                  </a:lnTo>
                  <a:lnTo>
                    <a:pt x="10429" y="1075"/>
                  </a:lnTo>
                  <a:lnTo>
                    <a:pt x="10502" y="1124"/>
                  </a:lnTo>
                  <a:lnTo>
                    <a:pt x="10575" y="1197"/>
                  </a:lnTo>
                  <a:lnTo>
                    <a:pt x="10600" y="1295"/>
                  </a:lnTo>
                  <a:lnTo>
                    <a:pt x="10649" y="1368"/>
                  </a:lnTo>
                  <a:lnTo>
                    <a:pt x="10649" y="1466"/>
                  </a:lnTo>
                  <a:lnTo>
                    <a:pt x="10649" y="1881"/>
                  </a:lnTo>
                  <a:lnTo>
                    <a:pt x="6545" y="1881"/>
                  </a:lnTo>
                  <a:lnTo>
                    <a:pt x="6545" y="1466"/>
                  </a:lnTo>
                  <a:lnTo>
                    <a:pt x="6545" y="1368"/>
                  </a:lnTo>
                  <a:lnTo>
                    <a:pt x="6594" y="1295"/>
                  </a:lnTo>
                  <a:lnTo>
                    <a:pt x="6619" y="1197"/>
                  </a:lnTo>
                  <a:lnTo>
                    <a:pt x="6692" y="1124"/>
                  </a:lnTo>
                  <a:lnTo>
                    <a:pt x="6765" y="1075"/>
                  </a:lnTo>
                  <a:lnTo>
                    <a:pt x="6839" y="1026"/>
                  </a:lnTo>
                  <a:lnTo>
                    <a:pt x="6936" y="1002"/>
                  </a:lnTo>
                  <a:lnTo>
                    <a:pt x="7034" y="978"/>
                  </a:lnTo>
                  <a:close/>
                  <a:moveTo>
                    <a:pt x="7034" y="1"/>
                  </a:moveTo>
                  <a:lnTo>
                    <a:pt x="6887" y="25"/>
                  </a:lnTo>
                  <a:lnTo>
                    <a:pt x="6741" y="50"/>
                  </a:lnTo>
                  <a:lnTo>
                    <a:pt x="6472" y="123"/>
                  </a:lnTo>
                  <a:lnTo>
                    <a:pt x="6204" y="269"/>
                  </a:lnTo>
                  <a:lnTo>
                    <a:pt x="6008" y="440"/>
                  </a:lnTo>
                  <a:lnTo>
                    <a:pt x="5813" y="660"/>
                  </a:lnTo>
                  <a:lnTo>
                    <a:pt x="5691" y="904"/>
                  </a:lnTo>
                  <a:lnTo>
                    <a:pt x="5593" y="1173"/>
                  </a:lnTo>
                  <a:lnTo>
                    <a:pt x="5569" y="1320"/>
                  </a:lnTo>
                  <a:lnTo>
                    <a:pt x="5569" y="1466"/>
                  </a:lnTo>
                  <a:lnTo>
                    <a:pt x="5569" y="1881"/>
                  </a:lnTo>
                  <a:lnTo>
                    <a:pt x="391" y="1881"/>
                  </a:lnTo>
                  <a:lnTo>
                    <a:pt x="293" y="1906"/>
                  </a:lnTo>
                  <a:lnTo>
                    <a:pt x="220" y="1955"/>
                  </a:lnTo>
                  <a:lnTo>
                    <a:pt x="147" y="2028"/>
                  </a:lnTo>
                  <a:lnTo>
                    <a:pt x="73" y="2077"/>
                  </a:lnTo>
                  <a:lnTo>
                    <a:pt x="49" y="2174"/>
                  </a:lnTo>
                  <a:lnTo>
                    <a:pt x="0" y="2272"/>
                  </a:lnTo>
                  <a:lnTo>
                    <a:pt x="0" y="2370"/>
                  </a:lnTo>
                  <a:lnTo>
                    <a:pt x="0" y="5789"/>
                  </a:lnTo>
                  <a:lnTo>
                    <a:pt x="24" y="5984"/>
                  </a:lnTo>
                  <a:lnTo>
                    <a:pt x="73" y="6155"/>
                  </a:lnTo>
                  <a:lnTo>
                    <a:pt x="171" y="6326"/>
                  </a:lnTo>
                  <a:lnTo>
                    <a:pt x="293" y="6473"/>
                  </a:lnTo>
                  <a:lnTo>
                    <a:pt x="440" y="6595"/>
                  </a:lnTo>
                  <a:lnTo>
                    <a:pt x="586" y="6693"/>
                  </a:lnTo>
                  <a:lnTo>
                    <a:pt x="782" y="6741"/>
                  </a:lnTo>
                  <a:lnTo>
                    <a:pt x="977" y="6766"/>
                  </a:lnTo>
                  <a:lnTo>
                    <a:pt x="7742" y="6766"/>
                  </a:lnTo>
                  <a:lnTo>
                    <a:pt x="7742" y="6155"/>
                  </a:lnTo>
                  <a:lnTo>
                    <a:pt x="7767" y="6058"/>
                  </a:lnTo>
                  <a:lnTo>
                    <a:pt x="7791" y="5984"/>
                  </a:lnTo>
                  <a:lnTo>
                    <a:pt x="7840" y="5887"/>
                  </a:lnTo>
                  <a:lnTo>
                    <a:pt x="7889" y="5813"/>
                  </a:lnTo>
                  <a:lnTo>
                    <a:pt x="7962" y="5765"/>
                  </a:lnTo>
                  <a:lnTo>
                    <a:pt x="8060" y="5716"/>
                  </a:lnTo>
                  <a:lnTo>
                    <a:pt x="8133" y="5691"/>
                  </a:lnTo>
                  <a:lnTo>
                    <a:pt x="8231" y="5667"/>
                  </a:lnTo>
                  <a:lnTo>
                    <a:pt x="8963" y="5667"/>
                  </a:lnTo>
                  <a:lnTo>
                    <a:pt x="9061" y="5691"/>
                  </a:lnTo>
                  <a:lnTo>
                    <a:pt x="9134" y="5716"/>
                  </a:lnTo>
                  <a:lnTo>
                    <a:pt x="9232" y="5765"/>
                  </a:lnTo>
                  <a:lnTo>
                    <a:pt x="9305" y="5813"/>
                  </a:lnTo>
                  <a:lnTo>
                    <a:pt x="9354" y="5887"/>
                  </a:lnTo>
                  <a:lnTo>
                    <a:pt x="9403" y="5984"/>
                  </a:lnTo>
                  <a:lnTo>
                    <a:pt x="9427" y="6058"/>
                  </a:lnTo>
                  <a:lnTo>
                    <a:pt x="9452" y="6155"/>
                  </a:lnTo>
                  <a:lnTo>
                    <a:pt x="9452" y="6766"/>
                  </a:lnTo>
                  <a:lnTo>
                    <a:pt x="16217" y="6766"/>
                  </a:lnTo>
                  <a:lnTo>
                    <a:pt x="16412" y="6741"/>
                  </a:lnTo>
                  <a:lnTo>
                    <a:pt x="16608" y="6693"/>
                  </a:lnTo>
                  <a:lnTo>
                    <a:pt x="16754" y="6595"/>
                  </a:lnTo>
                  <a:lnTo>
                    <a:pt x="16901" y="6473"/>
                  </a:lnTo>
                  <a:lnTo>
                    <a:pt x="17023" y="6326"/>
                  </a:lnTo>
                  <a:lnTo>
                    <a:pt x="17121" y="6155"/>
                  </a:lnTo>
                  <a:lnTo>
                    <a:pt x="17169" y="5984"/>
                  </a:lnTo>
                  <a:lnTo>
                    <a:pt x="17194" y="5789"/>
                  </a:lnTo>
                  <a:lnTo>
                    <a:pt x="17194" y="2370"/>
                  </a:lnTo>
                  <a:lnTo>
                    <a:pt x="17194" y="2272"/>
                  </a:lnTo>
                  <a:lnTo>
                    <a:pt x="17145" y="2174"/>
                  </a:lnTo>
                  <a:lnTo>
                    <a:pt x="17121" y="2077"/>
                  </a:lnTo>
                  <a:lnTo>
                    <a:pt x="17047" y="2028"/>
                  </a:lnTo>
                  <a:lnTo>
                    <a:pt x="16974" y="1955"/>
                  </a:lnTo>
                  <a:lnTo>
                    <a:pt x="16901" y="1906"/>
                  </a:lnTo>
                  <a:lnTo>
                    <a:pt x="16803" y="1881"/>
                  </a:lnTo>
                  <a:lnTo>
                    <a:pt x="11625" y="1881"/>
                  </a:lnTo>
                  <a:lnTo>
                    <a:pt x="11625" y="1466"/>
                  </a:lnTo>
                  <a:lnTo>
                    <a:pt x="11625" y="1320"/>
                  </a:lnTo>
                  <a:lnTo>
                    <a:pt x="11601" y="1173"/>
                  </a:lnTo>
                  <a:lnTo>
                    <a:pt x="11503" y="904"/>
                  </a:lnTo>
                  <a:lnTo>
                    <a:pt x="11381" y="660"/>
                  </a:lnTo>
                  <a:lnTo>
                    <a:pt x="11186" y="440"/>
                  </a:lnTo>
                  <a:lnTo>
                    <a:pt x="10990" y="269"/>
                  </a:lnTo>
                  <a:lnTo>
                    <a:pt x="10722" y="123"/>
                  </a:lnTo>
                  <a:lnTo>
                    <a:pt x="10453" y="50"/>
                  </a:lnTo>
                  <a:lnTo>
                    <a:pt x="10307" y="25"/>
                  </a:lnTo>
                  <a:lnTo>
                    <a:pt x="10160" y="1"/>
                  </a:lnTo>
                  <a:close/>
                </a:path>
              </a:pathLst>
            </a:custGeom>
            <a:grpFill/>
            <a:ln>
              <a:noFill/>
            </a:ln>
          </p:spPr>
          <p:txBody>
            <a:bodyPr spcFirstLastPara="1" wrap="square" lIns="121900" tIns="121900" rIns="121900" bIns="121900" anchor="ctr" anchorCtr="0">
              <a:noAutofit/>
            </a:bodyPr>
            <a:lstStyle/>
            <a:p>
              <a:endParaRPr sz="2400"/>
            </a:p>
          </p:txBody>
        </p:sp>
        <p:sp>
          <p:nvSpPr>
            <p:cNvPr id="498" name="Google Shape;498;p39"/>
            <p:cNvSpPr/>
            <p:nvPr/>
          </p:nvSpPr>
          <p:spPr>
            <a:xfrm>
              <a:off x="2599825" y="3861275"/>
              <a:ext cx="429850" cy="188700"/>
            </a:xfrm>
            <a:custGeom>
              <a:avLst/>
              <a:gdLst/>
              <a:ahLst/>
              <a:cxnLst/>
              <a:rect l="l" t="t" r="r" b="b"/>
              <a:pathLst>
                <a:path w="17194" h="7548" extrusionOk="0">
                  <a:moveTo>
                    <a:pt x="0" y="1"/>
                  </a:moveTo>
                  <a:lnTo>
                    <a:pt x="0" y="7059"/>
                  </a:lnTo>
                  <a:lnTo>
                    <a:pt x="0" y="7157"/>
                  </a:lnTo>
                  <a:lnTo>
                    <a:pt x="49" y="7230"/>
                  </a:lnTo>
                  <a:lnTo>
                    <a:pt x="73" y="7327"/>
                  </a:lnTo>
                  <a:lnTo>
                    <a:pt x="147" y="7401"/>
                  </a:lnTo>
                  <a:lnTo>
                    <a:pt x="220" y="7450"/>
                  </a:lnTo>
                  <a:lnTo>
                    <a:pt x="293" y="7498"/>
                  </a:lnTo>
                  <a:lnTo>
                    <a:pt x="391" y="7523"/>
                  </a:lnTo>
                  <a:lnTo>
                    <a:pt x="489" y="7547"/>
                  </a:lnTo>
                  <a:lnTo>
                    <a:pt x="16705" y="7547"/>
                  </a:lnTo>
                  <a:lnTo>
                    <a:pt x="16803" y="7523"/>
                  </a:lnTo>
                  <a:lnTo>
                    <a:pt x="16901" y="7498"/>
                  </a:lnTo>
                  <a:lnTo>
                    <a:pt x="16974" y="7450"/>
                  </a:lnTo>
                  <a:lnTo>
                    <a:pt x="17047" y="7401"/>
                  </a:lnTo>
                  <a:lnTo>
                    <a:pt x="17121" y="7327"/>
                  </a:lnTo>
                  <a:lnTo>
                    <a:pt x="17145" y="7230"/>
                  </a:lnTo>
                  <a:lnTo>
                    <a:pt x="17194" y="7157"/>
                  </a:lnTo>
                  <a:lnTo>
                    <a:pt x="17194" y="7059"/>
                  </a:lnTo>
                  <a:lnTo>
                    <a:pt x="17194" y="1"/>
                  </a:lnTo>
                  <a:lnTo>
                    <a:pt x="16974" y="172"/>
                  </a:lnTo>
                  <a:lnTo>
                    <a:pt x="16754" y="294"/>
                  </a:lnTo>
                  <a:lnTo>
                    <a:pt x="16486" y="367"/>
                  </a:lnTo>
                  <a:lnTo>
                    <a:pt x="16217" y="391"/>
                  </a:lnTo>
                  <a:lnTo>
                    <a:pt x="9452" y="391"/>
                  </a:lnTo>
                  <a:lnTo>
                    <a:pt x="9452" y="855"/>
                  </a:lnTo>
                  <a:lnTo>
                    <a:pt x="9427" y="953"/>
                  </a:lnTo>
                  <a:lnTo>
                    <a:pt x="9403" y="1051"/>
                  </a:lnTo>
                  <a:lnTo>
                    <a:pt x="9354" y="1148"/>
                  </a:lnTo>
                  <a:lnTo>
                    <a:pt x="9305" y="1197"/>
                  </a:lnTo>
                  <a:lnTo>
                    <a:pt x="9232" y="1271"/>
                  </a:lnTo>
                  <a:lnTo>
                    <a:pt x="9134" y="1319"/>
                  </a:lnTo>
                  <a:lnTo>
                    <a:pt x="9061" y="1344"/>
                  </a:lnTo>
                  <a:lnTo>
                    <a:pt x="8133" y="1344"/>
                  </a:lnTo>
                  <a:lnTo>
                    <a:pt x="8060" y="1319"/>
                  </a:lnTo>
                  <a:lnTo>
                    <a:pt x="7962" y="1271"/>
                  </a:lnTo>
                  <a:lnTo>
                    <a:pt x="7889" y="1197"/>
                  </a:lnTo>
                  <a:lnTo>
                    <a:pt x="7840" y="1148"/>
                  </a:lnTo>
                  <a:lnTo>
                    <a:pt x="7791" y="1051"/>
                  </a:lnTo>
                  <a:lnTo>
                    <a:pt x="7767" y="953"/>
                  </a:lnTo>
                  <a:lnTo>
                    <a:pt x="7742" y="855"/>
                  </a:lnTo>
                  <a:lnTo>
                    <a:pt x="7742" y="391"/>
                  </a:lnTo>
                  <a:lnTo>
                    <a:pt x="977" y="391"/>
                  </a:lnTo>
                  <a:lnTo>
                    <a:pt x="708" y="367"/>
                  </a:lnTo>
                  <a:lnTo>
                    <a:pt x="440" y="294"/>
                  </a:lnTo>
                  <a:lnTo>
                    <a:pt x="220" y="172"/>
                  </a:lnTo>
                  <a:lnTo>
                    <a:pt x="0"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499" name="Google Shape;499;p39"/>
          <p:cNvGrpSpPr/>
          <p:nvPr/>
        </p:nvGrpSpPr>
        <p:grpSpPr>
          <a:xfrm>
            <a:off x="3625882" y="4146903"/>
            <a:ext cx="337295" cy="341227"/>
            <a:chOff x="3294650" y="3652450"/>
            <a:chExt cx="388350" cy="405450"/>
          </a:xfrm>
          <a:solidFill>
            <a:srgbClr val="00B0F0"/>
          </a:solidFill>
        </p:grpSpPr>
        <p:sp>
          <p:nvSpPr>
            <p:cNvPr id="500" name="Google Shape;500;p39"/>
            <p:cNvSpPr/>
            <p:nvPr/>
          </p:nvSpPr>
          <p:spPr>
            <a:xfrm>
              <a:off x="3294650" y="3681775"/>
              <a:ext cx="376150" cy="376125"/>
            </a:xfrm>
            <a:custGeom>
              <a:avLst/>
              <a:gdLst/>
              <a:ahLst/>
              <a:cxnLst/>
              <a:rect l="l" t="t" r="r" b="b"/>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grpFill/>
            <a:ln>
              <a:noFill/>
            </a:ln>
          </p:spPr>
          <p:txBody>
            <a:bodyPr spcFirstLastPara="1" wrap="square" lIns="121900" tIns="121900" rIns="121900" bIns="121900" anchor="ctr" anchorCtr="0">
              <a:noAutofit/>
            </a:bodyPr>
            <a:lstStyle/>
            <a:p>
              <a:endParaRPr sz="2400"/>
            </a:p>
          </p:txBody>
        </p:sp>
        <p:sp>
          <p:nvSpPr>
            <p:cNvPr id="501" name="Google Shape;501;p39"/>
            <p:cNvSpPr/>
            <p:nvPr/>
          </p:nvSpPr>
          <p:spPr>
            <a:xfrm>
              <a:off x="3494925" y="3760525"/>
              <a:ext cx="188075" cy="97100"/>
            </a:xfrm>
            <a:custGeom>
              <a:avLst/>
              <a:gdLst/>
              <a:ahLst/>
              <a:cxnLst/>
              <a:rect l="l" t="t" r="r" b="b"/>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grpFill/>
            <a:ln>
              <a:noFill/>
            </a:ln>
          </p:spPr>
          <p:txBody>
            <a:bodyPr spcFirstLastPara="1" wrap="square" lIns="121900" tIns="121900" rIns="121900" bIns="121900" anchor="ctr" anchorCtr="0">
              <a:noAutofit/>
            </a:bodyPr>
            <a:lstStyle/>
            <a:p>
              <a:endParaRPr sz="2400"/>
            </a:p>
          </p:txBody>
        </p:sp>
        <p:sp>
          <p:nvSpPr>
            <p:cNvPr id="502" name="Google Shape;502;p39"/>
            <p:cNvSpPr/>
            <p:nvPr/>
          </p:nvSpPr>
          <p:spPr>
            <a:xfrm>
              <a:off x="3494925" y="3652450"/>
              <a:ext cx="161200" cy="188100"/>
            </a:xfrm>
            <a:custGeom>
              <a:avLst/>
              <a:gdLst/>
              <a:ahLst/>
              <a:cxnLst/>
              <a:rect l="l" t="t" r="r" b="b"/>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03" name="Google Shape;503;p39"/>
          <p:cNvGrpSpPr/>
          <p:nvPr/>
        </p:nvGrpSpPr>
        <p:grpSpPr>
          <a:xfrm>
            <a:off x="4183242" y="4190078"/>
            <a:ext cx="393489" cy="279559"/>
            <a:chOff x="3936375" y="3703750"/>
            <a:chExt cx="453050" cy="332175"/>
          </a:xfrm>
          <a:solidFill>
            <a:srgbClr val="00B0F0"/>
          </a:solidFill>
        </p:grpSpPr>
        <p:sp>
          <p:nvSpPr>
            <p:cNvPr id="504" name="Google Shape;504;p39"/>
            <p:cNvSpPr/>
            <p:nvPr/>
          </p:nvSpPr>
          <p:spPr>
            <a:xfrm>
              <a:off x="3936375" y="3703750"/>
              <a:ext cx="453050" cy="332175"/>
            </a:xfrm>
            <a:custGeom>
              <a:avLst/>
              <a:gdLst/>
              <a:ahLst/>
              <a:cxnLst/>
              <a:rect l="l" t="t" r="r" b="b"/>
              <a:pathLst>
                <a:path w="18122" h="13287" extrusionOk="0">
                  <a:moveTo>
                    <a:pt x="366" y="0"/>
                  </a:moveTo>
                  <a:lnTo>
                    <a:pt x="293" y="49"/>
                  </a:lnTo>
                  <a:lnTo>
                    <a:pt x="195" y="74"/>
                  </a:lnTo>
                  <a:lnTo>
                    <a:pt x="122" y="147"/>
                  </a:lnTo>
                  <a:lnTo>
                    <a:pt x="73" y="220"/>
                  </a:lnTo>
                  <a:lnTo>
                    <a:pt x="24" y="293"/>
                  </a:lnTo>
                  <a:lnTo>
                    <a:pt x="0" y="391"/>
                  </a:lnTo>
                  <a:lnTo>
                    <a:pt x="0" y="489"/>
                  </a:lnTo>
                  <a:lnTo>
                    <a:pt x="0" y="12798"/>
                  </a:lnTo>
                  <a:lnTo>
                    <a:pt x="0" y="12896"/>
                  </a:lnTo>
                  <a:lnTo>
                    <a:pt x="24"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59" y="49"/>
                  </a:lnTo>
                  <a:lnTo>
                    <a:pt x="586" y="0"/>
                  </a:lnTo>
                  <a:close/>
                </a:path>
              </a:pathLst>
            </a:custGeom>
            <a:grpFill/>
            <a:ln>
              <a:noFill/>
            </a:ln>
          </p:spPr>
          <p:txBody>
            <a:bodyPr spcFirstLastPara="1" wrap="square" lIns="121900" tIns="121900" rIns="121900" bIns="121900" anchor="ctr" anchorCtr="0">
              <a:noAutofit/>
            </a:bodyPr>
            <a:lstStyle/>
            <a:p>
              <a:endParaRPr sz="2400"/>
            </a:p>
          </p:txBody>
        </p:sp>
        <p:sp>
          <p:nvSpPr>
            <p:cNvPr id="505" name="Google Shape;505;p39"/>
            <p:cNvSpPr/>
            <p:nvPr/>
          </p:nvSpPr>
          <p:spPr>
            <a:xfrm>
              <a:off x="3988875" y="3864325"/>
              <a:ext cx="77575" cy="133125"/>
            </a:xfrm>
            <a:custGeom>
              <a:avLst/>
              <a:gdLst/>
              <a:ahLst/>
              <a:cxnLst/>
              <a:rect l="l" t="t" r="r" b="b"/>
              <a:pathLst>
                <a:path w="3103" h="5325" extrusionOk="0">
                  <a:moveTo>
                    <a:pt x="489" y="1"/>
                  </a:moveTo>
                  <a:lnTo>
                    <a:pt x="391" y="25"/>
                  </a:lnTo>
                  <a:lnTo>
                    <a:pt x="294" y="50"/>
                  </a:lnTo>
                  <a:lnTo>
                    <a:pt x="196" y="98"/>
                  </a:lnTo>
                  <a:lnTo>
                    <a:pt x="147" y="147"/>
                  </a:lnTo>
                  <a:lnTo>
                    <a:pt x="74" y="220"/>
                  </a:lnTo>
                  <a:lnTo>
                    <a:pt x="25" y="294"/>
                  </a:lnTo>
                  <a:lnTo>
                    <a:pt x="0" y="391"/>
                  </a:lnTo>
                  <a:lnTo>
                    <a:pt x="0" y="489"/>
                  </a:lnTo>
                  <a:lnTo>
                    <a:pt x="0" y="5325"/>
                  </a:lnTo>
                  <a:lnTo>
                    <a:pt x="3102" y="5325"/>
                  </a:lnTo>
                  <a:lnTo>
                    <a:pt x="3102" y="489"/>
                  </a:lnTo>
                  <a:lnTo>
                    <a:pt x="3102" y="391"/>
                  </a:lnTo>
                  <a:lnTo>
                    <a:pt x="3053" y="294"/>
                  </a:lnTo>
                  <a:lnTo>
                    <a:pt x="3029" y="220"/>
                  </a:lnTo>
                  <a:lnTo>
                    <a:pt x="2956" y="147"/>
                  </a:lnTo>
                  <a:lnTo>
                    <a:pt x="2882" y="98"/>
                  </a:lnTo>
                  <a:lnTo>
                    <a:pt x="2809" y="50"/>
                  </a:lnTo>
                  <a:lnTo>
                    <a:pt x="2711" y="25"/>
                  </a:lnTo>
                  <a:lnTo>
                    <a:pt x="2614" y="1"/>
                  </a:lnTo>
                  <a:close/>
                </a:path>
              </a:pathLst>
            </a:custGeom>
            <a:grpFill/>
            <a:ln>
              <a:noFill/>
            </a:ln>
          </p:spPr>
          <p:txBody>
            <a:bodyPr spcFirstLastPara="1" wrap="square" lIns="121900" tIns="121900" rIns="121900" bIns="121900" anchor="ctr" anchorCtr="0">
              <a:noAutofit/>
            </a:bodyPr>
            <a:lstStyle/>
            <a:p>
              <a:endParaRPr sz="2400"/>
            </a:p>
          </p:txBody>
        </p:sp>
        <p:sp>
          <p:nvSpPr>
            <p:cNvPr id="506" name="Google Shape;506;p39"/>
            <p:cNvSpPr/>
            <p:nvPr/>
          </p:nvSpPr>
          <p:spPr>
            <a:xfrm>
              <a:off x="4259350" y="3864325"/>
              <a:ext cx="77575" cy="133125"/>
            </a:xfrm>
            <a:custGeom>
              <a:avLst/>
              <a:gdLst/>
              <a:ahLst/>
              <a:cxnLst/>
              <a:rect l="l" t="t" r="r" b="b"/>
              <a:pathLst>
                <a:path w="3103" h="5325" extrusionOk="0">
                  <a:moveTo>
                    <a:pt x="489" y="1"/>
                  </a:moveTo>
                  <a:lnTo>
                    <a:pt x="392" y="25"/>
                  </a:lnTo>
                  <a:lnTo>
                    <a:pt x="294" y="50"/>
                  </a:lnTo>
                  <a:lnTo>
                    <a:pt x="221" y="98"/>
                  </a:lnTo>
                  <a:lnTo>
                    <a:pt x="147" y="147"/>
                  </a:lnTo>
                  <a:lnTo>
                    <a:pt x="74" y="220"/>
                  </a:lnTo>
                  <a:lnTo>
                    <a:pt x="50" y="294"/>
                  </a:lnTo>
                  <a:lnTo>
                    <a:pt x="1" y="391"/>
                  </a:lnTo>
                  <a:lnTo>
                    <a:pt x="1" y="489"/>
                  </a:lnTo>
                  <a:lnTo>
                    <a:pt x="1" y="5325"/>
                  </a:lnTo>
                  <a:lnTo>
                    <a:pt x="3103" y="5325"/>
                  </a:lnTo>
                  <a:lnTo>
                    <a:pt x="3103" y="489"/>
                  </a:lnTo>
                  <a:lnTo>
                    <a:pt x="3103" y="391"/>
                  </a:lnTo>
                  <a:lnTo>
                    <a:pt x="3078" y="294"/>
                  </a:lnTo>
                  <a:lnTo>
                    <a:pt x="3029" y="220"/>
                  </a:lnTo>
                  <a:lnTo>
                    <a:pt x="2956" y="147"/>
                  </a:lnTo>
                  <a:lnTo>
                    <a:pt x="2907" y="98"/>
                  </a:lnTo>
                  <a:lnTo>
                    <a:pt x="2810" y="50"/>
                  </a:lnTo>
                  <a:lnTo>
                    <a:pt x="2712" y="25"/>
                  </a:lnTo>
                  <a:lnTo>
                    <a:pt x="2614" y="1"/>
                  </a:lnTo>
                  <a:close/>
                </a:path>
              </a:pathLst>
            </a:custGeom>
            <a:grpFill/>
            <a:ln>
              <a:noFill/>
            </a:ln>
          </p:spPr>
          <p:txBody>
            <a:bodyPr spcFirstLastPara="1" wrap="square" lIns="121900" tIns="121900" rIns="121900" bIns="121900" anchor="ctr" anchorCtr="0">
              <a:noAutofit/>
            </a:bodyPr>
            <a:lstStyle/>
            <a:p>
              <a:endParaRPr sz="2400"/>
            </a:p>
          </p:txBody>
        </p:sp>
        <p:sp>
          <p:nvSpPr>
            <p:cNvPr id="507" name="Google Shape;507;p39"/>
            <p:cNvSpPr/>
            <p:nvPr/>
          </p:nvSpPr>
          <p:spPr>
            <a:xfrm>
              <a:off x="4078625" y="3717800"/>
              <a:ext cx="77575" cy="279650"/>
            </a:xfrm>
            <a:custGeom>
              <a:avLst/>
              <a:gdLst/>
              <a:ahLst/>
              <a:cxnLst/>
              <a:rect l="l" t="t" r="r" b="b"/>
              <a:pathLst>
                <a:path w="3103" h="11186" extrusionOk="0">
                  <a:moveTo>
                    <a:pt x="489" y="0"/>
                  </a:moveTo>
                  <a:lnTo>
                    <a:pt x="391" y="25"/>
                  </a:lnTo>
                  <a:lnTo>
                    <a:pt x="294" y="49"/>
                  </a:lnTo>
                  <a:lnTo>
                    <a:pt x="220" y="98"/>
                  </a:lnTo>
                  <a:lnTo>
                    <a:pt x="147" y="147"/>
                  </a:lnTo>
                  <a:lnTo>
                    <a:pt x="74" y="220"/>
                  </a:lnTo>
                  <a:lnTo>
                    <a:pt x="49" y="293"/>
                  </a:lnTo>
                  <a:lnTo>
                    <a:pt x="1" y="391"/>
                  </a:lnTo>
                  <a:lnTo>
                    <a:pt x="1" y="489"/>
                  </a:lnTo>
                  <a:lnTo>
                    <a:pt x="1" y="11186"/>
                  </a:lnTo>
                  <a:lnTo>
                    <a:pt x="3102" y="11186"/>
                  </a:lnTo>
                  <a:lnTo>
                    <a:pt x="3102" y="489"/>
                  </a:lnTo>
                  <a:lnTo>
                    <a:pt x="3102" y="391"/>
                  </a:lnTo>
                  <a:lnTo>
                    <a:pt x="3078" y="293"/>
                  </a:lnTo>
                  <a:lnTo>
                    <a:pt x="3029" y="220"/>
                  </a:lnTo>
                  <a:lnTo>
                    <a:pt x="2956" y="147"/>
                  </a:lnTo>
                  <a:lnTo>
                    <a:pt x="2907" y="98"/>
                  </a:lnTo>
                  <a:lnTo>
                    <a:pt x="2809" y="49"/>
                  </a:lnTo>
                  <a:lnTo>
                    <a:pt x="2712" y="25"/>
                  </a:lnTo>
                  <a:lnTo>
                    <a:pt x="2614" y="0"/>
                  </a:lnTo>
                  <a:close/>
                </a:path>
              </a:pathLst>
            </a:custGeom>
            <a:grpFill/>
            <a:ln>
              <a:noFill/>
            </a:ln>
          </p:spPr>
          <p:txBody>
            <a:bodyPr spcFirstLastPara="1" wrap="square" lIns="121900" tIns="121900" rIns="121900" bIns="121900" anchor="ctr" anchorCtr="0">
              <a:noAutofit/>
            </a:bodyPr>
            <a:lstStyle/>
            <a:p>
              <a:endParaRPr sz="2400"/>
            </a:p>
          </p:txBody>
        </p:sp>
        <p:sp>
          <p:nvSpPr>
            <p:cNvPr id="508" name="Google Shape;508;p39"/>
            <p:cNvSpPr/>
            <p:nvPr/>
          </p:nvSpPr>
          <p:spPr>
            <a:xfrm>
              <a:off x="4168375" y="3788625"/>
              <a:ext cx="78175" cy="208825"/>
            </a:xfrm>
            <a:custGeom>
              <a:avLst/>
              <a:gdLst/>
              <a:ahLst/>
              <a:cxnLst/>
              <a:rect l="l" t="t" r="r" b="b"/>
              <a:pathLst>
                <a:path w="3127" h="8353" extrusionOk="0">
                  <a:moveTo>
                    <a:pt x="489" y="0"/>
                  </a:moveTo>
                  <a:lnTo>
                    <a:pt x="392" y="25"/>
                  </a:lnTo>
                  <a:lnTo>
                    <a:pt x="318" y="49"/>
                  </a:lnTo>
                  <a:lnTo>
                    <a:pt x="221" y="98"/>
                  </a:lnTo>
                  <a:lnTo>
                    <a:pt x="147" y="147"/>
                  </a:lnTo>
                  <a:lnTo>
                    <a:pt x="99" y="220"/>
                  </a:lnTo>
                  <a:lnTo>
                    <a:pt x="50" y="293"/>
                  </a:lnTo>
                  <a:lnTo>
                    <a:pt x="25" y="391"/>
                  </a:lnTo>
                  <a:lnTo>
                    <a:pt x="1" y="489"/>
                  </a:lnTo>
                  <a:lnTo>
                    <a:pt x="1" y="8353"/>
                  </a:lnTo>
                  <a:lnTo>
                    <a:pt x="3127" y="8353"/>
                  </a:lnTo>
                  <a:lnTo>
                    <a:pt x="3127" y="489"/>
                  </a:lnTo>
                  <a:lnTo>
                    <a:pt x="3103" y="391"/>
                  </a:lnTo>
                  <a:lnTo>
                    <a:pt x="3078" y="293"/>
                  </a:lnTo>
                  <a:lnTo>
                    <a:pt x="3029" y="220"/>
                  </a:lnTo>
                  <a:lnTo>
                    <a:pt x="2980" y="147"/>
                  </a:lnTo>
                  <a:lnTo>
                    <a:pt x="2907" y="98"/>
                  </a:lnTo>
                  <a:lnTo>
                    <a:pt x="2809" y="49"/>
                  </a:lnTo>
                  <a:lnTo>
                    <a:pt x="2736" y="25"/>
                  </a:lnTo>
                  <a:lnTo>
                    <a:pt x="2639"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09" name="Google Shape;509;p39"/>
          <p:cNvGrpSpPr/>
          <p:nvPr/>
        </p:nvGrpSpPr>
        <p:grpSpPr>
          <a:xfrm>
            <a:off x="4768698" y="4190078"/>
            <a:ext cx="393489" cy="279559"/>
            <a:chOff x="4610450" y="3703750"/>
            <a:chExt cx="453050" cy="332175"/>
          </a:xfrm>
          <a:solidFill>
            <a:srgbClr val="00B0F0"/>
          </a:solidFill>
        </p:grpSpPr>
        <p:sp>
          <p:nvSpPr>
            <p:cNvPr id="510" name="Google Shape;510;p39"/>
            <p:cNvSpPr/>
            <p:nvPr/>
          </p:nvSpPr>
          <p:spPr>
            <a:xfrm>
              <a:off x="4610450" y="3703750"/>
              <a:ext cx="453050" cy="332175"/>
            </a:xfrm>
            <a:custGeom>
              <a:avLst/>
              <a:gdLst/>
              <a:ahLst/>
              <a:cxnLst/>
              <a:rect l="l" t="t" r="r" b="b"/>
              <a:pathLst>
                <a:path w="18122" h="13287" extrusionOk="0">
                  <a:moveTo>
                    <a:pt x="366" y="0"/>
                  </a:moveTo>
                  <a:lnTo>
                    <a:pt x="293" y="49"/>
                  </a:lnTo>
                  <a:lnTo>
                    <a:pt x="195" y="74"/>
                  </a:lnTo>
                  <a:lnTo>
                    <a:pt x="122" y="147"/>
                  </a:lnTo>
                  <a:lnTo>
                    <a:pt x="73" y="220"/>
                  </a:lnTo>
                  <a:lnTo>
                    <a:pt x="25" y="293"/>
                  </a:lnTo>
                  <a:lnTo>
                    <a:pt x="0" y="391"/>
                  </a:lnTo>
                  <a:lnTo>
                    <a:pt x="0" y="489"/>
                  </a:lnTo>
                  <a:lnTo>
                    <a:pt x="0" y="12798"/>
                  </a:lnTo>
                  <a:lnTo>
                    <a:pt x="0" y="12896"/>
                  </a:lnTo>
                  <a:lnTo>
                    <a:pt x="25"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60" y="49"/>
                  </a:lnTo>
                  <a:lnTo>
                    <a:pt x="586" y="0"/>
                  </a:lnTo>
                  <a:close/>
                </a:path>
              </a:pathLst>
            </a:custGeom>
            <a:grpFill/>
            <a:ln>
              <a:noFill/>
            </a:ln>
          </p:spPr>
          <p:txBody>
            <a:bodyPr spcFirstLastPara="1" wrap="square" lIns="121900" tIns="121900" rIns="121900" bIns="121900" anchor="ctr" anchorCtr="0">
              <a:noAutofit/>
            </a:bodyPr>
            <a:lstStyle/>
            <a:p>
              <a:endParaRPr sz="2400"/>
            </a:p>
          </p:txBody>
        </p:sp>
        <p:sp>
          <p:nvSpPr>
            <p:cNvPr id="511" name="Google Shape;511;p39"/>
            <p:cNvSpPr/>
            <p:nvPr/>
          </p:nvSpPr>
          <p:spPr>
            <a:xfrm>
              <a:off x="4642200" y="3730000"/>
              <a:ext cx="389550" cy="249150"/>
            </a:xfrm>
            <a:custGeom>
              <a:avLst/>
              <a:gdLst/>
              <a:ahLst/>
              <a:cxnLst/>
              <a:rect l="l" t="t" r="r" b="b"/>
              <a:pathLst>
                <a:path w="15582" h="9966" extrusionOk="0">
                  <a:moveTo>
                    <a:pt x="14752" y="1"/>
                  </a:moveTo>
                  <a:lnTo>
                    <a:pt x="14629" y="49"/>
                  </a:lnTo>
                  <a:lnTo>
                    <a:pt x="14507" y="98"/>
                  </a:lnTo>
                  <a:lnTo>
                    <a:pt x="14410" y="196"/>
                  </a:lnTo>
                  <a:lnTo>
                    <a:pt x="14336" y="294"/>
                  </a:lnTo>
                  <a:lnTo>
                    <a:pt x="14263" y="416"/>
                  </a:lnTo>
                  <a:lnTo>
                    <a:pt x="14239" y="538"/>
                  </a:lnTo>
                  <a:lnTo>
                    <a:pt x="14214" y="684"/>
                  </a:lnTo>
                  <a:lnTo>
                    <a:pt x="14239" y="831"/>
                  </a:lnTo>
                  <a:lnTo>
                    <a:pt x="14288" y="1002"/>
                  </a:lnTo>
                  <a:lnTo>
                    <a:pt x="11308" y="4372"/>
                  </a:lnTo>
                  <a:lnTo>
                    <a:pt x="11161" y="4323"/>
                  </a:lnTo>
                  <a:lnTo>
                    <a:pt x="11015" y="4299"/>
                  </a:lnTo>
                  <a:lnTo>
                    <a:pt x="10844" y="4323"/>
                  </a:lnTo>
                  <a:lnTo>
                    <a:pt x="10087" y="3005"/>
                  </a:lnTo>
                  <a:lnTo>
                    <a:pt x="10160" y="2907"/>
                  </a:lnTo>
                  <a:lnTo>
                    <a:pt x="10209" y="2809"/>
                  </a:lnTo>
                  <a:lnTo>
                    <a:pt x="10233" y="2687"/>
                  </a:lnTo>
                  <a:lnTo>
                    <a:pt x="10233" y="2565"/>
                  </a:lnTo>
                  <a:lnTo>
                    <a:pt x="10233" y="2418"/>
                  </a:lnTo>
                  <a:lnTo>
                    <a:pt x="10184" y="2296"/>
                  </a:lnTo>
                  <a:lnTo>
                    <a:pt x="10136" y="2174"/>
                  </a:lnTo>
                  <a:lnTo>
                    <a:pt x="10038" y="2077"/>
                  </a:lnTo>
                  <a:lnTo>
                    <a:pt x="9940" y="2003"/>
                  </a:lnTo>
                  <a:lnTo>
                    <a:pt x="9818" y="1930"/>
                  </a:lnTo>
                  <a:lnTo>
                    <a:pt x="9696" y="1906"/>
                  </a:lnTo>
                  <a:lnTo>
                    <a:pt x="9549" y="1881"/>
                  </a:lnTo>
                  <a:lnTo>
                    <a:pt x="9427" y="1906"/>
                  </a:lnTo>
                  <a:lnTo>
                    <a:pt x="9281" y="1930"/>
                  </a:lnTo>
                  <a:lnTo>
                    <a:pt x="9183" y="2003"/>
                  </a:lnTo>
                  <a:lnTo>
                    <a:pt x="9085" y="2077"/>
                  </a:lnTo>
                  <a:lnTo>
                    <a:pt x="8988" y="2174"/>
                  </a:lnTo>
                  <a:lnTo>
                    <a:pt x="8939" y="2296"/>
                  </a:lnTo>
                  <a:lnTo>
                    <a:pt x="8890" y="2418"/>
                  </a:lnTo>
                  <a:lnTo>
                    <a:pt x="8866" y="2565"/>
                  </a:lnTo>
                  <a:lnTo>
                    <a:pt x="8890" y="2663"/>
                  </a:lnTo>
                  <a:lnTo>
                    <a:pt x="8914" y="2785"/>
                  </a:lnTo>
                  <a:lnTo>
                    <a:pt x="8939" y="2883"/>
                  </a:lnTo>
                  <a:lnTo>
                    <a:pt x="8988" y="2956"/>
                  </a:lnTo>
                  <a:lnTo>
                    <a:pt x="6521" y="6668"/>
                  </a:lnTo>
                  <a:lnTo>
                    <a:pt x="6399" y="6644"/>
                  </a:lnTo>
                  <a:lnTo>
                    <a:pt x="6130" y="6644"/>
                  </a:lnTo>
                  <a:lnTo>
                    <a:pt x="5959" y="6717"/>
                  </a:lnTo>
                  <a:lnTo>
                    <a:pt x="4714" y="5398"/>
                  </a:lnTo>
                  <a:lnTo>
                    <a:pt x="4763" y="5252"/>
                  </a:lnTo>
                  <a:lnTo>
                    <a:pt x="4763" y="5105"/>
                  </a:lnTo>
                  <a:lnTo>
                    <a:pt x="4763" y="4958"/>
                  </a:lnTo>
                  <a:lnTo>
                    <a:pt x="4714" y="4836"/>
                  </a:lnTo>
                  <a:lnTo>
                    <a:pt x="4665" y="4714"/>
                  </a:lnTo>
                  <a:lnTo>
                    <a:pt x="4567" y="4617"/>
                  </a:lnTo>
                  <a:lnTo>
                    <a:pt x="4470" y="4543"/>
                  </a:lnTo>
                  <a:lnTo>
                    <a:pt x="4347" y="4470"/>
                  </a:lnTo>
                  <a:lnTo>
                    <a:pt x="4225" y="4446"/>
                  </a:lnTo>
                  <a:lnTo>
                    <a:pt x="4079" y="4421"/>
                  </a:lnTo>
                  <a:lnTo>
                    <a:pt x="3957" y="4446"/>
                  </a:lnTo>
                  <a:lnTo>
                    <a:pt x="3810" y="4470"/>
                  </a:lnTo>
                  <a:lnTo>
                    <a:pt x="3712" y="4543"/>
                  </a:lnTo>
                  <a:lnTo>
                    <a:pt x="3615" y="4617"/>
                  </a:lnTo>
                  <a:lnTo>
                    <a:pt x="3517" y="4714"/>
                  </a:lnTo>
                  <a:lnTo>
                    <a:pt x="3468" y="4836"/>
                  </a:lnTo>
                  <a:lnTo>
                    <a:pt x="3419" y="4958"/>
                  </a:lnTo>
                  <a:lnTo>
                    <a:pt x="3395" y="5105"/>
                  </a:lnTo>
                  <a:lnTo>
                    <a:pt x="3419" y="5276"/>
                  </a:lnTo>
                  <a:lnTo>
                    <a:pt x="3493" y="5447"/>
                  </a:lnTo>
                  <a:lnTo>
                    <a:pt x="49" y="9574"/>
                  </a:lnTo>
                  <a:lnTo>
                    <a:pt x="0" y="9648"/>
                  </a:lnTo>
                  <a:lnTo>
                    <a:pt x="0" y="9745"/>
                  </a:lnTo>
                  <a:lnTo>
                    <a:pt x="25" y="9843"/>
                  </a:lnTo>
                  <a:lnTo>
                    <a:pt x="98" y="9916"/>
                  </a:lnTo>
                  <a:lnTo>
                    <a:pt x="171" y="9965"/>
                  </a:lnTo>
                  <a:lnTo>
                    <a:pt x="244" y="9965"/>
                  </a:lnTo>
                  <a:lnTo>
                    <a:pt x="342" y="9941"/>
                  </a:lnTo>
                  <a:lnTo>
                    <a:pt x="440" y="9892"/>
                  </a:lnTo>
                  <a:lnTo>
                    <a:pt x="3859" y="5740"/>
                  </a:lnTo>
                  <a:lnTo>
                    <a:pt x="3981" y="5789"/>
                  </a:lnTo>
                  <a:lnTo>
                    <a:pt x="4079" y="5789"/>
                  </a:lnTo>
                  <a:lnTo>
                    <a:pt x="4225" y="5764"/>
                  </a:lnTo>
                  <a:lnTo>
                    <a:pt x="4347" y="5740"/>
                  </a:lnTo>
                  <a:lnTo>
                    <a:pt x="5642" y="7083"/>
                  </a:lnTo>
                  <a:lnTo>
                    <a:pt x="5617" y="7205"/>
                  </a:lnTo>
                  <a:lnTo>
                    <a:pt x="5617" y="7328"/>
                  </a:lnTo>
                  <a:lnTo>
                    <a:pt x="5617" y="7450"/>
                  </a:lnTo>
                  <a:lnTo>
                    <a:pt x="5666" y="7572"/>
                  </a:lnTo>
                  <a:lnTo>
                    <a:pt x="5740" y="7694"/>
                  </a:lnTo>
                  <a:lnTo>
                    <a:pt x="5813" y="7792"/>
                  </a:lnTo>
                  <a:lnTo>
                    <a:pt x="5910" y="7889"/>
                  </a:lnTo>
                  <a:lnTo>
                    <a:pt x="6033" y="7938"/>
                  </a:lnTo>
                  <a:lnTo>
                    <a:pt x="6155" y="7987"/>
                  </a:lnTo>
                  <a:lnTo>
                    <a:pt x="6301" y="8011"/>
                  </a:lnTo>
                  <a:lnTo>
                    <a:pt x="6448" y="7987"/>
                  </a:lnTo>
                  <a:lnTo>
                    <a:pt x="6570" y="7938"/>
                  </a:lnTo>
                  <a:lnTo>
                    <a:pt x="6692" y="7889"/>
                  </a:lnTo>
                  <a:lnTo>
                    <a:pt x="6790" y="7792"/>
                  </a:lnTo>
                  <a:lnTo>
                    <a:pt x="6863" y="7694"/>
                  </a:lnTo>
                  <a:lnTo>
                    <a:pt x="6936" y="7572"/>
                  </a:lnTo>
                  <a:lnTo>
                    <a:pt x="6961" y="7450"/>
                  </a:lnTo>
                  <a:lnTo>
                    <a:pt x="6985" y="7328"/>
                  </a:lnTo>
                  <a:lnTo>
                    <a:pt x="6961" y="7132"/>
                  </a:lnTo>
                  <a:lnTo>
                    <a:pt x="6887" y="6986"/>
                  </a:lnTo>
                  <a:lnTo>
                    <a:pt x="9403" y="3224"/>
                  </a:lnTo>
                  <a:lnTo>
                    <a:pt x="9549" y="3249"/>
                  </a:lnTo>
                  <a:lnTo>
                    <a:pt x="9647" y="3249"/>
                  </a:lnTo>
                  <a:lnTo>
                    <a:pt x="10429" y="4617"/>
                  </a:lnTo>
                  <a:lnTo>
                    <a:pt x="10355" y="4788"/>
                  </a:lnTo>
                  <a:lnTo>
                    <a:pt x="10331" y="4885"/>
                  </a:lnTo>
                  <a:lnTo>
                    <a:pt x="10331" y="4983"/>
                  </a:lnTo>
                  <a:lnTo>
                    <a:pt x="10331" y="5129"/>
                  </a:lnTo>
                  <a:lnTo>
                    <a:pt x="10380" y="5252"/>
                  </a:lnTo>
                  <a:lnTo>
                    <a:pt x="10429" y="5374"/>
                  </a:lnTo>
                  <a:lnTo>
                    <a:pt x="10526" y="5471"/>
                  </a:lnTo>
                  <a:lnTo>
                    <a:pt x="10624" y="5569"/>
                  </a:lnTo>
                  <a:lnTo>
                    <a:pt x="10746" y="5618"/>
                  </a:lnTo>
                  <a:lnTo>
                    <a:pt x="10868" y="5667"/>
                  </a:lnTo>
                  <a:lnTo>
                    <a:pt x="11137" y="5667"/>
                  </a:lnTo>
                  <a:lnTo>
                    <a:pt x="11284" y="5618"/>
                  </a:lnTo>
                  <a:lnTo>
                    <a:pt x="11381" y="5569"/>
                  </a:lnTo>
                  <a:lnTo>
                    <a:pt x="11479" y="5471"/>
                  </a:lnTo>
                  <a:lnTo>
                    <a:pt x="11577" y="5374"/>
                  </a:lnTo>
                  <a:lnTo>
                    <a:pt x="11625" y="5252"/>
                  </a:lnTo>
                  <a:lnTo>
                    <a:pt x="11674" y="5129"/>
                  </a:lnTo>
                  <a:lnTo>
                    <a:pt x="11699" y="4983"/>
                  </a:lnTo>
                  <a:lnTo>
                    <a:pt x="11674" y="4861"/>
                  </a:lnTo>
                  <a:lnTo>
                    <a:pt x="11650" y="4739"/>
                  </a:lnTo>
                  <a:lnTo>
                    <a:pt x="14654" y="1319"/>
                  </a:lnTo>
                  <a:lnTo>
                    <a:pt x="14776" y="1344"/>
                  </a:lnTo>
                  <a:lnTo>
                    <a:pt x="14898" y="1368"/>
                  </a:lnTo>
                  <a:lnTo>
                    <a:pt x="15045" y="1344"/>
                  </a:lnTo>
                  <a:lnTo>
                    <a:pt x="15167" y="1295"/>
                  </a:lnTo>
                  <a:lnTo>
                    <a:pt x="15289" y="1246"/>
                  </a:lnTo>
                  <a:lnTo>
                    <a:pt x="15387" y="1148"/>
                  </a:lnTo>
                  <a:lnTo>
                    <a:pt x="15460" y="1051"/>
                  </a:lnTo>
                  <a:lnTo>
                    <a:pt x="15533" y="953"/>
                  </a:lnTo>
                  <a:lnTo>
                    <a:pt x="15558" y="807"/>
                  </a:lnTo>
                  <a:lnTo>
                    <a:pt x="15582" y="684"/>
                  </a:lnTo>
                  <a:lnTo>
                    <a:pt x="15558" y="538"/>
                  </a:lnTo>
                  <a:lnTo>
                    <a:pt x="15533" y="416"/>
                  </a:lnTo>
                  <a:lnTo>
                    <a:pt x="15460" y="294"/>
                  </a:lnTo>
                  <a:lnTo>
                    <a:pt x="15387" y="196"/>
                  </a:lnTo>
                  <a:lnTo>
                    <a:pt x="15289" y="98"/>
                  </a:lnTo>
                  <a:lnTo>
                    <a:pt x="15167" y="49"/>
                  </a:lnTo>
                  <a:lnTo>
                    <a:pt x="15045"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12" name="Google Shape;512;p39"/>
          <p:cNvGrpSpPr/>
          <p:nvPr/>
        </p:nvGrpSpPr>
        <p:grpSpPr>
          <a:xfrm>
            <a:off x="5367942" y="4161820"/>
            <a:ext cx="365913" cy="336072"/>
            <a:chOff x="5300400" y="3670175"/>
            <a:chExt cx="421300" cy="399325"/>
          </a:xfrm>
          <a:solidFill>
            <a:srgbClr val="00B0F0"/>
          </a:solidFill>
        </p:grpSpPr>
        <p:sp>
          <p:nvSpPr>
            <p:cNvPr id="513" name="Google Shape;513;p39"/>
            <p:cNvSpPr/>
            <p:nvPr/>
          </p:nvSpPr>
          <p:spPr>
            <a:xfrm>
              <a:off x="5300400" y="3708025"/>
              <a:ext cx="421300" cy="267450"/>
            </a:xfrm>
            <a:custGeom>
              <a:avLst/>
              <a:gdLst/>
              <a:ahLst/>
              <a:cxnLst/>
              <a:rect l="l" t="t" r="r" b="b"/>
              <a:pathLst>
                <a:path w="16852" h="10698" extrusionOk="0">
                  <a:moveTo>
                    <a:pt x="16364" y="489"/>
                  </a:moveTo>
                  <a:lnTo>
                    <a:pt x="16364" y="10209"/>
                  </a:lnTo>
                  <a:lnTo>
                    <a:pt x="489" y="10209"/>
                  </a:lnTo>
                  <a:lnTo>
                    <a:pt x="489" y="489"/>
                  </a:lnTo>
                  <a:close/>
                  <a:moveTo>
                    <a:pt x="391" y="0"/>
                  </a:moveTo>
                  <a:lnTo>
                    <a:pt x="293" y="25"/>
                  </a:lnTo>
                  <a:lnTo>
                    <a:pt x="196" y="74"/>
                  </a:lnTo>
                  <a:lnTo>
                    <a:pt x="122" y="147"/>
                  </a:lnTo>
                  <a:lnTo>
                    <a:pt x="73" y="220"/>
                  </a:lnTo>
                  <a:lnTo>
                    <a:pt x="25" y="293"/>
                  </a:lnTo>
                  <a:lnTo>
                    <a:pt x="0" y="391"/>
                  </a:lnTo>
                  <a:lnTo>
                    <a:pt x="0" y="489"/>
                  </a:lnTo>
                  <a:lnTo>
                    <a:pt x="0" y="10209"/>
                  </a:lnTo>
                  <a:lnTo>
                    <a:pt x="0" y="10307"/>
                  </a:lnTo>
                  <a:lnTo>
                    <a:pt x="25" y="10405"/>
                  </a:lnTo>
                  <a:lnTo>
                    <a:pt x="73" y="10478"/>
                  </a:lnTo>
                  <a:lnTo>
                    <a:pt x="122" y="10551"/>
                  </a:lnTo>
                  <a:lnTo>
                    <a:pt x="196" y="10600"/>
                  </a:lnTo>
                  <a:lnTo>
                    <a:pt x="293" y="10649"/>
                  </a:lnTo>
                  <a:lnTo>
                    <a:pt x="391" y="10673"/>
                  </a:lnTo>
                  <a:lnTo>
                    <a:pt x="489" y="10698"/>
                  </a:lnTo>
                  <a:lnTo>
                    <a:pt x="16364" y="10698"/>
                  </a:lnTo>
                  <a:lnTo>
                    <a:pt x="16461" y="10673"/>
                  </a:lnTo>
                  <a:lnTo>
                    <a:pt x="16559" y="10649"/>
                  </a:lnTo>
                  <a:lnTo>
                    <a:pt x="16657" y="10600"/>
                  </a:lnTo>
                  <a:lnTo>
                    <a:pt x="16730" y="10551"/>
                  </a:lnTo>
                  <a:lnTo>
                    <a:pt x="16779" y="10478"/>
                  </a:lnTo>
                  <a:lnTo>
                    <a:pt x="16828" y="10405"/>
                  </a:lnTo>
                  <a:lnTo>
                    <a:pt x="16852" y="10307"/>
                  </a:lnTo>
                  <a:lnTo>
                    <a:pt x="16852" y="10209"/>
                  </a:lnTo>
                  <a:lnTo>
                    <a:pt x="16852" y="489"/>
                  </a:lnTo>
                  <a:lnTo>
                    <a:pt x="16852" y="391"/>
                  </a:lnTo>
                  <a:lnTo>
                    <a:pt x="16828" y="293"/>
                  </a:lnTo>
                  <a:lnTo>
                    <a:pt x="16779" y="220"/>
                  </a:lnTo>
                  <a:lnTo>
                    <a:pt x="16730" y="147"/>
                  </a:lnTo>
                  <a:lnTo>
                    <a:pt x="16657" y="74"/>
                  </a:lnTo>
                  <a:lnTo>
                    <a:pt x="16559" y="25"/>
                  </a:lnTo>
                  <a:lnTo>
                    <a:pt x="16461" y="0"/>
                  </a:lnTo>
                  <a:close/>
                </a:path>
              </a:pathLst>
            </a:custGeom>
            <a:grpFill/>
            <a:ln>
              <a:noFill/>
            </a:ln>
          </p:spPr>
          <p:txBody>
            <a:bodyPr spcFirstLastPara="1" wrap="square" lIns="121900" tIns="121900" rIns="121900" bIns="121900" anchor="ctr" anchorCtr="0">
              <a:noAutofit/>
            </a:bodyPr>
            <a:lstStyle/>
            <a:p>
              <a:endParaRPr sz="2400"/>
            </a:p>
          </p:txBody>
        </p:sp>
        <p:sp>
          <p:nvSpPr>
            <p:cNvPr id="514" name="Google Shape;514;p39"/>
            <p:cNvSpPr/>
            <p:nvPr/>
          </p:nvSpPr>
          <p:spPr>
            <a:xfrm>
              <a:off x="5498825" y="3670175"/>
              <a:ext cx="24450" cy="25650"/>
            </a:xfrm>
            <a:custGeom>
              <a:avLst/>
              <a:gdLst/>
              <a:ahLst/>
              <a:cxnLst/>
              <a:rect l="l" t="t" r="r" b="b"/>
              <a:pathLst>
                <a:path w="978" h="1026" extrusionOk="0">
                  <a:moveTo>
                    <a:pt x="489" y="0"/>
                  </a:moveTo>
                  <a:lnTo>
                    <a:pt x="391" y="25"/>
                  </a:lnTo>
                  <a:lnTo>
                    <a:pt x="294" y="49"/>
                  </a:lnTo>
                  <a:lnTo>
                    <a:pt x="220" y="98"/>
                  </a:lnTo>
                  <a:lnTo>
                    <a:pt x="147" y="147"/>
                  </a:lnTo>
                  <a:lnTo>
                    <a:pt x="74" y="220"/>
                  </a:lnTo>
                  <a:lnTo>
                    <a:pt x="49" y="318"/>
                  </a:lnTo>
                  <a:lnTo>
                    <a:pt x="1" y="391"/>
                  </a:lnTo>
                  <a:lnTo>
                    <a:pt x="1" y="489"/>
                  </a:lnTo>
                  <a:lnTo>
                    <a:pt x="1" y="1026"/>
                  </a:lnTo>
                  <a:lnTo>
                    <a:pt x="978" y="1026"/>
                  </a:lnTo>
                  <a:lnTo>
                    <a:pt x="978" y="489"/>
                  </a:lnTo>
                  <a:lnTo>
                    <a:pt x="978" y="391"/>
                  </a:lnTo>
                  <a:lnTo>
                    <a:pt x="929" y="318"/>
                  </a:lnTo>
                  <a:lnTo>
                    <a:pt x="904" y="220"/>
                  </a:lnTo>
                  <a:lnTo>
                    <a:pt x="831" y="147"/>
                  </a:lnTo>
                  <a:lnTo>
                    <a:pt x="758" y="98"/>
                  </a:lnTo>
                  <a:lnTo>
                    <a:pt x="684" y="49"/>
                  </a:lnTo>
                  <a:lnTo>
                    <a:pt x="587" y="25"/>
                  </a:lnTo>
                  <a:lnTo>
                    <a:pt x="489" y="0"/>
                  </a:lnTo>
                  <a:close/>
                </a:path>
              </a:pathLst>
            </a:custGeom>
            <a:grpFill/>
            <a:ln>
              <a:noFill/>
            </a:ln>
          </p:spPr>
          <p:txBody>
            <a:bodyPr spcFirstLastPara="1" wrap="square" lIns="121900" tIns="121900" rIns="121900" bIns="121900" anchor="ctr" anchorCtr="0">
              <a:noAutofit/>
            </a:bodyPr>
            <a:lstStyle/>
            <a:p>
              <a:endParaRPr sz="2400"/>
            </a:p>
          </p:txBody>
        </p:sp>
        <p:sp>
          <p:nvSpPr>
            <p:cNvPr id="515" name="Google Shape;515;p39"/>
            <p:cNvSpPr/>
            <p:nvPr/>
          </p:nvSpPr>
          <p:spPr>
            <a:xfrm>
              <a:off x="5366325" y="3987675"/>
              <a:ext cx="61100" cy="81825"/>
            </a:xfrm>
            <a:custGeom>
              <a:avLst/>
              <a:gdLst/>
              <a:ahLst/>
              <a:cxnLst/>
              <a:rect l="l" t="t" r="r" b="b"/>
              <a:pathLst>
                <a:path w="2444" h="3273" extrusionOk="0">
                  <a:moveTo>
                    <a:pt x="1344" y="0"/>
                  </a:moveTo>
                  <a:lnTo>
                    <a:pt x="50" y="2565"/>
                  </a:lnTo>
                  <a:lnTo>
                    <a:pt x="25" y="2638"/>
                  </a:lnTo>
                  <a:lnTo>
                    <a:pt x="1" y="2736"/>
                  </a:lnTo>
                  <a:lnTo>
                    <a:pt x="1" y="2833"/>
                  </a:lnTo>
                  <a:lnTo>
                    <a:pt x="25" y="2931"/>
                  </a:lnTo>
                  <a:lnTo>
                    <a:pt x="74" y="3004"/>
                  </a:lnTo>
                  <a:lnTo>
                    <a:pt x="123" y="3102"/>
                  </a:lnTo>
                  <a:lnTo>
                    <a:pt x="196" y="3151"/>
                  </a:lnTo>
                  <a:lnTo>
                    <a:pt x="269" y="3224"/>
                  </a:lnTo>
                  <a:lnTo>
                    <a:pt x="392" y="3248"/>
                  </a:lnTo>
                  <a:lnTo>
                    <a:pt x="489" y="3273"/>
                  </a:lnTo>
                  <a:lnTo>
                    <a:pt x="636" y="3248"/>
                  </a:lnTo>
                  <a:lnTo>
                    <a:pt x="758" y="3200"/>
                  </a:lnTo>
                  <a:lnTo>
                    <a:pt x="856" y="3102"/>
                  </a:lnTo>
                  <a:lnTo>
                    <a:pt x="929" y="3004"/>
                  </a:lnTo>
                  <a:lnTo>
                    <a:pt x="2443" y="0"/>
                  </a:lnTo>
                  <a:close/>
                </a:path>
              </a:pathLst>
            </a:custGeom>
            <a:grpFill/>
            <a:ln>
              <a:noFill/>
            </a:ln>
          </p:spPr>
          <p:txBody>
            <a:bodyPr spcFirstLastPara="1" wrap="square" lIns="121900" tIns="121900" rIns="121900" bIns="121900" anchor="ctr" anchorCtr="0">
              <a:noAutofit/>
            </a:bodyPr>
            <a:lstStyle/>
            <a:p>
              <a:endParaRPr sz="2400"/>
            </a:p>
          </p:txBody>
        </p:sp>
        <p:sp>
          <p:nvSpPr>
            <p:cNvPr id="516" name="Google Shape;516;p39"/>
            <p:cNvSpPr/>
            <p:nvPr/>
          </p:nvSpPr>
          <p:spPr>
            <a:xfrm>
              <a:off x="5594700" y="3987675"/>
              <a:ext cx="61075" cy="81825"/>
            </a:xfrm>
            <a:custGeom>
              <a:avLst/>
              <a:gdLst/>
              <a:ahLst/>
              <a:cxnLst/>
              <a:rect l="l" t="t" r="r" b="b"/>
              <a:pathLst>
                <a:path w="2443" h="3273" extrusionOk="0">
                  <a:moveTo>
                    <a:pt x="0" y="0"/>
                  </a:moveTo>
                  <a:lnTo>
                    <a:pt x="1514" y="3004"/>
                  </a:lnTo>
                  <a:lnTo>
                    <a:pt x="1588" y="3102"/>
                  </a:lnTo>
                  <a:lnTo>
                    <a:pt x="1685" y="3200"/>
                  </a:lnTo>
                  <a:lnTo>
                    <a:pt x="1807" y="3248"/>
                  </a:lnTo>
                  <a:lnTo>
                    <a:pt x="1954" y="3273"/>
                  </a:lnTo>
                  <a:lnTo>
                    <a:pt x="2052" y="3248"/>
                  </a:lnTo>
                  <a:lnTo>
                    <a:pt x="2174" y="3224"/>
                  </a:lnTo>
                  <a:lnTo>
                    <a:pt x="2247" y="3151"/>
                  </a:lnTo>
                  <a:lnTo>
                    <a:pt x="2320" y="3102"/>
                  </a:lnTo>
                  <a:lnTo>
                    <a:pt x="2369" y="3004"/>
                  </a:lnTo>
                  <a:lnTo>
                    <a:pt x="2418" y="2931"/>
                  </a:lnTo>
                  <a:lnTo>
                    <a:pt x="2442" y="2833"/>
                  </a:lnTo>
                  <a:lnTo>
                    <a:pt x="2442" y="2736"/>
                  </a:lnTo>
                  <a:lnTo>
                    <a:pt x="2418" y="2638"/>
                  </a:lnTo>
                  <a:lnTo>
                    <a:pt x="2393" y="2565"/>
                  </a:lnTo>
                  <a:lnTo>
                    <a:pt x="1099" y="0"/>
                  </a:lnTo>
                  <a:close/>
                </a:path>
              </a:pathLst>
            </a:custGeom>
            <a:grpFill/>
            <a:ln>
              <a:noFill/>
            </a:ln>
          </p:spPr>
          <p:txBody>
            <a:bodyPr spcFirstLastPara="1" wrap="square" lIns="121900" tIns="121900" rIns="121900" bIns="121900" anchor="ctr" anchorCtr="0">
              <a:noAutofit/>
            </a:bodyPr>
            <a:lstStyle/>
            <a:p>
              <a:endParaRPr sz="2400"/>
            </a:p>
          </p:txBody>
        </p:sp>
        <p:sp>
          <p:nvSpPr>
            <p:cNvPr id="517" name="Google Shape;517;p39"/>
            <p:cNvSpPr/>
            <p:nvPr/>
          </p:nvSpPr>
          <p:spPr>
            <a:xfrm>
              <a:off x="5324825" y="3732450"/>
              <a:ext cx="372475" cy="218600"/>
            </a:xfrm>
            <a:custGeom>
              <a:avLst/>
              <a:gdLst/>
              <a:ahLst/>
              <a:cxnLst/>
              <a:rect l="l" t="t" r="r" b="b"/>
              <a:pathLst>
                <a:path w="14899" h="8744" extrusionOk="0">
                  <a:moveTo>
                    <a:pt x="12578" y="1319"/>
                  </a:moveTo>
                  <a:lnTo>
                    <a:pt x="12676" y="1344"/>
                  </a:lnTo>
                  <a:lnTo>
                    <a:pt x="12749" y="1392"/>
                  </a:lnTo>
                  <a:lnTo>
                    <a:pt x="12822" y="1441"/>
                  </a:lnTo>
                  <a:lnTo>
                    <a:pt x="12895" y="1515"/>
                  </a:lnTo>
                  <a:lnTo>
                    <a:pt x="12920" y="1612"/>
                  </a:lnTo>
                  <a:lnTo>
                    <a:pt x="12969" y="1710"/>
                  </a:lnTo>
                  <a:lnTo>
                    <a:pt x="12969" y="1808"/>
                  </a:lnTo>
                  <a:lnTo>
                    <a:pt x="12969" y="4079"/>
                  </a:lnTo>
                  <a:lnTo>
                    <a:pt x="12969" y="4177"/>
                  </a:lnTo>
                  <a:lnTo>
                    <a:pt x="12920" y="4274"/>
                  </a:lnTo>
                  <a:lnTo>
                    <a:pt x="12895" y="4348"/>
                  </a:lnTo>
                  <a:lnTo>
                    <a:pt x="12822" y="4421"/>
                  </a:lnTo>
                  <a:lnTo>
                    <a:pt x="12749" y="4470"/>
                  </a:lnTo>
                  <a:lnTo>
                    <a:pt x="12676" y="4519"/>
                  </a:lnTo>
                  <a:lnTo>
                    <a:pt x="12578" y="4543"/>
                  </a:lnTo>
                  <a:lnTo>
                    <a:pt x="12480" y="4567"/>
                  </a:lnTo>
                  <a:lnTo>
                    <a:pt x="12383" y="4543"/>
                  </a:lnTo>
                  <a:lnTo>
                    <a:pt x="12285" y="4519"/>
                  </a:lnTo>
                  <a:lnTo>
                    <a:pt x="12212" y="4470"/>
                  </a:lnTo>
                  <a:lnTo>
                    <a:pt x="12138" y="4421"/>
                  </a:lnTo>
                  <a:lnTo>
                    <a:pt x="12065" y="4348"/>
                  </a:lnTo>
                  <a:lnTo>
                    <a:pt x="12041" y="4274"/>
                  </a:lnTo>
                  <a:lnTo>
                    <a:pt x="11992" y="4177"/>
                  </a:lnTo>
                  <a:lnTo>
                    <a:pt x="11992" y="4079"/>
                  </a:lnTo>
                  <a:lnTo>
                    <a:pt x="11992" y="3004"/>
                  </a:lnTo>
                  <a:lnTo>
                    <a:pt x="7986" y="7010"/>
                  </a:lnTo>
                  <a:lnTo>
                    <a:pt x="7913" y="7059"/>
                  </a:lnTo>
                  <a:lnTo>
                    <a:pt x="7815" y="7107"/>
                  </a:lnTo>
                  <a:lnTo>
                    <a:pt x="7742" y="7132"/>
                  </a:lnTo>
                  <a:lnTo>
                    <a:pt x="7644" y="7156"/>
                  </a:lnTo>
                  <a:lnTo>
                    <a:pt x="7547" y="7132"/>
                  </a:lnTo>
                  <a:lnTo>
                    <a:pt x="7449" y="7107"/>
                  </a:lnTo>
                  <a:lnTo>
                    <a:pt x="7376" y="7059"/>
                  </a:lnTo>
                  <a:lnTo>
                    <a:pt x="7303" y="7010"/>
                  </a:lnTo>
                  <a:lnTo>
                    <a:pt x="5349" y="5056"/>
                  </a:lnTo>
                  <a:lnTo>
                    <a:pt x="2760" y="7620"/>
                  </a:lnTo>
                  <a:lnTo>
                    <a:pt x="2687" y="7694"/>
                  </a:lnTo>
                  <a:lnTo>
                    <a:pt x="2613" y="7742"/>
                  </a:lnTo>
                  <a:lnTo>
                    <a:pt x="2516" y="7767"/>
                  </a:lnTo>
                  <a:lnTo>
                    <a:pt x="2320" y="7767"/>
                  </a:lnTo>
                  <a:lnTo>
                    <a:pt x="2247" y="7742"/>
                  </a:lnTo>
                  <a:lnTo>
                    <a:pt x="2149" y="7694"/>
                  </a:lnTo>
                  <a:lnTo>
                    <a:pt x="2076" y="7620"/>
                  </a:lnTo>
                  <a:lnTo>
                    <a:pt x="2003" y="7547"/>
                  </a:lnTo>
                  <a:lnTo>
                    <a:pt x="1978" y="7474"/>
                  </a:lnTo>
                  <a:lnTo>
                    <a:pt x="1929" y="7376"/>
                  </a:lnTo>
                  <a:lnTo>
                    <a:pt x="1929" y="7278"/>
                  </a:lnTo>
                  <a:lnTo>
                    <a:pt x="1929" y="7205"/>
                  </a:lnTo>
                  <a:lnTo>
                    <a:pt x="1978" y="7107"/>
                  </a:lnTo>
                  <a:lnTo>
                    <a:pt x="2003" y="7010"/>
                  </a:lnTo>
                  <a:lnTo>
                    <a:pt x="2076" y="6936"/>
                  </a:lnTo>
                  <a:lnTo>
                    <a:pt x="5007" y="4006"/>
                  </a:lnTo>
                  <a:lnTo>
                    <a:pt x="5080" y="3957"/>
                  </a:lnTo>
                  <a:lnTo>
                    <a:pt x="5153" y="3908"/>
                  </a:lnTo>
                  <a:lnTo>
                    <a:pt x="5251" y="3884"/>
                  </a:lnTo>
                  <a:lnTo>
                    <a:pt x="5446" y="3884"/>
                  </a:lnTo>
                  <a:lnTo>
                    <a:pt x="5520" y="3908"/>
                  </a:lnTo>
                  <a:lnTo>
                    <a:pt x="5617" y="3957"/>
                  </a:lnTo>
                  <a:lnTo>
                    <a:pt x="5691" y="4006"/>
                  </a:lnTo>
                  <a:lnTo>
                    <a:pt x="7644" y="5960"/>
                  </a:lnTo>
                  <a:lnTo>
                    <a:pt x="11332" y="2296"/>
                  </a:lnTo>
                  <a:lnTo>
                    <a:pt x="10209" y="2296"/>
                  </a:lnTo>
                  <a:lnTo>
                    <a:pt x="10111" y="2272"/>
                  </a:lnTo>
                  <a:lnTo>
                    <a:pt x="10013" y="2247"/>
                  </a:lnTo>
                  <a:lnTo>
                    <a:pt x="9916" y="2198"/>
                  </a:lnTo>
                  <a:lnTo>
                    <a:pt x="9843" y="2150"/>
                  </a:lnTo>
                  <a:lnTo>
                    <a:pt x="9794" y="2076"/>
                  </a:lnTo>
                  <a:lnTo>
                    <a:pt x="9745" y="1979"/>
                  </a:lnTo>
                  <a:lnTo>
                    <a:pt x="9720" y="1905"/>
                  </a:lnTo>
                  <a:lnTo>
                    <a:pt x="9720" y="1808"/>
                  </a:lnTo>
                  <a:lnTo>
                    <a:pt x="9720" y="1710"/>
                  </a:lnTo>
                  <a:lnTo>
                    <a:pt x="9745" y="1612"/>
                  </a:lnTo>
                  <a:lnTo>
                    <a:pt x="9794" y="1515"/>
                  </a:lnTo>
                  <a:lnTo>
                    <a:pt x="9843" y="1441"/>
                  </a:lnTo>
                  <a:lnTo>
                    <a:pt x="9916" y="1392"/>
                  </a:lnTo>
                  <a:lnTo>
                    <a:pt x="10013" y="1344"/>
                  </a:lnTo>
                  <a:lnTo>
                    <a:pt x="10111" y="1319"/>
                  </a:lnTo>
                  <a:close/>
                  <a:moveTo>
                    <a:pt x="0" y="0"/>
                  </a:moveTo>
                  <a:lnTo>
                    <a:pt x="0" y="8744"/>
                  </a:lnTo>
                  <a:lnTo>
                    <a:pt x="14898" y="8744"/>
                  </a:lnTo>
                  <a:lnTo>
                    <a:pt x="14898" y="0"/>
                  </a:lnTo>
                  <a:close/>
                </a:path>
              </a:pathLst>
            </a:custGeom>
            <a:grpFill/>
            <a:ln>
              <a:noFill/>
            </a:ln>
          </p:spPr>
          <p:txBody>
            <a:bodyPr spcFirstLastPara="1" wrap="square" lIns="121900" tIns="121900" rIns="121900" bIns="121900" anchor="ctr" anchorCtr="0">
              <a:noAutofit/>
            </a:bodyPr>
            <a:lstStyle/>
            <a:p>
              <a:endParaRPr sz="2400"/>
            </a:p>
          </p:txBody>
        </p:sp>
      </p:grpSp>
      <p:sp>
        <p:nvSpPr>
          <p:cNvPr id="518" name="Google Shape;518;p39"/>
          <p:cNvSpPr/>
          <p:nvPr/>
        </p:nvSpPr>
        <p:spPr>
          <a:xfrm>
            <a:off x="5932940" y="4132537"/>
            <a:ext cx="407299" cy="394647"/>
          </a:xfrm>
          <a:custGeom>
            <a:avLst/>
            <a:gdLst/>
            <a:ahLst/>
            <a:cxnLst/>
            <a:rect l="l" t="t" r="r" b="b"/>
            <a:pathLst>
              <a:path w="18758" h="18757" extrusionOk="0">
                <a:moveTo>
                  <a:pt x="10039" y="2467"/>
                </a:moveTo>
                <a:lnTo>
                  <a:pt x="10380" y="2491"/>
                </a:lnTo>
                <a:lnTo>
                  <a:pt x="10674" y="2516"/>
                </a:lnTo>
                <a:lnTo>
                  <a:pt x="10869" y="2540"/>
                </a:lnTo>
                <a:lnTo>
                  <a:pt x="10967" y="2564"/>
                </a:lnTo>
                <a:lnTo>
                  <a:pt x="10991" y="2589"/>
                </a:lnTo>
                <a:lnTo>
                  <a:pt x="10967" y="2638"/>
                </a:lnTo>
                <a:lnTo>
                  <a:pt x="10893" y="2784"/>
                </a:lnTo>
                <a:lnTo>
                  <a:pt x="10771" y="2955"/>
                </a:lnTo>
                <a:lnTo>
                  <a:pt x="10600" y="3151"/>
                </a:lnTo>
                <a:lnTo>
                  <a:pt x="10405" y="3322"/>
                </a:lnTo>
                <a:lnTo>
                  <a:pt x="10209" y="3468"/>
                </a:lnTo>
                <a:lnTo>
                  <a:pt x="10039" y="3590"/>
                </a:lnTo>
                <a:lnTo>
                  <a:pt x="9941" y="3615"/>
                </a:lnTo>
                <a:lnTo>
                  <a:pt x="9843" y="3639"/>
                </a:lnTo>
                <a:lnTo>
                  <a:pt x="9745" y="3663"/>
                </a:lnTo>
                <a:lnTo>
                  <a:pt x="9648" y="3737"/>
                </a:lnTo>
                <a:lnTo>
                  <a:pt x="9550" y="3810"/>
                </a:lnTo>
                <a:lnTo>
                  <a:pt x="9452" y="3883"/>
                </a:lnTo>
                <a:lnTo>
                  <a:pt x="9355" y="3957"/>
                </a:lnTo>
                <a:lnTo>
                  <a:pt x="9257" y="3981"/>
                </a:lnTo>
                <a:lnTo>
                  <a:pt x="9159" y="4005"/>
                </a:lnTo>
                <a:lnTo>
                  <a:pt x="9086" y="4005"/>
                </a:lnTo>
                <a:lnTo>
                  <a:pt x="8988" y="4054"/>
                </a:lnTo>
                <a:lnTo>
                  <a:pt x="8866" y="4128"/>
                </a:lnTo>
                <a:lnTo>
                  <a:pt x="8793" y="4201"/>
                </a:lnTo>
                <a:lnTo>
                  <a:pt x="8695" y="4274"/>
                </a:lnTo>
                <a:lnTo>
                  <a:pt x="8598" y="4323"/>
                </a:lnTo>
                <a:lnTo>
                  <a:pt x="8500" y="4372"/>
                </a:lnTo>
                <a:lnTo>
                  <a:pt x="8304" y="4372"/>
                </a:lnTo>
                <a:lnTo>
                  <a:pt x="8207" y="4323"/>
                </a:lnTo>
                <a:lnTo>
                  <a:pt x="8109" y="4274"/>
                </a:lnTo>
                <a:lnTo>
                  <a:pt x="8036" y="4201"/>
                </a:lnTo>
                <a:lnTo>
                  <a:pt x="7963" y="4103"/>
                </a:lnTo>
                <a:lnTo>
                  <a:pt x="7938" y="4005"/>
                </a:lnTo>
                <a:lnTo>
                  <a:pt x="7963" y="3908"/>
                </a:lnTo>
                <a:lnTo>
                  <a:pt x="8036" y="3810"/>
                </a:lnTo>
                <a:lnTo>
                  <a:pt x="8109" y="3712"/>
                </a:lnTo>
                <a:lnTo>
                  <a:pt x="8158" y="3615"/>
                </a:lnTo>
                <a:lnTo>
                  <a:pt x="8207" y="3517"/>
                </a:lnTo>
                <a:lnTo>
                  <a:pt x="8207" y="3419"/>
                </a:lnTo>
                <a:lnTo>
                  <a:pt x="8182" y="3273"/>
                </a:lnTo>
                <a:lnTo>
                  <a:pt x="8158" y="3199"/>
                </a:lnTo>
                <a:lnTo>
                  <a:pt x="8109" y="3151"/>
                </a:lnTo>
                <a:lnTo>
                  <a:pt x="8060" y="3102"/>
                </a:lnTo>
                <a:lnTo>
                  <a:pt x="7987" y="3077"/>
                </a:lnTo>
                <a:lnTo>
                  <a:pt x="7840" y="3053"/>
                </a:lnTo>
                <a:lnTo>
                  <a:pt x="7669" y="3028"/>
                </a:lnTo>
                <a:lnTo>
                  <a:pt x="7596" y="2980"/>
                </a:lnTo>
                <a:lnTo>
                  <a:pt x="7547" y="2955"/>
                </a:lnTo>
                <a:lnTo>
                  <a:pt x="7523" y="2906"/>
                </a:lnTo>
                <a:lnTo>
                  <a:pt x="7547" y="2833"/>
                </a:lnTo>
                <a:lnTo>
                  <a:pt x="7572" y="2760"/>
                </a:lnTo>
                <a:lnTo>
                  <a:pt x="7645" y="2662"/>
                </a:lnTo>
                <a:lnTo>
                  <a:pt x="7694" y="2638"/>
                </a:lnTo>
                <a:lnTo>
                  <a:pt x="7792" y="2589"/>
                </a:lnTo>
                <a:lnTo>
                  <a:pt x="8036" y="2540"/>
                </a:lnTo>
                <a:lnTo>
                  <a:pt x="8329" y="2491"/>
                </a:lnTo>
                <a:lnTo>
                  <a:pt x="8671" y="2467"/>
                </a:lnTo>
                <a:close/>
                <a:moveTo>
                  <a:pt x="11455" y="4763"/>
                </a:moveTo>
                <a:lnTo>
                  <a:pt x="11528" y="4787"/>
                </a:lnTo>
                <a:lnTo>
                  <a:pt x="11577" y="4811"/>
                </a:lnTo>
                <a:lnTo>
                  <a:pt x="11626" y="4885"/>
                </a:lnTo>
                <a:lnTo>
                  <a:pt x="11650" y="4958"/>
                </a:lnTo>
                <a:lnTo>
                  <a:pt x="11626" y="5031"/>
                </a:lnTo>
                <a:lnTo>
                  <a:pt x="11577" y="5153"/>
                </a:lnTo>
                <a:lnTo>
                  <a:pt x="11528" y="5251"/>
                </a:lnTo>
                <a:lnTo>
                  <a:pt x="11455" y="5324"/>
                </a:lnTo>
                <a:lnTo>
                  <a:pt x="11357" y="5398"/>
                </a:lnTo>
                <a:lnTo>
                  <a:pt x="11260" y="5471"/>
                </a:lnTo>
                <a:lnTo>
                  <a:pt x="11162" y="5520"/>
                </a:lnTo>
                <a:lnTo>
                  <a:pt x="10991" y="5520"/>
                </a:lnTo>
                <a:lnTo>
                  <a:pt x="10942" y="5471"/>
                </a:lnTo>
                <a:lnTo>
                  <a:pt x="10893" y="5398"/>
                </a:lnTo>
                <a:lnTo>
                  <a:pt x="10869" y="5324"/>
                </a:lnTo>
                <a:lnTo>
                  <a:pt x="10893" y="5251"/>
                </a:lnTo>
                <a:lnTo>
                  <a:pt x="10942" y="5153"/>
                </a:lnTo>
                <a:lnTo>
                  <a:pt x="10991" y="5031"/>
                </a:lnTo>
                <a:lnTo>
                  <a:pt x="11064" y="4958"/>
                </a:lnTo>
                <a:lnTo>
                  <a:pt x="11162" y="4885"/>
                </a:lnTo>
                <a:lnTo>
                  <a:pt x="11260" y="4811"/>
                </a:lnTo>
                <a:lnTo>
                  <a:pt x="11357" y="4787"/>
                </a:lnTo>
                <a:lnTo>
                  <a:pt x="11455" y="4763"/>
                </a:lnTo>
                <a:close/>
                <a:moveTo>
                  <a:pt x="16437" y="12260"/>
                </a:moveTo>
                <a:lnTo>
                  <a:pt x="16511" y="12285"/>
                </a:lnTo>
                <a:lnTo>
                  <a:pt x="16535" y="12334"/>
                </a:lnTo>
                <a:lnTo>
                  <a:pt x="16559" y="12407"/>
                </a:lnTo>
                <a:lnTo>
                  <a:pt x="16584" y="12578"/>
                </a:lnTo>
                <a:lnTo>
                  <a:pt x="16584" y="12651"/>
                </a:lnTo>
                <a:lnTo>
                  <a:pt x="16535" y="12749"/>
                </a:lnTo>
                <a:lnTo>
                  <a:pt x="16486" y="12871"/>
                </a:lnTo>
                <a:lnTo>
                  <a:pt x="16413" y="12944"/>
                </a:lnTo>
                <a:lnTo>
                  <a:pt x="16340" y="13042"/>
                </a:lnTo>
                <a:lnTo>
                  <a:pt x="16266" y="13140"/>
                </a:lnTo>
                <a:lnTo>
                  <a:pt x="16218" y="13237"/>
                </a:lnTo>
                <a:lnTo>
                  <a:pt x="16218" y="13335"/>
                </a:lnTo>
                <a:lnTo>
                  <a:pt x="16193" y="13482"/>
                </a:lnTo>
                <a:lnTo>
                  <a:pt x="16144" y="13555"/>
                </a:lnTo>
                <a:lnTo>
                  <a:pt x="16120" y="13628"/>
                </a:lnTo>
                <a:lnTo>
                  <a:pt x="16071" y="13653"/>
                </a:lnTo>
                <a:lnTo>
                  <a:pt x="15973" y="13653"/>
                </a:lnTo>
                <a:lnTo>
                  <a:pt x="15924" y="13628"/>
                </a:lnTo>
                <a:lnTo>
                  <a:pt x="15900" y="13555"/>
                </a:lnTo>
                <a:lnTo>
                  <a:pt x="15851" y="13433"/>
                </a:lnTo>
                <a:lnTo>
                  <a:pt x="15851" y="13286"/>
                </a:lnTo>
                <a:lnTo>
                  <a:pt x="15827" y="13140"/>
                </a:lnTo>
                <a:lnTo>
                  <a:pt x="15851" y="12969"/>
                </a:lnTo>
                <a:lnTo>
                  <a:pt x="15924" y="12798"/>
                </a:lnTo>
                <a:lnTo>
                  <a:pt x="15998" y="12627"/>
                </a:lnTo>
                <a:lnTo>
                  <a:pt x="16120" y="12480"/>
                </a:lnTo>
                <a:lnTo>
                  <a:pt x="16242" y="12383"/>
                </a:lnTo>
                <a:lnTo>
                  <a:pt x="16340" y="12309"/>
                </a:lnTo>
                <a:lnTo>
                  <a:pt x="16437" y="12260"/>
                </a:lnTo>
                <a:close/>
                <a:moveTo>
                  <a:pt x="13922" y="3615"/>
                </a:moveTo>
                <a:lnTo>
                  <a:pt x="14239" y="3639"/>
                </a:lnTo>
                <a:lnTo>
                  <a:pt x="14483" y="3639"/>
                </a:lnTo>
                <a:lnTo>
                  <a:pt x="14679" y="3688"/>
                </a:lnTo>
                <a:lnTo>
                  <a:pt x="14777" y="3712"/>
                </a:lnTo>
                <a:lnTo>
                  <a:pt x="14825" y="3737"/>
                </a:lnTo>
                <a:lnTo>
                  <a:pt x="14874" y="3761"/>
                </a:lnTo>
                <a:lnTo>
                  <a:pt x="14923" y="3737"/>
                </a:lnTo>
                <a:lnTo>
                  <a:pt x="14972" y="3712"/>
                </a:lnTo>
                <a:lnTo>
                  <a:pt x="15045" y="3688"/>
                </a:lnTo>
                <a:lnTo>
                  <a:pt x="15143" y="3663"/>
                </a:lnTo>
                <a:lnTo>
                  <a:pt x="15485" y="3639"/>
                </a:lnTo>
                <a:lnTo>
                  <a:pt x="15900" y="4103"/>
                </a:lnTo>
                <a:lnTo>
                  <a:pt x="16291" y="4616"/>
                </a:lnTo>
                <a:lnTo>
                  <a:pt x="16633" y="5153"/>
                </a:lnTo>
                <a:lnTo>
                  <a:pt x="16926" y="5715"/>
                </a:lnTo>
                <a:lnTo>
                  <a:pt x="17194" y="6301"/>
                </a:lnTo>
                <a:lnTo>
                  <a:pt x="17390" y="6912"/>
                </a:lnTo>
                <a:lnTo>
                  <a:pt x="17561" y="7547"/>
                </a:lnTo>
                <a:lnTo>
                  <a:pt x="17683" y="8182"/>
                </a:lnTo>
                <a:lnTo>
                  <a:pt x="17414" y="8157"/>
                </a:lnTo>
                <a:lnTo>
                  <a:pt x="17317" y="8133"/>
                </a:lnTo>
                <a:lnTo>
                  <a:pt x="17268" y="8084"/>
                </a:lnTo>
                <a:lnTo>
                  <a:pt x="17219" y="8060"/>
                </a:lnTo>
                <a:lnTo>
                  <a:pt x="17146" y="8035"/>
                </a:lnTo>
                <a:lnTo>
                  <a:pt x="16975" y="8011"/>
                </a:lnTo>
                <a:lnTo>
                  <a:pt x="16877" y="7986"/>
                </a:lnTo>
                <a:lnTo>
                  <a:pt x="16779" y="7938"/>
                </a:lnTo>
                <a:lnTo>
                  <a:pt x="16682" y="7889"/>
                </a:lnTo>
                <a:lnTo>
                  <a:pt x="16584" y="7815"/>
                </a:lnTo>
                <a:lnTo>
                  <a:pt x="16511" y="7742"/>
                </a:lnTo>
                <a:lnTo>
                  <a:pt x="16437" y="7693"/>
                </a:lnTo>
                <a:lnTo>
                  <a:pt x="16364" y="7693"/>
                </a:lnTo>
                <a:lnTo>
                  <a:pt x="16315" y="7718"/>
                </a:lnTo>
                <a:lnTo>
                  <a:pt x="16291" y="7767"/>
                </a:lnTo>
                <a:lnTo>
                  <a:pt x="16291" y="7840"/>
                </a:lnTo>
                <a:lnTo>
                  <a:pt x="16340" y="7913"/>
                </a:lnTo>
                <a:lnTo>
                  <a:pt x="16413" y="8011"/>
                </a:lnTo>
                <a:lnTo>
                  <a:pt x="16486" y="8084"/>
                </a:lnTo>
                <a:lnTo>
                  <a:pt x="16584" y="8133"/>
                </a:lnTo>
                <a:lnTo>
                  <a:pt x="16706" y="8182"/>
                </a:lnTo>
                <a:lnTo>
                  <a:pt x="16779" y="8182"/>
                </a:lnTo>
                <a:lnTo>
                  <a:pt x="16877" y="8206"/>
                </a:lnTo>
                <a:lnTo>
                  <a:pt x="16975" y="8255"/>
                </a:lnTo>
                <a:lnTo>
                  <a:pt x="17072" y="8304"/>
                </a:lnTo>
                <a:lnTo>
                  <a:pt x="17170" y="8377"/>
                </a:lnTo>
                <a:lnTo>
                  <a:pt x="17194" y="8426"/>
                </a:lnTo>
                <a:lnTo>
                  <a:pt x="17219" y="8475"/>
                </a:lnTo>
                <a:lnTo>
                  <a:pt x="17194" y="8621"/>
                </a:lnTo>
                <a:lnTo>
                  <a:pt x="17097" y="8792"/>
                </a:lnTo>
                <a:lnTo>
                  <a:pt x="16975" y="8963"/>
                </a:lnTo>
                <a:lnTo>
                  <a:pt x="16804" y="9110"/>
                </a:lnTo>
                <a:lnTo>
                  <a:pt x="16657" y="9232"/>
                </a:lnTo>
                <a:lnTo>
                  <a:pt x="16511" y="9305"/>
                </a:lnTo>
                <a:lnTo>
                  <a:pt x="16413" y="9330"/>
                </a:lnTo>
                <a:lnTo>
                  <a:pt x="16242" y="9354"/>
                </a:lnTo>
                <a:lnTo>
                  <a:pt x="16169" y="9378"/>
                </a:lnTo>
                <a:lnTo>
                  <a:pt x="16120" y="9427"/>
                </a:lnTo>
                <a:lnTo>
                  <a:pt x="16071" y="9452"/>
                </a:lnTo>
                <a:lnTo>
                  <a:pt x="16022" y="9476"/>
                </a:lnTo>
                <a:lnTo>
                  <a:pt x="15973" y="9452"/>
                </a:lnTo>
                <a:lnTo>
                  <a:pt x="15924" y="9427"/>
                </a:lnTo>
                <a:lnTo>
                  <a:pt x="15900" y="9378"/>
                </a:lnTo>
                <a:lnTo>
                  <a:pt x="15851" y="9305"/>
                </a:lnTo>
                <a:lnTo>
                  <a:pt x="15827" y="9134"/>
                </a:lnTo>
                <a:lnTo>
                  <a:pt x="15802" y="9037"/>
                </a:lnTo>
                <a:lnTo>
                  <a:pt x="15729" y="8890"/>
                </a:lnTo>
                <a:lnTo>
                  <a:pt x="15607" y="8743"/>
                </a:lnTo>
                <a:lnTo>
                  <a:pt x="15460" y="8573"/>
                </a:lnTo>
                <a:lnTo>
                  <a:pt x="15314" y="8402"/>
                </a:lnTo>
                <a:lnTo>
                  <a:pt x="15192" y="8255"/>
                </a:lnTo>
                <a:lnTo>
                  <a:pt x="15094" y="8108"/>
                </a:lnTo>
                <a:lnTo>
                  <a:pt x="15070" y="8011"/>
                </a:lnTo>
                <a:lnTo>
                  <a:pt x="15070" y="7938"/>
                </a:lnTo>
                <a:lnTo>
                  <a:pt x="15045" y="7889"/>
                </a:lnTo>
                <a:lnTo>
                  <a:pt x="15021" y="7889"/>
                </a:lnTo>
                <a:lnTo>
                  <a:pt x="14972" y="7913"/>
                </a:lnTo>
                <a:lnTo>
                  <a:pt x="14948" y="7962"/>
                </a:lnTo>
                <a:lnTo>
                  <a:pt x="14899" y="8035"/>
                </a:lnTo>
                <a:lnTo>
                  <a:pt x="14874" y="8182"/>
                </a:lnTo>
                <a:lnTo>
                  <a:pt x="14899" y="8279"/>
                </a:lnTo>
                <a:lnTo>
                  <a:pt x="14972" y="8402"/>
                </a:lnTo>
                <a:lnTo>
                  <a:pt x="15045" y="8548"/>
                </a:lnTo>
                <a:lnTo>
                  <a:pt x="15167" y="8670"/>
                </a:lnTo>
                <a:lnTo>
                  <a:pt x="15265" y="8792"/>
                </a:lnTo>
                <a:lnTo>
                  <a:pt x="15363" y="8914"/>
                </a:lnTo>
                <a:lnTo>
                  <a:pt x="15436" y="9037"/>
                </a:lnTo>
                <a:lnTo>
                  <a:pt x="15460" y="9134"/>
                </a:lnTo>
                <a:lnTo>
                  <a:pt x="15460" y="9232"/>
                </a:lnTo>
                <a:lnTo>
                  <a:pt x="15509" y="9330"/>
                </a:lnTo>
                <a:lnTo>
                  <a:pt x="15558" y="9427"/>
                </a:lnTo>
                <a:lnTo>
                  <a:pt x="15631" y="9525"/>
                </a:lnTo>
                <a:lnTo>
                  <a:pt x="15753" y="9598"/>
                </a:lnTo>
                <a:lnTo>
                  <a:pt x="15900" y="9647"/>
                </a:lnTo>
                <a:lnTo>
                  <a:pt x="16047" y="9696"/>
                </a:lnTo>
                <a:lnTo>
                  <a:pt x="16218" y="9720"/>
                </a:lnTo>
                <a:lnTo>
                  <a:pt x="16364" y="9720"/>
                </a:lnTo>
                <a:lnTo>
                  <a:pt x="16486" y="9769"/>
                </a:lnTo>
                <a:lnTo>
                  <a:pt x="16559" y="9818"/>
                </a:lnTo>
                <a:lnTo>
                  <a:pt x="16584" y="9867"/>
                </a:lnTo>
                <a:lnTo>
                  <a:pt x="16584" y="9916"/>
                </a:lnTo>
                <a:lnTo>
                  <a:pt x="16559" y="10013"/>
                </a:lnTo>
                <a:lnTo>
                  <a:pt x="16437" y="10209"/>
                </a:lnTo>
                <a:lnTo>
                  <a:pt x="16242" y="10429"/>
                </a:lnTo>
                <a:lnTo>
                  <a:pt x="16022" y="10673"/>
                </a:lnTo>
                <a:lnTo>
                  <a:pt x="15802" y="10917"/>
                </a:lnTo>
                <a:lnTo>
                  <a:pt x="15631" y="11186"/>
                </a:lnTo>
                <a:lnTo>
                  <a:pt x="15485" y="11430"/>
                </a:lnTo>
                <a:lnTo>
                  <a:pt x="15460" y="11528"/>
                </a:lnTo>
                <a:lnTo>
                  <a:pt x="15460" y="11625"/>
                </a:lnTo>
                <a:lnTo>
                  <a:pt x="15460" y="11772"/>
                </a:lnTo>
                <a:lnTo>
                  <a:pt x="15485" y="11918"/>
                </a:lnTo>
                <a:lnTo>
                  <a:pt x="15509" y="12016"/>
                </a:lnTo>
                <a:lnTo>
                  <a:pt x="15558" y="12089"/>
                </a:lnTo>
                <a:lnTo>
                  <a:pt x="15583" y="12138"/>
                </a:lnTo>
                <a:lnTo>
                  <a:pt x="15607" y="12212"/>
                </a:lnTo>
                <a:lnTo>
                  <a:pt x="15631" y="12383"/>
                </a:lnTo>
                <a:lnTo>
                  <a:pt x="15607" y="12480"/>
                </a:lnTo>
                <a:lnTo>
                  <a:pt x="15509" y="12651"/>
                </a:lnTo>
                <a:lnTo>
                  <a:pt x="15363" y="12847"/>
                </a:lnTo>
                <a:lnTo>
                  <a:pt x="15167" y="13042"/>
                </a:lnTo>
                <a:lnTo>
                  <a:pt x="14972" y="13237"/>
                </a:lnTo>
                <a:lnTo>
                  <a:pt x="14825" y="13433"/>
                </a:lnTo>
                <a:lnTo>
                  <a:pt x="14728" y="13604"/>
                </a:lnTo>
                <a:lnTo>
                  <a:pt x="14679" y="13701"/>
                </a:lnTo>
                <a:lnTo>
                  <a:pt x="14654" y="13823"/>
                </a:lnTo>
                <a:lnTo>
                  <a:pt x="14581" y="13970"/>
                </a:lnTo>
                <a:lnTo>
                  <a:pt x="14459" y="14117"/>
                </a:lnTo>
                <a:lnTo>
                  <a:pt x="14313" y="14288"/>
                </a:lnTo>
                <a:lnTo>
                  <a:pt x="14142" y="14434"/>
                </a:lnTo>
                <a:lnTo>
                  <a:pt x="13995" y="14556"/>
                </a:lnTo>
                <a:lnTo>
                  <a:pt x="13848" y="14629"/>
                </a:lnTo>
                <a:lnTo>
                  <a:pt x="13726" y="14654"/>
                </a:lnTo>
                <a:lnTo>
                  <a:pt x="13653" y="14654"/>
                </a:lnTo>
                <a:lnTo>
                  <a:pt x="13555" y="14605"/>
                </a:lnTo>
                <a:lnTo>
                  <a:pt x="13458" y="14556"/>
                </a:lnTo>
                <a:lnTo>
                  <a:pt x="13360" y="14483"/>
                </a:lnTo>
                <a:lnTo>
                  <a:pt x="13287" y="14385"/>
                </a:lnTo>
                <a:lnTo>
                  <a:pt x="13213" y="14288"/>
                </a:lnTo>
                <a:lnTo>
                  <a:pt x="13189" y="14190"/>
                </a:lnTo>
                <a:lnTo>
                  <a:pt x="13165" y="14092"/>
                </a:lnTo>
                <a:lnTo>
                  <a:pt x="13140" y="13921"/>
                </a:lnTo>
                <a:lnTo>
                  <a:pt x="13116" y="13848"/>
                </a:lnTo>
                <a:lnTo>
                  <a:pt x="13067" y="13799"/>
                </a:lnTo>
                <a:lnTo>
                  <a:pt x="13043" y="13750"/>
                </a:lnTo>
                <a:lnTo>
                  <a:pt x="12994" y="13677"/>
                </a:lnTo>
                <a:lnTo>
                  <a:pt x="12969" y="13530"/>
                </a:lnTo>
                <a:lnTo>
                  <a:pt x="12945" y="13359"/>
                </a:lnTo>
                <a:lnTo>
                  <a:pt x="12920" y="13286"/>
                </a:lnTo>
                <a:lnTo>
                  <a:pt x="12872" y="13237"/>
                </a:lnTo>
                <a:lnTo>
                  <a:pt x="12847" y="13164"/>
                </a:lnTo>
                <a:lnTo>
                  <a:pt x="12823" y="13066"/>
                </a:lnTo>
                <a:lnTo>
                  <a:pt x="12798" y="12920"/>
                </a:lnTo>
                <a:lnTo>
                  <a:pt x="12774" y="12749"/>
                </a:lnTo>
                <a:lnTo>
                  <a:pt x="12798" y="12602"/>
                </a:lnTo>
                <a:lnTo>
                  <a:pt x="12823" y="12456"/>
                </a:lnTo>
                <a:lnTo>
                  <a:pt x="12847" y="12358"/>
                </a:lnTo>
                <a:lnTo>
                  <a:pt x="12872" y="12285"/>
                </a:lnTo>
                <a:lnTo>
                  <a:pt x="12920" y="12236"/>
                </a:lnTo>
                <a:lnTo>
                  <a:pt x="12945" y="12163"/>
                </a:lnTo>
                <a:lnTo>
                  <a:pt x="12969" y="11992"/>
                </a:lnTo>
                <a:lnTo>
                  <a:pt x="12945" y="11894"/>
                </a:lnTo>
                <a:lnTo>
                  <a:pt x="12896" y="11772"/>
                </a:lnTo>
                <a:lnTo>
                  <a:pt x="12798" y="11650"/>
                </a:lnTo>
                <a:lnTo>
                  <a:pt x="12701" y="11528"/>
                </a:lnTo>
                <a:lnTo>
                  <a:pt x="12578" y="11381"/>
                </a:lnTo>
                <a:lnTo>
                  <a:pt x="12481" y="11210"/>
                </a:lnTo>
                <a:lnTo>
                  <a:pt x="12432" y="11015"/>
                </a:lnTo>
                <a:lnTo>
                  <a:pt x="12408" y="10844"/>
                </a:lnTo>
                <a:lnTo>
                  <a:pt x="12408" y="10697"/>
                </a:lnTo>
                <a:lnTo>
                  <a:pt x="12383" y="10551"/>
                </a:lnTo>
                <a:lnTo>
                  <a:pt x="12334" y="10453"/>
                </a:lnTo>
                <a:lnTo>
                  <a:pt x="12310" y="10380"/>
                </a:lnTo>
                <a:lnTo>
                  <a:pt x="12261" y="10331"/>
                </a:lnTo>
                <a:lnTo>
                  <a:pt x="12188" y="10307"/>
                </a:lnTo>
                <a:lnTo>
                  <a:pt x="12017" y="10282"/>
                </a:lnTo>
                <a:lnTo>
                  <a:pt x="11870" y="10307"/>
                </a:lnTo>
                <a:lnTo>
                  <a:pt x="11797" y="10331"/>
                </a:lnTo>
                <a:lnTo>
                  <a:pt x="11748" y="10380"/>
                </a:lnTo>
                <a:lnTo>
                  <a:pt x="11675" y="10429"/>
                </a:lnTo>
                <a:lnTo>
                  <a:pt x="11553" y="10453"/>
                </a:lnTo>
                <a:lnTo>
                  <a:pt x="11406" y="10478"/>
                </a:lnTo>
                <a:lnTo>
                  <a:pt x="11260" y="10478"/>
                </a:lnTo>
                <a:lnTo>
                  <a:pt x="11089" y="10453"/>
                </a:lnTo>
                <a:lnTo>
                  <a:pt x="10893" y="10355"/>
                </a:lnTo>
                <a:lnTo>
                  <a:pt x="10674" y="10233"/>
                </a:lnTo>
                <a:lnTo>
                  <a:pt x="10503" y="10087"/>
                </a:lnTo>
                <a:lnTo>
                  <a:pt x="10429" y="10013"/>
                </a:lnTo>
                <a:lnTo>
                  <a:pt x="10356" y="9891"/>
                </a:lnTo>
                <a:lnTo>
                  <a:pt x="10234" y="9598"/>
                </a:lnTo>
                <a:lnTo>
                  <a:pt x="10161" y="9281"/>
                </a:lnTo>
                <a:lnTo>
                  <a:pt x="10112" y="8963"/>
                </a:lnTo>
                <a:lnTo>
                  <a:pt x="10136" y="8792"/>
                </a:lnTo>
                <a:lnTo>
                  <a:pt x="10161" y="8621"/>
                </a:lnTo>
                <a:lnTo>
                  <a:pt x="10258" y="8279"/>
                </a:lnTo>
                <a:lnTo>
                  <a:pt x="10332" y="8108"/>
                </a:lnTo>
                <a:lnTo>
                  <a:pt x="10405" y="7962"/>
                </a:lnTo>
                <a:lnTo>
                  <a:pt x="10503" y="7815"/>
                </a:lnTo>
                <a:lnTo>
                  <a:pt x="10600" y="7718"/>
                </a:lnTo>
                <a:lnTo>
                  <a:pt x="10796" y="7522"/>
                </a:lnTo>
                <a:lnTo>
                  <a:pt x="10991" y="7376"/>
                </a:lnTo>
                <a:lnTo>
                  <a:pt x="11162" y="7278"/>
                </a:lnTo>
                <a:lnTo>
                  <a:pt x="11260" y="7229"/>
                </a:lnTo>
                <a:lnTo>
                  <a:pt x="11431" y="7205"/>
                </a:lnTo>
                <a:lnTo>
                  <a:pt x="11504" y="7180"/>
                </a:lnTo>
                <a:lnTo>
                  <a:pt x="11553" y="7132"/>
                </a:lnTo>
                <a:lnTo>
                  <a:pt x="11626" y="7107"/>
                </a:lnTo>
                <a:lnTo>
                  <a:pt x="11724" y="7083"/>
                </a:lnTo>
                <a:lnTo>
                  <a:pt x="11870" y="7058"/>
                </a:lnTo>
                <a:lnTo>
                  <a:pt x="12188" y="7058"/>
                </a:lnTo>
                <a:lnTo>
                  <a:pt x="12359" y="7107"/>
                </a:lnTo>
                <a:lnTo>
                  <a:pt x="12481" y="7156"/>
                </a:lnTo>
                <a:lnTo>
                  <a:pt x="12603" y="7229"/>
                </a:lnTo>
                <a:lnTo>
                  <a:pt x="12676" y="7303"/>
                </a:lnTo>
                <a:lnTo>
                  <a:pt x="12774" y="7376"/>
                </a:lnTo>
                <a:lnTo>
                  <a:pt x="12896" y="7425"/>
                </a:lnTo>
                <a:lnTo>
                  <a:pt x="12969" y="7425"/>
                </a:lnTo>
                <a:lnTo>
                  <a:pt x="13140" y="7449"/>
                </a:lnTo>
                <a:lnTo>
                  <a:pt x="13213" y="7498"/>
                </a:lnTo>
                <a:lnTo>
                  <a:pt x="13262" y="7522"/>
                </a:lnTo>
                <a:lnTo>
                  <a:pt x="13311" y="7547"/>
                </a:lnTo>
                <a:lnTo>
                  <a:pt x="13360" y="7571"/>
                </a:lnTo>
                <a:lnTo>
                  <a:pt x="13409" y="7547"/>
                </a:lnTo>
                <a:lnTo>
                  <a:pt x="13458" y="7522"/>
                </a:lnTo>
                <a:lnTo>
                  <a:pt x="13507" y="7498"/>
                </a:lnTo>
                <a:lnTo>
                  <a:pt x="13580" y="7449"/>
                </a:lnTo>
                <a:lnTo>
                  <a:pt x="13726" y="7425"/>
                </a:lnTo>
                <a:lnTo>
                  <a:pt x="13897" y="7449"/>
                </a:lnTo>
                <a:lnTo>
                  <a:pt x="13971" y="7498"/>
                </a:lnTo>
                <a:lnTo>
                  <a:pt x="14019" y="7522"/>
                </a:lnTo>
                <a:lnTo>
                  <a:pt x="14093" y="7571"/>
                </a:lnTo>
                <a:lnTo>
                  <a:pt x="14190" y="7596"/>
                </a:lnTo>
                <a:lnTo>
                  <a:pt x="14337" y="7620"/>
                </a:lnTo>
                <a:lnTo>
                  <a:pt x="14654" y="7620"/>
                </a:lnTo>
                <a:lnTo>
                  <a:pt x="14801" y="7596"/>
                </a:lnTo>
                <a:lnTo>
                  <a:pt x="14899" y="7571"/>
                </a:lnTo>
                <a:lnTo>
                  <a:pt x="14972" y="7522"/>
                </a:lnTo>
                <a:lnTo>
                  <a:pt x="15021" y="7473"/>
                </a:lnTo>
                <a:lnTo>
                  <a:pt x="15045" y="7400"/>
                </a:lnTo>
                <a:lnTo>
                  <a:pt x="15070" y="7229"/>
                </a:lnTo>
                <a:lnTo>
                  <a:pt x="15070" y="7205"/>
                </a:lnTo>
                <a:lnTo>
                  <a:pt x="15045" y="7156"/>
                </a:lnTo>
                <a:lnTo>
                  <a:pt x="14948" y="7107"/>
                </a:lnTo>
                <a:lnTo>
                  <a:pt x="14825" y="7058"/>
                </a:lnTo>
                <a:lnTo>
                  <a:pt x="14679" y="7058"/>
                </a:lnTo>
                <a:lnTo>
                  <a:pt x="14532" y="7034"/>
                </a:lnTo>
                <a:lnTo>
                  <a:pt x="14361" y="6985"/>
                </a:lnTo>
                <a:lnTo>
                  <a:pt x="14215" y="6936"/>
                </a:lnTo>
                <a:lnTo>
                  <a:pt x="14117" y="6863"/>
                </a:lnTo>
                <a:lnTo>
                  <a:pt x="14019" y="6790"/>
                </a:lnTo>
                <a:lnTo>
                  <a:pt x="13922" y="6716"/>
                </a:lnTo>
                <a:lnTo>
                  <a:pt x="13824" y="6692"/>
                </a:lnTo>
                <a:lnTo>
                  <a:pt x="13726" y="6668"/>
                </a:lnTo>
                <a:lnTo>
                  <a:pt x="13653" y="6643"/>
                </a:lnTo>
                <a:lnTo>
                  <a:pt x="13555" y="6619"/>
                </a:lnTo>
                <a:lnTo>
                  <a:pt x="13458" y="6545"/>
                </a:lnTo>
                <a:lnTo>
                  <a:pt x="13360" y="6472"/>
                </a:lnTo>
                <a:lnTo>
                  <a:pt x="13287" y="6399"/>
                </a:lnTo>
                <a:lnTo>
                  <a:pt x="13189" y="6374"/>
                </a:lnTo>
                <a:lnTo>
                  <a:pt x="13116" y="6350"/>
                </a:lnTo>
                <a:lnTo>
                  <a:pt x="13067" y="6374"/>
                </a:lnTo>
                <a:lnTo>
                  <a:pt x="13018" y="6399"/>
                </a:lnTo>
                <a:lnTo>
                  <a:pt x="12945" y="6399"/>
                </a:lnTo>
                <a:lnTo>
                  <a:pt x="12872" y="6350"/>
                </a:lnTo>
                <a:lnTo>
                  <a:pt x="12774" y="6277"/>
                </a:lnTo>
                <a:lnTo>
                  <a:pt x="12701" y="6228"/>
                </a:lnTo>
                <a:lnTo>
                  <a:pt x="12627" y="6179"/>
                </a:lnTo>
                <a:lnTo>
                  <a:pt x="12505" y="6179"/>
                </a:lnTo>
                <a:lnTo>
                  <a:pt x="12456" y="6228"/>
                </a:lnTo>
                <a:lnTo>
                  <a:pt x="12383" y="6252"/>
                </a:lnTo>
                <a:lnTo>
                  <a:pt x="12212" y="6277"/>
                </a:lnTo>
                <a:lnTo>
                  <a:pt x="12114" y="6326"/>
                </a:lnTo>
                <a:lnTo>
                  <a:pt x="11968" y="6399"/>
                </a:lnTo>
                <a:lnTo>
                  <a:pt x="11797" y="6521"/>
                </a:lnTo>
                <a:lnTo>
                  <a:pt x="11650" y="6668"/>
                </a:lnTo>
                <a:lnTo>
                  <a:pt x="11479" y="6814"/>
                </a:lnTo>
                <a:lnTo>
                  <a:pt x="11309" y="6936"/>
                </a:lnTo>
                <a:lnTo>
                  <a:pt x="11186" y="7009"/>
                </a:lnTo>
                <a:lnTo>
                  <a:pt x="11064" y="7058"/>
                </a:lnTo>
                <a:lnTo>
                  <a:pt x="10918" y="7009"/>
                </a:lnTo>
                <a:lnTo>
                  <a:pt x="10844" y="6985"/>
                </a:lnTo>
                <a:lnTo>
                  <a:pt x="10796" y="6961"/>
                </a:lnTo>
                <a:lnTo>
                  <a:pt x="10747" y="6912"/>
                </a:lnTo>
                <a:lnTo>
                  <a:pt x="10722" y="6838"/>
                </a:lnTo>
                <a:lnTo>
                  <a:pt x="10698" y="6668"/>
                </a:lnTo>
                <a:lnTo>
                  <a:pt x="10722" y="6497"/>
                </a:lnTo>
                <a:lnTo>
                  <a:pt x="10747" y="6423"/>
                </a:lnTo>
                <a:lnTo>
                  <a:pt x="10796" y="6374"/>
                </a:lnTo>
                <a:lnTo>
                  <a:pt x="10844" y="6350"/>
                </a:lnTo>
                <a:lnTo>
                  <a:pt x="10967" y="6326"/>
                </a:lnTo>
                <a:lnTo>
                  <a:pt x="11113" y="6301"/>
                </a:lnTo>
                <a:lnTo>
                  <a:pt x="11260" y="6277"/>
                </a:lnTo>
                <a:lnTo>
                  <a:pt x="11406" y="6277"/>
                </a:lnTo>
                <a:lnTo>
                  <a:pt x="11528" y="6228"/>
                </a:lnTo>
                <a:lnTo>
                  <a:pt x="11602" y="6179"/>
                </a:lnTo>
                <a:lnTo>
                  <a:pt x="11626" y="6130"/>
                </a:lnTo>
                <a:lnTo>
                  <a:pt x="11650" y="6106"/>
                </a:lnTo>
                <a:lnTo>
                  <a:pt x="11602" y="5935"/>
                </a:lnTo>
                <a:lnTo>
                  <a:pt x="11577" y="5862"/>
                </a:lnTo>
                <a:lnTo>
                  <a:pt x="11553" y="5813"/>
                </a:lnTo>
                <a:lnTo>
                  <a:pt x="11504" y="5764"/>
                </a:lnTo>
                <a:lnTo>
                  <a:pt x="11504" y="5715"/>
                </a:lnTo>
                <a:lnTo>
                  <a:pt x="11504" y="5666"/>
                </a:lnTo>
                <a:lnTo>
                  <a:pt x="11553" y="5617"/>
                </a:lnTo>
                <a:lnTo>
                  <a:pt x="11602" y="5593"/>
                </a:lnTo>
                <a:lnTo>
                  <a:pt x="11675" y="5544"/>
                </a:lnTo>
                <a:lnTo>
                  <a:pt x="11821" y="5520"/>
                </a:lnTo>
                <a:lnTo>
                  <a:pt x="11919" y="5520"/>
                </a:lnTo>
                <a:lnTo>
                  <a:pt x="12017" y="5471"/>
                </a:lnTo>
                <a:lnTo>
                  <a:pt x="12114" y="5398"/>
                </a:lnTo>
                <a:lnTo>
                  <a:pt x="12212" y="5324"/>
                </a:lnTo>
                <a:lnTo>
                  <a:pt x="12285" y="5251"/>
                </a:lnTo>
                <a:lnTo>
                  <a:pt x="12359" y="5153"/>
                </a:lnTo>
                <a:lnTo>
                  <a:pt x="12383" y="5031"/>
                </a:lnTo>
                <a:lnTo>
                  <a:pt x="12408" y="4958"/>
                </a:lnTo>
                <a:lnTo>
                  <a:pt x="12383" y="4787"/>
                </a:lnTo>
                <a:lnTo>
                  <a:pt x="12334" y="4714"/>
                </a:lnTo>
                <a:lnTo>
                  <a:pt x="12310" y="4665"/>
                </a:lnTo>
                <a:lnTo>
                  <a:pt x="12310" y="4640"/>
                </a:lnTo>
                <a:lnTo>
                  <a:pt x="12310" y="4592"/>
                </a:lnTo>
                <a:lnTo>
                  <a:pt x="12383" y="4469"/>
                </a:lnTo>
                <a:lnTo>
                  <a:pt x="12505" y="4298"/>
                </a:lnTo>
                <a:lnTo>
                  <a:pt x="12701" y="4103"/>
                </a:lnTo>
                <a:lnTo>
                  <a:pt x="12798" y="4005"/>
                </a:lnTo>
                <a:lnTo>
                  <a:pt x="12945" y="3908"/>
                </a:lnTo>
                <a:lnTo>
                  <a:pt x="13091" y="3834"/>
                </a:lnTo>
                <a:lnTo>
                  <a:pt x="13262" y="3761"/>
                </a:lnTo>
                <a:lnTo>
                  <a:pt x="13604" y="3663"/>
                </a:lnTo>
                <a:lnTo>
                  <a:pt x="13775" y="3639"/>
                </a:lnTo>
                <a:lnTo>
                  <a:pt x="13922" y="3615"/>
                </a:lnTo>
                <a:close/>
                <a:moveTo>
                  <a:pt x="6888" y="2467"/>
                </a:moveTo>
                <a:lnTo>
                  <a:pt x="6986" y="2491"/>
                </a:lnTo>
                <a:lnTo>
                  <a:pt x="7083" y="2516"/>
                </a:lnTo>
                <a:lnTo>
                  <a:pt x="7132" y="2540"/>
                </a:lnTo>
                <a:lnTo>
                  <a:pt x="7181" y="2589"/>
                </a:lnTo>
                <a:lnTo>
                  <a:pt x="7181" y="2638"/>
                </a:lnTo>
                <a:lnTo>
                  <a:pt x="7181" y="2711"/>
                </a:lnTo>
                <a:lnTo>
                  <a:pt x="7132" y="2784"/>
                </a:lnTo>
                <a:lnTo>
                  <a:pt x="7083" y="2858"/>
                </a:lnTo>
                <a:lnTo>
                  <a:pt x="6937" y="3028"/>
                </a:lnTo>
                <a:lnTo>
                  <a:pt x="6864" y="3175"/>
                </a:lnTo>
                <a:lnTo>
                  <a:pt x="6839" y="3322"/>
                </a:lnTo>
                <a:lnTo>
                  <a:pt x="6864" y="3395"/>
                </a:lnTo>
                <a:lnTo>
                  <a:pt x="6888" y="3419"/>
                </a:lnTo>
                <a:lnTo>
                  <a:pt x="6961" y="3517"/>
                </a:lnTo>
                <a:lnTo>
                  <a:pt x="7010" y="3615"/>
                </a:lnTo>
                <a:lnTo>
                  <a:pt x="7059" y="3712"/>
                </a:lnTo>
                <a:lnTo>
                  <a:pt x="7083" y="3810"/>
                </a:lnTo>
                <a:lnTo>
                  <a:pt x="7059" y="3908"/>
                </a:lnTo>
                <a:lnTo>
                  <a:pt x="7010" y="4005"/>
                </a:lnTo>
                <a:lnTo>
                  <a:pt x="6961" y="4103"/>
                </a:lnTo>
                <a:lnTo>
                  <a:pt x="6888" y="4201"/>
                </a:lnTo>
                <a:lnTo>
                  <a:pt x="6839" y="4225"/>
                </a:lnTo>
                <a:lnTo>
                  <a:pt x="6644" y="4225"/>
                </a:lnTo>
                <a:lnTo>
                  <a:pt x="6473" y="4128"/>
                </a:lnTo>
                <a:lnTo>
                  <a:pt x="6302" y="4005"/>
                </a:lnTo>
                <a:lnTo>
                  <a:pt x="6155" y="3859"/>
                </a:lnTo>
                <a:lnTo>
                  <a:pt x="5984" y="3786"/>
                </a:lnTo>
                <a:lnTo>
                  <a:pt x="5838" y="3761"/>
                </a:lnTo>
                <a:lnTo>
                  <a:pt x="5789" y="3786"/>
                </a:lnTo>
                <a:lnTo>
                  <a:pt x="5740" y="3810"/>
                </a:lnTo>
                <a:lnTo>
                  <a:pt x="5642" y="3883"/>
                </a:lnTo>
                <a:lnTo>
                  <a:pt x="5545" y="3957"/>
                </a:lnTo>
                <a:lnTo>
                  <a:pt x="5447" y="3981"/>
                </a:lnTo>
                <a:lnTo>
                  <a:pt x="5349" y="4005"/>
                </a:lnTo>
                <a:lnTo>
                  <a:pt x="5203" y="4030"/>
                </a:lnTo>
                <a:lnTo>
                  <a:pt x="5129" y="4054"/>
                </a:lnTo>
                <a:lnTo>
                  <a:pt x="5081" y="4103"/>
                </a:lnTo>
                <a:lnTo>
                  <a:pt x="5032" y="4128"/>
                </a:lnTo>
                <a:lnTo>
                  <a:pt x="4959" y="4152"/>
                </a:lnTo>
                <a:lnTo>
                  <a:pt x="4788" y="4201"/>
                </a:lnTo>
                <a:lnTo>
                  <a:pt x="4690" y="4201"/>
                </a:lnTo>
                <a:lnTo>
                  <a:pt x="4592" y="4250"/>
                </a:lnTo>
                <a:lnTo>
                  <a:pt x="4494" y="4298"/>
                </a:lnTo>
                <a:lnTo>
                  <a:pt x="4397" y="4372"/>
                </a:lnTo>
                <a:lnTo>
                  <a:pt x="4372" y="4421"/>
                </a:lnTo>
                <a:lnTo>
                  <a:pt x="4372" y="4494"/>
                </a:lnTo>
                <a:lnTo>
                  <a:pt x="4372" y="4616"/>
                </a:lnTo>
                <a:lnTo>
                  <a:pt x="4470" y="4787"/>
                </a:lnTo>
                <a:lnTo>
                  <a:pt x="4592" y="4958"/>
                </a:lnTo>
                <a:lnTo>
                  <a:pt x="4690" y="5031"/>
                </a:lnTo>
                <a:lnTo>
                  <a:pt x="4788" y="5056"/>
                </a:lnTo>
                <a:lnTo>
                  <a:pt x="4885" y="5080"/>
                </a:lnTo>
                <a:lnTo>
                  <a:pt x="5007" y="5080"/>
                </a:lnTo>
                <a:lnTo>
                  <a:pt x="5129" y="5056"/>
                </a:lnTo>
                <a:lnTo>
                  <a:pt x="5227" y="5007"/>
                </a:lnTo>
                <a:lnTo>
                  <a:pt x="5349" y="4933"/>
                </a:lnTo>
                <a:lnTo>
                  <a:pt x="5447" y="4860"/>
                </a:lnTo>
                <a:lnTo>
                  <a:pt x="5642" y="4665"/>
                </a:lnTo>
                <a:lnTo>
                  <a:pt x="5838" y="4518"/>
                </a:lnTo>
                <a:lnTo>
                  <a:pt x="6009" y="4421"/>
                </a:lnTo>
                <a:lnTo>
                  <a:pt x="6131" y="4372"/>
                </a:lnTo>
                <a:lnTo>
                  <a:pt x="6204" y="4396"/>
                </a:lnTo>
                <a:lnTo>
                  <a:pt x="6253" y="4445"/>
                </a:lnTo>
                <a:lnTo>
                  <a:pt x="6302" y="4494"/>
                </a:lnTo>
                <a:lnTo>
                  <a:pt x="6302" y="4567"/>
                </a:lnTo>
                <a:lnTo>
                  <a:pt x="6326" y="4640"/>
                </a:lnTo>
                <a:lnTo>
                  <a:pt x="6375" y="4714"/>
                </a:lnTo>
                <a:lnTo>
                  <a:pt x="6424" y="4738"/>
                </a:lnTo>
                <a:lnTo>
                  <a:pt x="6497" y="4763"/>
                </a:lnTo>
                <a:lnTo>
                  <a:pt x="6595" y="4787"/>
                </a:lnTo>
                <a:lnTo>
                  <a:pt x="6693" y="4811"/>
                </a:lnTo>
                <a:lnTo>
                  <a:pt x="6790" y="4885"/>
                </a:lnTo>
                <a:lnTo>
                  <a:pt x="6888" y="4958"/>
                </a:lnTo>
                <a:lnTo>
                  <a:pt x="6937" y="5031"/>
                </a:lnTo>
                <a:lnTo>
                  <a:pt x="6961" y="5153"/>
                </a:lnTo>
                <a:lnTo>
                  <a:pt x="6937" y="5251"/>
                </a:lnTo>
                <a:lnTo>
                  <a:pt x="6888" y="5324"/>
                </a:lnTo>
                <a:lnTo>
                  <a:pt x="6790" y="5398"/>
                </a:lnTo>
                <a:lnTo>
                  <a:pt x="6693" y="5471"/>
                </a:lnTo>
                <a:lnTo>
                  <a:pt x="6595" y="5520"/>
                </a:lnTo>
                <a:lnTo>
                  <a:pt x="6497" y="5520"/>
                </a:lnTo>
                <a:lnTo>
                  <a:pt x="6399" y="5544"/>
                </a:lnTo>
                <a:lnTo>
                  <a:pt x="6253" y="5642"/>
                </a:lnTo>
                <a:lnTo>
                  <a:pt x="6082" y="5764"/>
                </a:lnTo>
                <a:lnTo>
                  <a:pt x="5935" y="5910"/>
                </a:lnTo>
                <a:lnTo>
                  <a:pt x="5764" y="6057"/>
                </a:lnTo>
                <a:lnTo>
                  <a:pt x="5594" y="6179"/>
                </a:lnTo>
                <a:lnTo>
                  <a:pt x="5471" y="6252"/>
                </a:lnTo>
                <a:lnTo>
                  <a:pt x="5349" y="6277"/>
                </a:lnTo>
                <a:lnTo>
                  <a:pt x="5227" y="6326"/>
                </a:lnTo>
                <a:lnTo>
                  <a:pt x="5056" y="6448"/>
                </a:lnTo>
                <a:lnTo>
                  <a:pt x="4812" y="6643"/>
                </a:lnTo>
                <a:lnTo>
                  <a:pt x="4568" y="6887"/>
                </a:lnTo>
                <a:lnTo>
                  <a:pt x="4226" y="7229"/>
                </a:lnTo>
                <a:lnTo>
                  <a:pt x="4104" y="7327"/>
                </a:lnTo>
                <a:lnTo>
                  <a:pt x="3957" y="7449"/>
                </a:lnTo>
                <a:lnTo>
                  <a:pt x="3640" y="7644"/>
                </a:lnTo>
                <a:lnTo>
                  <a:pt x="3347" y="7767"/>
                </a:lnTo>
                <a:lnTo>
                  <a:pt x="3200" y="7791"/>
                </a:lnTo>
                <a:lnTo>
                  <a:pt x="3078" y="7815"/>
                </a:lnTo>
                <a:lnTo>
                  <a:pt x="2834" y="7815"/>
                </a:lnTo>
                <a:lnTo>
                  <a:pt x="2614" y="7864"/>
                </a:lnTo>
                <a:lnTo>
                  <a:pt x="2443" y="7938"/>
                </a:lnTo>
                <a:lnTo>
                  <a:pt x="2321" y="8011"/>
                </a:lnTo>
                <a:lnTo>
                  <a:pt x="2248" y="8084"/>
                </a:lnTo>
                <a:lnTo>
                  <a:pt x="2174" y="8182"/>
                </a:lnTo>
                <a:lnTo>
                  <a:pt x="2125" y="8279"/>
                </a:lnTo>
                <a:lnTo>
                  <a:pt x="2125" y="8377"/>
                </a:lnTo>
                <a:lnTo>
                  <a:pt x="2125" y="8475"/>
                </a:lnTo>
                <a:lnTo>
                  <a:pt x="2174" y="8573"/>
                </a:lnTo>
                <a:lnTo>
                  <a:pt x="2248" y="8670"/>
                </a:lnTo>
                <a:lnTo>
                  <a:pt x="2321" y="8768"/>
                </a:lnTo>
                <a:lnTo>
                  <a:pt x="2394" y="8841"/>
                </a:lnTo>
                <a:lnTo>
                  <a:pt x="2492" y="8890"/>
                </a:lnTo>
                <a:lnTo>
                  <a:pt x="2614" y="8939"/>
                </a:lnTo>
                <a:lnTo>
                  <a:pt x="2687" y="8939"/>
                </a:lnTo>
                <a:lnTo>
                  <a:pt x="2809" y="8988"/>
                </a:lnTo>
                <a:lnTo>
                  <a:pt x="2956" y="9085"/>
                </a:lnTo>
                <a:lnTo>
                  <a:pt x="3151" y="9232"/>
                </a:lnTo>
                <a:lnTo>
                  <a:pt x="3371" y="9427"/>
                </a:lnTo>
                <a:lnTo>
                  <a:pt x="3566" y="9623"/>
                </a:lnTo>
                <a:lnTo>
                  <a:pt x="3762" y="9769"/>
                </a:lnTo>
                <a:lnTo>
                  <a:pt x="3908" y="9867"/>
                </a:lnTo>
                <a:lnTo>
                  <a:pt x="4030" y="9891"/>
                </a:lnTo>
                <a:lnTo>
                  <a:pt x="4177" y="9867"/>
                </a:lnTo>
                <a:lnTo>
                  <a:pt x="4250" y="9843"/>
                </a:lnTo>
                <a:lnTo>
                  <a:pt x="4324" y="9818"/>
                </a:lnTo>
                <a:lnTo>
                  <a:pt x="4372" y="9769"/>
                </a:lnTo>
                <a:lnTo>
                  <a:pt x="4494" y="9745"/>
                </a:lnTo>
                <a:lnTo>
                  <a:pt x="4641" y="9720"/>
                </a:lnTo>
                <a:lnTo>
                  <a:pt x="4959" y="9720"/>
                </a:lnTo>
                <a:lnTo>
                  <a:pt x="5105" y="9769"/>
                </a:lnTo>
                <a:lnTo>
                  <a:pt x="5252" y="9818"/>
                </a:lnTo>
                <a:lnTo>
                  <a:pt x="5349" y="9916"/>
                </a:lnTo>
                <a:lnTo>
                  <a:pt x="5447" y="9989"/>
                </a:lnTo>
                <a:lnTo>
                  <a:pt x="5545" y="10038"/>
                </a:lnTo>
                <a:lnTo>
                  <a:pt x="5642" y="10087"/>
                </a:lnTo>
                <a:lnTo>
                  <a:pt x="5740" y="10087"/>
                </a:lnTo>
                <a:lnTo>
                  <a:pt x="5838" y="10136"/>
                </a:lnTo>
                <a:lnTo>
                  <a:pt x="5984" y="10209"/>
                </a:lnTo>
                <a:lnTo>
                  <a:pt x="6155" y="10331"/>
                </a:lnTo>
                <a:lnTo>
                  <a:pt x="6302" y="10478"/>
                </a:lnTo>
                <a:lnTo>
                  <a:pt x="6473" y="10624"/>
                </a:lnTo>
                <a:lnTo>
                  <a:pt x="6644" y="10746"/>
                </a:lnTo>
                <a:lnTo>
                  <a:pt x="6790" y="10819"/>
                </a:lnTo>
                <a:lnTo>
                  <a:pt x="6888" y="10844"/>
                </a:lnTo>
                <a:lnTo>
                  <a:pt x="6961" y="10868"/>
                </a:lnTo>
                <a:lnTo>
                  <a:pt x="7083" y="10917"/>
                </a:lnTo>
                <a:lnTo>
                  <a:pt x="7181" y="10966"/>
                </a:lnTo>
                <a:lnTo>
                  <a:pt x="7254" y="11039"/>
                </a:lnTo>
                <a:lnTo>
                  <a:pt x="7352" y="11113"/>
                </a:lnTo>
                <a:lnTo>
                  <a:pt x="7450" y="11186"/>
                </a:lnTo>
                <a:lnTo>
                  <a:pt x="7547" y="11210"/>
                </a:lnTo>
                <a:lnTo>
                  <a:pt x="7645" y="11235"/>
                </a:lnTo>
                <a:lnTo>
                  <a:pt x="7743" y="11259"/>
                </a:lnTo>
                <a:lnTo>
                  <a:pt x="7840" y="11283"/>
                </a:lnTo>
                <a:lnTo>
                  <a:pt x="7938" y="11357"/>
                </a:lnTo>
                <a:lnTo>
                  <a:pt x="8036" y="11430"/>
                </a:lnTo>
                <a:lnTo>
                  <a:pt x="8109" y="11528"/>
                </a:lnTo>
                <a:lnTo>
                  <a:pt x="8158" y="11625"/>
                </a:lnTo>
                <a:lnTo>
                  <a:pt x="8207" y="11723"/>
                </a:lnTo>
                <a:lnTo>
                  <a:pt x="8207" y="11796"/>
                </a:lnTo>
                <a:lnTo>
                  <a:pt x="8207" y="11894"/>
                </a:lnTo>
                <a:lnTo>
                  <a:pt x="8158" y="11992"/>
                </a:lnTo>
                <a:lnTo>
                  <a:pt x="8109" y="12089"/>
                </a:lnTo>
                <a:lnTo>
                  <a:pt x="8036" y="12187"/>
                </a:lnTo>
                <a:lnTo>
                  <a:pt x="7963" y="12285"/>
                </a:lnTo>
                <a:lnTo>
                  <a:pt x="7889" y="12383"/>
                </a:lnTo>
                <a:lnTo>
                  <a:pt x="7840" y="12480"/>
                </a:lnTo>
                <a:lnTo>
                  <a:pt x="7840" y="12578"/>
                </a:lnTo>
                <a:lnTo>
                  <a:pt x="7816" y="12676"/>
                </a:lnTo>
                <a:lnTo>
                  <a:pt x="7718" y="12822"/>
                </a:lnTo>
                <a:lnTo>
                  <a:pt x="7596" y="12969"/>
                </a:lnTo>
                <a:lnTo>
                  <a:pt x="7450" y="13140"/>
                </a:lnTo>
                <a:lnTo>
                  <a:pt x="7303" y="13311"/>
                </a:lnTo>
                <a:lnTo>
                  <a:pt x="7181" y="13457"/>
                </a:lnTo>
                <a:lnTo>
                  <a:pt x="7108" y="13604"/>
                </a:lnTo>
                <a:lnTo>
                  <a:pt x="7083" y="13701"/>
                </a:lnTo>
                <a:lnTo>
                  <a:pt x="7034" y="13823"/>
                </a:lnTo>
                <a:lnTo>
                  <a:pt x="6961" y="13970"/>
                </a:lnTo>
                <a:lnTo>
                  <a:pt x="6839" y="14117"/>
                </a:lnTo>
                <a:lnTo>
                  <a:pt x="6693" y="14288"/>
                </a:lnTo>
                <a:lnTo>
                  <a:pt x="6546" y="14434"/>
                </a:lnTo>
                <a:lnTo>
                  <a:pt x="6424" y="14605"/>
                </a:lnTo>
                <a:lnTo>
                  <a:pt x="6351" y="14752"/>
                </a:lnTo>
                <a:lnTo>
                  <a:pt x="6302" y="14849"/>
                </a:lnTo>
                <a:lnTo>
                  <a:pt x="6277" y="14947"/>
                </a:lnTo>
                <a:lnTo>
                  <a:pt x="6229" y="15069"/>
                </a:lnTo>
                <a:lnTo>
                  <a:pt x="6131" y="15216"/>
                </a:lnTo>
                <a:lnTo>
                  <a:pt x="6033" y="15338"/>
                </a:lnTo>
                <a:lnTo>
                  <a:pt x="5911" y="15460"/>
                </a:lnTo>
                <a:lnTo>
                  <a:pt x="5813" y="15582"/>
                </a:lnTo>
                <a:lnTo>
                  <a:pt x="5764" y="15704"/>
                </a:lnTo>
                <a:lnTo>
                  <a:pt x="5740" y="15802"/>
                </a:lnTo>
                <a:lnTo>
                  <a:pt x="5764" y="15973"/>
                </a:lnTo>
                <a:lnTo>
                  <a:pt x="5789" y="16046"/>
                </a:lnTo>
                <a:lnTo>
                  <a:pt x="5838" y="16095"/>
                </a:lnTo>
                <a:lnTo>
                  <a:pt x="5862" y="16144"/>
                </a:lnTo>
                <a:lnTo>
                  <a:pt x="5911" y="16217"/>
                </a:lnTo>
                <a:lnTo>
                  <a:pt x="5935" y="16388"/>
                </a:lnTo>
                <a:lnTo>
                  <a:pt x="5911" y="16461"/>
                </a:lnTo>
                <a:lnTo>
                  <a:pt x="5862" y="16510"/>
                </a:lnTo>
                <a:lnTo>
                  <a:pt x="5813" y="16559"/>
                </a:lnTo>
                <a:lnTo>
                  <a:pt x="5642" y="16559"/>
                </a:lnTo>
                <a:lnTo>
                  <a:pt x="5545" y="16510"/>
                </a:lnTo>
                <a:lnTo>
                  <a:pt x="5447" y="16461"/>
                </a:lnTo>
                <a:lnTo>
                  <a:pt x="5349" y="16388"/>
                </a:lnTo>
                <a:lnTo>
                  <a:pt x="5276" y="16266"/>
                </a:lnTo>
                <a:lnTo>
                  <a:pt x="5227" y="16119"/>
                </a:lnTo>
                <a:lnTo>
                  <a:pt x="5178" y="15973"/>
                </a:lnTo>
                <a:lnTo>
                  <a:pt x="5178" y="15802"/>
                </a:lnTo>
                <a:lnTo>
                  <a:pt x="5154" y="15655"/>
                </a:lnTo>
                <a:lnTo>
                  <a:pt x="5105" y="15484"/>
                </a:lnTo>
                <a:lnTo>
                  <a:pt x="5056" y="15338"/>
                </a:lnTo>
                <a:lnTo>
                  <a:pt x="4983" y="15240"/>
                </a:lnTo>
                <a:lnTo>
                  <a:pt x="4934" y="15191"/>
                </a:lnTo>
                <a:lnTo>
                  <a:pt x="4910" y="15093"/>
                </a:lnTo>
                <a:lnTo>
                  <a:pt x="4836" y="14849"/>
                </a:lnTo>
                <a:lnTo>
                  <a:pt x="4812" y="14556"/>
                </a:lnTo>
                <a:lnTo>
                  <a:pt x="4788" y="14214"/>
                </a:lnTo>
                <a:lnTo>
                  <a:pt x="4788" y="13970"/>
                </a:lnTo>
                <a:lnTo>
                  <a:pt x="4788" y="13799"/>
                </a:lnTo>
                <a:lnTo>
                  <a:pt x="4739" y="13604"/>
                </a:lnTo>
                <a:lnTo>
                  <a:pt x="4714" y="13433"/>
                </a:lnTo>
                <a:lnTo>
                  <a:pt x="4641" y="13237"/>
                </a:lnTo>
                <a:lnTo>
                  <a:pt x="4568" y="13066"/>
                </a:lnTo>
                <a:lnTo>
                  <a:pt x="4494" y="12920"/>
                </a:lnTo>
                <a:lnTo>
                  <a:pt x="4397" y="12773"/>
                </a:lnTo>
                <a:lnTo>
                  <a:pt x="4324" y="12676"/>
                </a:lnTo>
                <a:lnTo>
                  <a:pt x="4128" y="12456"/>
                </a:lnTo>
                <a:lnTo>
                  <a:pt x="3982" y="12260"/>
                </a:lnTo>
                <a:lnTo>
                  <a:pt x="3884" y="12114"/>
                </a:lnTo>
                <a:lnTo>
                  <a:pt x="3835" y="11992"/>
                </a:lnTo>
                <a:lnTo>
                  <a:pt x="3811" y="11845"/>
                </a:lnTo>
                <a:lnTo>
                  <a:pt x="3786" y="11772"/>
                </a:lnTo>
                <a:lnTo>
                  <a:pt x="3737" y="11723"/>
                </a:lnTo>
                <a:lnTo>
                  <a:pt x="3713" y="11650"/>
                </a:lnTo>
                <a:lnTo>
                  <a:pt x="3664" y="11528"/>
                </a:lnTo>
                <a:lnTo>
                  <a:pt x="3664" y="11381"/>
                </a:lnTo>
                <a:lnTo>
                  <a:pt x="3640" y="11235"/>
                </a:lnTo>
                <a:lnTo>
                  <a:pt x="3664" y="11088"/>
                </a:lnTo>
                <a:lnTo>
                  <a:pt x="3664" y="10942"/>
                </a:lnTo>
                <a:lnTo>
                  <a:pt x="3713" y="10819"/>
                </a:lnTo>
                <a:lnTo>
                  <a:pt x="3737" y="10771"/>
                </a:lnTo>
                <a:lnTo>
                  <a:pt x="3786" y="10697"/>
                </a:lnTo>
                <a:lnTo>
                  <a:pt x="3811" y="10648"/>
                </a:lnTo>
                <a:lnTo>
                  <a:pt x="3835" y="10478"/>
                </a:lnTo>
                <a:lnTo>
                  <a:pt x="3811" y="10307"/>
                </a:lnTo>
                <a:lnTo>
                  <a:pt x="3786" y="10233"/>
                </a:lnTo>
                <a:lnTo>
                  <a:pt x="3737" y="10184"/>
                </a:lnTo>
                <a:lnTo>
                  <a:pt x="3689" y="10160"/>
                </a:lnTo>
                <a:lnTo>
                  <a:pt x="3615" y="10111"/>
                </a:lnTo>
                <a:lnTo>
                  <a:pt x="3444" y="10087"/>
                </a:lnTo>
                <a:lnTo>
                  <a:pt x="3347" y="10062"/>
                </a:lnTo>
                <a:lnTo>
                  <a:pt x="3200" y="9989"/>
                </a:lnTo>
                <a:lnTo>
                  <a:pt x="3054" y="9867"/>
                </a:lnTo>
                <a:lnTo>
                  <a:pt x="2883" y="9720"/>
                </a:lnTo>
                <a:lnTo>
                  <a:pt x="2712" y="9574"/>
                </a:lnTo>
                <a:lnTo>
                  <a:pt x="2565" y="9452"/>
                </a:lnTo>
                <a:lnTo>
                  <a:pt x="2419" y="9354"/>
                </a:lnTo>
                <a:lnTo>
                  <a:pt x="2321" y="9330"/>
                </a:lnTo>
                <a:lnTo>
                  <a:pt x="2199" y="9281"/>
                </a:lnTo>
                <a:lnTo>
                  <a:pt x="2003" y="9159"/>
                </a:lnTo>
                <a:lnTo>
                  <a:pt x="1784" y="8988"/>
                </a:lnTo>
                <a:lnTo>
                  <a:pt x="1539" y="8768"/>
                </a:lnTo>
                <a:lnTo>
                  <a:pt x="1246" y="8402"/>
                </a:lnTo>
                <a:lnTo>
                  <a:pt x="1078" y="8185"/>
                </a:lnTo>
                <a:lnTo>
                  <a:pt x="1124" y="7840"/>
                </a:lnTo>
                <a:lnTo>
                  <a:pt x="1197" y="7473"/>
                </a:lnTo>
                <a:lnTo>
                  <a:pt x="1295" y="7132"/>
                </a:lnTo>
                <a:lnTo>
                  <a:pt x="1393" y="6790"/>
                </a:lnTo>
                <a:lnTo>
                  <a:pt x="1515" y="6448"/>
                </a:lnTo>
                <a:lnTo>
                  <a:pt x="1637" y="6106"/>
                </a:lnTo>
                <a:lnTo>
                  <a:pt x="1784" y="5788"/>
                </a:lnTo>
                <a:lnTo>
                  <a:pt x="1954" y="5471"/>
                </a:lnTo>
                <a:lnTo>
                  <a:pt x="2125" y="5153"/>
                </a:lnTo>
                <a:lnTo>
                  <a:pt x="2296" y="4860"/>
                </a:lnTo>
                <a:lnTo>
                  <a:pt x="2516" y="4567"/>
                </a:lnTo>
                <a:lnTo>
                  <a:pt x="2712" y="4298"/>
                </a:lnTo>
                <a:lnTo>
                  <a:pt x="3151" y="3737"/>
                </a:lnTo>
                <a:lnTo>
                  <a:pt x="3664" y="3248"/>
                </a:lnTo>
                <a:lnTo>
                  <a:pt x="4079" y="3248"/>
                </a:lnTo>
                <a:lnTo>
                  <a:pt x="4299" y="3297"/>
                </a:lnTo>
                <a:lnTo>
                  <a:pt x="4470" y="3346"/>
                </a:lnTo>
                <a:lnTo>
                  <a:pt x="4592" y="3419"/>
                </a:lnTo>
                <a:lnTo>
                  <a:pt x="4690" y="3493"/>
                </a:lnTo>
                <a:lnTo>
                  <a:pt x="4788" y="3517"/>
                </a:lnTo>
                <a:lnTo>
                  <a:pt x="4885" y="3493"/>
                </a:lnTo>
                <a:lnTo>
                  <a:pt x="4983" y="3419"/>
                </a:lnTo>
                <a:lnTo>
                  <a:pt x="5056" y="3346"/>
                </a:lnTo>
                <a:lnTo>
                  <a:pt x="5178" y="3297"/>
                </a:lnTo>
                <a:lnTo>
                  <a:pt x="5276" y="3248"/>
                </a:lnTo>
                <a:lnTo>
                  <a:pt x="5349" y="3248"/>
                </a:lnTo>
                <a:lnTo>
                  <a:pt x="5471" y="3199"/>
                </a:lnTo>
                <a:lnTo>
                  <a:pt x="5594" y="3126"/>
                </a:lnTo>
                <a:lnTo>
                  <a:pt x="5764" y="3004"/>
                </a:lnTo>
                <a:lnTo>
                  <a:pt x="5935" y="2858"/>
                </a:lnTo>
                <a:lnTo>
                  <a:pt x="6131" y="2711"/>
                </a:lnTo>
                <a:lnTo>
                  <a:pt x="6375" y="2589"/>
                </a:lnTo>
                <a:lnTo>
                  <a:pt x="6619" y="2516"/>
                </a:lnTo>
                <a:lnTo>
                  <a:pt x="6888" y="2467"/>
                </a:lnTo>
                <a:close/>
                <a:moveTo>
                  <a:pt x="9379" y="0"/>
                </a:moveTo>
                <a:lnTo>
                  <a:pt x="8891" y="24"/>
                </a:lnTo>
                <a:lnTo>
                  <a:pt x="8427" y="49"/>
                </a:lnTo>
                <a:lnTo>
                  <a:pt x="7963" y="122"/>
                </a:lnTo>
                <a:lnTo>
                  <a:pt x="7499" y="195"/>
                </a:lnTo>
                <a:lnTo>
                  <a:pt x="7034" y="293"/>
                </a:lnTo>
                <a:lnTo>
                  <a:pt x="6595" y="440"/>
                </a:lnTo>
                <a:lnTo>
                  <a:pt x="6155" y="586"/>
                </a:lnTo>
                <a:lnTo>
                  <a:pt x="5740" y="733"/>
                </a:lnTo>
                <a:lnTo>
                  <a:pt x="5325" y="928"/>
                </a:lnTo>
                <a:lnTo>
                  <a:pt x="4910" y="1148"/>
                </a:lnTo>
                <a:lnTo>
                  <a:pt x="4519" y="1368"/>
                </a:lnTo>
                <a:lnTo>
                  <a:pt x="4128" y="1612"/>
                </a:lnTo>
                <a:lnTo>
                  <a:pt x="3762" y="1881"/>
                </a:lnTo>
                <a:lnTo>
                  <a:pt x="3420" y="2149"/>
                </a:lnTo>
                <a:lnTo>
                  <a:pt x="3078" y="2442"/>
                </a:lnTo>
                <a:lnTo>
                  <a:pt x="2760" y="2760"/>
                </a:lnTo>
                <a:lnTo>
                  <a:pt x="2443" y="3077"/>
                </a:lnTo>
                <a:lnTo>
                  <a:pt x="2150" y="3419"/>
                </a:lnTo>
                <a:lnTo>
                  <a:pt x="1881" y="3761"/>
                </a:lnTo>
                <a:lnTo>
                  <a:pt x="1613" y="4128"/>
                </a:lnTo>
                <a:lnTo>
                  <a:pt x="1368" y="4518"/>
                </a:lnTo>
                <a:lnTo>
                  <a:pt x="1149" y="4909"/>
                </a:lnTo>
                <a:lnTo>
                  <a:pt x="929" y="5324"/>
                </a:lnTo>
                <a:lnTo>
                  <a:pt x="733" y="5739"/>
                </a:lnTo>
                <a:lnTo>
                  <a:pt x="587" y="6155"/>
                </a:lnTo>
                <a:lnTo>
                  <a:pt x="440" y="6594"/>
                </a:lnTo>
                <a:lnTo>
                  <a:pt x="294" y="7034"/>
                </a:lnTo>
                <a:lnTo>
                  <a:pt x="196" y="7498"/>
                </a:lnTo>
                <a:lnTo>
                  <a:pt x="123" y="7962"/>
                </a:lnTo>
                <a:lnTo>
                  <a:pt x="49" y="8426"/>
                </a:lnTo>
                <a:lnTo>
                  <a:pt x="25" y="8890"/>
                </a:lnTo>
                <a:lnTo>
                  <a:pt x="1" y="9378"/>
                </a:lnTo>
                <a:lnTo>
                  <a:pt x="25" y="9867"/>
                </a:lnTo>
                <a:lnTo>
                  <a:pt x="49" y="10331"/>
                </a:lnTo>
                <a:lnTo>
                  <a:pt x="123" y="10795"/>
                </a:lnTo>
                <a:lnTo>
                  <a:pt x="196" y="11259"/>
                </a:lnTo>
                <a:lnTo>
                  <a:pt x="294" y="11723"/>
                </a:lnTo>
                <a:lnTo>
                  <a:pt x="440" y="12163"/>
                </a:lnTo>
                <a:lnTo>
                  <a:pt x="587" y="12602"/>
                </a:lnTo>
                <a:lnTo>
                  <a:pt x="733" y="13018"/>
                </a:lnTo>
                <a:lnTo>
                  <a:pt x="929" y="13433"/>
                </a:lnTo>
                <a:lnTo>
                  <a:pt x="1149" y="13848"/>
                </a:lnTo>
                <a:lnTo>
                  <a:pt x="1368" y="14239"/>
                </a:lnTo>
                <a:lnTo>
                  <a:pt x="1613" y="14629"/>
                </a:lnTo>
                <a:lnTo>
                  <a:pt x="1881" y="14996"/>
                </a:lnTo>
                <a:lnTo>
                  <a:pt x="2150" y="15338"/>
                </a:lnTo>
                <a:lnTo>
                  <a:pt x="2443" y="15680"/>
                </a:lnTo>
                <a:lnTo>
                  <a:pt x="2760" y="15997"/>
                </a:lnTo>
                <a:lnTo>
                  <a:pt x="3078" y="16315"/>
                </a:lnTo>
                <a:lnTo>
                  <a:pt x="3420" y="16608"/>
                </a:lnTo>
                <a:lnTo>
                  <a:pt x="3762" y="16876"/>
                </a:lnTo>
                <a:lnTo>
                  <a:pt x="4128" y="17145"/>
                </a:lnTo>
                <a:lnTo>
                  <a:pt x="4519" y="17389"/>
                </a:lnTo>
                <a:lnTo>
                  <a:pt x="4910" y="17609"/>
                </a:lnTo>
                <a:lnTo>
                  <a:pt x="5325" y="17829"/>
                </a:lnTo>
                <a:lnTo>
                  <a:pt x="5740" y="18024"/>
                </a:lnTo>
                <a:lnTo>
                  <a:pt x="6155" y="18171"/>
                </a:lnTo>
                <a:lnTo>
                  <a:pt x="6595" y="18317"/>
                </a:lnTo>
                <a:lnTo>
                  <a:pt x="7034" y="18464"/>
                </a:lnTo>
                <a:lnTo>
                  <a:pt x="7499" y="18562"/>
                </a:lnTo>
                <a:lnTo>
                  <a:pt x="7963" y="18635"/>
                </a:lnTo>
                <a:lnTo>
                  <a:pt x="8427" y="18708"/>
                </a:lnTo>
                <a:lnTo>
                  <a:pt x="8891" y="18733"/>
                </a:lnTo>
                <a:lnTo>
                  <a:pt x="9379" y="18757"/>
                </a:lnTo>
                <a:lnTo>
                  <a:pt x="9868" y="18733"/>
                </a:lnTo>
                <a:lnTo>
                  <a:pt x="10332" y="18708"/>
                </a:lnTo>
                <a:lnTo>
                  <a:pt x="10796" y="18635"/>
                </a:lnTo>
                <a:lnTo>
                  <a:pt x="11260" y="18562"/>
                </a:lnTo>
                <a:lnTo>
                  <a:pt x="11724" y="18464"/>
                </a:lnTo>
                <a:lnTo>
                  <a:pt x="12163" y="18317"/>
                </a:lnTo>
                <a:lnTo>
                  <a:pt x="12603" y="18171"/>
                </a:lnTo>
                <a:lnTo>
                  <a:pt x="13018" y="18024"/>
                </a:lnTo>
                <a:lnTo>
                  <a:pt x="13433" y="17829"/>
                </a:lnTo>
                <a:lnTo>
                  <a:pt x="13848" y="17609"/>
                </a:lnTo>
                <a:lnTo>
                  <a:pt x="14239" y="17389"/>
                </a:lnTo>
                <a:lnTo>
                  <a:pt x="14630" y="17145"/>
                </a:lnTo>
                <a:lnTo>
                  <a:pt x="14996" y="16876"/>
                </a:lnTo>
                <a:lnTo>
                  <a:pt x="15338" y="16608"/>
                </a:lnTo>
                <a:lnTo>
                  <a:pt x="15680" y="16315"/>
                </a:lnTo>
                <a:lnTo>
                  <a:pt x="15998" y="15997"/>
                </a:lnTo>
                <a:lnTo>
                  <a:pt x="16315" y="15680"/>
                </a:lnTo>
                <a:lnTo>
                  <a:pt x="16608" y="15338"/>
                </a:lnTo>
                <a:lnTo>
                  <a:pt x="16877" y="14996"/>
                </a:lnTo>
                <a:lnTo>
                  <a:pt x="17146" y="14629"/>
                </a:lnTo>
                <a:lnTo>
                  <a:pt x="17390" y="14239"/>
                </a:lnTo>
                <a:lnTo>
                  <a:pt x="17610" y="13848"/>
                </a:lnTo>
                <a:lnTo>
                  <a:pt x="17829" y="13433"/>
                </a:lnTo>
                <a:lnTo>
                  <a:pt x="18025" y="13018"/>
                </a:lnTo>
                <a:lnTo>
                  <a:pt x="18171" y="12602"/>
                </a:lnTo>
                <a:lnTo>
                  <a:pt x="18318" y="12163"/>
                </a:lnTo>
                <a:lnTo>
                  <a:pt x="18464" y="11723"/>
                </a:lnTo>
                <a:lnTo>
                  <a:pt x="18562" y="11259"/>
                </a:lnTo>
                <a:lnTo>
                  <a:pt x="18635" y="10795"/>
                </a:lnTo>
                <a:lnTo>
                  <a:pt x="18709" y="10331"/>
                </a:lnTo>
                <a:lnTo>
                  <a:pt x="18733" y="9867"/>
                </a:lnTo>
                <a:lnTo>
                  <a:pt x="18758" y="9378"/>
                </a:lnTo>
                <a:lnTo>
                  <a:pt x="18733" y="8890"/>
                </a:lnTo>
                <a:lnTo>
                  <a:pt x="18709" y="8426"/>
                </a:lnTo>
                <a:lnTo>
                  <a:pt x="18635" y="7962"/>
                </a:lnTo>
                <a:lnTo>
                  <a:pt x="18562" y="7498"/>
                </a:lnTo>
                <a:lnTo>
                  <a:pt x="18464" y="7034"/>
                </a:lnTo>
                <a:lnTo>
                  <a:pt x="18318" y="6594"/>
                </a:lnTo>
                <a:lnTo>
                  <a:pt x="18171" y="6155"/>
                </a:lnTo>
                <a:lnTo>
                  <a:pt x="18025" y="5739"/>
                </a:lnTo>
                <a:lnTo>
                  <a:pt x="17829" y="5324"/>
                </a:lnTo>
                <a:lnTo>
                  <a:pt x="17610" y="4909"/>
                </a:lnTo>
                <a:lnTo>
                  <a:pt x="17390" y="4518"/>
                </a:lnTo>
                <a:lnTo>
                  <a:pt x="17146" y="4128"/>
                </a:lnTo>
                <a:lnTo>
                  <a:pt x="16877" y="3761"/>
                </a:lnTo>
                <a:lnTo>
                  <a:pt x="16608" y="3419"/>
                </a:lnTo>
                <a:lnTo>
                  <a:pt x="16315" y="3077"/>
                </a:lnTo>
                <a:lnTo>
                  <a:pt x="15998" y="2760"/>
                </a:lnTo>
                <a:lnTo>
                  <a:pt x="15680" y="2442"/>
                </a:lnTo>
                <a:lnTo>
                  <a:pt x="15338" y="2149"/>
                </a:lnTo>
                <a:lnTo>
                  <a:pt x="14996" y="1881"/>
                </a:lnTo>
                <a:lnTo>
                  <a:pt x="14630" y="1612"/>
                </a:lnTo>
                <a:lnTo>
                  <a:pt x="14239" y="1368"/>
                </a:lnTo>
                <a:lnTo>
                  <a:pt x="13848" y="1148"/>
                </a:lnTo>
                <a:lnTo>
                  <a:pt x="13433" y="928"/>
                </a:lnTo>
                <a:lnTo>
                  <a:pt x="13018" y="733"/>
                </a:lnTo>
                <a:lnTo>
                  <a:pt x="12603" y="586"/>
                </a:lnTo>
                <a:lnTo>
                  <a:pt x="12163" y="440"/>
                </a:lnTo>
                <a:lnTo>
                  <a:pt x="11724" y="293"/>
                </a:lnTo>
                <a:lnTo>
                  <a:pt x="11260" y="195"/>
                </a:lnTo>
                <a:lnTo>
                  <a:pt x="10796" y="122"/>
                </a:lnTo>
                <a:lnTo>
                  <a:pt x="10332" y="49"/>
                </a:lnTo>
                <a:lnTo>
                  <a:pt x="9868" y="24"/>
                </a:lnTo>
                <a:lnTo>
                  <a:pt x="9379"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519" name="Google Shape;519;p39"/>
          <p:cNvGrpSpPr/>
          <p:nvPr/>
        </p:nvGrpSpPr>
        <p:grpSpPr>
          <a:xfrm>
            <a:off x="6544154" y="4157696"/>
            <a:ext cx="355317" cy="344320"/>
            <a:chOff x="6654650" y="3665275"/>
            <a:chExt cx="409100" cy="409125"/>
          </a:xfrm>
          <a:solidFill>
            <a:srgbClr val="00B0F0"/>
          </a:solidFill>
        </p:grpSpPr>
        <p:sp>
          <p:nvSpPr>
            <p:cNvPr id="520" name="Google Shape;520;p39"/>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grpFill/>
            <a:ln>
              <a:noFill/>
            </a:ln>
          </p:spPr>
          <p:txBody>
            <a:bodyPr spcFirstLastPara="1" wrap="square" lIns="121900" tIns="121900" rIns="121900" bIns="121900" anchor="ctr" anchorCtr="0">
              <a:noAutofit/>
            </a:bodyPr>
            <a:lstStyle/>
            <a:p>
              <a:endParaRPr sz="2400"/>
            </a:p>
          </p:txBody>
        </p:sp>
        <p:sp>
          <p:nvSpPr>
            <p:cNvPr id="521" name="Google Shape;521;p39"/>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22" name="Google Shape;522;p39"/>
          <p:cNvGrpSpPr/>
          <p:nvPr/>
        </p:nvGrpSpPr>
        <p:grpSpPr>
          <a:xfrm>
            <a:off x="1260192" y="4710607"/>
            <a:ext cx="385021" cy="373103"/>
            <a:chOff x="570875" y="4322250"/>
            <a:chExt cx="443300" cy="443325"/>
          </a:xfrm>
          <a:solidFill>
            <a:srgbClr val="00B0F0"/>
          </a:solidFill>
        </p:grpSpPr>
        <p:sp>
          <p:nvSpPr>
            <p:cNvPr id="523" name="Google Shape;523;p39"/>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grpFill/>
            <a:ln>
              <a:noFill/>
            </a:ln>
          </p:spPr>
          <p:txBody>
            <a:bodyPr spcFirstLastPara="1" wrap="square" lIns="121900" tIns="121900" rIns="121900" bIns="121900" anchor="ctr" anchorCtr="0">
              <a:noAutofit/>
            </a:bodyPr>
            <a:lstStyle/>
            <a:p>
              <a:endParaRPr sz="2400"/>
            </a:p>
          </p:txBody>
        </p:sp>
        <p:sp>
          <p:nvSpPr>
            <p:cNvPr id="524" name="Google Shape;524;p39"/>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grpFill/>
            <a:ln>
              <a:noFill/>
            </a:ln>
          </p:spPr>
          <p:txBody>
            <a:bodyPr spcFirstLastPara="1" wrap="square" lIns="121900" tIns="121900" rIns="121900" bIns="121900" anchor="ctr" anchorCtr="0">
              <a:noAutofit/>
            </a:bodyPr>
            <a:lstStyle/>
            <a:p>
              <a:endParaRPr sz="2400"/>
            </a:p>
          </p:txBody>
        </p:sp>
        <p:sp>
          <p:nvSpPr>
            <p:cNvPr id="525" name="Google Shape;525;p39"/>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grpFill/>
            <a:ln>
              <a:noFill/>
            </a:ln>
          </p:spPr>
          <p:txBody>
            <a:bodyPr spcFirstLastPara="1" wrap="square" lIns="121900" tIns="121900" rIns="121900" bIns="121900" anchor="ctr" anchorCtr="0">
              <a:noAutofit/>
            </a:bodyPr>
            <a:lstStyle/>
            <a:p>
              <a:endParaRPr sz="2400"/>
            </a:p>
          </p:txBody>
        </p:sp>
        <p:sp>
          <p:nvSpPr>
            <p:cNvPr id="526" name="Google Shape;526;p39"/>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grpFill/>
            <a:ln>
              <a:noFill/>
            </a:ln>
          </p:spPr>
          <p:txBody>
            <a:bodyPr spcFirstLastPara="1" wrap="square" lIns="121900" tIns="121900" rIns="121900" bIns="121900" anchor="ctr" anchorCtr="0">
              <a:noAutofit/>
            </a:bodyPr>
            <a:lstStyle/>
            <a:p>
              <a:endParaRPr sz="2400"/>
            </a:p>
          </p:txBody>
        </p:sp>
      </p:grpSp>
      <p:sp>
        <p:nvSpPr>
          <p:cNvPr id="527" name="Google Shape;527;p39"/>
          <p:cNvSpPr/>
          <p:nvPr/>
        </p:nvSpPr>
        <p:spPr>
          <a:xfrm>
            <a:off x="1829782" y="4783073"/>
            <a:ext cx="416852" cy="228179"/>
          </a:xfrm>
          <a:custGeom>
            <a:avLst/>
            <a:gdLst/>
            <a:ahLst/>
            <a:cxnLst/>
            <a:rect l="l" t="t" r="r" b="b"/>
            <a:pathLst>
              <a:path w="19198" h="10845" extrusionOk="0">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528" name="Google Shape;528;p39"/>
          <p:cNvGrpSpPr/>
          <p:nvPr/>
        </p:nvGrpSpPr>
        <p:grpSpPr>
          <a:xfrm>
            <a:off x="2483609" y="4682877"/>
            <a:ext cx="280015" cy="428564"/>
            <a:chOff x="1979475" y="4289300"/>
            <a:chExt cx="322400" cy="509225"/>
          </a:xfrm>
          <a:solidFill>
            <a:srgbClr val="00B0F0"/>
          </a:solidFill>
        </p:grpSpPr>
        <p:sp>
          <p:nvSpPr>
            <p:cNvPr id="529" name="Google Shape;529;p39"/>
            <p:cNvSpPr/>
            <p:nvPr/>
          </p:nvSpPr>
          <p:spPr>
            <a:xfrm>
              <a:off x="2187075" y="4509100"/>
              <a:ext cx="114800" cy="114800"/>
            </a:xfrm>
            <a:custGeom>
              <a:avLst/>
              <a:gdLst/>
              <a:ahLst/>
              <a:cxnLst/>
              <a:rect l="l" t="t" r="r" b="b"/>
              <a:pathLst>
                <a:path w="4592" h="4592" extrusionOk="0">
                  <a:moveTo>
                    <a:pt x="4396" y="0"/>
                  </a:moveTo>
                  <a:lnTo>
                    <a:pt x="3981" y="49"/>
                  </a:lnTo>
                  <a:lnTo>
                    <a:pt x="3419" y="171"/>
                  </a:lnTo>
                  <a:lnTo>
                    <a:pt x="2784" y="367"/>
                  </a:lnTo>
                  <a:lnTo>
                    <a:pt x="2100" y="587"/>
                  </a:lnTo>
                  <a:lnTo>
                    <a:pt x="1465" y="831"/>
                  </a:lnTo>
                  <a:lnTo>
                    <a:pt x="1172" y="953"/>
                  </a:lnTo>
                  <a:lnTo>
                    <a:pt x="928" y="1099"/>
                  </a:lnTo>
                  <a:lnTo>
                    <a:pt x="708" y="1246"/>
                  </a:lnTo>
                  <a:lnTo>
                    <a:pt x="562" y="1368"/>
                  </a:lnTo>
                  <a:lnTo>
                    <a:pt x="440" y="1515"/>
                  </a:lnTo>
                  <a:lnTo>
                    <a:pt x="318" y="1637"/>
                  </a:lnTo>
                  <a:lnTo>
                    <a:pt x="244" y="1808"/>
                  </a:lnTo>
                  <a:lnTo>
                    <a:pt x="171" y="1954"/>
                  </a:lnTo>
                  <a:lnTo>
                    <a:pt x="98" y="2101"/>
                  </a:lnTo>
                  <a:lnTo>
                    <a:pt x="49" y="2272"/>
                  </a:lnTo>
                  <a:lnTo>
                    <a:pt x="25" y="2443"/>
                  </a:lnTo>
                  <a:lnTo>
                    <a:pt x="0" y="2589"/>
                  </a:lnTo>
                  <a:lnTo>
                    <a:pt x="0" y="2760"/>
                  </a:lnTo>
                  <a:lnTo>
                    <a:pt x="25" y="2931"/>
                  </a:lnTo>
                  <a:lnTo>
                    <a:pt x="49" y="3102"/>
                  </a:lnTo>
                  <a:lnTo>
                    <a:pt x="98" y="3273"/>
                  </a:lnTo>
                  <a:lnTo>
                    <a:pt x="147" y="3420"/>
                  </a:lnTo>
                  <a:lnTo>
                    <a:pt x="220" y="3566"/>
                  </a:lnTo>
                  <a:lnTo>
                    <a:pt x="318" y="3737"/>
                  </a:lnTo>
                  <a:lnTo>
                    <a:pt x="415" y="3859"/>
                  </a:lnTo>
                  <a:lnTo>
                    <a:pt x="2418" y="1857"/>
                  </a:lnTo>
                  <a:lnTo>
                    <a:pt x="2491" y="1808"/>
                  </a:lnTo>
                  <a:lnTo>
                    <a:pt x="2638" y="1808"/>
                  </a:lnTo>
                  <a:lnTo>
                    <a:pt x="2711" y="1857"/>
                  </a:lnTo>
                  <a:lnTo>
                    <a:pt x="2760" y="1930"/>
                  </a:lnTo>
                  <a:lnTo>
                    <a:pt x="2784" y="2028"/>
                  </a:lnTo>
                  <a:lnTo>
                    <a:pt x="2760" y="2101"/>
                  </a:lnTo>
                  <a:lnTo>
                    <a:pt x="2711" y="2174"/>
                  </a:lnTo>
                  <a:lnTo>
                    <a:pt x="708" y="4177"/>
                  </a:lnTo>
                  <a:lnTo>
                    <a:pt x="855" y="4274"/>
                  </a:lnTo>
                  <a:lnTo>
                    <a:pt x="1001" y="4372"/>
                  </a:lnTo>
                  <a:lnTo>
                    <a:pt x="1172" y="4445"/>
                  </a:lnTo>
                  <a:lnTo>
                    <a:pt x="1319" y="4494"/>
                  </a:lnTo>
                  <a:lnTo>
                    <a:pt x="1490" y="4543"/>
                  </a:lnTo>
                  <a:lnTo>
                    <a:pt x="1661" y="4568"/>
                  </a:lnTo>
                  <a:lnTo>
                    <a:pt x="1807" y="4592"/>
                  </a:lnTo>
                  <a:lnTo>
                    <a:pt x="1978" y="4568"/>
                  </a:lnTo>
                  <a:lnTo>
                    <a:pt x="2149" y="4568"/>
                  </a:lnTo>
                  <a:lnTo>
                    <a:pt x="2320" y="4543"/>
                  </a:lnTo>
                  <a:lnTo>
                    <a:pt x="2491" y="4494"/>
                  </a:lnTo>
                  <a:lnTo>
                    <a:pt x="2638" y="4421"/>
                  </a:lnTo>
                  <a:lnTo>
                    <a:pt x="2784" y="4348"/>
                  </a:lnTo>
                  <a:lnTo>
                    <a:pt x="2931" y="4250"/>
                  </a:lnTo>
                  <a:lnTo>
                    <a:pt x="3077" y="4152"/>
                  </a:lnTo>
                  <a:lnTo>
                    <a:pt x="3200" y="4030"/>
                  </a:lnTo>
                  <a:lnTo>
                    <a:pt x="3346" y="3859"/>
                  </a:lnTo>
                  <a:lnTo>
                    <a:pt x="3493" y="3664"/>
                  </a:lnTo>
                  <a:lnTo>
                    <a:pt x="3615" y="3395"/>
                  </a:lnTo>
                  <a:lnTo>
                    <a:pt x="3761" y="3127"/>
                  </a:lnTo>
                  <a:lnTo>
                    <a:pt x="4005" y="2467"/>
                  </a:lnTo>
                  <a:lnTo>
                    <a:pt x="4225" y="1808"/>
                  </a:lnTo>
                  <a:lnTo>
                    <a:pt x="4421" y="1148"/>
                  </a:lnTo>
                  <a:lnTo>
                    <a:pt x="4543" y="611"/>
                  </a:lnTo>
                  <a:lnTo>
                    <a:pt x="4592" y="196"/>
                  </a:lnTo>
                  <a:lnTo>
                    <a:pt x="4592" y="74"/>
                  </a:lnTo>
                  <a:lnTo>
                    <a:pt x="4567" y="0"/>
                  </a:lnTo>
                  <a:close/>
                </a:path>
              </a:pathLst>
            </a:custGeom>
            <a:grpFill/>
            <a:ln>
              <a:noFill/>
            </a:ln>
          </p:spPr>
          <p:txBody>
            <a:bodyPr spcFirstLastPara="1" wrap="square" lIns="121900" tIns="121900" rIns="121900" bIns="121900" anchor="ctr" anchorCtr="0">
              <a:noAutofit/>
            </a:bodyPr>
            <a:lstStyle/>
            <a:p>
              <a:endParaRPr sz="2400"/>
            </a:p>
          </p:txBody>
        </p:sp>
        <p:sp>
          <p:nvSpPr>
            <p:cNvPr id="530" name="Google Shape;530;p39"/>
            <p:cNvSpPr/>
            <p:nvPr/>
          </p:nvSpPr>
          <p:spPr>
            <a:xfrm>
              <a:off x="1979475" y="4542675"/>
              <a:ext cx="156925" cy="156950"/>
            </a:xfrm>
            <a:custGeom>
              <a:avLst/>
              <a:gdLst/>
              <a:ahLst/>
              <a:cxnLst/>
              <a:rect l="l" t="t" r="r" b="b"/>
              <a:pathLst>
                <a:path w="6277" h="6278" extrusionOk="0">
                  <a:moveTo>
                    <a:pt x="122" y="1"/>
                  </a:moveTo>
                  <a:lnTo>
                    <a:pt x="25" y="25"/>
                  </a:lnTo>
                  <a:lnTo>
                    <a:pt x="0" y="123"/>
                  </a:lnTo>
                  <a:lnTo>
                    <a:pt x="0" y="294"/>
                  </a:lnTo>
                  <a:lnTo>
                    <a:pt x="25" y="538"/>
                  </a:lnTo>
                  <a:lnTo>
                    <a:pt x="74" y="856"/>
                  </a:lnTo>
                  <a:lnTo>
                    <a:pt x="244" y="1613"/>
                  </a:lnTo>
                  <a:lnTo>
                    <a:pt x="489" y="2492"/>
                  </a:lnTo>
                  <a:lnTo>
                    <a:pt x="806" y="3420"/>
                  </a:lnTo>
                  <a:lnTo>
                    <a:pt x="977" y="3860"/>
                  </a:lnTo>
                  <a:lnTo>
                    <a:pt x="1148" y="4275"/>
                  </a:lnTo>
                  <a:lnTo>
                    <a:pt x="1319" y="4666"/>
                  </a:lnTo>
                  <a:lnTo>
                    <a:pt x="1514" y="5007"/>
                  </a:lnTo>
                  <a:lnTo>
                    <a:pt x="1710" y="5301"/>
                  </a:lnTo>
                  <a:lnTo>
                    <a:pt x="1905" y="5520"/>
                  </a:lnTo>
                  <a:lnTo>
                    <a:pt x="2076" y="5691"/>
                  </a:lnTo>
                  <a:lnTo>
                    <a:pt x="2272" y="5838"/>
                  </a:lnTo>
                  <a:lnTo>
                    <a:pt x="2467" y="5960"/>
                  </a:lnTo>
                  <a:lnTo>
                    <a:pt x="2687" y="6058"/>
                  </a:lnTo>
                  <a:lnTo>
                    <a:pt x="2907" y="6155"/>
                  </a:lnTo>
                  <a:lnTo>
                    <a:pt x="3126" y="6204"/>
                  </a:lnTo>
                  <a:lnTo>
                    <a:pt x="3371" y="6253"/>
                  </a:lnTo>
                  <a:lnTo>
                    <a:pt x="3590" y="6277"/>
                  </a:lnTo>
                  <a:lnTo>
                    <a:pt x="3835" y="6277"/>
                  </a:lnTo>
                  <a:lnTo>
                    <a:pt x="4054" y="6253"/>
                  </a:lnTo>
                  <a:lnTo>
                    <a:pt x="4299" y="6204"/>
                  </a:lnTo>
                  <a:lnTo>
                    <a:pt x="4519" y="6155"/>
                  </a:lnTo>
                  <a:lnTo>
                    <a:pt x="4738" y="6058"/>
                  </a:lnTo>
                  <a:lnTo>
                    <a:pt x="4958" y="5960"/>
                  </a:lnTo>
                  <a:lnTo>
                    <a:pt x="5154" y="5838"/>
                  </a:lnTo>
                  <a:lnTo>
                    <a:pt x="5349" y="5691"/>
                  </a:lnTo>
                  <a:lnTo>
                    <a:pt x="2003" y="2345"/>
                  </a:lnTo>
                  <a:lnTo>
                    <a:pt x="1954" y="2272"/>
                  </a:lnTo>
                  <a:lnTo>
                    <a:pt x="1954" y="2174"/>
                  </a:lnTo>
                  <a:lnTo>
                    <a:pt x="1954" y="2101"/>
                  </a:lnTo>
                  <a:lnTo>
                    <a:pt x="2003" y="2003"/>
                  </a:lnTo>
                  <a:lnTo>
                    <a:pt x="2101" y="1955"/>
                  </a:lnTo>
                  <a:lnTo>
                    <a:pt x="2272" y="1955"/>
                  </a:lnTo>
                  <a:lnTo>
                    <a:pt x="2345" y="2003"/>
                  </a:lnTo>
                  <a:lnTo>
                    <a:pt x="5691" y="5349"/>
                  </a:lnTo>
                  <a:lnTo>
                    <a:pt x="5837" y="5154"/>
                  </a:lnTo>
                  <a:lnTo>
                    <a:pt x="5959" y="4959"/>
                  </a:lnTo>
                  <a:lnTo>
                    <a:pt x="6057" y="4739"/>
                  </a:lnTo>
                  <a:lnTo>
                    <a:pt x="6155" y="4519"/>
                  </a:lnTo>
                  <a:lnTo>
                    <a:pt x="6204" y="4299"/>
                  </a:lnTo>
                  <a:lnTo>
                    <a:pt x="6253" y="4055"/>
                  </a:lnTo>
                  <a:lnTo>
                    <a:pt x="6277" y="3835"/>
                  </a:lnTo>
                  <a:lnTo>
                    <a:pt x="6277" y="3591"/>
                  </a:lnTo>
                  <a:lnTo>
                    <a:pt x="6253" y="3371"/>
                  </a:lnTo>
                  <a:lnTo>
                    <a:pt x="6204" y="3127"/>
                  </a:lnTo>
                  <a:lnTo>
                    <a:pt x="6155" y="2907"/>
                  </a:lnTo>
                  <a:lnTo>
                    <a:pt x="6057" y="2687"/>
                  </a:lnTo>
                  <a:lnTo>
                    <a:pt x="5959" y="2467"/>
                  </a:lnTo>
                  <a:lnTo>
                    <a:pt x="5837" y="2272"/>
                  </a:lnTo>
                  <a:lnTo>
                    <a:pt x="5691" y="2077"/>
                  </a:lnTo>
                  <a:lnTo>
                    <a:pt x="5520" y="1906"/>
                  </a:lnTo>
                  <a:lnTo>
                    <a:pt x="5300" y="1710"/>
                  </a:lnTo>
                  <a:lnTo>
                    <a:pt x="5007" y="1515"/>
                  </a:lnTo>
                  <a:lnTo>
                    <a:pt x="4665" y="1320"/>
                  </a:lnTo>
                  <a:lnTo>
                    <a:pt x="4274" y="1149"/>
                  </a:lnTo>
                  <a:lnTo>
                    <a:pt x="3859" y="978"/>
                  </a:lnTo>
                  <a:lnTo>
                    <a:pt x="3419" y="807"/>
                  </a:lnTo>
                  <a:lnTo>
                    <a:pt x="2491" y="489"/>
                  </a:lnTo>
                  <a:lnTo>
                    <a:pt x="1612" y="245"/>
                  </a:lnTo>
                  <a:lnTo>
                    <a:pt x="855" y="74"/>
                  </a:lnTo>
                  <a:lnTo>
                    <a:pt x="538" y="25"/>
                  </a:lnTo>
                  <a:lnTo>
                    <a:pt x="293" y="1"/>
                  </a:lnTo>
                  <a:close/>
                </a:path>
              </a:pathLst>
            </a:custGeom>
            <a:grpFill/>
            <a:ln>
              <a:noFill/>
            </a:ln>
          </p:spPr>
          <p:txBody>
            <a:bodyPr spcFirstLastPara="1" wrap="square" lIns="121900" tIns="121900" rIns="121900" bIns="121900" anchor="ctr" anchorCtr="0">
              <a:noAutofit/>
            </a:bodyPr>
            <a:lstStyle/>
            <a:p>
              <a:endParaRPr sz="2400"/>
            </a:p>
          </p:txBody>
        </p:sp>
        <p:sp>
          <p:nvSpPr>
            <p:cNvPr id="531" name="Google Shape;531;p39"/>
            <p:cNvSpPr/>
            <p:nvPr/>
          </p:nvSpPr>
          <p:spPr>
            <a:xfrm>
              <a:off x="2041125" y="4289300"/>
              <a:ext cx="240000" cy="509225"/>
            </a:xfrm>
            <a:custGeom>
              <a:avLst/>
              <a:gdLst/>
              <a:ahLst/>
              <a:cxnLst/>
              <a:rect l="l" t="t" r="r" b="b"/>
              <a:pathLst>
                <a:path w="9600" h="20369" extrusionOk="0">
                  <a:moveTo>
                    <a:pt x="4788" y="3664"/>
                  </a:moveTo>
                  <a:lnTo>
                    <a:pt x="5032" y="3688"/>
                  </a:lnTo>
                  <a:lnTo>
                    <a:pt x="5228" y="3761"/>
                  </a:lnTo>
                  <a:lnTo>
                    <a:pt x="5423" y="3859"/>
                  </a:lnTo>
                  <a:lnTo>
                    <a:pt x="5594" y="3981"/>
                  </a:lnTo>
                  <a:lnTo>
                    <a:pt x="5716" y="4152"/>
                  </a:lnTo>
                  <a:lnTo>
                    <a:pt x="5838" y="4347"/>
                  </a:lnTo>
                  <a:lnTo>
                    <a:pt x="5887" y="4567"/>
                  </a:lnTo>
                  <a:lnTo>
                    <a:pt x="5911" y="4787"/>
                  </a:lnTo>
                  <a:lnTo>
                    <a:pt x="5887" y="5007"/>
                  </a:lnTo>
                  <a:lnTo>
                    <a:pt x="5838" y="5227"/>
                  </a:lnTo>
                  <a:lnTo>
                    <a:pt x="5716" y="5422"/>
                  </a:lnTo>
                  <a:lnTo>
                    <a:pt x="5594" y="5569"/>
                  </a:lnTo>
                  <a:lnTo>
                    <a:pt x="5423" y="5715"/>
                  </a:lnTo>
                  <a:lnTo>
                    <a:pt x="5228" y="5813"/>
                  </a:lnTo>
                  <a:lnTo>
                    <a:pt x="5032" y="5886"/>
                  </a:lnTo>
                  <a:lnTo>
                    <a:pt x="4788" y="5911"/>
                  </a:lnTo>
                  <a:lnTo>
                    <a:pt x="4568" y="5886"/>
                  </a:lnTo>
                  <a:lnTo>
                    <a:pt x="4348" y="5813"/>
                  </a:lnTo>
                  <a:lnTo>
                    <a:pt x="4177" y="5715"/>
                  </a:lnTo>
                  <a:lnTo>
                    <a:pt x="4006" y="5569"/>
                  </a:lnTo>
                  <a:lnTo>
                    <a:pt x="3860" y="5422"/>
                  </a:lnTo>
                  <a:lnTo>
                    <a:pt x="3762" y="5227"/>
                  </a:lnTo>
                  <a:lnTo>
                    <a:pt x="3689" y="5007"/>
                  </a:lnTo>
                  <a:lnTo>
                    <a:pt x="3664" y="4787"/>
                  </a:lnTo>
                  <a:lnTo>
                    <a:pt x="3689" y="4567"/>
                  </a:lnTo>
                  <a:lnTo>
                    <a:pt x="3762" y="4347"/>
                  </a:lnTo>
                  <a:lnTo>
                    <a:pt x="3860" y="4152"/>
                  </a:lnTo>
                  <a:lnTo>
                    <a:pt x="4006" y="3981"/>
                  </a:lnTo>
                  <a:lnTo>
                    <a:pt x="4177" y="3859"/>
                  </a:lnTo>
                  <a:lnTo>
                    <a:pt x="4348" y="3761"/>
                  </a:lnTo>
                  <a:lnTo>
                    <a:pt x="4568" y="3688"/>
                  </a:lnTo>
                  <a:lnTo>
                    <a:pt x="4788" y="3664"/>
                  </a:lnTo>
                  <a:close/>
                  <a:moveTo>
                    <a:pt x="4568" y="0"/>
                  </a:moveTo>
                  <a:lnTo>
                    <a:pt x="4348" y="49"/>
                  </a:lnTo>
                  <a:lnTo>
                    <a:pt x="4153" y="122"/>
                  </a:lnTo>
                  <a:lnTo>
                    <a:pt x="3933" y="220"/>
                  </a:lnTo>
                  <a:lnTo>
                    <a:pt x="3738" y="342"/>
                  </a:lnTo>
                  <a:lnTo>
                    <a:pt x="3542" y="489"/>
                  </a:lnTo>
                  <a:lnTo>
                    <a:pt x="3347" y="684"/>
                  </a:lnTo>
                  <a:lnTo>
                    <a:pt x="3176" y="904"/>
                  </a:lnTo>
                  <a:lnTo>
                    <a:pt x="2907" y="855"/>
                  </a:lnTo>
                  <a:lnTo>
                    <a:pt x="2663" y="855"/>
                  </a:lnTo>
                  <a:lnTo>
                    <a:pt x="2394" y="904"/>
                  </a:lnTo>
                  <a:lnTo>
                    <a:pt x="2175" y="953"/>
                  </a:lnTo>
                  <a:lnTo>
                    <a:pt x="1955" y="1026"/>
                  </a:lnTo>
                  <a:lnTo>
                    <a:pt x="1759" y="1124"/>
                  </a:lnTo>
                  <a:lnTo>
                    <a:pt x="1564" y="1246"/>
                  </a:lnTo>
                  <a:lnTo>
                    <a:pt x="1393" y="1392"/>
                  </a:lnTo>
                  <a:lnTo>
                    <a:pt x="1271" y="1563"/>
                  </a:lnTo>
                  <a:lnTo>
                    <a:pt x="1124" y="1734"/>
                  </a:lnTo>
                  <a:lnTo>
                    <a:pt x="1027" y="1930"/>
                  </a:lnTo>
                  <a:lnTo>
                    <a:pt x="953" y="2149"/>
                  </a:lnTo>
                  <a:lnTo>
                    <a:pt x="905" y="2394"/>
                  </a:lnTo>
                  <a:lnTo>
                    <a:pt x="880" y="2638"/>
                  </a:lnTo>
                  <a:lnTo>
                    <a:pt x="880" y="2906"/>
                  </a:lnTo>
                  <a:lnTo>
                    <a:pt x="905" y="3175"/>
                  </a:lnTo>
                  <a:lnTo>
                    <a:pt x="685" y="3346"/>
                  </a:lnTo>
                  <a:lnTo>
                    <a:pt x="514" y="3517"/>
                  </a:lnTo>
                  <a:lnTo>
                    <a:pt x="343" y="3712"/>
                  </a:lnTo>
                  <a:lnTo>
                    <a:pt x="221" y="3932"/>
                  </a:lnTo>
                  <a:lnTo>
                    <a:pt x="123" y="4128"/>
                  </a:lnTo>
                  <a:lnTo>
                    <a:pt x="50" y="4347"/>
                  </a:lnTo>
                  <a:lnTo>
                    <a:pt x="25" y="4567"/>
                  </a:lnTo>
                  <a:lnTo>
                    <a:pt x="1" y="4787"/>
                  </a:lnTo>
                  <a:lnTo>
                    <a:pt x="25" y="5007"/>
                  </a:lnTo>
                  <a:lnTo>
                    <a:pt x="50" y="5227"/>
                  </a:lnTo>
                  <a:lnTo>
                    <a:pt x="123" y="5422"/>
                  </a:lnTo>
                  <a:lnTo>
                    <a:pt x="221" y="5642"/>
                  </a:lnTo>
                  <a:lnTo>
                    <a:pt x="343" y="5837"/>
                  </a:lnTo>
                  <a:lnTo>
                    <a:pt x="514" y="6033"/>
                  </a:lnTo>
                  <a:lnTo>
                    <a:pt x="685" y="6228"/>
                  </a:lnTo>
                  <a:lnTo>
                    <a:pt x="905" y="6399"/>
                  </a:lnTo>
                  <a:lnTo>
                    <a:pt x="880" y="6668"/>
                  </a:lnTo>
                  <a:lnTo>
                    <a:pt x="880" y="6936"/>
                  </a:lnTo>
                  <a:lnTo>
                    <a:pt x="905" y="7181"/>
                  </a:lnTo>
                  <a:lnTo>
                    <a:pt x="953" y="7400"/>
                  </a:lnTo>
                  <a:lnTo>
                    <a:pt x="1027" y="7620"/>
                  </a:lnTo>
                  <a:lnTo>
                    <a:pt x="1124" y="7816"/>
                  </a:lnTo>
                  <a:lnTo>
                    <a:pt x="1271" y="8011"/>
                  </a:lnTo>
                  <a:lnTo>
                    <a:pt x="1393" y="8182"/>
                  </a:lnTo>
                  <a:lnTo>
                    <a:pt x="1564" y="8328"/>
                  </a:lnTo>
                  <a:lnTo>
                    <a:pt x="1759" y="8451"/>
                  </a:lnTo>
                  <a:lnTo>
                    <a:pt x="1955" y="8548"/>
                  </a:lnTo>
                  <a:lnTo>
                    <a:pt x="2175" y="8621"/>
                  </a:lnTo>
                  <a:lnTo>
                    <a:pt x="2394" y="8670"/>
                  </a:lnTo>
                  <a:lnTo>
                    <a:pt x="2663" y="8695"/>
                  </a:lnTo>
                  <a:lnTo>
                    <a:pt x="2907" y="8695"/>
                  </a:lnTo>
                  <a:lnTo>
                    <a:pt x="3176" y="8670"/>
                  </a:lnTo>
                  <a:lnTo>
                    <a:pt x="3420" y="8939"/>
                  </a:lnTo>
                  <a:lnTo>
                    <a:pt x="3664" y="9159"/>
                  </a:lnTo>
                  <a:lnTo>
                    <a:pt x="3933" y="9354"/>
                  </a:lnTo>
                  <a:lnTo>
                    <a:pt x="4202" y="9476"/>
                  </a:lnTo>
                  <a:lnTo>
                    <a:pt x="4202" y="19783"/>
                  </a:lnTo>
                  <a:lnTo>
                    <a:pt x="4226" y="19905"/>
                  </a:lnTo>
                  <a:lnTo>
                    <a:pt x="4251" y="20027"/>
                  </a:lnTo>
                  <a:lnTo>
                    <a:pt x="4299" y="20125"/>
                  </a:lnTo>
                  <a:lnTo>
                    <a:pt x="4373" y="20198"/>
                  </a:lnTo>
                  <a:lnTo>
                    <a:pt x="4470" y="20271"/>
                  </a:lnTo>
                  <a:lnTo>
                    <a:pt x="4568" y="20345"/>
                  </a:lnTo>
                  <a:lnTo>
                    <a:pt x="4666" y="20369"/>
                  </a:lnTo>
                  <a:lnTo>
                    <a:pt x="4910" y="20369"/>
                  </a:lnTo>
                  <a:lnTo>
                    <a:pt x="5032" y="20345"/>
                  </a:lnTo>
                  <a:lnTo>
                    <a:pt x="5130" y="20271"/>
                  </a:lnTo>
                  <a:lnTo>
                    <a:pt x="5203" y="20198"/>
                  </a:lnTo>
                  <a:lnTo>
                    <a:pt x="5276" y="20125"/>
                  </a:lnTo>
                  <a:lnTo>
                    <a:pt x="5350" y="20027"/>
                  </a:lnTo>
                  <a:lnTo>
                    <a:pt x="5374" y="19905"/>
                  </a:lnTo>
                  <a:lnTo>
                    <a:pt x="5374" y="19783"/>
                  </a:lnTo>
                  <a:lnTo>
                    <a:pt x="5374" y="9476"/>
                  </a:lnTo>
                  <a:lnTo>
                    <a:pt x="5667" y="9354"/>
                  </a:lnTo>
                  <a:lnTo>
                    <a:pt x="5936" y="9159"/>
                  </a:lnTo>
                  <a:lnTo>
                    <a:pt x="6180" y="8939"/>
                  </a:lnTo>
                  <a:lnTo>
                    <a:pt x="6400" y="8670"/>
                  </a:lnTo>
                  <a:lnTo>
                    <a:pt x="6668" y="8695"/>
                  </a:lnTo>
                  <a:lnTo>
                    <a:pt x="6937" y="8695"/>
                  </a:lnTo>
                  <a:lnTo>
                    <a:pt x="7181" y="8670"/>
                  </a:lnTo>
                  <a:lnTo>
                    <a:pt x="7426" y="8621"/>
                  </a:lnTo>
                  <a:lnTo>
                    <a:pt x="7645" y="8548"/>
                  </a:lnTo>
                  <a:lnTo>
                    <a:pt x="7841" y="8451"/>
                  </a:lnTo>
                  <a:lnTo>
                    <a:pt x="8012" y="8328"/>
                  </a:lnTo>
                  <a:lnTo>
                    <a:pt x="8183" y="8182"/>
                  </a:lnTo>
                  <a:lnTo>
                    <a:pt x="8329" y="8011"/>
                  </a:lnTo>
                  <a:lnTo>
                    <a:pt x="8451" y="7816"/>
                  </a:lnTo>
                  <a:lnTo>
                    <a:pt x="8549" y="7620"/>
                  </a:lnTo>
                  <a:lnTo>
                    <a:pt x="8622" y="7400"/>
                  </a:lnTo>
                  <a:lnTo>
                    <a:pt x="8696" y="7181"/>
                  </a:lnTo>
                  <a:lnTo>
                    <a:pt x="8720" y="6936"/>
                  </a:lnTo>
                  <a:lnTo>
                    <a:pt x="8720" y="6668"/>
                  </a:lnTo>
                  <a:lnTo>
                    <a:pt x="8696" y="6399"/>
                  </a:lnTo>
                  <a:lnTo>
                    <a:pt x="8891" y="6228"/>
                  </a:lnTo>
                  <a:lnTo>
                    <a:pt x="9086" y="6033"/>
                  </a:lnTo>
                  <a:lnTo>
                    <a:pt x="9233" y="5837"/>
                  </a:lnTo>
                  <a:lnTo>
                    <a:pt x="9355" y="5642"/>
                  </a:lnTo>
                  <a:lnTo>
                    <a:pt x="9453" y="5422"/>
                  </a:lnTo>
                  <a:lnTo>
                    <a:pt x="9526" y="5227"/>
                  </a:lnTo>
                  <a:lnTo>
                    <a:pt x="9575" y="5007"/>
                  </a:lnTo>
                  <a:lnTo>
                    <a:pt x="9599" y="4787"/>
                  </a:lnTo>
                  <a:lnTo>
                    <a:pt x="9575" y="4567"/>
                  </a:lnTo>
                  <a:lnTo>
                    <a:pt x="9526" y="4347"/>
                  </a:lnTo>
                  <a:lnTo>
                    <a:pt x="9453" y="4128"/>
                  </a:lnTo>
                  <a:lnTo>
                    <a:pt x="9355" y="3932"/>
                  </a:lnTo>
                  <a:lnTo>
                    <a:pt x="9233" y="3712"/>
                  </a:lnTo>
                  <a:lnTo>
                    <a:pt x="9086" y="3517"/>
                  </a:lnTo>
                  <a:lnTo>
                    <a:pt x="8891" y="3346"/>
                  </a:lnTo>
                  <a:lnTo>
                    <a:pt x="8696" y="3175"/>
                  </a:lnTo>
                  <a:lnTo>
                    <a:pt x="8720" y="2906"/>
                  </a:lnTo>
                  <a:lnTo>
                    <a:pt x="8720" y="2638"/>
                  </a:lnTo>
                  <a:lnTo>
                    <a:pt x="8696" y="2394"/>
                  </a:lnTo>
                  <a:lnTo>
                    <a:pt x="8622" y="2149"/>
                  </a:lnTo>
                  <a:lnTo>
                    <a:pt x="8549" y="1930"/>
                  </a:lnTo>
                  <a:lnTo>
                    <a:pt x="8451" y="1734"/>
                  </a:lnTo>
                  <a:lnTo>
                    <a:pt x="8329" y="1563"/>
                  </a:lnTo>
                  <a:lnTo>
                    <a:pt x="8183" y="1392"/>
                  </a:lnTo>
                  <a:lnTo>
                    <a:pt x="8012" y="1246"/>
                  </a:lnTo>
                  <a:lnTo>
                    <a:pt x="7841" y="1124"/>
                  </a:lnTo>
                  <a:lnTo>
                    <a:pt x="7645" y="1026"/>
                  </a:lnTo>
                  <a:lnTo>
                    <a:pt x="7426" y="953"/>
                  </a:lnTo>
                  <a:lnTo>
                    <a:pt x="7181" y="904"/>
                  </a:lnTo>
                  <a:lnTo>
                    <a:pt x="6937" y="855"/>
                  </a:lnTo>
                  <a:lnTo>
                    <a:pt x="6668" y="855"/>
                  </a:lnTo>
                  <a:lnTo>
                    <a:pt x="6400" y="904"/>
                  </a:lnTo>
                  <a:lnTo>
                    <a:pt x="6229" y="684"/>
                  </a:lnTo>
                  <a:lnTo>
                    <a:pt x="6058" y="489"/>
                  </a:lnTo>
                  <a:lnTo>
                    <a:pt x="5863" y="342"/>
                  </a:lnTo>
                  <a:lnTo>
                    <a:pt x="5643" y="220"/>
                  </a:lnTo>
                  <a:lnTo>
                    <a:pt x="5447" y="122"/>
                  </a:lnTo>
                  <a:lnTo>
                    <a:pt x="5228" y="49"/>
                  </a:lnTo>
                  <a:lnTo>
                    <a:pt x="5008"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32" name="Google Shape;532;p39"/>
          <p:cNvGrpSpPr/>
          <p:nvPr/>
        </p:nvGrpSpPr>
        <p:grpSpPr>
          <a:xfrm>
            <a:off x="3044138" y="4688515"/>
            <a:ext cx="330391" cy="417287"/>
            <a:chOff x="2624850" y="4296000"/>
            <a:chExt cx="380400" cy="495825"/>
          </a:xfrm>
          <a:solidFill>
            <a:srgbClr val="00B0F0"/>
          </a:solidFill>
        </p:grpSpPr>
        <p:sp>
          <p:nvSpPr>
            <p:cNvPr id="533" name="Google Shape;533;p39"/>
            <p:cNvSpPr/>
            <p:nvPr/>
          </p:nvSpPr>
          <p:spPr>
            <a:xfrm>
              <a:off x="2845875" y="4296000"/>
              <a:ext cx="126425" cy="125800"/>
            </a:xfrm>
            <a:custGeom>
              <a:avLst/>
              <a:gdLst/>
              <a:ahLst/>
              <a:cxnLst/>
              <a:rect l="l" t="t" r="r" b="b"/>
              <a:pathLst>
                <a:path w="5057" h="5032" extrusionOk="0">
                  <a:moveTo>
                    <a:pt x="4812" y="1"/>
                  </a:moveTo>
                  <a:lnTo>
                    <a:pt x="4372" y="74"/>
                  </a:lnTo>
                  <a:lnTo>
                    <a:pt x="3762" y="196"/>
                  </a:lnTo>
                  <a:lnTo>
                    <a:pt x="3053" y="392"/>
                  </a:lnTo>
                  <a:lnTo>
                    <a:pt x="2321" y="636"/>
                  </a:lnTo>
                  <a:lnTo>
                    <a:pt x="1612" y="929"/>
                  </a:lnTo>
                  <a:lnTo>
                    <a:pt x="1295" y="1075"/>
                  </a:lnTo>
                  <a:lnTo>
                    <a:pt x="1026" y="1222"/>
                  </a:lnTo>
                  <a:lnTo>
                    <a:pt x="782" y="1368"/>
                  </a:lnTo>
                  <a:lnTo>
                    <a:pt x="611" y="1515"/>
                  </a:lnTo>
                  <a:lnTo>
                    <a:pt x="489" y="1662"/>
                  </a:lnTo>
                  <a:lnTo>
                    <a:pt x="367" y="1808"/>
                  </a:lnTo>
                  <a:lnTo>
                    <a:pt x="269" y="1979"/>
                  </a:lnTo>
                  <a:lnTo>
                    <a:pt x="172" y="2150"/>
                  </a:lnTo>
                  <a:lnTo>
                    <a:pt x="123" y="2321"/>
                  </a:lnTo>
                  <a:lnTo>
                    <a:pt x="74" y="2492"/>
                  </a:lnTo>
                  <a:lnTo>
                    <a:pt x="25" y="2687"/>
                  </a:lnTo>
                  <a:lnTo>
                    <a:pt x="1" y="2858"/>
                  </a:lnTo>
                  <a:lnTo>
                    <a:pt x="1" y="3054"/>
                  </a:lnTo>
                  <a:lnTo>
                    <a:pt x="25" y="3225"/>
                  </a:lnTo>
                  <a:lnTo>
                    <a:pt x="49" y="3420"/>
                  </a:lnTo>
                  <a:lnTo>
                    <a:pt x="98" y="3591"/>
                  </a:lnTo>
                  <a:lnTo>
                    <a:pt x="172" y="3762"/>
                  </a:lnTo>
                  <a:lnTo>
                    <a:pt x="245" y="3933"/>
                  </a:lnTo>
                  <a:lnTo>
                    <a:pt x="342" y="4104"/>
                  </a:lnTo>
                  <a:lnTo>
                    <a:pt x="440" y="4250"/>
                  </a:lnTo>
                  <a:lnTo>
                    <a:pt x="2638" y="2052"/>
                  </a:lnTo>
                  <a:lnTo>
                    <a:pt x="2736" y="2003"/>
                  </a:lnTo>
                  <a:lnTo>
                    <a:pt x="2809" y="1979"/>
                  </a:lnTo>
                  <a:lnTo>
                    <a:pt x="2907" y="2003"/>
                  </a:lnTo>
                  <a:lnTo>
                    <a:pt x="2980" y="2052"/>
                  </a:lnTo>
                  <a:lnTo>
                    <a:pt x="3029" y="2126"/>
                  </a:lnTo>
                  <a:lnTo>
                    <a:pt x="3053" y="2223"/>
                  </a:lnTo>
                  <a:lnTo>
                    <a:pt x="3029" y="2321"/>
                  </a:lnTo>
                  <a:lnTo>
                    <a:pt x="2980" y="2394"/>
                  </a:lnTo>
                  <a:lnTo>
                    <a:pt x="782" y="4592"/>
                  </a:lnTo>
                  <a:lnTo>
                    <a:pt x="953" y="4690"/>
                  </a:lnTo>
                  <a:lnTo>
                    <a:pt x="1100" y="4788"/>
                  </a:lnTo>
                  <a:lnTo>
                    <a:pt x="1271" y="4885"/>
                  </a:lnTo>
                  <a:lnTo>
                    <a:pt x="1466" y="4934"/>
                  </a:lnTo>
                  <a:lnTo>
                    <a:pt x="1637" y="4983"/>
                  </a:lnTo>
                  <a:lnTo>
                    <a:pt x="1808" y="5008"/>
                  </a:lnTo>
                  <a:lnTo>
                    <a:pt x="2003" y="5032"/>
                  </a:lnTo>
                  <a:lnTo>
                    <a:pt x="2174" y="5032"/>
                  </a:lnTo>
                  <a:lnTo>
                    <a:pt x="2370" y="5008"/>
                  </a:lnTo>
                  <a:lnTo>
                    <a:pt x="2541" y="4983"/>
                  </a:lnTo>
                  <a:lnTo>
                    <a:pt x="2712" y="4934"/>
                  </a:lnTo>
                  <a:lnTo>
                    <a:pt x="2907" y="4861"/>
                  </a:lnTo>
                  <a:lnTo>
                    <a:pt x="3053" y="4788"/>
                  </a:lnTo>
                  <a:lnTo>
                    <a:pt x="3224" y="4690"/>
                  </a:lnTo>
                  <a:lnTo>
                    <a:pt x="3371" y="4568"/>
                  </a:lnTo>
                  <a:lnTo>
                    <a:pt x="3517" y="4421"/>
                  </a:lnTo>
                  <a:lnTo>
                    <a:pt x="3664" y="4250"/>
                  </a:lnTo>
                  <a:lnTo>
                    <a:pt x="3835" y="4006"/>
                  </a:lnTo>
                  <a:lnTo>
                    <a:pt x="3981" y="3738"/>
                  </a:lnTo>
                  <a:lnTo>
                    <a:pt x="4128" y="3420"/>
                  </a:lnTo>
                  <a:lnTo>
                    <a:pt x="4397" y="2736"/>
                  </a:lnTo>
                  <a:lnTo>
                    <a:pt x="4641" y="1979"/>
                  </a:lnTo>
                  <a:lnTo>
                    <a:pt x="4836" y="1271"/>
                  </a:lnTo>
                  <a:lnTo>
                    <a:pt x="4983" y="660"/>
                  </a:lnTo>
                  <a:lnTo>
                    <a:pt x="5032" y="221"/>
                  </a:lnTo>
                  <a:lnTo>
                    <a:pt x="5056" y="98"/>
                  </a:lnTo>
                  <a:lnTo>
                    <a:pt x="5032" y="25"/>
                  </a:lnTo>
                  <a:lnTo>
                    <a:pt x="4958" y="1"/>
                  </a:lnTo>
                  <a:close/>
                </a:path>
              </a:pathLst>
            </a:custGeom>
            <a:grpFill/>
            <a:ln>
              <a:noFill/>
            </a:ln>
          </p:spPr>
          <p:txBody>
            <a:bodyPr spcFirstLastPara="1" wrap="square" lIns="121900" tIns="121900" rIns="121900" bIns="121900" anchor="ctr" anchorCtr="0">
              <a:noAutofit/>
            </a:bodyPr>
            <a:lstStyle/>
            <a:p>
              <a:endParaRPr sz="2400"/>
            </a:p>
          </p:txBody>
        </p:sp>
        <p:sp>
          <p:nvSpPr>
            <p:cNvPr id="534" name="Google Shape;534;p39"/>
            <p:cNvSpPr/>
            <p:nvPr/>
          </p:nvSpPr>
          <p:spPr>
            <a:xfrm>
              <a:off x="2635850" y="4316150"/>
              <a:ext cx="369400" cy="475675"/>
            </a:xfrm>
            <a:custGeom>
              <a:avLst/>
              <a:gdLst/>
              <a:ahLst/>
              <a:cxnLst/>
              <a:rect l="l" t="t" r="r" b="b"/>
              <a:pathLst>
                <a:path w="14776" h="19027" extrusionOk="0">
                  <a:moveTo>
                    <a:pt x="7400" y="1"/>
                  </a:moveTo>
                  <a:lnTo>
                    <a:pt x="7254" y="25"/>
                  </a:lnTo>
                  <a:lnTo>
                    <a:pt x="7132" y="50"/>
                  </a:lnTo>
                  <a:lnTo>
                    <a:pt x="7034" y="123"/>
                  </a:lnTo>
                  <a:lnTo>
                    <a:pt x="6936" y="196"/>
                  </a:lnTo>
                  <a:lnTo>
                    <a:pt x="6863" y="294"/>
                  </a:lnTo>
                  <a:lnTo>
                    <a:pt x="6790" y="392"/>
                  </a:lnTo>
                  <a:lnTo>
                    <a:pt x="6765" y="514"/>
                  </a:lnTo>
                  <a:lnTo>
                    <a:pt x="6741" y="636"/>
                  </a:lnTo>
                  <a:lnTo>
                    <a:pt x="6741" y="4226"/>
                  </a:lnTo>
                  <a:lnTo>
                    <a:pt x="6887" y="4592"/>
                  </a:lnTo>
                  <a:lnTo>
                    <a:pt x="7009" y="4959"/>
                  </a:lnTo>
                  <a:lnTo>
                    <a:pt x="7058" y="5325"/>
                  </a:lnTo>
                  <a:lnTo>
                    <a:pt x="7083" y="5716"/>
                  </a:lnTo>
                  <a:lnTo>
                    <a:pt x="7058" y="6107"/>
                  </a:lnTo>
                  <a:lnTo>
                    <a:pt x="7009" y="6473"/>
                  </a:lnTo>
                  <a:lnTo>
                    <a:pt x="6887" y="6864"/>
                  </a:lnTo>
                  <a:lnTo>
                    <a:pt x="6741" y="7230"/>
                  </a:lnTo>
                  <a:lnTo>
                    <a:pt x="6741" y="13629"/>
                  </a:lnTo>
                  <a:lnTo>
                    <a:pt x="6203" y="13678"/>
                  </a:lnTo>
                  <a:lnTo>
                    <a:pt x="5666" y="13775"/>
                  </a:lnTo>
                  <a:lnTo>
                    <a:pt x="5153" y="13897"/>
                  </a:lnTo>
                  <a:lnTo>
                    <a:pt x="4640" y="14044"/>
                  </a:lnTo>
                  <a:lnTo>
                    <a:pt x="4152" y="14239"/>
                  </a:lnTo>
                  <a:lnTo>
                    <a:pt x="3688" y="14459"/>
                  </a:lnTo>
                  <a:lnTo>
                    <a:pt x="3224" y="14703"/>
                  </a:lnTo>
                  <a:lnTo>
                    <a:pt x="2784" y="14972"/>
                  </a:lnTo>
                  <a:lnTo>
                    <a:pt x="2369" y="15265"/>
                  </a:lnTo>
                  <a:lnTo>
                    <a:pt x="1954" y="15583"/>
                  </a:lnTo>
                  <a:lnTo>
                    <a:pt x="1588" y="15925"/>
                  </a:lnTo>
                  <a:lnTo>
                    <a:pt x="1221" y="16291"/>
                  </a:lnTo>
                  <a:lnTo>
                    <a:pt x="879" y="16682"/>
                  </a:lnTo>
                  <a:lnTo>
                    <a:pt x="562" y="17097"/>
                  </a:lnTo>
                  <a:lnTo>
                    <a:pt x="269" y="17512"/>
                  </a:lnTo>
                  <a:lnTo>
                    <a:pt x="0" y="17952"/>
                  </a:lnTo>
                  <a:lnTo>
                    <a:pt x="293" y="18074"/>
                  </a:lnTo>
                  <a:lnTo>
                    <a:pt x="611" y="18196"/>
                  </a:lnTo>
                  <a:lnTo>
                    <a:pt x="1319" y="18391"/>
                  </a:lnTo>
                  <a:lnTo>
                    <a:pt x="2125" y="18587"/>
                  </a:lnTo>
                  <a:lnTo>
                    <a:pt x="3053" y="18733"/>
                  </a:lnTo>
                  <a:lnTo>
                    <a:pt x="4030" y="18855"/>
                  </a:lnTo>
                  <a:lnTo>
                    <a:pt x="5104" y="18953"/>
                  </a:lnTo>
                  <a:lnTo>
                    <a:pt x="6228" y="19002"/>
                  </a:lnTo>
                  <a:lnTo>
                    <a:pt x="7376" y="19026"/>
                  </a:lnTo>
                  <a:lnTo>
                    <a:pt x="8548" y="19002"/>
                  </a:lnTo>
                  <a:lnTo>
                    <a:pt x="9672" y="18953"/>
                  </a:lnTo>
                  <a:lnTo>
                    <a:pt x="10746" y="18855"/>
                  </a:lnTo>
                  <a:lnTo>
                    <a:pt x="11723" y="18733"/>
                  </a:lnTo>
                  <a:lnTo>
                    <a:pt x="12651" y="18587"/>
                  </a:lnTo>
                  <a:lnTo>
                    <a:pt x="13457" y="18391"/>
                  </a:lnTo>
                  <a:lnTo>
                    <a:pt x="14165" y="18196"/>
                  </a:lnTo>
                  <a:lnTo>
                    <a:pt x="14483" y="18074"/>
                  </a:lnTo>
                  <a:lnTo>
                    <a:pt x="14776" y="17952"/>
                  </a:lnTo>
                  <a:lnTo>
                    <a:pt x="14507" y="17512"/>
                  </a:lnTo>
                  <a:lnTo>
                    <a:pt x="14214" y="17097"/>
                  </a:lnTo>
                  <a:lnTo>
                    <a:pt x="13897" y="16682"/>
                  </a:lnTo>
                  <a:lnTo>
                    <a:pt x="13555" y="16291"/>
                  </a:lnTo>
                  <a:lnTo>
                    <a:pt x="13188" y="15925"/>
                  </a:lnTo>
                  <a:lnTo>
                    <a:pt x="12822" y="15583"/>
                  </a:lnTo>
                  <a:lnTo>
                    <a:pt x="12407" y="15265"/>
                  </a:lnTo>
                  <a:lnTo>
                    <a:pt x="11992" y="14972"/>
                  </a:lnTo>
                  <a:lnTo>
                    <a:pt x="11552" y="14703"/>
                  </a:lnTo>
                  <a:lnTo>
                    <a:pt x="11088" y="14459"/>
                  </a:lnTo>
                  <a:lnTo>
                    <a:pt x="10624" y="14239"/>
                  </a:lnTo>
                  <a:lnTo>
                    <a:pt x="10136" y="14044"/>
                  </a:lnTo>
                  <a:lnTo>
                    <a:pt x="9623" y="13897"/>
                  </a:lnTo>
                  <a:lnTo>
                    <a:pt x="9110" y="13775"/>
                  </a:lnTo>
                  <a:lnTo>
                    <a:pt x="8573" y="13678"/>
                  </a:lnTo>
                  <a:lnTo>
                    <a:pt x="8035" y="13629"/>
                  </a:lnTo>
                  <a:lnTo>
                    <a:pt x="8035" y="3347"/>
                  </a:lnTo>
                  <a:lnTo>
                    <a:pt x="7913" y="3054"/>
                  </a:lnTo>
                  <a:lnTo>
                    <a:pt x="7840" y="2761"/>
                  </a:lnTo>
                  <a:lnTo>
                    <a:pt x="7791" y="2467"/>
                  </a:lnTo>
                  <a:lnTo>
                    <a:pt x="7767" y="2174"/>
                  </a:lnTo>
                  <a:lnTo>
                    <a:pt x="7791" y="1857"/>
                  </a:lnTo>
                  <a:lnTo>
                    <a:pt x="7840" y="1564"/>
                  </a:lnTo>
                  <a:lnTo>
                    <a:pt x="7913" y="1271"/>
                  </a:lnTo>
                  <a:lnTo>
                    <a:pt x="8035" y="978"/>
                  </a:lnTo>
                  <a:lnTo>
                    <a:pt x="8035" y="636"/>
                  </a:lnTo>
                  <a:lnTo>
                    <a:pt x="8011" y="514"/>
                  </a:lnTo>
                  <a:lnTo>
                    <a:pt x="7986" y="392"/>
                  </a:lnTo>
                  <a:lnTo>
                    <a:pt x="7913" y="294"/>
                  </a:lnTo>
                  <a:lnTo>
                    <a:pt x="7840" y="196"/>
                  </a:lnTo>
                  <a:lnTo>
                    <a:pt x="7742" y="123"/>
                  </a:lnTo>
                  <a:lnTo>
                    <a:pt x="7644" y="50"/>
                  </a:lnTo>
                  <a:lnTo>
                    <a:pt x="7522" y="25"/>
                  </a:lnTo>
                  <a:lnTo>
                    <a:pt x="7400" y="1"/>
                  </a:lnTo>
                  <a:close/>
                </a:path>
              </a:pathLst>
            </a:custGeom>
            <a:grpFill/>
            <a:ln>
              <a:noFill/>
            </a:ln>
          </p:spPr>
          <p:txBody>
            <a:bodyPr spcFirstLastPara="1" wrap="square" lIns="121900" tIns="121900" rIns="121900" bIns="121900" anchor="ctr" anchorCtr="0">
              <a:noAutofit/>
            </a:bodyPr>
            <a:lstStyle/>
            <a:p>
              <a:endParaRPr sz="2400"/>
            </a:p>
          </p:txBody>
        </p:sp>
        <p:sp>
          <p:nvSpPr>
            <p:cNvPr id="535" name="Google Shape;535;p39"/>
            <p:cNvSpPr/>
            <p:nvPr/>
          </p:nvSpPr>
          <p:spPr>
            <a:xfrm>
              <a:off x="2624850" y="4357675"/>
              <a:ext cx="171600" cy="171600"/>
            </a:xfrm>
            <a:custGeom>
              <a:avLst/>
              <a:gdLst/>
              <a:ahLst/>
              <a:cxnLst/>
              <a:rect l="l" t="t" r="r" b="b"/>
              <a:pathLst>
                <a:path w="6864" h="6864" extrusionOk="0">
                  <a:moveTo>
                    <a:pt x="74" y="1"/>
                  </a:moveTo>
                  <a:lnTo>
                    <a:pt x="25" y="25"/>
                  </a:lnTo>
                  <a:lnTo>
                    <a:pt x="0" y="74"/>
                  </a:lnTo>
                  <a:lnTo>
                    <a:pt x="0" y="123"/>
                  </a:lnTo>
                  <a:lnTo>
                    <a:pt x="0" y="318"/>
                  </a:lnTo>
                  <a:lnTo>
                    <a:pt x="25" y="587"/>
                  </a:lnTo>
                  <a:lnTo>
                    <a:pt x="74" y="929"/>
                  </a:lnTo>
                  <a:lnTo>
                    <a:pt x="269" y="1759"/>
                  </a:lnTo>
                  <a:lnTo>
                    <a:pt x="538" y="2736"/>
                  </a:lnTo>
                  <a:lnTo>
                    <a:pt x="880" y="3737"/>
                  </a:lnTo>
                  <a:lnTo>
                    <a:pt x="1051" y="4226"/>
                  </a:lnTo>
                  <a:lnTo>
                    <a:pt x="1246" y="4690"/>
                  </a:lnTo>
                  <a:lnTo>
                    <a:pt x="1441" y="5105"/>
                  </a:lnTo>
                  <a:lnTo>
                    <a:pt x="1661" y="5496"/>
                  </a:lnTo>
                  <a:lnTo>
                    <a:pt x="1857" y="5813"/>
                  </a:lnTo>
                  <a:lnTo>
                    <a:pt x="2076" y="6057"/>
                  </a:lnTo>
                  <a:lnTo>
                    <a:pt x="2272" y="6228"/>
                  </a:lnTo>
                  <a:lnTo>
                    <a:pt x="2492" y="6399"/>
                  </a:lnTo>
                  <a:lnTo>
                    <a:pt x="2711" y="6521"/>
                  </a:lnTo>
                  <a:lnTo>
                    <a:pt x="2956" y="6644"/>
                  </a:lnTo>
                  <a:lnTo>
                    <a:pt x="3200" y="6741"/>
                  </a:lnTo>
                  <a:lnTo>
                    <a:pt x="3444" y="6815"/>
                  </a:lnTo>
                  <a:lnTo>
                    <a:pt x="3688" y="6863"/>
                  </a:lnTo>
                  <a:lnTo>
                    <a:pt x="4201" y="6863"/>
                  </a:lnTo>
                  <a:lnTo>
                    <a:pt x="4445" y="6839"/>
                  </a:lnTo>
                  <a:lnTo>
                    <a:pt x="4690" y="6815"/>
                  </a:lnTo>
                  <a:lnTo>
                    <a:pt x="4958" y="6741"/>
                  </a:lnTo>
                  <a:lnTo>
                    <a:pt x="5178" y="6644"/>
                  </a:lnTo>
                  <a:lnTo>
                    <a:pt x="5422" y="6521"/>
                  </a:lnTo>
                  <a:lnTo>
                    <a:pt x="5642" y="6399"/>
                  </a:lnTo>
                  <a:lnTo>
                    <a:pt x="5862" y="6228"/>
                  </a:lnTo>
                  <a:lnTo>
                    <a:pt x="2198" y="2565"/>
                  </a:lnTo>
                  <a:lnTo>
                    <a:pt x="2150" y="2492"/>
                  </a:lnTo>
                  <a:lnTo>
                    <a:pt x="2125" y="2394"/>
                  </a:lnTo>
                  <a:lnTo>
                    <a:pt x="2150" y="2296"/>
                  </a:lnTo>
                  <a:lnTo>
                    <a:pt x="2198" y="2199"/>
                  </a:lnTo>
                  <a:lnTo>
                    <a:pt x="2296" y="2150"/>
                  </a:lnTo>
                  <a:lnTo>
                    <a:pt x="2394" y="2125"/>
                  </a:lnTo>
                  <a:lnTo>
                    <a:pt x="2492" y="2150"/>
                  </a:lnTo>
                  <a:lnTo>
                    <a:pt x="2565" y="2199"/>
                  </a:lnTo>
                  <a:lnTo>
                    <a:pt x="6228" y="5862"/>
                  </a:lnTo>
                  <a:lnTo>
                    <a:pt x="6375" y="5642"/>
                  </a:lnTo>
                  <a:lnTo>
                    <a:pt x="6521" y="5422"/>
                  </a:lnTo>
                  <a:lnTo>
                    <a:pt x="6643" y="5203"/>
                  </a:lnTo>
                  <a:lnTo>
                    <a:pt x="6741" y="4958"/>
                  </a:lnTo>
                  <a:lnTo>
                    <a:pt x="6814" y="4714"/>
                  </a:lnTo>
                  <a:lnTo>
                    <a:pt x="6839" y="4446"/>
                  </a:lnTo>
                  <a:lnTo>
                    <a:pt x="6863" y="4201"/>
                  </a:lnTo>
                  <a:lnTo>
                    <a:pt x="6863" y="3933"/>
                  </a:lnTo>
                  <a:lnTo>
                    <a:pt x="6839" y="3688"/>
                  </a:lnTo>
                  <a:lnTo>
                    <a:pt x="6814" y="3444"/>
                  </a:lnTo>
                  <a:lnTo>
                    <a:pt x="6741" y="3200"/>
                  </a:lnTo>
                  <a:lnTo>
                    <a:pt x="6643" y="2956"/>
                  </a:lnTo>
                  <a:lnTo>
                    <a:pt x="6521" y="2711"/>
                  </a:lnTo>
                  <a:lnTo>
                    <a:pt x="6399" y="2492"/>
                  </a:lnTo>
                  <a:lnTo>
                    <a:pt x="6228" y="2272"/>
                  </a:lnTo>
                  <a:lnTo>
                    <a:pt x="6057" y="2076"/>
                  </a:lnTo>
                  <a:lnTo>
                    <a:pt x="5813" y="1857"/>
                  </a:lnTo>
                  <a:lnTo>
                    <a:pt x="5496" y="1661"/>
                  </a:lnTo>
                  <a:lnTo>
                    <a:pt x="5105" y="1466"/>
                  </a:lnTo>
                  <a:lnTo>
                    <a:pt x="4690" y="1246"/>
                  </a:lnTo>
                  <a:lnTo>
                    <a:pt x="4226" y="1051"/>
                  </a:lnTo>
                  <a:lnTo>
                    <a:pt x="3737" y="880"/>
                  </a:lnTo>
                  <a:lnTo>
                    <a:pt x="2736" y="538"/>
                  </a:lnTo>
                  <a:lnTo>
                    <a:pt x="1759" y="269"/>
                  </a:lnTo>
                  <a:lnTo>
                    <a:pt x="928" y="74"/>
                  </a:lnTo>
                  <a:lnTo>
                    <a:pt x="587" y="25"/>
                  </a:lnTo>
                  <a:lnTo>
                    <a:pt x="318" y="1"/>
                  </a:lnTo>
                  <a:close/>
                </a:path>
              </a:pathLst>
            </a:custGeom>
            <a:grpFill/>
            <a:ln>
              <a:noFill/>
            </a:ln>
          </p:spPr>
          <p:txBody>
            <a:bodyPr spcFirstLastPara="1" wrap="square" lIns="121900" tIns="121900" rIns="121900" bIns="121900" anchor="ctr" anchorCtr="0">
              <a:noAutofit/>
            </a:bodyPr>
            <a:lstStyle/>
            <a:p>
              <a:endParaRPr sz="2400"/>
            </a:p>
          </p:txBody>
        </p:sp>
      </p:grpSp>
      <p:sp>
        <p:nvSpPr>
          <p:cNvPr id="536" name="Google Shape;536;p39"/>
          <p:cNvSpPr/>
          <p:nvPr/>
        </p:nvSpPr>
        <p:spPr>
          <a:xfrm>
            <a:off x="4203547" y="4726034"/>
            <a:ext cx="353189" cy="342257"/>
          </a:xfrm>
          <a:custGeom>
            <a:avLst/>
            <a:gdLst/>
            <a:ahLst/>
            <a:cxnLst/>
            <a:rect l="l" t="t" r="r" b="b"/>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537" name="Google Shape;537;p39"/>
          <p:cNvSpPr/>
          <p:nvPr/>
        </p:nvSpPr>
        <p:spPr>
          <a:xfrm>
            <a:off x="3618064" y="4747621"/>
            <a:ext cx="353189" cy="299084"/>
          </a:xfrm>
          <a:custGeom>
            <a:avLst/>
            <a:gdLst/>
            <a:ahLst/>
            <a:cxnLst/>
            <a:rect l="l" t="t" r="r" b="b"/>
            <a:pathLst>
              <a:path w="16266" h="14215" extrusionOk="0">
                <a:moveTo>
                  <a:pt x="8597" y="4397"/>
                </a:moveTo>
                <a:lnTo>
                  <a:pt x="8719" y="4421"/>
                </a:lnTo>
                <a:lnTo>
                  <a:pt x="8866" y="4445"/>
                </a:lnTo>
                <a:lnTo>
                  <a:pt x="8988" y="4519"/>
                </a:lnTo>
                <a:lnTo>
                  <a:pt x="9085" y="4616"/>
                </a:lnTo>
                <a:lnTo>
                  <a:pt x="9159" y="4714"/>
                </a:lnTo>
                <a:lnTo>
                  <a:pt x="9208" y="4836"/>
                </a:lnTo>
                <a:lnTo>
                  <a:pt x="9232" y="4958"/>
                </a:lnTo>
                <a:lnTo>
                  <a:pt x="9256" y="5105"/>
                </a:lnTo>
                <a:lnTo>
                  <a:pt x="8963" y="8939"/>
                </a:lnTo>
                <a:lnTo>
                  <a:pt x="8939" y="9086"/>
                </a:lnTo>
                <a:lnTo>
                  <a:pt x="8890" y="9232"/>
                </a:lnTo>
                <a:lnTo>
                  <a:pt x="8817" y="9330"/>
                </a:lnTo>
                <a:lnTo>
                  <a:pt x="8719" y="9452"/>
                </a:lnTo>
                <a:lnTo>
                  <a:pt x="8597" y="9525"/>
                </a:lnTo>
                <a:lnTo>
                  <a:pt x="8475" y="9599"/>
                </a:lnTo>
                <a:lnTo>
                  <a:pt x="8353" y="9648"/>
                </a:lnTo>
                <a:lnTo>
                  <a:pt x="7913" y="9648"/>
                </a:lnTo>
                <a:lnTo>
                  <a:pt x="7791" y="9599"/>
                </a:lnTo>
                <a:lnTo>
                  <a:pt x="7669" y="9525"/>
                </a:lnTo>
                <a:lnTo>
                  <a:pt x="7547" y="9452"/>
                </a:lnTo>
                <a:lnTo>
                  <a:pt x="7449" y="9330"/>
                </a:lnTo>
                <a:lnTo>
                  <a:pt x="7376" y="9232"/>
                </a:lnTo>
                <a:lnTo>
                  <a:pt x="7327" y="9086"/>
                </a:lnTo>
                <a:lnTo>
                  <a:pt x="7303" y="8939"/>
                </a:lnTo>
                <a:lnTo>
                  <a:pt x="7010" y="5105"/>
                </a:lnTo>
                <a:lnTo>
                  <a:pt x="7034" y="4958"/>
                </a:lnTo>
                <a:lnTo>
                  <a:pt x="7058" y="4836"/>
                </a:lnTo>
                <a:lnTo>
                  <a:pt x="7107" y="4714"/>
                </a:lnTo>
                <a:lnTo>
                  <a:pt x="7180" y="4616"/>
                </a:lnTo>
                <a:lnTo>
                  <a:pt x="7278" y="4519"/>
                </a:lnTo>
                <a:lnTo>
                  <a:pt x="7400" y="4445"/>
                </a:lnTo>
                <a:lnTo>
                  <a:pt x="7547" y="4421"/>
                </a:lnTo>
                <a:lnTo>
                  <a:pt x="7669" y="4397"/>
                </a:lnTo>
                <a:close/>
                <a:moveTo>
                  <a:pt x="8133" y="10429"/>
                </a:moveTo>
                <a:lnTo>
                  <a:pt x="8328" y="10454"/>
                </a:lnTo>
                <a:lnTo>
                  <a:pt x="8499" y="10502"/>
                </a:lnTo>
                <a:lnTo>
                  <a:pt x="8670" y="10600"/>
                </a:lnTo>
                <a:lnTo>
                  <a:pt x="8817" y="10722"/>
                </a:lnTo>
                <a:lnTo>
                  <a:pt x="8939" y="10869"/>
                </a:lnTo>
                <a:lnTo>
                  <a:pt x="9037" y="11040"/>
                </a:lnTo>
                <a:lnTo>
                  <a:pt x="9085" y="11211"/>
                </a:lnTo>
                <a:lnTo>
                  <a:pt x="9110" y="11406"/>
                </a:lnTo>
                <a:lnTo>
                  <a:pt x="9085" y="11601"/>
                </a:lnTo>
                <a:lnTo>
                  <a:pt x="9037" y="11797"/>
                </a:lnTo>
                <a:lnTo>
                  <a:pt x="8939" y="11943"/>
                </a:lnTo>
                <a:lnTo>
                  <a:pt x="8817" y="12090"/>
                </a:lnTo>
                <a:lnTo>
                  <a:pt x="8670" y="12212"/>
                </a:lnTo>
                <a:lnTo>
                  <a:pt x="8499" y="12310"/>
                </a:lnTo>
                <a:lnTo>
                  <a:pt x="8328" y="12359"/>
                </a:lnTo>
                <a:lnTo>
                  <a:pt x="8133" y="12383"/>
                </a:lnTo>
                <a:lnTo>
                  <a:pt x="7938" y="12359"/>
                </a:lnTo>
                <a:lnTo>
                  <a:pt x="7742" y="12310"/>
                </a:lnTo>
                <a:lnTo>
                  <a:pt x="7596" y="12212"/>
                </a:lnTo>
                <a:lnTo>
                  <a:pt x="7449" y="12090"/>
                </a:lnTo>
                <a:lnTo>
                  <a:pt x="7327" y="11943"/>
                </a:lnTo>
                <a:lnTo>
                  <a:pt x="7229" y="11797"/>
                </a:lnTo>
                <a:lnTo>
                  <a:pt x="7180" y="11601"/>
                </a:lnTo>
                <a:lnTo>
                  <a:pt x="7156" y="11406"/>
                </a:lnTo>
                <a:lnTo>
                  <a:pt x="7180" y="11211"/>
                </a:lnTo>
                <a:lnTo>
                  <a:pt x="7229" y="11040"/>
                </a:lnTo>
                <a:lnTo>
                  <a:pt x="7327" y="10869"/>
                </a:lnTo>
                <a:lnTo>
                  <a:pt x="7449" y="10722"/>
                </a:lnTo>
                <a:lnTo>
                  <a:pt x="7596" y="10600"/>
                </a:lnTo>
                <a:lnTo>
                  <a:pt x="7742" y="10502"/>
                </a:lnTo>
                <a:lnTo>
                  <a:pt x="7938" y="10454"/>
                </a:lnTo>
                <a:lnTo>
                  <a:pt x="8133" y="10429"/>
                </a:lnTo>
                <a:close/>
                <a:moveTo>
                  <a:pt x="7986" y="0"/>
                </a:moveTo>
                <a:lnTo>
                  <a:pt x="7864" y="25"/>
                </a:lnTo>
                <a:lnTo>
                  <a:pt x="7742" y="74"/>
                </a:lnTo>
                <a:lnTo>
                  <a:pt x="7620" y="123"/>
                </a:lnTo>
                <a:lnTo>
                  <a:pt x="7522" y="196"/>
                </a:lnTo>
                <a:lnTo>
                  <a:pt x="7425" y="294"/>
                </a:lnTo>
                <a:lnTo>
                  <a:pt x="7327" y="391"/>
                </a:lnTo>
                <a:lnTo>
                  <a:pt x="7254" y="489"/>
                </a:lnTo>
                <a:lnTo>
                  <a:pt x="147" y="12700"/>
                </a:lnTo>
                <a:lnTo>
                  <a:pt x="73" y="12823"/>
                </a:lnTo>
                <a:lnTo>
                  <a:pt x="25" y="12945"/>
                </a:lnTo>
                <a:lnTo>
                  <a:pt x="0" y="13067"/>
                </a:lnTo>
                <a:lnTo>
                  <a:pt x="0" y="13213"/>
                </a:lnTo>
                <a:lnTo>
                  <a:pt x="0" y="13335"/>
                </a:lnTo>
                <a:lnTo>
                  <a:pt x="25" y="13458"/>
                </a:lnTo>
                <a:lnTo>
                  <a:pt x="73" y="13604"/>
                </a:lnTo>
                <a:lnTo>
                  <a:pt x="147" y="13726"/>
                </a:lnTo>
                <a:lnTo>
                  <a:pt x="220" y="13824"/>
                </a:lnTo>
                <a:lnTo>
                  <a:pt x="293" y="13922"/>
                </a:lnTo>
                <a:lnTo>
                  <a:pt x="391" y="14019"/>
                </a:lnTo>
                <a:lnTo>
                  <a:pt x="513" y="14093"/>
                </a:lnTo>
                <a:lnTo>
                  <a:pt x="635" y="14141"/>
                </a:lnTo>
                <a:lnTo>
                  <a:pt x="757" y="14190"/>
                </a:lnTo>
                <a:lnTo>
                  <a:pt x="879" y="14215"/>
                </a:lnTo>
                <a:lnTo>
                  <a:pt x="15387" y="14215"/>
                </a:lnTo>
                <a:lnTo>
                  <a:pt x="15509" y="14190"/>
                </a:lnTo>
                <a:lnTo>
                  <a:pt x="15631" y="14141"/>
                </a:lnTo>
                <a:lnTo>
                  <a:pt x="15753" y="14093"/>
                </a:lnTo>
                <a:lnTo>
                  <a:pt x="15875" y="14019"/>
                </a:lnTo>
                <a:lnTo>
                  <a:pt x="15973" y="13922"/>
                </a:lnTo>
                <a:lnTo>
                  <a:pt x="16046" y="13824"/>
                </a:lnTo>
                <a:lnTo>
                  <a:pt x="16119" y="13726"/>
                </a:lnTo>
                <a:lnTo>
                  <a:pt x="16193" y="13604"/>
                </a:lnTo>
                <a:lnTo>
                  <a:pt x="16241" y="13458"/>
                </a:lnTo>
                <a:lnTo>
                  <a:pt x="16266" y="13335"/>
                </a:lnTo>
                <a:lnTo>
                  <a:pt x="16266" y="13213"/>
                </a:lnTo>
                <a:lnTo>
                  <a:pt x="16266" y="13067"/>
                </a:lnTo>
                <a:lnTo>
                  <a:pt x="16241" y="12945"/>
                </a:lnTo>
                <a:lnTo>
                  <a:pt x="16193" y="12823"/>
                </a:lnTo>
                <a:lnTo>
                  <a:pt x="16119" y="12700"/>
                </a:lnTo>
                <a:lnTo>
                  <a:pt x="9012" y="489"/>
                </a:lnTo>
                <a:lnTo>
                  <a:pt x="8939" y="391"/>
                </a:lnTo>
                <a:lnTo>
                  <a:pt x="8841" y="294"/>
                </a:lnTo>
                <a:lnTo>
                  <a:pt x="8744" y="196"/>
                </a:lnTo>
                <a:lnTo>
                  <a:pt x="8646" y="123"/>
                </a:lnTo>
                <a:lnTo>
                  <a:pt x="8524" y="74"/>
                </a:lnTo>
                <a:lnTo>
                  <a:pt x="8402" y="25"/>
                </a:lnTo>
                <a:lnTo>
                  <a:pt x="8255"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sp>
        <p:nvSpPr>
          <p:cNvPr id="538" name="Google Shape;538;p39"/>
          <p:cNvSpPr/>
          <p:nvPr/>
        </p:nvSpPr>
        <p:spPr>
          <a:xfrm>
            <a:off x="4787424" y="4724498"/>
            <a:ext cx="356403" cy="345329"/>
          </a:xfrm>
          <a:custGeom>
            <a:avLst/>
            <a:gdLst/>
            <a:ahLst/>
            <a:cxnLst/>
            <a:rect l="l" t="t" r="r" b="b"/>
            <a:pathLst>
              <a:path w="16414" h="16413" extrusionOk="0">
                <a:moveTo>
                  <a:pt x="10088" y="5080"/>
                </a:moveTo>
                <a:lnTo>
                  <a:pt x="10234" y="5105"/>
                </a:lnTo>
                <a:lnTo>
                  <a:pt x="10307" y="5129"/>
                </a:lnTo>
                <a:lnTo>
                  <a:pt x="10356" y="5178"/>
                </a:lnTo>
                <a:lnTo>
                  <a:pt x="11235" y="6057"/>
                </a:lnTo>
                <a:lnTo>
                  <a:pt x="11284" y="6106"/>
                </a:lnTo>
                <a:lnTo>
                  <a:pt x="11309" y="6179"/>
                </a:lnTo>
                <a:lnTo>
                  <a:pt x="11333" y="6326"/>
                </a:lnTo>
                <a:lnTo>
                  <a:pt x="11309" y="6473"/>
                </a:lnTo>
                <a:lnTo>
                  <a:pt x="11284" y="6546"/>
                </a:lnTo>
                <a:lnTo>
                  <a:pt x="11235" y="6595"/>
                </a:lnTo>
                <a:lnTo>
                  <a:pt x="9892" y="7938"/>
                </a:lnTo>
                <a:lnTo>
                  <a:pt x="9843" y="7987"/>
                </a:lnTo>
                <a:lnTo>
                  <a:pt x="9819" y="8060"/>
                </a:lnTo>
                <a:lnTo>
                  <a:pt x="9795" y="8207"/>
                </a:lnTo>
                <a:lnTo>
                  <a:pt x="9819" y="8353"/>
                </a:lnTo>
                <a:lnTo>
                  <a:pt x="9843" y="8426"/>
                </a:lnTo>
                <a:lnTo>
                  <a:pt x="9892" y="8475"/>
                </a:lnTo>
                <a:lnTo>
                  <a:pt x="11235" y="9818"/>
                </a:lnTo>
                <a:lnTo>
                  <a:pt x="11284" y="9867"/>
                </a:lnTo>
                <a:lnTo>
                  <a:pt x="11309" y="9941"/>
                </a:lnTo>
                <a:lnTo>
                  <a:pt x="11333" y="10087"/>
                </a:lnTo>
                <a:lnTo>
                  <a:pt x="11309" y="10234"/>
                </a:lnTo>
                <a:lnTo>
                  <a:pt x="11284" y="10307"/>
                </a:lnTo>
                <a:lnTo>
                  <a:pt x="11235" y="10356"/>
                </a:lnTo>
                <a:lnTo>
                  <a:pt x="10356" y="11235"/>
                </a:lnTo>
                <a:lnTo>
                  <a:pt x="10307" y="11284"/>
                </a:lnTo>
                <a:lnTo>
                  <a:pt x="10234" y="11308"/>
                </a:lnTo>
                <a:lnTo>
                  <a:pt x="10088" y="11333"/>
                </a:lnTo>
                <a:lnTo>
                  <a:pt x="9941" y="11308"/>
                </a:lnTo>
                <a:lnTo>
                  <a:pt x="9868" y="11284"/>
                </a:lnTo>
                <a:lnTo>
                  <a:pt x="9819" y="11235"/>
                </a:lnTo>
                <a:lnTo>
                  <a:pt x="8476" y="9892"/>
                </a:lnTo>
                <a:lnTo>
                  <a:pt x="8427" y="9843"/>
                </a:lnTo>
                <a:lnTo>
                  <a:pt x="8354" y="9818"/>
                </a:lnTo>
                <a:lnTo>
                  <a:pt x="8207" y="9794"/>
                </a:lnTo>
                <a:lnTo>
                  <a:pt x="8061" y="9818"/>
                </a:lnTo>
                <a:lnTo>
                  <a:pt x="7987" y="9843"/>
                </a:lnTo>
                <a:lnTo>
                  <a:pt x="7938" y="9892"/>
                </a:lnTo>
                <a:lnTo>
                  <a:pt x="6595" y="11235"/>
                </a:lnTo>
                <a:lnTo>
                  <a:pt x="6546" y="11284"/>
                </a:lnTo>
                <a:lnTo>
                  <a:pt x="6473" y="11308"/>
                </a:lnTo>
                <a:lnTo>
                  <a:pt x="6326" y="11333"/>
                </a:lnTo>
                <a:lnTo>
                  <a:pt x="6180" y="11308"/>
                </a:lnTo>
                <a:lnTo>
                  <a:pt x="6107" y="11284"/>
                </a:lnTo>
                <a:lnTo>
                  <a:pt x="6058" y="11235"/>
                </a:lnTo>
                <a:lnTo>
                  <a:pt x="5179" y="10356"/>
                </a:lnTo>
                <a:lnTo>
                  <a:pt x="5130" y="10307"/>
                </a:lnTo>
                <a:lnTo>
                  <a:pt x="5105" y="10234"/>
                </a:lnTo>
                <a:lnTo>
                  <a:pt x="5081" y="10087"/>
                </a:lnTo>
                <a:lnTo>
                  <a:pt x="5105" y="9941"/>
                </a:lnTo>
                <a:lnTo>
                  <a:pt x="5130" y="9867"/>
                </a:lnTo>
                <a:lnTo>
                  <a:pt x="5179" y="9818"/>
                </a:lnTo>
                <a:lnTo>
                  <a:pt x="6522" y="8475"/>
                </a:lnTo>
                <a:lnTo>
                  <a:pt x="6571" y="8426"/>
                </a:lnTo>
                <a:lnTo>
                  <a:pt x="6595" y="8353"/>
                </a:lnTo>
                <a:lnTo>
                  <a:pt x="6620" y="8207"/>
                </a:lnTo>
                <a:lnTo>
                  <a:pt x="6595" y="8060"/>
                </a:lnTo>
                <a:lnTo>
                  <a:pt x="6571" y="7987"/>
                </a:lnTo>
                <a:lnTo>
                  <a:pt x="6522" y="7938"/>
                </a:lnTo>
                <a:lnTo>
                  <a:pt x="5179" y="6595"/>
                </a:lnTo>
                <a:lnTo>
                  <a:pt x="5130" y="6546"/>
                </a:lnTo>
                <a:lnTo>
                  <a:pt x="5105" y="6473"/>
                </a:lnTo>
                <a:lnTo>
                  <a:pt x="5081" y="6326"/>
                </a:lnTo>
                <a:lnTo>
                  <a:pt x="5105" y="6179"/>
                </a:lnTo>
                <a:lnTo>
                  <a:pt x="5130" y="6106"/>
                </a:lnTo>
                <a:lnTo>
                  <a:pt x="5179" y="6057"/>
                </a:lnTo>
                <a:lnTo>
                  <a:pt x="6058" y="5178"/>
                </a:lnTo>
                <a:lnTo>
                  <a:pt x="6107" y="5129"/>
                </a:lnTo>
                <a:lnTo>
                  <a:pt x="6180" y="5105"/>
                </a:lnTo>
                <a:lnTo>
                  <a:pt x="6326" y="5080"/>
                </a:lnTo>
                <a:lnTo>
                  <a:pt x="6473" y="5105"/>
                </a:lnTo>
                <a:lnTo>
                  <a:pt x="6546" y="5129"/>
                </a:lnTo>
                <a:lnTo>
                  <a:pt x="6595" y="5178"/>
                </a:lnTo>
                <a:lnTo>
                  <a:pt x="7938" y="6521"/>
                </a:lnTo>
                <a:lnTo>
                  <a:pt x="7987" y="6570"/>
                </a:lnTo>
                <a:lnTo>
                  <a:pt x="8061" y="6595"/>
                </a:lnTo>
                <a:lnTo>
                  <a:pt x="8207" y="6619"/>
                </a:lnTo>
                <a:lnTo>
                  <a:pt x="8354" y="6595"/>
                </a:lnTo>
                <a:lnTo>
                  <a:pt x="8427" y="6570"/>
                </a:lnTo>
                <a:lnTo>
                  <a:pt x="8476" y="6521"/>
                </a:lnTo>
                <a:lnTo>
                  <a:pt x="9819" y="5178"/>
                </a:lnTo>
                <a:lnTo>
                  <a:pt x="9868" y="5129"/>
                </a:lnTo>
                <a:lnTo>
                  <a:pt x="9941" y="5105"/>
                </a:lnTo>
                <a:lnTo>
                  <a:pt x="10088" y="5080"/>
                </a:lnTo>
                <a:close/>
                <a:moveTo>
                  <a:pt x="5130" y="0"/>
                </a:moveTo>
                <a:lnTo>
                  <a:pt x="4934" y="25"/>
                </a:lnTo>
                <a:lnTo>
                  <a:pt x="4739" y="74"/>
                </a:lnTo>
                <a:lnTo>
                  <a:pt x="4568" y="171"/>
                </a:lnTo>
                <a:lnTo>
                  <a:pt x="4397" y="293"/>
                </a:lnTo>
                <a:lnTo>
                  <a:pt x="294" y="4397"/>
                </a:lnTo>
                <a:lnTo>
                  <a:pt x="172" y="4568"/>
                </a:lnTo>
                <a:lnTo>
                  <a:pt x="74" y="4738"/>
                </a:lnTo>
                <a:lnTo>
                  <a:pt x="25" y="4934"/>
                </a:lnTo>
                <a:lnTo>
                  <a:pt x="1" y="5129"/>
                </a:lnTo>
                <a:lnTo>
                  <a:pt x="1" y="11284"/>
                </a:lnTo>
                <a:lnTo>
                  <a:pt x="25" y="11479"/>
                </a:lnTo>
                <a:lnTo>
                  <a:pt x="74" y="11675"/>
                </a:lnTo>
                <a:lnTo>
                  <a:pt x="172" y="11846"/>
                </a:lnTo>
                <a:lnTo>
                  <a:pt x="294" y="12017"/>
                </a:lnTo>
                <a:lnTo>
                  <a:pt x="4397" y="16120"/>
                </a:lnTo>
                <a:lnTo>
                  <a:pt x="4568" y="16242"/>
                </a:lnTo>
                <a:lnTo>
                  <a:pt x="4739" y="16339"/>
                </a:lnTo>
                <a:lnTo>
                  <a:pt x="4934" y="16388"/>
                </a:lnTo>
                <a:lnTo>
                  <a:pt x="5130" y="16413"/>
                </a:lnTo>
                <a:lnTo>
                  <a:pt x="11284" y="16413"/>
                </a:lnTo>
                <a:lnTo>
                  <a:pt x="11480" y="16388"/>
                </a:lnTo>
                <a:lnTo>
                  <a:pt x="11675" y="16339"/>
                </a:lnTo>
                <a:lnTo>
                  <a:pt x="11846" y="16242"/>
                </a:lnTo>
                <a:lnTo>
                  <a:pt x="12017" y="16120"/>
                </a:lnTo>
                <a:lnTo>
                  <a:pt x="16120" y="12017"/>
                </a:lnTo>
                <a:lnTo>
                  <a:pt x="16242" y="11846"/>
                </a:lnTo>
                <a:lnTo>
                  <a:pt x="16340" y="11675"/>
                </a:lnTo>
                <a:lnTo>
                  <a:pt x="16389" y="11479"/>
                </a:lnTo>
                <a:lnTo>
                  <a:pt x="16413" y="11284"/>
                </a:lnTo>
                <a:lnTo>
                  <a:pt x="16413" y="5129"/>
                </a:lnTo>
                <a:lnTo>
                  <a:pt x="16389" y="4934"/>
                </a:lnTo>
                <a:lnTo>
                  <a:pt x="16340" y="4738"/>
                </a:lnTo>
                <a:lnTo>
                  <a:pt x="16242" y="4568"/>
                </a:lnTo>
                <a:lnTo>
                  <a:pt x="16120" y="4397"/>
                </a:lnTo>
                <a:lnTo>
                  <a:pt x="12017" y="293"/>
                </a:lnTo>
                <a:lnTo>
                  <a:pt x="11846" y="171"/>
                </a:lnTo>
                <a:lnTo>
                  <a:pt x="11675" y="74"/>
                </a:lnTo>
                <a:lnTo>
                  <a:pt x="11480" y="25"/>
                </a:lnTo>
                <a:lnTo>
                  <a:pt x="11284"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539" name="Google Shape;539;p39"/>
          <p:cNvGrpSpPr/>
          <p:nvPr/>
        </p:nvGrpSpPr>
        <p:grpSpPr>
          <a:xfrm>
            <a:off x="5346728" y="4729627"/>
            <a:ext cx="408341" cy="335063"/>
            <a:chOff x="5275975" y="4344850"/>
            <a:chExt cx="470150" cy="398125"/>
          </a:xfrm>
          <a:solidFill>
            <a:srgbClr val="00B0F0"/>
          </a:solidFill>
        </p:grpSpPr>
        <p:sp>
          <p:nvSpPr>
            <p:cNvPr id="540" name="Google Shape;540;p39"/>
            <p:cNvSpPr/>
            <p:nvPr/>
          </p:nvSpPr>
          <p:spPr>
            <a:xfrm>
              <a:off x="5661250" y="4690450"/>
              <a:ext cx="65950" cy="52525"/>
            </a:xfrm>
            <a:custGeom>
              <a:avLst/>
              <a:gdLst/>
              <a:ahLst/>
              <a:cxnLst/>
              <a:rect l="l" t="t" r="r" b="b"/>
              <a:pathLst>
                <a:path w="2638" h="2101" extrusionOk="0">
                  <a:moveTo>
                    <a:pt x="0" y="0"/>
                  </a:moveTo>
                  <a:lnTo>
                    <a:pt x="0" y="782"/>
                  </a:lnTo>
                  <a:lnTo>
                    <a:pt x="25" y="1050"/>
                  </a:lnTo>
                  <a:lnTo>
                    <a:pt x="122" y="1295"/>
                  </a:lnTo>
                  <a:lnTo>
                    <a:pt x="244" y="1514"/>
                  </a:lnTo>
                  <a:lnTo>
                    <a:pt x="391" y="1710"/>
                  </a:lnTo>
                  <a:lnTo>
                    <a:pt x="586" y="1856"/>
                  </a:lnTo>
                  <a:lnTo>
                    <a:pt x="806" y="1978"/>
                  </a:lnTo>
                  <a:lnTo>
                    <a:pt x="1050" y="2076"/>
                  </a:lnTo>
                  <a:lnTo>
                    <a:pt x="1319" y="2100"/>
                  </a:lnTo>
                  <a:lnTo>
                    <a:pt x="1588" y="2076"/>
                  </a:lnTo>
                  <a:lnTo>
                    <a:pt x="1832" y="1978"/>
                  </a:lnTo>
                  <a:lnTo>
                    <a:pt x="2052" y="1856"/>
                  </a:lnTo>
                  <a:lnTo>
                    <a:pt x="2247" y="1710"/>
                  </a:lnTo>
                  <a:lnTo>
                    <a:pt x="2418" y="1514"/>
                  </a:lnTo>
                  <a:lnTo>
                    <a:pt x="2540" y="1295"/>
                  </a:lnTo>
                  <a:lnTo>
                    <a:pt x="2613" y="1050"/>
                  </a:lnTo>
                  <a:lnTo>
                    <a:pt x="2638" y="782"/>
                  </a:lnTo>
                  <a:lnTo>
                    <a:pt x="2638" y="0"/>
                  </a:lnTo>
                  <a:close/>
                </a:path>
              </a:pathLst>
            </a:custGeom>
            <a:grpFill/>
            <a:ln>
              <a:noFill/>
            </a:ln>
          </p:spPr>
          <p:txBody>
            <a:bodyPr spcFirstLastPara="1" wrap="square" lIns="121900" tIns="121900" rIns="121900" bIns="121900" anchor="ctr" anchorCtr="0">
              <a:noAutofit/>
            </a:bodyPr>
            <a:lstStyle/>
            <a:p>
              <a:endParaRPr sz="2400"/>
            </a:p>
          </p:txBody>
        </p:sp>
        <p:sp>
          <p:nvSpPr>
            <p:cNvPr id="541" name="Google Shape;541;p39"/>
            <p:cNvSpPr/>
            <p:nvPr/>
          </p:nvSpPr>
          <p:spPr>
            <a:xfrm>
              <a:off x="5294900" y="4690450"/>
              <a:ext cx="65950" cy="52525"/>
            </a:xfrm>
            <a:custGeom>
              <a:avLst/>
              <a:gdLst/>
              <a:ahLst/>
              <a:cxnLst/>
              <a:rect l="l" t="t" r="r" b="b"/>
              <a:pathLst>
                <a:path w="2638" h="2101" extrusionOk="0">
                  <a:moveTo>
                    <a:pt x="0" y="0"/>
                  </a:moveTo>
                  <a:lnTo>
                    <a:pt x="0" y="782"/>
                  </a:lnTo>
                  <a:lnTo>
                    <a:pt x="25" y="1050"/>
                  </a:lnTo>
                  <a:lnTo>
                    <a:pt x="98" y="1295"/>
                  </a:lnTo>
                  <a:lnTo>
                    <a:pt x="220" y="1514"/>
                  </a:lnTo>
                  <a:lnTo>
                    <a:pt x="391" y="1710"/>
                  </a:lnTo>
                  <a:lnTo>
                    <a:pt x="586" y="1856"/>
                  </a:lnTo>
                  <a:lnTo>
                    <a:pt x="806" y="1978"/>
                  </a:lnTo>
                  <a:lnTo>
                    <a:pt x="1050" y="2076"/>
                  </a:lnTo>
                  <a:lnTo>
                    <a:pt x="1319" y="2100"/>
                  </a:lnTo>
                  <a:lnTo>
                    <a:pt x="1588" y="2076"/>
                  </a:lnTo>
                  <a:lnTo>
                    <a:pt x="1832" y="1978"/>
                  </a:lnTo>
                  <a:lnTo>
                    <a:pt x="2052" y="1856"/>
                  </a:lnTo>
                  <a:lnTo>
                    <a:pt x="2247" y="1710"/>
                  </a:lnTo>
                  <a:lnTo>
                    <a:pt x="2394" y="1514"/>
                  </a:lnTo>
                  <a:lnTo>
                    <a:pt x="2516" y="1295"/>
                  </a:lnTo>
                  <a:lnTo>
                    <a:pt x="2614" y="1050"/>
                  </a:lnTo>
                  <a:lnTo>
                    <a:pt x="2638" y="782"/>
                  </a:lnTo>
                  <a:lnTo>
                    <a:pt x="2638" y="0"/>
                  </a:lnTo>
                  <a:close/>
                </a:path>
              </a:pathLst>
            </a:custGeom>
            <a:grpFill/>
            <a:ln>
              <a:noFill/>
            </a:ln>
          </p:spPr>
          <p:txBody>
            <a:bodyPr spcFirstLastPara="1" wrap="square" lIns="121900" tIns="121900" rIns="121900" bIns="121900" anchor="ctr" anchorCtr="0">
              <a:noAutofit/>
            </a:bodyPr>
            <a:lstStyle/>
            <a:p>
              <a:endParaRPr sz="2400"/>
            </a:p>
          </p:txBody>
        </p:sp>
        <p:sp>
          <p:nvSpPr>
            <p:cNvPr id="542" name="Google Shape;542;p39"/>
            <p:cNvSpPr/>
            <p:nvPr/>
          </p:nvSpPr>
          <p:spPr>
            <a:xfrm>
              <a:off x="5275975" y="4344850"/>
              <a:ext cx="470150" cy="334025"/>
            </a:xfrm>
            <a:custGeom>
              <a:avLst/>
              <a:gdLst/>
              <a:ahLst/>
              <a:cxnLst/>
              <a:rect l="l" t="t" r="r" b="b"/>
              <a:pathLst>
                <a:path w="18806" h="13361" extrusionOk="0">
                  <a:moveTo>
                    <a:pt x="10062" y="1344"/>
                  </a:moveTo>
                  <a:lnTo>
                    <a:pt x="10673" y="1368"/>
                  </a:lnTo>
                  <a:lnTo>
                    <a:pt x="11699" y="1442"/>
                  </a:lnTo>
                  <a:lnTo>
                    <a:pt x="12529" y="1564"/>
                  </a:lnTo>
                  <a:lnTo>
                    <a:pt x="13164" y="1686"/>
                  </a:lnTo>
                  <a:lnTo>
                    <a:pt x="13628" y="1808"/>
                  </a:lnTo>
                  <a:lnTo>
                    <a:pt x="13946" y="1906"/>
                  </a:lnTo>
                  <a:lnTo>
                    <a:pt x="14166" y="2003"/>
                  </a:lnTo>
                  <a:lnTo>
                    <a:pt x="14214" y="2052"/>
                  </a:lnTo>
                  <a:lnTo>
                    <a:pt x="14288" y="2174"/>
                  </a:lnTo>
                  <a:lnTo>
                    <a:pt x="14459" y="2638"/>
                  </a:lnTo>
                  <a:lnTo>
                    <a:pt x="14678" y="3273"/>
                  </a:lnTo>
                  <a:lnTo>
                    <a:pt x="14898" y="4006"/>
                  </a:lnTo>
                  <a:lnTo>
                    <a:pt x="15313" y="5374"/>
                  </a:lnTo>
                  <a:lnTo>
                    <a:pt x="15484" y="5984"/>
                  </a:lnTo>
                  <a:lnTo>
                    <a:pt x="15460" y="6033"/>
                  </a:lnTo>
                  <a:lnTo>
                    <a:pt x="15411" y="6106"/>
                  </a:lnTo>
                  <a:lnTo>
                    <a:pt x="15313" y="6180"/>
                  </a:lnTo>
                  <a:lnTo>
                    <a:pt x="15167" y="6277"/>
                  </a:lnTo>
                  <a:lnTo>
                    <a:pt x="14972" y="6399"/>
                  </a:lnTo>
                  <a:lnTo>
                    <a:pt x="14727" y="6522"/>
                  </a:lnTo>
                  <a:lnTo>
                    <a:pt x="14410" y="6619"/>
                  </a:lnTo>
                  <a:lnTo>
                    <a:pt x="14068" y="6741"/>
                  </a:lnTo>
                  <a:lnTo>
                    <a:pt x="13677" y="6864"/>
                  </a:lnTo>
                  <a:lnTo>
                    <a:pt x="13213" y="6986"/>
                  </a:lnTo>
                  <a:lnTo>
                    <a:pt x="12725" y="7083"/>
                  </a:lnTo>
                  <a:lnTo>
                    <a:pt x="12163" y="7181"/>
                  </a:lnTo>
                  <a:lnTo>
                    <a:pt x="11552" y="7254"/>
                  </a:lnTo>
                  <a:lnTo>
                    <a:pt x="10893" y="7303"/>
                  </a:lnTo>
                  <a:lnTo>
                    <a:pt x="10185" y="7352"/>
                  </a:lnTo>
                  <a:lnTo>
                    <a:pt x="8622" y="7352"/>
                  </a:lnTo>
                  <a:lnTo>
                    <a:pt x="7913" y="7303"/>
                  </a:lnTo>
                  <a:lnTo>
                    <a:pt x="7254" y="7254"/>
                  </a:lnTo>
                  <a:lnTo>
                    <a:pt x="6643" y="7181"/>
                  </a:lnTo>
                  <a:lnTo>
                    <a:pt x="6082" y="7083"/>
                  </a:lnTo>
                  <a:lnTo>
                    <a:pt x="5593" y="6986"/>
                  </a:lnTo>
                  <a:lnTo>
                    <a:pt x="5129" y="6864"/>
                  </a:lnTo>
                  <a:lnTo>
                    <a:pt x="4738" y="6741"/>
                  </a:lnTo>
                  <a:lnTo>
                    <a:pt x="4396" y="6619"/>
                  </a:lnTo>
                  <a:lnTo>
                    <a:pt x="4079" y="6522"/>
                  </a:lnTo>
                  <a:lnTo>
                    <a:pt x="3835" y="6399"/>
                  </a:lnTo>
                  <a:lnTo>
                    <a:pt x="3639" y="6277"/>
                  </a:lnTo>
                  <a:lnTo>
                    <a:pt x="3493" y="6180"/>
                  </a:lnTo>
                  <a:lnTo>
                    <a:pt x="3395" y="6106"/>
                  </a:lnTo>
                  <a:lnTo>
                    <a:pt x="3346" y="6033"/>
                  </a:lnTo>
                  <a:lnTo>
                    <a:pt x="3322" y="5984"/>
                  </a:lnTo>
                  <a:lnTo>
                    <a:pt x="3493" y="5374"/>
                  </a:lnTo>
                  <a:lnTo>
                    <a:pt x="3908" y="4006"/>
                  </a:lnTo>
                  <a:lnTo>
                    <a:pt x="4128" y="3273"/>
                  </a:lnTo>
                  <a:lnTo>
                    <a:pt x="4347" y="2638"/>
                  </a:lnTo>
                  <a:lnTo>
                    <a:pt x="4518" y="2174"/>
                  </a:lnTo>
                  <a:lnTo>
                    <a:pt x="4592" y="2052"/>
                  </a:lnTo>
                  <a:lnTo>
                    <a:pt x="4641" y="2003"/>
                  </a:lnTo>
                  <a:lnTo>
                    <a:pt x="4860" y="1906"/>
                  </a:lnTo>
                  <a:lnTo>
                    <a:pt x="5178" y="1808"/>
                  </a:lnTo>
                  <a:lnTo>
                    <a:pt x="5642" y="1686"/>
                  </a:lnTo>
                  <a:lnTo>
                    <a:pt x="6277" y="1564"/>
                  </a:lnTo>
                  <a:lnTo>
                    <a:pt x="7107" y="1442"/>
                  </a:lnTo>
                  <a:lnTo>
                    <a:pt x="8133" y="1368"/>
                  </a:lnTo>
                  <a:lnTo>
                    <a:pt x="8744" y="1344"/>
                  </a:lnTo>
                  <a:close/>
                  <a:moveTo>
                    <a:pt x="11919" y="9916"/>
                  </a:moveTo>
                  <a:lnTo>
                    <a:pt x="12016" y="9941"/>
                  </a:lnTo>
                  <a:lnTo>
                    <a:pt x="12090" y="9990"/>
                  </a:lnTo>
                  <a:lnTo>
                    <a:pt x="12138" y="10063"/>
                  </a:lnTo>
                  <a:lnTo>
                    <a:pt x="12163" y="10161"/>
                  </a:lnTo>
                  <a:lnTo>
                    <a:pt x="12138" y="10258"/>
                  </a:lnTo>
                  <a:lnTo>
                    <a:pt x="12090" y="10332"/>
                  </a:lnTo>
                  <a:lnTo>
                    <a:pt x="12016" y="10380"/>
                  </a:lnTo>
                  <a:lnTo>
                    <a:pt x="11919" y="10405"/>
                  </a:lnTo>
                  <a:lnTo>
                    <a:pt x="6887" y="10405"/>
                  </a:lnTo>
                  <a:lnTo>
                    <a:pt x="6790" y="10380"/>
                  </a:lnTo>
                  <a:lnTo>
                    <a:pt x="6717" y="10332"/>
                  </a:lnTo>
                  <a:lnTo>
                    <a:pt x="6668" y="10258"/>
                  </a:lnTo>
                  <a:lnTo>
                    <a:pt x="6643" y="10161"/>
                  </a:lnTo>
                  <a:lnTo>
                    <a:pt x="6668" y="10063"/>
                  </a:lnTo>
                  <a:lnTo>
                    <a:pt x="6717" y="9990"/>
                  </a:lnTo>
                  <a:lnTo>
                    <a:pt x="6790" y="9941"/>
                  </a:lnTo>
                  <a:lnTo>
                    <a:pt x="6887" y="9916"/>
                  </a:lnTo>
                  <a:close/>
                  <a:moveTo>
                    <a:pt x="11626" y="10991"/>
                  </a:moveTo>
                  <a:lnTo>
                    <a:pt x="11723" y="11015"/>
                  </a:lnTo>
                  <a:lnTo>
                    <a:pt x="11797" y="11064"/>
                  </a:lnTo>
                  <a:lnTo>
                    <a:pt x="11845" y="11138"/>
                  </a:lnTo>
                  <a:lnTo>
                    <a:pt x="11870" y="11235"/>
                  </a:lnTo>
                  <a:lnTo>
                    <a:pt x="11845" y="11333"/>
                  </a:lnTo>
                  <a:lnTo>
                    <a:pt x="11797" y="11406"/>
                  </a:lnTo>
                  <a:lnTo>
                    <a:pt x="11723" y="11455"/>
                  </a:lnTo>
                  <a:lnTo>
                    <a:pt x="11626" y="11479"/>
                  </a:lnTo>
                  <a:lnTo>
                    <a:pt x="7181" y="11479"/>
                  </a:lnTo>
                  <a:lnTo>
                    <a:pt x="7083" y="11455"/>
                  </a:lnTo>
                  <a:lnTo>
                    <a:pt x="7010" y="11406"/>
                  </a:lnTo>
                  <a:lnTo>
                    <a:pt x="6961" y="11333"/>
                  </a:lnTo>
                  <a:lnTo>
                    <a:pt x="6936" y="11235"/>
                  </a:lnTo>
                  <a:lnTo>
                    <a:pt x="6961" y="11138"/>
                  </a:lnTo>
                  <a:lnTo>
                    <a:pt x="7010" y="11064"/>
                  </a:lnTo>
                  <a:lnTo>
                    <a:pt x="7083" y="11015"/>
                  </a:lnTo>
                  <a:lnTo>
                    <a:pt x="7181" y="10991"/>
                  </a:lnTo>
                  <a:close/>
                  <a:moveTo>
                    <a:pt x="4152" y="9110"/>
                  </a:moveTo>
                  <a:lnTo>
                    <a:pt x="4299" y="9159"/>
                  </a:lnTo>
                  <a:lnTo>
                    <a:pt x="4470" y="9208"/>
                  </a:lnTo>
                  <a:lnTo>
                    <a:pt x="4616" y="9281"/>
                  </a:lnTo>
                  <a:lnTo>
                    <a:pt x="4763" y="9379"/>
                  </a:lnTo>
                  <a:lnTo>
                    <a:pt x="4885" y="9501"/>
                  </a:lnTo>
                  <a:lnTo>
                    <a:pt x="5129" y="9745"/>
                  </a:lnTo>
                  <a:lnTo>
                    <a:pt x="5324" y="10039"/>
                  </a:lnTo>
                  <a:lnTo>
                    <a:pt x="5471" y="10332"/>
                  </a:lnTo>
                  <a:lnTo>
                    <a:pt x="5569" y="10649"/>
                  </a:lnTo>
                  <a:lnTo>
                    <a:pt x="5593" y="10796"/>
                  </a:lnTo>
                  <a:lnTo>
                    <a:pt x="5593" y="10918"/>
                  </a:lnTo>
                  <a:lnTo>
                    <a:pt x="5593" y="11064"/>
                  </a:lnTo>
                  <a:lnTo>
                    <a:pt x="5569" y="11162"/>
                  </a:lnTo>
                  <a:lnTo>
                    <a:pt x="5520" y="11260"/>
                  </a:lnTo>
                  <a:lnTo>
                    <a:pt x="5471" y="11357"/>
                  </a:lnTo>
                  <a:lnTo>
                    <a:pt x="5398" y="11431"/>
                  </a:lnTo>
                  <a:lnTo>
                    <a:pt x="5324" y="11504"/>
                  </a:lnTo>
                  <a:lnTo>
                    <a:pt x="5129" y="11602"/>
                  </a:lnTo>
                  <a:lnTo>
                    <a:pt x="4885" y="11675"/>
                  </a:lnTo>
                  <a:lnTo>
                    <a:pt x="4616" y="11699"/>
                  </a:lnTo>
                  <a:lnTo>
                    <a:pt x="4299" y="11724"/>
                  </a:lnTo>
                  <a:lnTo>
                    <a:pt x="3981" y="11724"/>
                  </a:lnTo>
                  <a:lnTo>
                    <a:pt x="3639" y="11699"/>
                  </a:lnTo>
                  <a:lnTo>
                    <a:pt x="3346" y="11626"/>
                  </a:lnTo>
                  <a:lnTo>
                    <a:pt x="3077" y="11504"/>
                  </a:lnTo>
                  <a:lnTo>
                    <a:pt x="2833" y="11333"/>
                  </a:lnTo>
                  <a:lnTo>
                    <a:pt x="2638" y="11162"/>
                  </a:lnTo>
                  <a:lnTo>
                    <a:pt x="2467" y="10918"/>
                  </a:lnTo>
                  <a:lnTo>
                    <a:pt x="2418" y="10820"/>
                  </a:lnTo>
                  <a:lnTo>
                    <a:pt x="2394" y="10674"/>
                  </a:lnTo>
                  <a:lnTo>
                    <a:pt x="2369" y="10551"/>
                  </a:lnTo>
                  <a:lnTo>
                    <a:pt x="2345" y="10429"/>
                  </a:lnTo>
                  <a:lnTo>
                    <a:pt x="2369" y="10283"/>
                  </a:lnTo>
                  <a:lnTo>
                    <a:pt x="2394" y="10161"/>
                  </a:lnTo>
                  <a:lnTo>
                    <a:pt x="2418" y="10039"/>
                  </a:lnTo>
                  <a:lnTo>
                    <a:pt x="2467" y="9916"/>
                  </a:lnTo>
                  <a:lnTo>
                    <a:pt x="2638" y="9697"/>
                  </a:lnTo>
                  <a:lnTo>
                    <a:pt x="2833" y="9501"/>
                  </a:lnTo>
                  <a:lnTo>
                    <a:pt x="3077" y="9330"/>
                  </a:lnTo>
                  <a:lnTo>
                    <a:pt x="3346" y="9208"/>
                  </a:lnTo>
                  <a:lnTo>
                    <a:pt x="3639" y="9135"/>
                  </a:lnTo>
                  <a:lnTo>
                    <a:pt x="3981" y="9110"/>
                  </a:lnTo>
                  <a:close/>
                  <a:moveTo>
                    <a:pt x="14825" y="9110"/>
                  </a:moveTo>
                  <a:lnTo>
                    <a:pt x="15167" y="9135"/>
                  </a:lnTo>
                  <a:lnTo>
                    <a:pt x="15460" y="9208"/>
                  </a:lnTo>
                  <a:lnTo>
                    <a:pt x="15729" y="9330"/>
                  </a:lnTo>
                  <a:lnTo>
                    <a:pt x="15973" y="9501"/>
                  </a:lnTo>
                  <a:lnTo>
                    <a:pt x="16168" y="9697"/>
                  </a:lnTo>
                  <a:lnTo>
                    <a:pt x="16339" y="9916"/>
                  </a:lnTo>
                  <a:lnTo>
                    <a:pt x="16388" y="10039"/>
                  </a:lnTo>
                  <a:lnTo>
                    <a:pt x="16412" y="10161"/>
                  </a:lnTo>
                  <a:lnTo>
                    <a:pt x="16437" y="10283"/>
                  </a:lnTo>
                  <a:lnTo>
                    <a:pt x="16461" y="10429"/>
                  </a:lnTo>
                  <a:lnTo>
                    <a:pt x="16437" y="10551"/>
                  </a:lnTo>
                  <a:lnTo>
                    <a:pt x="16412" y="10674"/>
                  </a:lnTo>
                  <a:lnTo>
                    <a:pt x="16388" y="10820"/>
                  </a:lnTo>
                  <a:lnTo>
                    <a:pt x="16339" y="10918"/>
                  </a:lnTo>
                  <a:lnTo>
                    <a:pt x="16168" y="11162"/>
                  </a:lnTo>
                  <a:lnTo>
                    <a:pt x="15973" y="11333"/>
                  </a:lnTo>
                  <a:lnTo>
                    <a:pt x="15729" y="11504"/>
                  </a:lnTo>
                  <a:lnTo>
                    <a:pt x="15460" y="11626"/>
                  </a:lnTo>
                  <a:lnTo>
                    <a:pt x="15167" y="11699"/>
                  </a:lnTo>
                  <a:lnTo>
                    <a:pt x="14825" y="11724"/>
                  </a:lnTo>
                  <a:lnTo>
                    <a:pt x="14507" y="11724"/>
                  </a:lnTo>
                  <a:lnTo>
                    <a:pt x="14190" y="11699"/>
                  </a:lnTo>
                  <a:lnTo>
                    <a:pt x="13921" y="11675"/>
                  </a:lnTo>
                  <a:lnTo>
                    <a:pt x="13677" y="11602"/>
                  </a:lnTo>
                  <a:lnTo>
                    <a:pt x="13482" y="11504"/>
                  </a:lnTo>
                  <a:lnTo>
                    <a:pt x="13408" y="11431"/>
                  </a:lnTo>
                  <a:lnTo>
                    <a:pt x="13335" y="11357"/>
                  </a:lnTo>
                  <a:lnTo>
                    <a:pt x="13286" y="11260"/>
                  </a:lnTo>
                  <a:lnTo>
                    <a:pt x="13237" y="11162"/>
                  </a:lnTo>
                  <a:lnTo>
                    <a:pt x="13213" y="11064"/>
                  </a:lnTo>
                  <a:lnTo>
                    <a:pt x="13213" y="10918"/>
                  </a:lnTo>
                  <a:lnTo>
                    <a:pt x="13213" y="10796"/>
                  </a:lnTo>
                  <a:lnTo>
                    <a:pt x="13237" y="10649"/>
                  </a:lnTo>
                  <a:lnTo>
                    <a:pt x="13335" y="10332"/>
                  </a:lnTo>
                  <a:lnTo>
                    <a:pt x="13482" y="10039"/>
                  </a:lnTo>
                  <a:lnTo>
                    <a:pt x="13677" y="9745"/>
                  </a:lnTo>
                  <a:lnTo>
                    <a:pt x="13921" y="9501"/>
                  </a:lnTo>
                  <a:lnTo>
                    <a:pt x="14043" y="9379"/>
                  </a:lnTo>
                  <a:lnTo>
                    <a:pt x="14190" y="9281"/>
                  </a:lnTo>
                  <a:lnTo>
                    <a:pt x="14337" y="9208"/>
                  </a:lnTo>
                  <a:lnTo>
                    <a:pt x="14507" y="9159"/>
                  </a:lnTo>
                  <a:lnTo>
                    <a:pt x="14654" y="9110"/>
                  </a:lnTo>
                  <a:close/>
                  <a:moveTo>
                    <a:pt x="9403" y="1"/>
                  </a:moveTo>
                  <a:lnTo>
                    <a:pt x="8280" y="25"/>
                  </a:lnTo>
                  <a:lnTo>
                    <a:pt x="7303" y="74"/>
                  </a:lnTo>
                  <a:lnTo>
                    <a:pt x="6497" y="147"/>
                  </a:lnTo>
                  <a:lnTo>
                    <a:pt x="5837" y="220"/>
                  </a:lnTo>
                  <a:lnTo>
                    <a:pt x="5324" y="318"/>
                  </a:lnTo>
                  <a:lnTo>
                    <a:pt x="4958" y="391"/>
                  </a:lnTo>
                  <a:lnTo>
                    <a:pt x="4665" y="440"/>
                  </a:lnTo>
                  <a:lnTo>
                    <a:pt x="4421" y="538"/>
                  </a:lnTo>
                  <a:lnTo>
                    <a:pt x="4201" y="660"/>
                  </a:lnTo>
                  <a:lnTo>
                    <a:pt x="3981" y="807"/>
                  </a:lnTo>
                  <a:lnTo>
                    <a:pt x="3761" y="978"/>
                  </a:lnTo>
                  <a:lnTo>
                    <a:pt x="3590" y="1173"/>
                  </a:lnTo>
                  <a:lnTo>
                    <a:pt x="3419" y="1368"/>
                  </a:lnTo>
                  <a:lnTo>
                    <a:pt x="3273" y="1588"/>
                  </a:lnTo>
                  <a:lnTo>
                    <a:pt x="3175" y="1808"/>
                  </a:lnTo>
                  <a:lnTo>
                    <a:pt x="2272" y="4153"/>
                  </a:lnTo>
                  <a:lnTo>
                    <a:pt x="928" y="4153"/>
                  </a:lnTo>
                  <a:lnTo>
                    <a:pt x="831" y="4177"/>
                  </a:lnTo>
                  <a:lnTo>
                    <a:pt x="733" y="4226"/>
                  </a:lnTo>
                  <a:lnTo>
                    <a:pt x="635" y="4299"/>
                  </a:lnTo>
                  <a:lnTo>
                    <a:pt x="464" y="4446"/>
                  </a:lnTo>
                  <a:lnTo>
                    <a:pt x="293" y="4641"/>
                  </a:lnTo>
                  <a:lnTo>
                    <a:pt x="171" y="4861"/>
                  </a:lnTo>
                  <a:lnTo>
                    <a:pt x="73" y="5105"/>
                  </a:lnTo>
                  <a:lnTo>
                    <a:pt x="25" y="5349"/>
                  </a:lnTo>
                  <a:lnTo>
                    <a:pt x="0" y="5569"/>
                  </a:lnTo>
                  <a:lnTo>
                    <a:pt x="25" y="5764"/>
                  </a:lnTo>
                  <a:lnTo>
                    <a:pt x="73" y="5911"/>
                  </a:lnTo>
                  <a:lnTo>
                    <a:pt x="171" y="6033"/>
                  </a:lnTo>
                  <a:lnTo>
                    <a:pt x="293" y="6106"/>
                  </a:lnTo>
                  <a:lnTo>
                    <a:pt x="464" y="6155"/>
                  </a:lnTo>
                  <a:lnTo>
                    <a:pt x="635" y="6204"/>
                  </a:lnTo>
                  <a:lnTo>
                    <a:pt x="1466" y="6204"/>
                  </a:lnTo>
                  <a:lnTo>
                    <a:pt x="1148" y="7034"/>
                  </a:lnTo>
                  <a:lnTo>
                    <a:pt x="1002" y="7547"/>
                  </a:lnTo>
                  <a:lnTo>
                    <a:pt x="879" y="8109"/>
                  </a:lnTo>
                  <a:lnTo>
                    <a:pt x="782" y="8695"/>
                  </a:lnTo>
                  <a:lnTo>
                    <a:pt x="757" y="9233"/>
                  </a:lnTo>
                  <a:lnTo>
                    <a:pt x="757" y="13360"/>
                  </a:lnTo>
                  <a:lnTo>
                    <a:pt x="18049" y="13360"/>
                  </a:lnTo>
                  <a:lnTo>
                    <a:pt x="18049" y="9233"/>
                  </a:lnTo>
                  <a:lnTo>
                    <a:pt x="18024" y="8695"/>
                  </a:lnTo>
                  <a:lnTo>
                    <a:pt x="17927" y="8109"/>
                  </a:lnTo>
                  <a:lnTo>
                    <a:pt x="17805" y="7547"/>
                  </a:lnTo>
                  <a:lnTo>
                    <a:pt x="17658" y="7034"/>
                  </a:lnTo>
                  <a:lnTo>
                    <a:pt x="17341" y="6204"/>
                  </a:lnTo>
                  <a:lnTo>
                    <a:pt x="18171" y="6204"/>
                  </a:lnTo>
                  <a:lnTo>
                    <a:pt x="18342" y="6155"/>
                  </a:lnTo>
                  <a:lnTo>
                    <a:pt x="18513" y="6106"/>
                  </a:lnTo>
                  <a:lnTo>
                    <a:pt x="18635" y="6033"/>
                  </a:lnTo>
                  <a:lnTo>
                    <a:pt x="18733" y="5911"/>
                  </a:lnTo>
                  <a:lnTo>
                    <a:pt x="18782" y="5764"/>
                  </a:lnTo>
                  <a:lnTo>
                    <a:pt x="18806" y="5569"/>
                  </a:lnTo>
                  <a:lnTo>
                    <a:pt x="18782" y="5349"/>
                  </a:lnTo>
                  <a:lnTo>
                    <a:pt x="18733" y="5105"/>
                  </a:lnTo>
                  <a:lnTo>
                    <a:pt x="18635" y="4861"/>
                  </a:lnTo>
                  <a:lnTo>
                    <a:pt x="18513" y="4641"/>
                  </a:lnTo>
                  <a:lnTo>
                    <a:pt x="18342" y="4446"/>
                  </a:lnTo>
                  <a:lnTo>
                    <a:pt x="18171" y="4299"/>
                  </a:lnTo>
                  <a:lnTo>
                    <a:pt x="18073" y="4226"/>
                  </a:lnTo>
                  <a:lnTo>
                    <a:pt x="17976" y="4177"/>
                  </a:lnTo>
                  <a:lnTo>
                    <a:pt x="17878" y="4153"/>
                  </a:lnTo>
                  <a:lnTo>
                    <a:pt x="16535" y="4153"/>
                  </a:lnTo>
                  <a:lnTo>
                    <a:pt x="15631" y="1808"/>
                  </a:lnTo>
                  <a:lnTo>
                    <a:pt x="15533" y="1588"/>
                  </a:lnTo>
                  <a:lnTo>
                    <a:pt x="15387" y="1368"/>
                  </a:lnTo>
                  <a:lnTo>
                    <a:pt x="15216" y="1173"/>
                  </a:lnTo>
                  <a:lnTo>
                    <a:pt x="15045" y="978"/>
                  </a:lnTo>
                  <a:lnTo>
                    <a:pt x="14825" y="807"/>
                  </a:lnTo>
                  <a:lnTo>
                    <a:pt x="14605" y="660"/>
                  </a:lnTo>
                  <a:lnTo>
                    <a:pt x="14385" y="538"/>
                  </a:lnTo>
                  <a:lnTo>
                    <a:pt x="14141" y="440"/>
                  </a:lnTo>
                  <a:lnTo>
                    <a:pt x="13848" y="391"/>
                  </a:lnTo>
                  <a:lnTo>
                    <a:pt x="13482" y="318"/>
                  </a:lnTo>
                  <a:lnTo>
                    <a:pt x="12969" y="220"/>
                  </a:lnTo>
                  <a:lnTo>
                    <a:pt x="12309" y="147"/>
                  </a:lnTo>
                  <a:lnTo>
                    <a:pt x="11503" y="74"/>
                  </a:lnTo>
                  <a:lnTo>
                    <a:pt x="10527" y="25"/>
                  </a:lnTo>
                  <a:lnTo>
                    <a:pt x="9403" y="1"/>
                  </a:lnTo>
                  <a:close/>
                </a:path>
              </a:pathLst>
            </a:custGeom>
            <a:grpFill/>
            <a:ln>
              <a:noFill/>
            </a:ln>
          </p:spPr>
          <p:txBody>
            <a:bodyPr spcFirstLastPara="1" wrap="square" lIns="121900" tIns="121900" rIns="121900" bIns="121900" anchor="ctr" anchorCtr="0">
              <a:noAutofit/>
            </a:bodyPr>
            <a:lstStyle/>
            <a:p>
              <a:endParaRPr sz="2400"/>
            </a:p>
          </p:txBody>
        </p:sp>
      </p:grpSp>
      <p:sp>
        <p:nvSpPr>
          <p:cNvPr id="543" name="Google Shape;543;p39"/>
          <p:cNvSpPr/>
          <p:nvPr/>
        </p:nvSpPr>
        <p:spPr>
          <a:xfrm>
            <a:off x="5953091" y="4719364"/>
            <a:ext cx="366999" cy="355597"/>
          </a:xfrm>
          <a:custGeom>
            <a:avLst/>
            <a:gdLst/>
            <a:ahLst/>
            <a:cxnLst/>
            <a:rect l="l" t="t" r="r" b="b"/>
            <a:pathLst>
              <a:path w="16902" h="16901" extrusionOk="0">
                <a:moveTo>
                  <a:pt x="14386" y="757"/>
                </a:moveTo>
                <a:lnTo>
                  <a:pt x="14557" y="782"/>
                </a:lnTo>
                <a:lnTo>
                  <a:pt x="14728" y="806"/>
                </a:lnTo>
                <a:lnTo>
                  <a:pt x="14899" y="831"/>
                </a:lnTo>
                <a:lnTo>
                  <a:pt x="15070" y="904"/>
                </a:lnTo>
                <a:lnTo>
                  <a:pt x="15216" y="977"/>
                </a:lnTo>
                <a:lnTo>
                  <a:pt x="15363" y="1050"/>
                </a:lnTo>
                <a:lnTo>
                  <a:pt x="15509" y="1148"/>
                </a:lnTo>
                <a:lnTo>
                  <a:pt x="15631" y="1270"/>
                </a:lnTo>
                <a:lnTo>
                  <a:pt x="15729" y="1392"/>
                </a:lnTo>
                <a:lnTo>
                  <a:pt x="15827" y="1539"/>
                </a:lnTo>
                <a:lnTo>
                  <a:pt x="15925" y="1661"/>
                </a:lnTo>
                <a:lnTo>
                  <a:pt x="15998" y="1807"/>
                </a:lnTo>
                <a:lnTo>
                  <a:pt x="16047" y="1978"/>
                </a:lnTo>
                <a:lnTo>
                  <a:pt x="16095" y="2125"/>
                </a:lnTo>
                <a:lnTo>
                  <a:pt x="16120" y="2296"/>
                </a:lnTo>
                <a:lnTo>
                  <a:pt x="16144" y="2467"/>
                </a:lnTo>
                <a:lnTo>
                  <a:pt x="16120" y="2565"/>
                </a:lnTo>
                <a:lnTo>
                  <a:pt x="16071" y="2638"/>
                </a:lnTo>
                <a:lnTo>
                  <a:pt x="15998" y="2687"/>
                </a:lnTo>
                <a:lnTo>
                  <a:pt x="15900" y="2711"/>
                </a:lnTo>
                <a:lnTo>
                  <a:pt x="15802" y="2687"/>
                </a:lnTo>
                <a:lnTo>
                  <a:pt x="15729" y="2638"/>
                </a:lnTo>
                <a:lnTo>
                  <a:pt x="15680" y="2565"/>
                </a:lnTo>
                <a:lnTo>
                  <a:pt x="15656" y="2467"/>
                </a:lnTo>
                <a:lnTo>
                  <a:pt x="15631" y="2247"/>
                </a:lnTo>
                <a:lnTo>
                  <a:pt x="15558" y="2003"/>
                </a:lnTo>
                <a:lnTo>
                  <a:pt x="15436" y="1807"/>
                </a:lnTo>
                <a:lnTo>
                  <a:pt x="15290" y="1612"/>
                </a:lnTo>
                <a:lnTo>
                  <a:pt x="15094" y="1466"/>
                </a:lnTo>
                <a:lnTo>
                  <a:pt x="14874" y="1343"/>
                </a:lnTo>
                <a:lnTo>
                  <a:pt x="14630" y="1270"/>
                </a:lnTo>
                <a:lnTo>
                  <a:pt x="14386" y="1246"/>
                </a:lnTo>
                <a:lnTo>
                  <a:pt x="14288" y="1246"/>
                </a:lnTo>
                <a:lnTo>
                  <a:pt x="14215" y="1172"/>
                </a:lnTo>
                <a:lnTo>
                  <a:pt x="14166" y="1099"/>
                </a:lnTo>
                <a:lnTo>
                  <a:pt x="14142" y="1002"/>
                </a:lnTo>
                <a:lnTo>
                  <a:pt x="14166" y="904"/>
                </a:lnTo>
                <a:lnTo>
                  <a:pt x="14215" y="831"/>
                </a:lnTo>
                <a:lnTo>
                  <a:pt x="14288" y="782"/>
                </a:lnTo>
                <a:lnTo>
                  <a:pt x="14386" y="757"/>
                </a:lnTo>
                <a:close/>
                <a:moveTo>
                  <a:pt x="15460" y="0"/>
                </a:moveTo>
                <a:lnTo>
                  <a:pt x="15167" y="25"/>
                </a:lnTo>
                <a:lnTo>
                  <a:pt x="14850" y="49"/>
                </a:lnTo>
                <a:lnTo>
                  <a:pt x="14557" y="122"/>
                </a:lnTo>
                <a:lnTo>
                  <a:pt x="14117" y="244"/>
                </a:lnTo>
                <a:lnTo>
                  <a:pt x="13873" y="318"/>
                </a:lnTo>
                <a:lnTo>
                  <a:pt x="13653" y="415"/>
                </a:lnTo>
                <a:lnTo>
                  <a:pt x="13458" y="537"/>
                </a:lnTo>
                <a:lnTo>
                  <a:pt x="13287" y="660"/>
                </a:lnTo>
                <a:lnTo>
                  <a:pt x="10625" y="3346"/>
                </a:lnTo>
                <a:lnTo>
                  <a:pt x="2858" y="1221"/>
                </a:lnTo>
                <a:lnTo>
                  <a:pt x="2712" y="1197"/>
                </a:lnTo>
                <a:lnTo>
                  <a:pt x="2590" y="1221"/>
                </a:lnTo>
                <a:lnTo>
                  <a:pt x="2467" y="1270"/>
                </a:lnTo>
                <a:lnTo>
                  <a:pt x="2345" y="1343"/>
                </a:lnTo>
                <a:lnTo>
                  <a:pt x="1613" y="2101"/>
                </a:lnTo>
                <a:lnTo>
                  <a:pt x="1539" y="2198"/>
                </a:lnTo>
                <a:lnTo>
                  <a:pt x="1491" y="2296"/>
                </a:lnTo>
                <a:lnTo>
                  <a:pt x="1466" y="2418"/>
                </a:lnTo>
                <a:lnTo>
                  <a:pt x="1466" y="2516"/>
                </a:lnTo>
                <a:lnTo>
                  <a:pt x="1491" y="2613"/>
                </a:lnTo>
                <a:lnTo>
                  <a:pt x="1515" y="2687"/>
                </a:lnTo>
                <a:lnTo>
                  <a:pt x="1613" y="2833"/>
                </a:lnTo>
                <a:lnTo>
                  <a:pt x="1710" y="2907"/>
                </a:lnTo>
                <a:lnTo>
                  <a:pt x="7425" y="6619"/>
                </a:lnTo>
                <a:lnTo>
                  <a:pt x="4177" y="10893"/>
                </a:lnTo>
                <a:lnTo>
                  <a:pt x="929" y="10331"/>
                </a:lnTo>
                <a:lnTo>
                  <a:pt x="831" y="10331"/>
                </a:lnTo>
                <a:lnTo>
                  <a:pt x="709" y="10356"/>
                </a:lnTo>
                <a:lnTo>
                  <a:pt x="611" y="10404"/>
                </a:lnTo>
                <a:lnTo>
                  <a:pt x="514" y="10478"/>
                </a:lnTo>
                <a:lnTo>
                  <a:pt x="147" y="10844"/>
                </a:lnTo>
                <a:lnTo>
                  <a:pt x="74" y="10942"/>
                </a:lnTo>
                <a:lnTo>
                  <a:pt x="25" y="11064"/>
                </a:lnTo>
                <a:lnTo>
                  <a:pt x="1" y="11186"/>
                </a:lnTo>
                <a:lnTo>
                  <a:pt x="1" y="11308"/>
                </a:lnTo>
                <a:lnTo>
                  <a:pt x="50" y="11455"/>
                </a:lnTo>
                <a:lnTo>
                  <a:pt x="147" y="11601"/>
                </a:lnTo>
                <a:lnTo>
                  <a:pt x="245" y="11674"/>
                </a:lnTo>
                <a:lnTo>
                  <a:pt x="3444" y="13457"/>
                </a:lnTo>
                <a:lnTo>
                  <a:pt x="5227" y="16657"/>
                </a:lnTo>
                <a:lnTo>
                  <a:pt x="5301" y="16754"/>
                </a:lnTo>
                <a:lnTo>
                  <a:pt x="5447" y="16852"/>
                </a:lnTo>
                <a:lnTo>
                  <a:pt x="5594" y="16901"/>
                </a:lnTo>
                <a:lnTo>
                  <a:pt x="5716" y="16901"/>
                </a:lnTo>
                <a:lnTo>
                  <a:pt x="5838" y="16877"/>
                </a:lnTo>
                <a:lnTo>
                  <a:pt x="5960" y="16828"/>
                </a:lnTo>
                <a:lnTo>
                  <a:pt x="6058" y="16754"/>
                </a:lnTo>
                <a:lnTo>
                  <a:pt x="6424" y="16388"/>
                </a:lnTo>
                <a:lnTo>
                  <a:pt x="6497" y="16290"/>
                </a:lnTo>
                <a:lnTo>
                  <a:pt x="6546" y="16193"/>
                </a:lnTo>
                <a:lnTo>
                  <a:pt x="6571" y="16071"/>
                </a:lnTo>
                <a:lnTo>
                  <a:pt x="6571" y="15973"/>
                </a:lnTo>
                <a:lnTo>
                  <a:pt x="6009" y="12725"/>
                </a:lnTo>
                <a:lnTo>
                  <a:pt x="10283" y="9476"/>
                </a:lnTo>
                <a:lnTo>
                  <a:pt x="13995" y="15191"/>
                </a:lnTo>
                <a:lnTo>
                  <a:pt x="14068" y="15289"/>
                </a:lnTo>
                <a:lnTo>
                  <a:pt x="14215" y="15387"/>
                </a:lnTo>
                <a:lnTo>
                  <a:pt x="14288" y="15411"/>
                </a:lnTo>
                <a:lnTo>
                  <a:pt x="14386" y="15436"/>
                </a:lnTo>
                <a:lnTo>
                  <a:pt x="14484" y="15436"/>
                </a:lnTo>
                <a:lnTo>
                  <a:pt x="14606" y="15411"/>
                </a:lnTo>
                <a:lnTo>
                  <a:pt x="14703" y="15362"/>
                </a:lnTo>
                <a:lnTo>
                  <a:pt x="14801" y="15289"/>
                </a:lnTo>
                <a:lnTo>
                  <a:pt x="15558" y="14556"/>
                </a:lnTo>
                <a:lnTo>
                  <a:pt x="15631" y="14434"/>
                </a:lnTo>
                <a:lnTo>
                  <a:pt x="15680" y="14312"/>
                </a:lnTo>
                <a:lnTo>
                  <a:pt x="15705" y="14190"/>
                </a:lnTo>
                <a:lnTo>
                  <a:pt x="15680" y="14043"/>
                </a:lnTo>
                <a:lnTo>
                  <a:pt x="13555" y="6277"/>
                </a:lnTo>
                <a:lnTo>
                  <a:pt x="16242" y="3615"/>
                </a:lnTo>
                <a:lnTo>
                  <a:pt x="16364" y="3444"/>
                </a:lnTo>
                <a:lnTo>
                  <a:pt x="16486" y="3248"/>
                </a:lnTo>
                <a:lnTo>
                  <a:pt x="16584" y="3029"/>
                </a:lnTo>
                <a:lnTo>
                  <a:pt x="16657" y="2784"/>
                </a:lnTo>
                <a:lnTo>
                  <a:pt x="16779" y="2345"/>
                </a:lnTo>
                <a:lnTo>
                  <a:pt x="16853" y="2052"/>
                </a:lnTo>
                <a:lnTo>
                  <a:pt x="16877" y="1734"/>
                </a:lnTo>
                <a:lnTo>
                  <a:pt x="16901" y="1441"/>
                </a:lnTo>
                <a:lnTo>
                  <a:pt x="16901" y="1197"/>
                </a:lnTo>
                <a:lnTo>
                  <a:pt x="16901" y="953"/>
                </a:lnTo>
                <a:lnTo>
                  <a:pt x="16853" y="757"/>
                </a:lnTo>
                <a:lnTo>
                  <a:pt x="16779" y="586"/>
                </a:lnTo>
                <a:lnTo>
                  <a:pt x="16706" y="415"/>
                </a:lnTo>
                <a:lnTo>
                  <a:pt x="16608" y="293"/>
                </a:lnTo>
                <a:lnTo>
                  <a:pt x="16486" y="196"/>
                </a:lnTo>
                <a:lnTo>
                  <a:pt x="16315" y="122"/>
                </a:lnTo>
                <a:lnTo>
                  <a:pt x="16144" y="49"/>
                </a:lnTo>
                <a:lnTo>
                  <a:pt x="15949" y="0"/>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544" name="Google Shape;544;p39"/>
          <p:cNvGrpSpPr/>
          <p:nvPr/>
        </p:nvGrpSpPr>
        <p:grpSpPr>
          <a:xfrm>
            <a:off x="6533536" y="4702402"/>
            <a:ext cx="376552" cy="389513"/>
            <a:chOff x="6642425" y="4312500"/>
            <a:chExt cx="433550" cy="462825"/>
          </a:xfrm>
          <a:solidFill>
            <a:srgbClr val="00B0F0"/>
          </a:solidFill>
        </p:grpSpPr>
        <p:sp>
          <p:nvSpPr>
            <p:cNvPr id="545" name="Google Shape;545;p39"/>
            <p:cNvSpPr/>
            <p:nvPr/>
          </p:nvSpPr>
          <p:spPr>
            <a:xfrm>
              <a:off x="6642425" y="4687375"/>
              <a:ext cx="433550" cy="39125"/>
            </a:xfrm>
            <a:custGeom>
              <a:avLst/>
              <a:gdLst/>
              <a:ahLst/>
              <a:cxnLst/>
              <a:rect l="l" t="t" r="r" b="b"/>
              <a:pathLst>
                <a:path w="17342" h="1565" extrusionOk="0">
                  <a:moveTo>
                    <a:pt x="489" y="1"/>
                  </a:moveTo>
                  <a:lnTo>
                    <a:pt x="392" y="25"/>
                  </a:lnTo>
                  <a:lnTo>
                    <a:pt x="294" y="50"/>
                  </a:lnTo>
                  <a:lnTo>
                    <a:pt x="221" y="99"/>
                  </a:lnTo>
                  <a:lnTo>
                    <a:pt x="147" y="148"/>
                  </a:lnTo>
                  <a:lnTo>
                    <a:pt x="74" y="221"/>
                  </a:lnTo>
                  <a:lnTo>
                    <a:pt x="25" y="318"/>
                  </a:lnTo>
                  <a:lnTo>
                    <a:pt x="1" y="392"/>
                  </a:lnTo>
                  <a:lnTo>
                    <a:pt x="1" y="489"/>
                  </a:lnTo>
                  <a:lnTo>
                    <a:pt x="1" y="612"/>
                  </a:lnTo>
                  <a:lnTo>
                    <a:pt x="25" y="685"/>
                  </a:lnTo>
                  <a:lnTo>
                    <a:pt x="74" y="783"/>
                  </a:lnTo>
                  <a:lnTo>
                    <a:pt x="147" y="856"/>
                  </a:lnTo>
                  <a:lnTo>
                    <a:pt x="221" y="905"/>
                  </a:lnTo>
                  <a:lnTo>
                    <a:pt x="294" y="953"/>
                  </a:lnTo>
                  <a:lnTo>
                    <a:pt x="392" y="978"/>
                  </a:lnTo>
                  <a:lnTo>
                    <a:pt x="489" y="978"/>
                  </a:lnTo>
                  <a:lnTo>
                    <a:pt x="734" y="1002"/>
                  </a:lnTo>
                  <a:lnTo>
                    <a:pt x="929" y="1051"/>
                  </a:lnTo>
                  <a:lnTo>
                    <a:pt x="1100" y="1124"/>
                  </a:lnTo>
                  <a:lnTo>
                    <a:pt x="1271" y="1222"/>
                  </a:lnTo>
                  <a:lnTo>
                    <a:pt x="1491" y="1344"/>
                  </a:lnTo>
                  <a:lnTo>
                    <a:pt x="1759" y="1466"/>
                  </a:lnTo>
                  <a:lnTo>
                    <a:pt x="1930" y="1515"/>
                  </a:lnTo>
                  <a:lnTo>
                    <a:pt x="2101" y="1540"/>
                  </a:lnTo>
                  <a:lnTo>
                    <a:pt x="2297" y="1564"/>
                  </a:lnTo>
                  <a:lnTo>
                    <a:pt x="2761" y="1564"/>
                  </a:lnTo>
                  <a:lnTo>
                    <a:pt x="2956" y="1540"/>
                  </a:lnTo>
                  <a:lnTo>
                    <a:pt x="3127" y="1515"/>
                  </a:lnTo>
                  <a:lnTo>
                    <a:pt x="3298" y="1466"/>
                  </a:lnTo>
                  <a:lnTo>
                    <a:pt x="3567" y="1344"/>
                  </a:lnTo>
                  <a:lnTo>
                    <a:pt x="3787" y="1222"/>
                  </a:lnTo>
                  <a:lnTo>
                    <a:pt x="3957" y="1124"/>
                  </a:lnTo>
                  <a:lnTo>
                    <a:pt x="4128" y="1051"/>
                  </a:lnTo>
                  <a:lnTo>
                    <a:pt x="4324" y="1002"/>
                  </a:lnTo>
                  <a:lnTo>
                    <a:pt x="4568" y="978"/>
                  </a:lnTo>
                  <a:lnTo>
                    <a:pt x="4837" y="1002"/>
                  </a:lnTo>
                  <a:lnTo>
                    <a:pt x="5032" y="1051"/>
                  </a:lnTo>
                  <a:lnTo>
                    <a:pt x="5179" y="1124"/>
                  </a:lnTo>
                  <a:lnTo>
                    <a:pt x="5350" y="1222"/>
                  </a:lnTo>
                  <a:lnTo>
                    <a:pt x="5594" y="1344"/>
                  </a:lnTo>
                  <a:lnTo>
                    <a:pt x="5862" y="1466"/>
                  </a:lnTo>
                  <a:lnTo>
                    <a:pt x="6009" y="1515"/>
                  </a:lnTo>
                  <a:lnTo>
                    <a:pt x="6204" y="1540"/>
                  </a:lnTo>
                  <a:lnTo>
                    <a:pt x="6400" y="1564"/>
                  </a:lnTo>
                  <a:lnTo>
                    <a:pt x="6839" y="1564"/>
                  </a:lnTo>
                  <a:lnTo>
                    <a:pt x="7059" y="1540"/>
                  </a:lnTo>
                  <a:lnTo>
                    <a:pt x="7230" y="1515"/>
                  </a:lnTo>
                  <a:lnTo>
                    <a:pt x="7401" y="1466"/>
                  </a:lnTo>
                  <a:lnTo>
                    <a:pt x="7670" y="1344"/>
                  </a:lnTo>
                  <a:lnTo>
                    <a:pt x="7890" y="1222"/>
                  </a:lnTo>
                  <a:lnTo>
                    <a:pt x="8061" y="1124"/>
                  </a:lnTo>
                  <a:lnTo>
                    <a:pt x="8231" y="1051"/>
                  </a:lnTo>
                  <a:lnTo>
                    <a:pt x="8427" y="1002"/>
                  </a:lnTo>
                  <a:lnTo>
                    <a:pt x="8671" y="978"/>
                  </a:lnTo>
                  <a:lnTo>
                    <a:pt x="8915" y="1002"/>
                  </a:lnTo>
                  <a:lnTo>
                    <a:pt x="9111" y="1051"/>
                  </a:lnTo>
                  <a:lnTo>
                    <a:pt x="9282" y="1124"/>
                  </a:lnTo>
                  <a:lnTo>
                    <a:pt x="9453" y="1222"/>
                  </a:lnTo>
                  <a:lnTo>
                    <a:pt x="9672" y="1344"/>
                  </a:lnTo>
                  <a:lnTo>
                    <a:pt x="9941" y="1466"/>
                  </a:lnTo>
                  <a:lnTo>
                    <a:pt x="10112" y="1515"/>
                  </a:lnTo>
                  <a:lnTo>
                    <a:pt x="10283" y="1540"/>
                  </a:lnTo>
                  <a:lnTo>
                    <a:pt x="10478" y="1564"/>
                  </a:lnTo>
                  <a:lnTo>
                    <a:pt x="10942" y="1564"/>
                  </a:lnTo>
                  <a:lnTo>
                    <a:pt x="11138" y="1540"/>
                  </a:lnTo>
                  <a:lnTo>
                    <a:pt x="11333" y="1515"/>
                  </a:lnTo>
                  <a:lnTo>
                    <a:pt x="11480" y="1466"/>
                  </a:lnTo>
                  <a:lnTo>
                    <a:pt x="11748" y="1344"/>
                  </a:lnTo>
                  <a:lnTo>
                    <a:pt x="11993" y="1222"/>
                  </a:lnTo>
                  <a:lnTo>
                    <a:pt x="12139" y="1124"/>
                  </a:lnTo>
                  <a:lnTo>
                    <a:pt x="12310" y="1051"/>
                  </a:lnTo>
                  <a:lnTo>
                    <a:pt x="12506" y="1002"/>
                  </a:lnTo>
                  <a:lnTo>
                    <a:pt x="12774" y="978"/>
                  </a:lnTo>
                  <a:lnTo>
                    <a:pt x="13018" y="1002"/>
                  </a:lnTo>
                  <a:lnTo>
                    <a:pt x="13214" y="1051"/>
                  </a:lnTo>
                  <a:lnTo>
                    <a:pt x="13385" y="1124"/>
                  </a:lnTo>
                  <a:lnTo>
                    <a:pt x="13556" y="1222"/>
                  </a:lnTo>
                  <a:lnTo>
                    <a:pt x="13776" y="1344"/>
                  </a:lnTo>
                  <a:lnTo>
                    <a:pt x="14044" y="1466"/>
                  </a:lnTo>
                  <a:lnTo>
                    <a:pt x="14215" y="1515"/>
                  </a:lnTo>
                  <a:lnTo>
                    <a:pt x="14386" y="1540"/>
                  </a:lnTo>
                  <a:lnTo>
                    <a:pt x="14581" y="1564"/>
                  </a:lnTo>
                  <a:lnTo>
                    <a:pt x="15046" y="1564"/>
                  </a:lnTo>
                  <a:lnTo>
                    <a:pt x="15241" y="1540"/>
                  </a:lnTo>
                  <a:lnTo>
                    <a:pt x="15412" y="1515"/>
                  </a:lnTo>
                  <a:lnTo>
                    <a:pt x="15583" y="1466"/>
                  </a:lnTo>
                  <a:lnTo>
                    <a:pt x="15851" y="1344"/>
                  </a:lnTo>
                  <a:lnTo>
                    <a:pt x="16071" y="1222"/>
                  </a:lnTo>
                  <a:lnTo>
                    <a:pt x="16242" y="1124"/>
                  </a:lnTo>
                  <a:lnTo>
                    <a:pt x="16413" y="1051"/>
                  </a:lnTo>
                  <a:lnTo>
                    <a:pt x="16609" y="1002"/>
                  </a:lnTo>
                  <a:lnTo>
                    <a:pt x="16853" y="978"/>
                  </a:lnTo>
                  <a:lnTo>
                    <a:pt x="16951" y="978"/>
                  </a:lnTo>
                  <a:lnTo>
                    <a:pt x="17048" y="953"/>
                  </a:lnTo>
                  <a:lnTo>
                    <a:pt x="17121" y="905"/>
                  </a:lnTo>
                  <a:lnTo>
                    <a:pt x="17195" y="856"/>
                  </a:lnTo>
                  <a:lnTo>
                    <a:pt x="17268" y="783"/>
                  </a:lnTo>
                  <a:lnTo>
                    <a:pt x="17317" y="685"/>
                  </a:lnTo>
                  <a:lnTo>
                    <a:pt x="17341" y="612"/>
                  </a:lnTo>
                  <a:lnTo>
                    <a:pt x="17341" y="489"/>
                  </a:lnTo>
                  <a:lnTo>
                    <a:pt x="17341" y="392"/>
                  </a:lnTo>
                  <a:lnTo>
                    <a:pt x="17317" y="318"/>
                  </a:lnTo>
                  <a:lnTo>
                    <a:pt x="17268" y="221"/>
                  </a:lnTo>
                  <a:lnTo>
                    <a:pt x="17195" y="148"/>
                  </a:lnTo>
                  <a:lnTo>
                    <a:pt x="17121" y="99"/>
                  </a:lnTo>
                  <a:lnTo>
                    <a:pt x="17048" y="50"/>
                  </a:lnTo>
                  <a:lnTo>
                    <a:pt x="16951" y="25"/>
                  </a:lnTo>
                  <a:lnTo>
                    <a:pt x="16853" y="1"/>
                  </a:lnTo>
                  <a:lnTo>
                    <a:pt x="16633" y="25"/>
                  </a:lnTo>
                  <a:lnTo>
                    <a:pt x="16438" y="50"/>
                  </a:lnTo>
                  <a:lnTo>
                    <a:pt x="16242" y="74"/>
                  </a:lnTo>
                  <a:lnTo>
                    <a:pt x="16096" y="123"/>
                  </a:lnTo>
                  <a:lnTo>
                    <a:pt x="15827" y="245"/>
                  </a:lnTo>
                  <a:lnTo>
                    <a:pt x="15583" y="367"/>
                  </a:lnTo>
                  <a:lnTo>
                    <a:pt x="15436" y="465"/>
                  </a:lnTo>
                  <a:lnTo>
                    <a:pt x="15265" y="538"/>
                  </a:lnTo>
                  <a:lnTo>
                    <a:pt x="15070" y="587"/>
                  </a:lnTo>
                  <a:lnTo>
                    <a:pt x="14557" y="587"/>
                  </a:lnTo>
                  <a:lnTo>
                    <a:pt x="14362" y="538"/>
                  </a:lnTo>
                  <a:lnTo>
                    <a:pt x="14191" y="465"/>
                  </a:lnTo>
                  <a:lnTo>
                    <a:pt x="14020" y="367"/>
                  </a:lnTo>
                  <a:lnTo>
                    <a:pt x="13800" y="245"/>
                  </a:lnTo>
                  <a:lnTo>
                    <a:pt x="13531" y="123"/>
                  </a:lnTo>
                  <a:lnTo>
                    <a:pt x="13385" y="74"/>
                  </a:lnTo>
                  <a:lnTo>
                    <a:pt x="13189" y="50"/>
                  </a:lnTo>
                  <a:lnTo>
                    <a:pt x="12994" y="25"/>
                  </a:lnTo>
                  <a:lnTo>
                    <a:pt x="12774" y="1"/>
                  </a:lnTo>
                  <a:lnTo>
                    <a:pt x="12530" y="25"/>
                  </a:lnTo>
                  <a:lnTo>
                    <a:pt x="12335" y="50"/>
                  </a:lnTo>
                  <a:lnTo>
                    <a:pt x="12164" y="74"/>
                  </a:lnTo>
                  <a:lnTo>
                    <a:pt x="11993" y="123"/>
                  </a:lnTo>
                  <a:lnTo>
                    <a:pt x="11724" y="245"/>
                  </a:lnTo>
                  <a:lnTo>
                    <a:pt x="11504" y="367"/>
                  </a:lnTo>
                  <a:lnTo>
                    <a:pt x="11333" y="465"/>
                  </a:lnTo>
                  <a:lnTo>
                    <a:pt x="11162" y="538"/>
                  </a:lnTo>
                  <a:lnTo>
                    <a:pt x="10967" y="587"/>
                  </a:lnTo>
                  <a:lnTo>
                    <a:pt x="10478" y="587"/>
                  </a:lnTo>
                  <a:lnTo>
                    <a:pt x="10283" y="538"/>
                  </a:lnTo>
                  <a:lnTo>
                    <a:pt x="10112" y="465"/>
                  </a:lnTo>
                  <a:lnTo>
                    <a:pt x="9941" y="367"/>
                  </a:lnTo>
                  <a:lnTo>
                    <a:pt x="9721" y="245"/>
                  </a:lnTo>
                  <a:lnTo>
                    <a:pt x="9428" y="123"/>
                  </a:lnTo>
                  <a:lnTo>
                    <a:pt x="9282" y="74"/>
                  </a:lnTo>
                  <a:lnTo>
                    <a:pt x="9111" y="50"/>
                  </a:lnTo>
                  <a:lnTo>
                    <a:pt x="8891" y="25"/>
                  </a:lnTo>
                  <a:lnTo>
                    <a:pt x="8671" y="1"/>
                  </a:lnTo>
                  <a:lnTo>
                    <a:pt x="8451" y="25"/>
                  </a:lnTo>
                  <a:lnTo>
                    <a:pt x="8231" y="50"/>
                  </a:lnTo>
                  <a:lnTo>
                    <a:pt x="8061" y="74"/>
                  </a:lnTo>
                  <a:lnTo>
                    <a:pt x="7890" y="123"/>
                  </a:lnTo>
                  <a:lnTo>
                    <a:pt x="7621" y="245"/>
                  </a:lnTo>
                  <a:lnTo>
                    <a:pt x="7401" y="367"/>
                  </a:lnTo>
                  <a:lnTo>
                    <a:pt x="7230" y="465"/>
                  </a:lnTo>
                  <a:lnTo>
                    <a:pt x="7059" y="538"/>
                  </a:lnTo>
                  <a:lnTo>
                    <a:pt x="6864" y="587"/>
                  </a:lnTo>
                  <a:lnTo>
                    <a:pt x="6375" y="587"/>
                  </a:lnTo>
                  <a:lnTo>
                    <a:pt x="6180" y="538"/>
                  </a:lnTo>
                  <a:lnTo>
                    <a:pt x="6009" y="465"/>
                  </a:lnTo>
                  <a:lnTo>
                    <a:pt x="5838" y="367"/>
                  </a:lnTo>
                  <a:lnTo>
                    <a:pt x="5618" y="245"/>
                  </a:lnTo>
                  <a:lnTo>
                    <a:pt x="5350" y="123"/>
                  </a:lnTo>
                  <a:lnTo>
                    <a:pt x="5179" y="74"/>
                  </a:lnTo>
                  <a:lnTo>
                    <a:pt x="5008" y="50"/>
                  </a:lnTo>
                  <a:lnTo>
                    <a:pt x="4812" y="25"/>
                  </a:lnTo>
                  <a:lnTo>
                    <a:pt x="4568" y="1"/>
                  </a:lnTo>
                  <a:lnTo>
                    <a:pt x="4348" y="25"/>
                  </a:lnTo>
                  <a:lnTo>
                    <a:pt x="4153" y="50"/>
                  </a:lnTo>
                  <a:lnTo>
                    <a:pt x="3957" y="74"/>
                  </a:lnTo>
                  <a:lnTo>
                    <a:pt x="3811" y="123"/>
                  </a:lnTo>
                  <a:lnTo>
                    <a:pt x="3542" y="245"/>
                  </a:lnTo>
                  <a:lnTo>
                    <a:pt x="3298" y="367"/>
                  </a:lnTo>
                  <a:lnTo>
                    <a:pt x="3152" y="465"/>
                  </a:lnTo>
                  <a:lnTo>
                    <a:pt x="2981" y="538"/>
                  </a:lnTo>
                  <a:lnTo>
                    <a:pt x="2785" y="587"/>
                  </a:lnTo>
                  <a:lnTo>
                    <a:pt x="2272" y="587"/>
                  </a:lnTo>
                  <a:lnTo>
                    <a:pt x="2077" y="538"/>
                  </a:lnTo>
                  <a:lnTo>
                    <a:pt x="1906" y="465"/>
                  </a:lnTo>
                  <a:lnTo>
                    <a:pt x="1759" y="367"/>
                  </a:lnTo>
                  <a:lnTo>
                    <a:pt x="1515" y="245"/>
                  </a:lnTo>
                  <a:lnTo>
                    <a:pt x="1247" y="123"/>
                  </a:lnTo>
                  <a:lnTo>
                    <a:pt x="1100" y="74"/>
                  </a:lnTo>
                  <a:lnTo>
                    <a:pt x="905" y="50"/>
                  </a:lnTo>
                  <a:lnTo>
                    <a:pt x="709" y="25"/>
                  </a:lnTo>
                  <a:lnTo>
                    <a:pt x="489" y="1"/>
                  </a:lnTo>
                  <a:close/>
                </a:path>
              </a:pathLst>
            </a:custGeom>
            <a:grpFill/>
            <a:ln>
              <a:noFill/>
            </a:ln>
          </p:spPr>
          <p:txBody>
            <a:bodyPr spcFirstLastPara="1" wrap="square" lIns="121900" tIns="121900" rIns="121900" bIns="121900" anchor="ctr" anchorCtr="0">
              <a:noAutofit/>
            </a:bodyPr>
            <a:lstStyle/>
            <a:p>
              <a:endParaRPr sz="2400"/>
            </a:p>
          </p:txBody>
        </p:sp>
        <p:sp>
          <p:nvSpPr>
            <p:cNvPr id="546" name="Google Shape;546;p39"/>
            <p:cNvSpPr/>
            <p:nvPr/>
          </p:nvSpPr>
          <p:spPr>
            <a:xfrm>
              <a:off x="6642425" y="4736225"/>
              <a:ext cx="433550" cy="39100"/>
            </a:xfrm>
            <a:custGeom>
              <a:avLst/>
              <a:gdLst/>
              <a:ahLst/>
              <a:cxnLst/>
              <a:rect l="l" t="t" r="r" b="b"/>
              <a:pathLst>
                <a:path w="17342" h="1564" extrusionOk="0">
                  <a:moveTo>
                    <a:pt x="489" y="1"/>
                  </a:moveTo>
                  <a:lnTo>
                    <a:pt x="392" y="25"/>
                  </a:lnTo>
                  <a:lnTo>
                    <a:pt x="294" y="50"/>
                  </a:lnTo>
                  <a:lnTo>
                    <a:pt x="221" y="99"/>
                  </a:lnTo>
                  <a:lnTo>
                    <a:pt x="147" y="147"/>
                  </a:lnTo>
                  <a:lnTo>
                    <a:pt x="74" y="221"/>
                  </a:lnTo>
                  <a:lnTo>
                    <a:pt x="25" y="318"/>
                  </a:lnTo>
                  <a:lnTo>
                    <a:pt x="1" y="392"/>
                  </a:lnTo>
                  <a:lnTo>
                    <a:pt x="1" y="489"/>
                  </a:lnTo>
                  <a:lnTo>
                    <a:pt x="1" y="611"/>
                  </a:lnTo>
                  <a:lnTo>
                    <a:pt x="25" y="685"/>
                  </a:lnTo>
                  <a:lnTo>
                    <a:pt x="74" y="782"/>
                  </a:lnTo>
                  <a:lnTo>
                    <a:pt x="147" y="856"/>
                  </a:lnTo>
                  <a:lnTo>
                    <a:pt x="221" y="904"/>
                  </a:lnTo>
                  <a:lnTo>
                    <a:pt x="294" y="953"/>
                  </a:lnTo>
                  <a:lnTo>
                    <a:pt x="392" y="978"/>
                  </a:lnTo>
                  <a:lnTo>
                    <a:pt x="489" y="978"/>
                  </a:lnTo>
                  <a:lnTo>
                    <a:pt x="734" y="1002"/>
                  </a:lnTo>
                  <a:lnTo>
                    <a:pt x="929" y="1051"/>
                  </a:lnTo>
                  <a:lnTo>
                    <a:pt x="1100" y="1124"/>
                  </a:lnTo>
                  <a:lnTo>
                    <a:pt x="1271" y="1222"/>
                  </a:lnTo>
                  <a:lnTo>
                    <a:pt x="1491" y="1344"/>
                  </a:lnTo>
                  <a:lnTo>
                    <a:pt x="1759" y="1466"/>
                  </a:lnTo>
                  <a:lnTo>
                    <a:pt x="1930" y="1515"/>
                  </a:lnTo>
                  <a:lnTo>
                    <a:pt x="2101" y="1539"/>
                  </a:lnTo>
                  <a:lnTo>
                    <a:pt x="2297" y="1564"/>
                  </a:lnTo>
                  <a:lnTo>
                    <a:pt x="2761" y="1564"/>
                  </a:lnTo>
                  <a:lnTo>
                    <a:pt x="2956" y="1539"/>
                  </a:lnTo>
                  <a:lnTo>
                    <a:pt x="3127" y="1515"/>
                  </a:lnTo>
                  <a:lnTo>
                    <a:pt x="3298" y="1466"/>
                  </a:lnTo>
                  <a:lnTo>
                    <a:pt x="3567" y="1344"/>
                  </a:lnTo>
                  <a:lnTo>
                    <a:pt x="3787" y="1222"/>
                  </a:lnTo>
                  <a:lnTo>
                    <a:pt x="3957" y="1124"/>
                  </a:lnTo>
                  <a:lnTo>
                    <a:pt x="4128" y="1051"/>
                  </a:lnTo>
                  <a:lnTo>
                    <a:pt x="4324" y="1002"/>
                  </a:lnTo>
                  <a:lnTo>
                    <a:pt x="4568" y="978"/>
                  </a:lnTo>
                  <a:lnTo>
                    <a:pt x="4837" y="1002"/>
                  </a:lnTo>
                  <a:lnTo>
                    <a:pt x="5032" y="1051"/>
                  </a:lnTo>
                  <a:lnTo>
                    <a:pt x="5179" y="1124"/>
                  </a:lnTo>
                  <a:lnTo>
                    <a:pt x="5350" y="1222"/>
                  </a:lnTo>
                  <a:lnTo>
                    <a:pt x="5594" y="1344"/>
                  </a:lnTo>
                  <a:lnTo>
                    <a:pt x="5862" y="1466"/>
                  </a:lnTo>
                  <a:lnTo>
                    <a:pt x="6009" y="1515"/>
                  </a:lnTo>
                  <a:lnTo>
                    <a:pt x="6204" y="1539"/>
                  </a:lnTo>
                  <a:lnTo>
                    <a:pt x="6400" y="1564"/>
                  </a:lnTo>
                  <a:lnTo>
                    <a:pt x="6839" y="1564"/>
                  </a:lnTo>
                  <a:lnTo>
                    <a:pt x="7059" y="1539"/>
                  </a:lnTo>
                  <a:lnTo>
                    <a:pt x="7230" y="1515"/>
                  </a:lnTo>
                  <a:lnTo>
                    <a:pt x="7401" y="1466"/>
                  </a:lnTo>
                  <a:lnTo>
                    <a:pt x="7670" y="1344"/>
                  </a:lnTo>
                  <a:lnTo>
                    <a:pt x="7890" y="1222"/>
                  </a:lnTo>
                  <a:lnTo>
                    <a:pt x="8061" y="1124"/>
                  </a:lnTo>
                  <a:lnTo>
                    <a:pt x="8231" y="1051"/>
                  </a:lnTo>
                  <a:lnTo>
                    <a:pt x="8427" y="1002"/>
                  </a:lnTo>
                  <a:lnTo>
                    <a:pt x="8671" y="978"/>
                  </a:lnTo>
                  <a:lnTo>
                    <a:pt x="8915" y="1002"/>
                  </a:lnTo>
                  <a:lnTo>
                    <a:pt x="9111" y="1051"/>
                  </a:lnTo>
                  <a:lnTo>
                    <a:pt x="9282" y="1124"/>
                  </a:lnTo>
                  <a:lnTo>
                    <a:pt x="9453" y="1222"/>
                  </a:lnTo>
                  <a:lnTo>
                    <a:pt x="9672" y="1344"/>
                  </a:lnTo>
                  <a:lnTo>
                    <a:pt x="9941" y="1466"/>
                  </a:lnTo>
                  <a:lnTo>
                    <a:pt x="10112" y="1515"/>
                  </a:lnTo>
                  <a:lnTo>
                    <a:pt x="10283" y="1539"/>
                  </a:lnTo>
                  <a:lnTo>
                    <a:pt x="10478" y="1564"/>
                  </a:lnTo>
                  <a:lnTo>
                    <a:pt x="10942" y="1564"/>
                  </a:lnTo>
                  <a:lnTo>
                    <a:pt x="11138" y="1539"/>
                  </a:lnTo>
                  <a:lnTo>
                    <a:pt x="11333" y="1515"/>
                  </a:lnTo>
                  <a:lnTo>
                    <a:pt x="11480" y="1466"/>
                  </a:lnTo>
                  <a:lnTo>
                    <a:pt x="11748" y="1344"/>
                  </a:lnTo>
                  <a:lnTo>
                    <a:pt x="11993" y="1222"/>
                  </a:lnTo>
                  <a:lnTo>
                    <a:pt x="12139" y="1124"/>
                  </a:lnTo>
                  <a:lnTo>
                    <a:pt x="12310" y="1051"/>
                  </a:lnTo>
                  <a:lnTo>
                    <a:pt x="12506" y="1002"/>
                  </a:lnTo>
                  <a:lnTo>
                    <a:pt x="12774" y="978"/>
                  </a:lnTo>
                  <a:lnTo>
                    <a:pt x="13018" y="1002"/>
                  </a:lnTo>
                  <a:lnTo>
                    <a:pt x="13214" y="1051"/>
                  </a:lnTo>
                  <a:lnTo>
                    <a:pt x="13385" y="1124"/>
                  </a:lnTo>
                  <a:lnTo>
                    <a:pt x="13556" y="1222"/>
                  </a:lnTo>
                  <a:lnTo>
                    <a:pt x="13776" y="1344"/>
                  </a:lnTo>
                  <a:lnTo>
                    <a:pt x="14044" y="1466"/>
                  </a:lnTo>
                  <a:lnTo>
                    <a:pt x="14215" y="1515"/>
                  </a:lnTo>
                  <a:lnTo>
                    <a:pt x="14386" y="1539"/>
                  </a:lnTo>
                  <a:lnTo>
                    <a:pt x="14581" y="1564"/>
                  </a:lnTo>
                  <a:lnTo>
                    <a:pt x="15046" y="1564"/>
                  </a:lnTo>
                  <a:lnTo>
                    <a:pt x="15241" y="1539"/>
                  </a:lnTo>
                  <a:lnTo>
                    <a:pt x="15412" y="1515"/>
                  </a:lnTo>
                  <a:lnTo>
                    <a:pt x="15583" y="1466"/>
                  </a:lnTo>
                  <a:lnTo>
                    <a:pt x="15851" y="1344"/>
                  </a:lnTo>
                  <a:lnTo>
                    <a:pt x="16071" y="1222"/>
                  </a:lnTo>
                  <a:lnTo>
                    <a:pt x="16242" y="1124"/>
                  </a:lnTo>
                  <a:lnTo>
                    <a:pt x="16413" y="1051"/>
                  </a:lnTo>
                  <a:lnTo>
                    <a:pt x="16609" y="1002"/>
                  </a:lnTo>
                  <a:lnTo>
                    <a:pt x="16853" y="978"/>
                  </a:lnTo>
                  <a:lnTo>
                    <a:pt x="16951" y="978"/>
                  </a:lnTo>
                  <a:lnTo>
                    <a:pt x="17048" y="953"/>
                  </a:lnTo>
                  <a:lnTo>
                    <a:pt x="17121" y="904"/>
                  </a:lnTo>
                  <a:lnTo>
                    <a:pt x="17195" y="856"/>
                  </a:lnTo>
                  <a:lnTo>
                    <a:pt x="17268" y="782"/>
                  </a:lnTo>
                  <a:lnTo>
                    <a:pt x="17317" y="685"/>
                  </a:lnTo>
                  <a:lnTo>
                    <a:pt x="17341" y="611"/>
                  </a:lnTo>
                  <a:lnTo>
                    <a:pt x="17341" y="489"/>
                  </a:lnTo>
                  <a:lnTo>
                    <a:pt x="17341" y="392"/>
                  </a:lnTo>
                  <a:lnTo>
                    <a:pt x="17317" y="318"/>
                  </a:lnTo>
                  <a:lnTo>
                    <a:pt x="17268" y="221"/>
                  </a:lnTo>
                  <a:lnTo>
                    <a:pt x="17195" y="147"/>
                  </a:lnTo>
                  <a:lnTo>
                    <a:pt x="17121" y="99"/>
                  </a:lnTo>
                  <a:lnTo>
                    <a:pt x="17048" y="50"/>
                  </a:lnTo>
                  <a:lnTo>
                    <a:pt x="16951" y="25"/>
                  </a:lnTo>
                  <a:lnTo>
                    <a:pt x="16853" y="1"/>
                  </a:lnTo>
                  <a:lnTo>
                    <a:pt x="16633" y="25"/>
                  </a:lnTo>
                  <a:lnTo>
                    <a:pt x="16438" y="50"/>
                  </a:lnTo>
                  <a:lnTo>
                    <a:pt x="16242" y="74"/>
                  </a:lnTo>
                  <a:lnTo>
                    <a:pt x="16096" y="123"/>
                  </a:lnTo>
                  <a:lnTo>
                    <a:pt x="15827" y="245"/>
                  </a:lnTo>
                  <a:lnTo>
                    <a:pt x="15583" y="367"/>
                  </a:lnTo>
                  <a:lnTo>
                    <a:pt x="15436" y="465"/>
                  </a:lnTo>
                  <a:lnTo>
                    <a:pt x="15265" y="538"/>
                  </a:lnTo>
                  <a:lnTo>
                    <a:pt x="15070" y="587"/>
                  </a:lnTo>
                  <a:lnTo>
                    <a:pt x="14557" y="587"/>
                  </a:lnTo>
                  <a:lnTo>
                    <a:pt x="14362" y="538"/>
                  </a:lnTo>
                  <a:lnTo>
                    <a:pt x="14191" y="465"/>
                  </a:lnTo>
                  <a:lnTo>
                    <a:pt x="14020" y="367"/>
                  </a:lnTo>
                  <a:lnTo>
                    <a:pt x="13800" y="245"/>
                  </a:lnTo>
                  <a:lnTo>
                    <a:pt x="13531" y="123"/>
                  </a:lnTo>
                  <a:lnTo>
                    <a:pt x="13385" y="74"/>
                  </a:lnTo>
                  <a:lnTo>
                    <a:pt x="13189" y="50"/>
                  </a:lnTo>
                  <a:lnTo>
                    <a:pt x="12994" y="25"/>
                  </a:lnTo>
                  <a:lnTo>
                    <a:pt x="12774" y="1"/>
                  </a:lnTo>
                  <a:lnTo>
                    <a:pt x="12530" y="25"/>
                  </a:lnTo>
                  <a:lnTo>
                    <a:pt x="12335" y="50"/>
                  </a:lnTo>
                  <a:lnTo>
                    <a:pt x="12164" y="74"/>
                  </a:lnTo>
                  <a:lnTo>
                    <a:pt x="11993" y="123"/>
                  </a:lnTo>
                  <a:lnTo>
                    <a:pt x="11724" y="245"/>
                  </a:lnTo>
                  <a:lnTo>
                    <a:pt x="11504" y="367"/>
                  </a:lnTo>
                  <a:lnTo>
                    <a:pt x="11333" y="465"/>
                  </a:lnTo>
                  <a:lnTo>
                    <a:pt x="11162" y="538"/>
                  </a:lnTo>
                  <a:lnTo>
                    <a:pt x="10967" y="587"/>
                  </a:lnTo>
                  <a:lnTo>
                    <a:pt x="10478" y="587"/>
                  </a:lnTo>
                  <a:lnTo>
                    <a:pt x="10283" y="538"/>
                  </a:lnTo>
                  <a:lnTo>
                    <a:pt x="10112" y="465"/>
                  </a:lnTo>
                  <a:lnTo>
                    <a:pt x="9941" y="367"/>
                  </a:lnTo>
                  <a:lnTo>
                    <a:pt x="9721" y="245"/>
                  </a:lnTo>
                  <a:lnTo>
                    <a:pt x="9428" y="123"/>
                  </a:lnTo>
                  <a:lnTo>
                    <a:pt x="9282" y="74"/>
                  </a:lnTo>
                  <a:lnTo>
                    <a:pt x="9111" y="50"/>
                  </a:lnTo>
                  <a:lnTo>
                    <a:pt x="8891" y="25"/>
                  </a:lnTo>
                  <a:lnTo>
                    <a:pt x="8671" y="1"/>
                  </a:lnTo>
                  <a:lnTo>
                    <a:pt x="8451" y="25"/>
                  </a:lnTo>
                  <a:lnTo>
                    <a:pt x="8231" y="50"/>
                  </a:lnTo>
                  <a:lnTo>
                    <a:pt x="8061" y="74"/>
                  </a:lnTo>
                  <a:lnTo>
                    <a:pt x="7890" y="123"/>
                  </a:lnTo>
                  <a:lnTo>
                    <a:pt x="7621" y="245"/>
                  </a:lnTo>
                  <a:lnTo>
                    <a:pt x="7401" y="367"/>
                  </a:lnTo>
                  <a:lnTo>
                    <a:pt x="7230" y="465"/>
                  </a:lnTo>
                  <a:lnTo>
                    <a:pt x="7059" y="538"/>
                  </a:lnTo>
                  <a:lnTo>
                    <a:pt x="6864" y="587"/>
                  </a:lnTo>
                  <a:lnTo>
                    <a:pt x="6375" y="587"/>
                  </a:lnTo>
                  <a:lnTo>
                    <a:pt x="6180" y="538"/>
                  </a:lnTo>
                  <a:lnTo>
                    <a:pt x="6009" y="465"/>
                  </a:lnTo>
                  <a:lnTo>
                    <a:pt x="5838" y="367"/>
                  </a:lnTo>
                  <a:lnTo>
                    <a:pt x="5618" y="245"/>
                  </a:lnTo>
                  <a:lnTo>
                    <a:pt x="5350" y="123"/>
                  </a:lnTo>
                  <a:lnTo>
                    <a:pt x="5179" y="74"/>
                  </a:lnTo>
                  <a:lnTo>
                    <a:pt x="5008" y="50"/>
                  </a:lnTo>
                  <a:lnTo>
                    <a:pt x="4812" y="25"/>
                  </a:lnTo>
                  <a:lnTo>
                    <a:pt x="4568" y="1"/>
                  </a:lnTo>
                  <a:lnTo>
                    <a:pt x="4348" y="25"/>
                  </a:lnTo>
                  <a:lnTo>
                    <a:pt x="4153" y="50"/>
                  </a:lnTo>
                  <a:lnTo>
                    <a:pt x="3957" y="74"/>
                  </a:lnTo>
                  <a:lnTo>
                    <a:pt x="3811" y="123"/>
                  </a:lnTo>
                  <a:lnTo>
                    <a:pt x="3542" y="245"/>
                  </a:lnTo>
                  <a:lnTo>
                    <a:pt x="3298" y="367"/>
                  </a:lnTo>
                  <a:lnTo>
                    <a:pt x="3152" y="465"/>
                  </a:lnTo>
                  <a:lnTo>
                    <a:pt x="2981" y="538"/>
                  </a:lnTo>
                  <a:lnTo>
                    <a:pt x="2785" y="587"/>
                  </a:lnTo>
                  <a:lnTo>
                    <a:pt x="2272" y="587"/>
                  </a:lnTo>
                  <a:lnTo>
                    <a:pt x="2077" y="538"/>
                  </a:lnTo>
                  <a:lnTo>
                    <a:pt x="1906" y="465"/>
                  </a:lnTo>
                  <a:lnTo>
                    <a:pt x="1759" y="367"/>
                  </a:lnTo>
                  <a:lnTo>
                    <a:pt x="1515" y="245"/>
                  </a:lnTo>
                  <a:lnTo>
                    <a:pt x="1247" y="123"/>
                  </a:lnTo>
                  <a:lnTo>
                    <a:pt x="1100" y="74"/>
                  </a:lnTo>
                  <a:lnTo>
                    <a:pt x="905" y="50"/>
                  </a:lnTo>
                  <a:lnTo>
                    <a:pt x="709" y="25"/>
                  </a:lnTo>
                  <a:lnTo>
                    <a:pt x="489" y="1"/>
                  </a:lnTo>
                  <a:close/>
                </a:path>
              </a:pathLst>
            </a:custGeom>
            <a:grpFill/>
            <a:ln>
              <a:noFill/>
            </a:ln>
          </p:spPr>
          <p:txBody>
            <a:bodyPr spcFirstLastPara="1" wrap="square" lIns="121900" tIns="121900" rIns="121900" bIns="121900" anchor="ctr" anchorCtr="0">
              <a:noAutofit/>
            </a:bodyPr>
            <a:lstStyle/>
            <a:p>
              <a:endParaRPr sz="2400"/>
            </a:p>
          </p:txBody>
        </p:sp>
        <p:sp>
          <p:nvSpPr>
            <p:cNvPr id="547" name="Google Shape;547;p39"/>
            <p:cNvSpPr/>
            <p:nvPr/>
          </p:nvSpPr>
          <p:spPr>
            <a:xfrm>
              <a:off x="6684575" y="4312500"/>
              <a:ext cx="349875" cy="377350"/>
            </a:xfrm>
            <a:custGeom>
              <a:avLst/>
              <a:gdLst/>
              <a:ahLst/>
              <a:cxnLst/>
              <a:rect l="l" t="t" r="r" b="b"/>
              <a:pathLst>
                <a:path w="13995" h="15094" extrusionOk="0">
                  <a:moveTo>
                    <a:pt x="5691" y="5740"/>
                  </a:moveTo>
                  <a:lnTo>
                    <a:pt x="5764" y="5764"/>
                  </a:lnTo>
                  <a:lnTo>
                    <a:pt x="5813" y="5837"/>
                  </a:lnTo>
                  <a:lnTo>
                    <a:pt x="5862" y="5886"/>
                  </a:lnTo>
                  <a:lnTo>
                    <a:pt x="5935" y="6082"/>
                  </a:lnTo>
                  <a:lnTo>
                    <a:pt x="5959" y="6301"/>
                  </a:lnTo>
                  <a:lnTo>
                    <a:pt x="5935" y="6521"/>
                  </a:lnTo>
                  <a:lnTo>
                    <a:pt x="5862" y="6692"/>
                  </a:lnTo>
                  <a:lnTo>
                    <a:pt x="5813" y="6765"/>
                  </a:lnTo>
                  <a:lnTo>
                    <a:pt x="5764" y="6814"/>
                  </a:lnTo>
                  <a:lnTo>
                    <a:pt x="5691" y="6839"/>
                  </a:lnTo>
                  <a:lnTo>
                    <a:pt x="5642" y="6863"/>
                  </a:lnTo>
                  <a:lnTo>
                    <a:pt x="5569" y="6839"/>
                  </a:lnTo>
                  <a:lnTo>
                    <a:pt x="5520" y="6814"/>
                  </a:lnTo>
                  <a:lnTo>
                    <a:pt x="5446" y="6765"/>
                  </a:lnTo>
                  <a:lnTo>
                    <a:pt x="5398" y="6692"/>
                  </a:lnTo>
                  <a:lnTo>
                    <a:pt x="5349" y="6521"/>
                  </a:lnTo>
                  <a:lnTo>
                    <a:pt x="5324" y="6301"/>
                  </a:lnTo>
                  <a:lnTo>
                    <a:pt x="5349" y="6082"/>
                  </a:lnTo>
                  <a:lnTo>
                    <a:pt x="5398" y="5886"/>
                  </a:lnTo>
                  <a:lnTo>
                    <a:pt x="5446" y="5837"/>
                  </a:lnTo>
                  <a:lnTo>
                    <a:pt x="5520" y="5764"/>
                  </a:lnTo>
                  <a:lnTo>
                    <a:pt x="5569" y="5740"/>
                  </a:lnTo>
                  <a:close/>
                  <a:moveTo>
                    <a:pt x="8402" y="5740"/>
                  </a:moveTo>
                  <a:lnTo>
                    <a:pt x="8475" y="5764"/>
                  </a:lnTo>
                  <a:lnTo>
                    <a:pt x="8524" y="5837"/>
                  </a:lnTo>
                  <a:lnTo>
                    <a:pt x="8573" y="5886"/>
                  </a:lnTo>
                  <a:lnTo>
                    <a:pt x="8621" y="6082"/>
                  </a:lnTo>
                  <a:lnTo>
                    <a:pt x="8646" y="6301"/>
                  </a:lnTo>
                  <a:lnTo>
                    <a:pt x="8621" y="6521"/>
                  </a:lnTo>
                  <a:lnTo>
                    <a:pt x="8573" y="6692"/>
                  </a:lnTo>
                  <a:lnTo>
                    <a:pt x="8524" y="6765"/>
                  </a:lnTo>
                  <a:lnTo>
                    <a:pt x="8475" y="6814"/>
                  </a:lnTo>
                  <a:lnTo>
                    <a:pt x="8402" y="6839"/>
                  </a:lnTo>
                  <a:lnTo>
                    <a:pt x="8328" y="6863"/>
                  </a:lnTo>
                  <a:lnTo>
                    <a:pt x="8280" y="6839"/>
                  </a:lnTo>
                  <a:lnTo>
                    <a:pt x="8206" y="6814"/>
                  </a:lnTo>
                  <a:lnTo>
                    <a:pt x="8157" y="6765"/>
                  </a:lnTo>
                  <a:lnTo>
                    <a:pt x="8109" y="6692"/>
                  </a:lnTo>
                  <a:lnTo>
                    <a:pt x="8035" y="6521"/>
                  </a:lnTo>
                  <a:lnTo>
                    <a:pt x="8011" y="6301"/>
                  </a:lnTo>
                  <a:lnTo>
                    <a:pt x="8035" y="6082"/>
                  </a:lnTo>
                  <a:lnTo>
                    <a:pt x="8109" y="5886"/>
                  </a:lnTo>
                  <a:lnTo>
                    <a:pt x="8157" y="5837"/>
                  </a:lnTo>
                  <a:lnTo>
                    <a:pt x="8206" y="5764"/>
                  </a:lnTo>
                  <a:lnTo>
                    <a:pt x="8280" y="5740"/>
                  </a:lnTo>
                  <a:close/>
                  <a:moveTo>
                    <a:pt x="9867" y="2931"/>
                  </a:moveTo>
                  <a:lnTo>
                    <a:pt x="9867" y="4421"/>
                  </a:lnTo>
                  <a:lnTo>
                    <a:pt x="11552" y="4421"/>
                  </a:lnTo>
                  <a:lnTo>
                    <a:pt x="11552" y="6033"/>
                  </a:lnTo>
                  <a:lnTo>
                    <a:pt x="7229" y="4225"/>
                  </a:lnTo>
                  <a:lnTo>
                    <a:pt x="7229" y="9867"/>
                  </a:lnTo>
                  <a:lnTo>
                    <a:pt x="7205" y="9965"/>
                  </a:lnTo>
                  <a:lnTo>
                    <a:pt x="7156" y="10063"/>
                  </a:lnTo>
                  <a:lnTo>
                    <a:pt x="7083" y="10111"/>
                  </a:lnTo>
                  <a:lnTo>
                    <a:pt x="6887" y="10111"/>
                  </a:lnTo>
                  <a:lnTo>
                    <a:pt x="6814" y="10063"/>
                  </a:lnTo>
                  <a:lnTo>
                    <a:pt x="6765" y="9965"/>
                  </a:lnTo>
                  <a:lnTo>
                    <a:pt x="6741" y="9867"/>
                  </a:lnTo>
                  <a:lnTo>
                    <a:pt x="6741" y="4225"/>
                  </a:lnTo>
                  <a:lnTo>
                    <a:pt x="2418" y="6033"/>
                  </a:lnTo>
                  <a:lnTo>
                    <a:pt x="2418" y="4421"/>
                  </a:lnTo>
                  <a:lnTo>
                    <a:pt x="4103" y="4421"/>
                  </a:lnTo>
                  <a:lnTo>
                    <a:pt x="4103" y="2931"/>
                  </a:lnTo>
                  <a:close/>
                  <a:moveTo>
                    <a:pt x="5520" y="0"/>
                  </a:moveTo>
                  <a:lnTo>
                    <a:pt x="5520" y="2027"/>
                  </a:lnTo>
                  <a:lnTo>
                    <a:pt x="3151" y="2027"/>
                  </a:lnTo>
                  <a:lnTo>
                    <a:pt x="3151" y="3542"/>
                  </a:lnTo>
                  <a:lnTo>
                    <a:pt x="1466" y="3542"/>
                  </a:lnTo>
                  <a:lnTo>
                    <a:pt x="1466" y="6423"/>
                  </a:lnTo>
                  <a:lnTo>
                    <a:pt x="586" y="6765"/>
                  </a:lnTo>
                  <a:lnTo>
                    <a:pt x="415" y="6863"/>
                  </a:lnTo>
                  <a:lnTo>
                    <a:pt x="269" y="6985"/>
                  </a:lnTo>
                  <a:lnTo>
                    <a:pt x="147" y="7132"/>
                  </a:lnTo>
                  <a:lnTo>
                    <a:pt x="49" y="7278"/>
                  </a:lnTo>
                  <a:lnTo>
                    <a:pt x="0" y="7425"/>
                  </a:lnTo>
                  <a:lnTo>
                    <a:pt x="0" y="7596"/>
                  </a:lnTo>
                  <a:lnTo>
                    <a:pt x="0" y="7791"/>
                  </a:lnTo>
                  <a:lnTo>
                    <a:pt x="73" y="7987"/>
                  </a:lnTo>
                  <a:lnTo>
                    <a:pt x="1514" y="11308"/>
                  </a:lnTo>
                  <a:lnTo>
                    <a:pt x="1514" y="14874"/>
                  </a:lnTo>
                  <a:lnTo>
                    <a:pt x="1759" y="14752"/>
                  </a:lnTo>
                  <a:lnTo>
                    <a:pt x="2052" y="14630"/>
                  </a:lnTo>
                  <a:lnTo>
                    <a:pt x="2247" y="14581"/>
                  </a:lnTo>
                  <a:lnTo>
                    <a:pt x="2442" y="14556"/>
                  </a:lnTo>
                  <a:lnTo>
                    <a:pt x="2662" y="14532"/>
                  </a:lnTo>
                  <a:lnTo>
                    <a:pt x="2882" y="14508"/>
                  </a:lnTo>
                  <a:lnTo>
                    <a:pt x="3175" y="14532"/>
                  </a:lnTo>
                  <a:lnTo>
                    <a:pt x="3419" y="14556"/>
                  </a:lnTo>
                  <a:lnTo>
                    <a:pt x="3639" y="14605"/>
                  </a:lnTo>
                  <a:lnTo>
                    <a:pt x="3835" y="14678"/>
                  </a:lnTo>
                  <a:lnTo>
                    <a:pt x="4152" y="14801"/>
                  </a:lnTo>
                  <a:lnTo>
                    <a:pt x="4396" y="14947"/>
                  </a:lnTo>
                  <a:lnTo>
                    <a:pt x="4543" y="15020"/>
                  </a:lnTo>
                  <a:lnTo>
                    <a:pt x="4641" y="15069"/>
                  </a:lnTo>
                  <a:lnTo>
                    <a:pt x="4787" y="15094"/>
                  </a:lnTo>
                  <a:lnTo>
                    <a:pt x="5105" y="15094"/>
                  </a:lnTo>
                  <a:lnTo>
                    <a:pt x="5227" y="15069"/>
                  </a:lnTo>
                  <a:lnTo>
                    <a:pt x="5349" y="15020"/>
                  </a:lnTo>
                  <a:lnTo>
                    <a:pt x="5471" y="14947"/>
                  </a:lnTo>
                  <a:lnTo>
                    <a:pt x="5740" y="14801"/>
                  </a:lnTo>
                  <a:lnTo>
                    <a:pt x="6057" y="14678"/>
                  </a:lnTo>
                  <a:lnTo>
                    <a:pt x="6252" y="14605"/>
                  </a:lnTo>
                  <a:lnTo>
                    <a:pt x="6472" y="14556"/>
                  </a:lnTo>
                  <a:lnTo>
                    <a:pt x="6716" y="14532"/>
                  </a:lnTo>
                  <a:lnTo>
                    <a:pt x="6985" y="14508"/>
                  </a:lnTo>
                  <a:lnTo>
                    <a:pt x="7254" y="14532"/>
                  </a:lnTo>
                  <a:lnTo>
                    <a:pt x="7498" y="14556"/>
                  </a:lnTo>
                  <a:lnTo>
                    <a:pt x="7718" y="14605"/>
                  </a:lnTo>
                  <a:lnTo>
                    <a:pt x="7913" y="14678"/>
                  </a:lnTo>
                  <a:lnTo>
                    <a:pt x="8255" y="14801"/>
                  </a:lnTo>
                  <a:lnTo>
                    <a:pt x="8499" y="14947"/>
                  </a:lnTo>
                  <a:lnTo>
                    <a:pt x="8621" y="15020"/>
                  </a:lnTo>
                  <a:lnTo>
                    <a:pt x="8744" y="15069"/>
                  </a:lnTo>
                  <a:lnTo>
                    <a:pt x="8866" y="15094"/>
                  </a:lnTo>
                  <a:lnTo>
                    <a:pt x="9183" y="15094"/>
                  </a:lnTo>
                  <a:lnTo>
                    <a:pt x="9330" y="15069"/>
                  </a:lnTo>
                  <a:lnTo>
                    <a:pt x="9427" y="15020"/>
                  </a:lnTo>
                  <a:lnTo>
                    <a:pt x="9574" y="14947"/>
                  </a:lnTo>
                  <a:lnTo>
                    <a:pt x="9818" y="14801"/>
                  </a:lnTo>
                  <a:lnTo>
                    <a:pt x="10136" y="14678"/>
                  </a:lnTo>
                  <a:lnTo>
                    <a:pt x="10331" y="14605"/>
                  </a:lnTo>
                  <a:lnTo>
                    <a:pt x="10551" y="14556"/>
                  </a:lnTo>
                  <a:lnTo>
                    <a:pt x="10795" y="14532"/>
                  </a:lnTo>
                  <a:lnTo>
                    <a:pt x="11088" y="14508"/>
                  </a:lnTo>
                  <a:lnTo>
                    <a:pt x="11308" y="14532"/>
                  </a:lnTo>
                  <a:lnTo>
                    <a:pt x="11528" y="14556"/>
                  </a:lnTo>
                  <a:lnTo>
                    <a:pt x="11723" y="14581"/>
                  </a:lnTo>
                  <a:lnTo>
                    <a:pt x="11919" y="14630"/>
                  </a:lnTo>
                  <a:lnTo>
                    <a:pt x="12212" y="14752"/>
                  </a:lnTo>
                  <a:lnTo>
                    <a:pt x="12456" y="14874"/>
                  </a:lnTo>
                  <a:lnTo>
                    <a:pt x="12456" y="11308"/>
                  </a:lnTo>
                  <a:lnTo>
                    <a:pt x="13897" y="7987"/>
                  </a:lnTo>
                  <a:lnTo>
                    <a:pt x="13970" y="7791"/>
                  </a:lnTo>
                  <a:lnTo>
                    <a:pt x="13995" y="7596"/>
                  </a:lnTo>
                  <a:lnTo>
                    <a:pt x="13970" y="7425"/>
                  </a:lnTo>
                  <a:lnTo>
                    <a:pt x="13921" y="7278"/>
                  </a:lnTo>
                  <a:lnTo>
                    <a:pt x="13824" y="7132"/>
                  </a:lnTo>
                  <a:lnTo>
                    <a:pt x="13701" y="6985"/>
                  </a:lnTo>
                  <a:lnTo>
                    <a:pt x="13555" y="6863"/>
                  </a:lnTo>
                  <a:lnTo>
                    <a:pt x="13384" y="6765"/>
                  </a:lnTo>
                  <a:lnTo>
                    <a:pt x="12505" y="6423"/>
                  </a:lnTo>
                  <a:lnTo>
                    <a:pt x="12505" y="3542"/>
                  </a:lnTo>
                  <a:lnTo>
                    <a:pt x="10820" y="3542"/>
                  </a:lnTo>
                  <a:lnTo>
                    <a:pt x="10820" y="2027"/>
                  </a:lnTo>
                  <a:lnTo>
                    <a:pt x="8450" y="2027"/>
                  </a:lnTo>
                  <a:lnTo>
                    <a:pt x="8450" y="0"/>
                  </a:lnTo>
                  <a:close/>
                </a:path>
              </a:pathLst>
            </a:custGeom>
            <a:grpFill/>
            <a:ln>
              <a:noFill/>
            </a:ln>
          </p:spPr>
          <p:txBody>
            <a:bodyPr spcFirstLastPara="1" wrap="square" lIns="121900" tIns="121900" rIns="121900" bIns="121900" anchor="ctr" anchorCtr="0">
              <a:noAutofit/>
            </a:bodyPr>
            <a:lstStyle/>
            <a:p>
              <a:endParaRPr sz="2400"/>
            </a:p>
          </p:txBody>
        </p:sp>
      </p:grpSp>
      <p:sp>
        <p:nvSpPr>
          <p:cNvPr id="548" name="Google Shape;548;p39"/>
          <p:cNvSpPr/>
          <p:nvPr/>
        </p:nvSpPr>
        <p:spPr>
          <a:xfrm>
            <a:off x="1210901" y="5326222"/>
            <a:ext cx="483643" cy="276487"/>
          </a:xfrm>
          <a:custGeom>
            <a:avLst/>
            <a:gdLst/>
            <a:ahLst/>
            <a:cxnLst/>
            <a:rect l="l" t="t" r="r" b="b"/>
            <a:pathLst>
              <a:path w="22274" h="13141" extrusionOk="0">
                <a:moveTo>
                  <a:pt x="14532" y="3786"/>
                </a:moveTo>
                <a:lnTo>
                  <a:pt x="11747" y="7084"/>
                </a:lnTo>
                <a:lnTo>
                  <a:pt x="11577" y="7035"/>
                </a:lnTo>
                <a:lnTo>
                  <a:pt x="11406" y="6986"/>
                </a:lnTo>
                <a:lnTo>
                  <a:pt x="11235" y="6937"/>
                </a:lnTo>
                <a:lnTo>
                  <a:pt x="10893" y="6937"/>
                </a:lnTo>
                <a:lnTo>
                  <a:pt x="10746" y="6961"/>
                </a:lnTo>
                <a:lnTo>
                  <a:pt x="9207" y="3786"/>
                </a:lnTo>
                <a:close/>
                <a:moveTo>
                  <a:pt x="7034" y="6082"/>
                </a:moveTo>
                <a:lnTo>
                  <a:pt x="7229" y="6302"/>
                </a:lnTo>
                <a:lnTo>
                  <a:pt x="7400" y="6522"/>
                </a:lnTo>
                <a:lnTo>
                  <a:pt x="7571" y="6766"/>
                </a:lnTo>
                <a:lnTo>
                  <a:pt x="7718" y="7010"/>
                </a:lnTo>
                <a:lnTo>
                  <a:pt x="7840" y="7279"/>
                </a:lnTo>
                <a:lnTo>
                  <a:pt x="7937" y="7572"/>
                </a:lnTo>
                <a:lnTo>
                  <a:pt x="8011" y="7841"/>
                </a:lnTo>
                <a:lnTo>
                  <a:pt x="8060" y="8134"/>
                </a:lnTo>
                <a:lnTo>
                  <a:pt x="5422" y="8134"/>
                </a:lnTo>
                <a:lnTo>
                  <a:pt x="7034" y="6082"/>
                </a:lnTo>
                <a:close/>
                <a:moveTo>
                  <a:pt x="8475" y="4275"/>
                </a:moveTo>
                <a:lnTo>
                  <a:pt x="9965" y="7352"/>
                </a:lnTo>
                <a:lnTo>
                  <a:pt x="9769" y="7523"/>
                </a:lnTo>
                <a:lnTo>
                  <a:pt x="9623" y="7743"/>
                </a:lnTo>
                <a:lnTo>
                  <a:pt x="9525" y="7963"/>
                </a:lnTo>
                <a:lnTo>
                  <a:pt x="9427" y="8183"/>
                </a:lnTo>
                <a:lnTo>
                  <a:pt x="9061" y="8183"/>
                </a:lnTo>
                <a:lnTo>
                  <a:pt x="8988" y="7767"/>
                </a:lnTo>
                <a:lnTo>
                  <a:pt x="8890" y="7377"/>
                </a:lnTo>
                <a:lnTo>
                  <a:pt x="8768" y="6986"/>
                </a:lnTo>
                <a:lnTo>
                  <a:pt x="8597" y="6619"/>
                </a:lnTo>
                <a:lnTo>
                  <a:pt x="8402" y="6253"/>
                </a:lnTo>
                <a:lnTo>
                  <a:pt x="8182" y="5936"/>
                </a:lnTo>
                <a:lnTo>
                  <a:pt x="7937" y="5618"/>
                </a:lnTo>
                <a:lnTo>
                  <a:pt x="7644" y="5325"/>
                </a:lnTo>
                <a:lnTo>
                  <a:pt x="8475" y="4275"/>
                </a:lnTo>
                <a:close/>
                <a:moveTo>
                  <a:pt x="11161" y="8012"/>
                </a:moveTo>
                <a:lnTo>
                  <a:pt x="11259" y="8060"/>
                </a:lnTo>
                <a:lnTo>
                  <a:pt x="11381" y="8109"/>
                </a:lnTo>
                <a:lnTo>
                  <a:pt x="11454" y="8183"/>
                </a:lnTo>
                <a:lnTo>
                  <a:pt x="11528" y="8280"/>
                </a:lnTo>
                <a:lnTo>
                  <a:pt x="11577" y="8378"/>
                </a:lnTo>
                <a:lnTo>
                  <a:pt x="11625" y="8476"/>
                </a:lnTo>
                <a:lnTo>
                  <a:pt x="11625" y="8598"/>
                </a:lnTo>
                <a:lnTo>
                  <a:pt x="11625" y="8695"/>
                </a:lnTo>
                <a:lnTo>
                  <a:pt x="11577" y="8818"/>
                </a:lnTo>
                <a:lnTo>
                  <a:pt x="11528" y="8915"/>
                </a:lnTo>
                <a:lnTo>
                  <a:pt x="11454" y="9013"/>
                </a:lnTo>
                <a:lnTo>
                  <a:pt x="11381" y="9062"/>
                </a:lnTo>
                <a:lnTo>
                  <a:pt x="11259" y="9135"/>
                </a:lnTo>
                <a:lnTo>
                  <a:pt x="11161" y="9159"/>
                </a:lnTo>
                <a:lnTo>
                  <a:pt x="11039" y="9184"/>
                </a:lnTo>
                <a:lnTo>
                  <a:pt x="10942" y="9159"/>
                </a:lnTo>
                <a:lnTo>
                  <a:pt x="10819" y="9135"/>
                </a:lnTo>
                <a:lnTo>
                  <a:pt x="10722" y="9062"/>
                </a:lnTo>
                <a:lnTo>
                  <a:pt x="10624" y="9013"/>
                </a:lnTo>
                <a:lnTo>
                  <a:pt x="10575" y="8915"/>
                </a:lnTo>
                <a:lnTo>
                  <a:pt x="10502" y="8818"/>
                </a:lnTo>
                <a:lnTo>
                  <a:pt x="10477" y="8695"/>
                </a:lnTo>
                <a:lnTo>
                  <a:pt x="10453" y="8598"/>
                </a:lnTo>
                <a:lnTo>
                  <a:pt x="10477" y="8476"/>
                </a:lnTo>
                <a:lnTo>
                  <a:pt x="10502" y="8378"/>
                </a:lnTo>
                <a:lnTo>
                  <a:pt x="10575" y="8280"/>
                </a:lnTo>
                <a:lnTo>
                  <a:pt x="10624" y="8183"/>
                </a:lnTo>
                <a:lnTo>
                  <a:pt x="10722" y="8109"/>
                </a:lnTo>
                <a:lnTo>
                  <a:pt x="10819" y="8060"/>
                </a:lnTo>
                <a:lnTo>
                  <a:pt x="10942" y="8012"/>
                </a:lnTo>
                <a:close/>
                <a:moveTo>
                  <a:pt x="4811" y="5081"/>
                </a:moveTo>
                <a:lnTo>
                  <a:pt x="5056" y="5105"/>
                </a:lnTo>
                <a:lnTo>
                  <a:pt x="5275" y="5154"/>
                </a:lnTo>
                <a:lnTo>
                  <a:pt x="5520" y="5203"/>
                </a:lnTo>
                <a:lnTo>
                  <a:pt x="5739" y="5276"/>
                </a:lnTo>
                <a:lnTo>
                  <a:pt x="5959" y="5374"/>
                </a:lnTo>
                <a:lnTo>
                  <a:pt x="6179" y="5472"/>
                </a:lnTo>
                <a:lnTo>
                  <a:pt x="6374" y="5569"/>
                </a:lnTo>
                <a:lnTo>
                  <a:pt x="4640" y="7816"/>
                </a:lnTo>
                <a:lnTo>
                  <a:pt x="4396" y="7816"/>
                </a:lnTo>
                <a:lnTo>
                  <a:pt x="4250" y="7865"/>
                </a:lnTo>
                <a:lnTo>
                  <a:pt x="4127" y="7938"/>
                </a:lnTo>
                <a:lnTo>
                  <a:pt x="4005" y="8036"/>
                </a:lnTo>
                <a:lnTo>
                  <a:pt x="3908" y="8158"/>
                </a:lnTo>
                <a:lnTo>
                  <a:pt x="3834" y="8280"/>
                </a:lnTo>
                <a:lnTo>
                  <a:pt x="3786" y="8427"/>
                </a:lnTo>
                <a:lnTo>
                  <a:pt x="3761" y="8598"/>
                </a:lnTo>
                <a:lnTo>
                  <a:pt x="3786" y="8744"/>
                </a:lnTo>
                <a:lnTo>
                  <a:pt x="3834" y="8891"/>
                </a:lnTo>
                <a:lnTo>
                  <a:pt x="3908" y="9037"/>
                </a:lnTo>
                <a:lnTo>
                  <a:pt x="4005" y="9135"/>
                </a:lnTo>
                <a:lnTo>
                  <a:pt x="4127" y="9233"/>
                </a:lnTo>
                <a:lnTo>
                  <a:pt x="4250" y="9306"/>
                </a:lnTo>
                <a:lnTo>
                  <a:pt x="4396" y="9355"/>
                </a:lnTo>
                <a:lnTo>
                  <a:pt x="4543" y="9379"/>
                </a:lnTo>
                <a:lnTo>
                  <a:pt x="4738" y="9355"/>
                </a:lnTo>
                <a:lnTo>
                  <a:pt x="4933" y="9282"/>
                </a:lnTo>
                <a:lnTo>
                  <a:pt x="5080" y="9159"/>
                </a:lnTo>
                <a:lnTo>
                  <a:pt x="5227" y="9013"/>
                </a:lnTo>
                <a:lnTo>
                  <a:pt x="8060" y="9013"/>
                </a:lnTo>
                <a:lnTo>
                  <a:pt x="8011" y="9330"/>
                </a:lnTo>
                <a:lnTo>
                  <a:pt x="7937" y="9648"/>
                </a:lnTo>
                <a:lnTo>
                  <a:pt x="7815" y="9965"/>
                </a:lnTo>
                <a:lnTo>
                  <a:pt x="7693" y="10259"/>
                </a:lnTo>
                <a:lnTo>
                  <a:pt x="7522" y="10527"/>
                </a:lnTo>
                <a:lnTo>
                  <a:pt x="7351" y="10771"/>
                </a:lnTo>
                <a:lnTo>
                  <a:pt x="7156" y="11016"/>
                </a:lnTo>
                <a:lnTo>
                  <a:pt x="6912" y="11235"/>
                </a:lnTo>
                <a:lnTo>
                  <a:pt x="6667" y="11431"/>
                </a:lnTo>
                <a:lnTo>
                  <a:pt x="6423" y="11626"/>
                </a:lnTo>
                <a:lnTo>
                  <a:pt x="6130" y="11773"/>
                </a:lnTo>
                <a:lnTo>
                  <a:pt x="5837" y="11895"/>
                </a:lnTo>
                <a:lnTo>
                  <a:pt x="5544" y="12017"/>
                </a:lnTo>
                <a:lnTo>
                  <a:pt x="5227" y="12090"/>
                </a:lnTo>
                <a:lnTo>
                  <a:pt x="4885" y="12139"/>
                </a:lnTo>
                <a:lnTo>
                  <a:pt x="4201" y="12139"/>
                </a:lnTo>
                <a:lnTo>
                  <a:pt x="3834" y="12066"/>
                </a:lnTo>
                <a:lnTo>
                  <a:pt x="3517" y="11993"/>
                </a:lnTo>
                <a:lnTo>
                  <a:pt x="3175" y="11870"/>
                </a:lnTo>
                <a:lnTo>
                  <a:pt x="2882" y="11724"/>
                </a:lnTo>
                <a:lnTo>
                  <a:pt x="2589" y="11553"/>
                </a:lnTo>
                <a:lnTo>
                  <a:pt x="2320" y="11333"/>
                </a:lnTo>
                <a:lnTo>
                  <a:pt x="2052" y="11113"/>
                </a:lnTo>
                <a:lnTo>
                  <a:pt x="1832" y="10869"/>
                </a:lnTo>
                <a:lnTo>
                  <a:pt x="1636" y="10576"/>
                </a:lnTo>
                <a:lnTo>
                  <a:pt x="1441" y="10283"/>
                </a:lnTo>
                <a:lnTo>
                  <a:pt x="1294" y="9990"/>
                </a:lnTo>
                <a:lnTo>
                  <a:pt x="1172" y="9672"/>
                </a:lnTo>
                <a:lnTo>
                  <a:pt x="1099" y="9330"/>
                </a:lnTo>
                <a:lnTo>
                  <a:pt x="1050" y="8964"/>
                </a:lnTo>
                <a:lnTo>
                  <a:pt x="1026" y="8598"/>
                </a:lnTo>
                <a:lnTo>
                  <a:pt x="1050" y="8256"/>
                </a:lnTo>
                <a:lnTo>
                  <a:pt x="1099" y="7889"/>
                </a:lnTo>
                <a:lnTo>
                  <a:pt x="1172" y="7548"/>
                </a:lnTo>
                <a:lnTo>
                  <a:pt x="1294" y="7230"/>
                </a:lnTo>
                <a:lnTo>
                  <a:pt x="1441" y="6913"/>
                </a:lnTo>
                <a:lnTo>
                  <a:pt x="1636" y="6644"/>
                </a:lnTo>
                <a:lnTo>
                  <a:pt x="1832" y="6351"/>
                </a:lnTo>
                <a:lnTo>
                  <a:pt x="2052" y="6107"/>
                </a:lnTo>
                <a:lnTo>
                  <a:pt x="2320" y="5887"/>
                </a:lnTo>
                <a:lnTo>
                  <a:pt x="2589" y="5667"/>
                </a:lnTo>
                <a:lnTo>
                  <a:pt x="2882" y="5496"/>
                </a:lnTo>
                <a:lnTo>
                  <a:pt x="3175" y="5349"/>
                </a:lnTo>
                <a:lnTo>
                  <a:pt x="3517" y="5227"/>
                </a:lnTo>
                <a:lnTo>
                  <a:pt x="3834" y="5154"/>
                </a:lnTo>
                <a:lnTo>
                  <a:pt x="4201" y="5081"/>
                </a:lnTo>
                <a:close/>
                <a:moveTo>
                  <a:pt x="18097" y="5081"/>
                </a:moveTo>
                <a:lnTo>
                  <a:pt x="18464" y="5154"/>
                </a:lnTo>
                <a:lnTo>
                  <a:pt x="18806" y="5227"/>
                </a:lnTo>
                <a:lnTo>
                  <a:pt x="19123" y="5349"/>
                </a:lnTo>
                <a:lnTo>
                  <a:pt x="19441" y="5496"/>
                </a:lnTo>
                <a:lnTo>
                  <a:pt x="19734" y="5667"/>
                </a:lnTo>
                <a:lnTo>
                  <a:pt x="20002" y="5887"/>
                </a:lnTo>
                <a:lnTo>
                  <a:pt x="20247" y="6107"/>
                </a:lnTo>
                <a:lnTo>
                  <a:pt x="20466" y="6351"/>
                </a:lnTo>
                <a:lnTo>
                  <a:pt x="20686" y="6644"/>
                </a:lnTo>
                <a:lnTo>
                  <a:pt x="20857" y="6913"/>
                </a:lnTo>
                <a:lnTo>
                  <a:pt x="21004" y="7230"/>
                </a:lnTo>
                <a:lnTo>
                  <a:pt x="21126" y="7548"/>
                </a:lnTo>
                <a:lnTo>
                  <a:pt x="21199" y="7889"/>
                </a:lnTo>
                <a:lnTo>
                  <a:pt x="21272" y="8256"/>
                </a:lnTo>
                <a:lnTo>
                  <a:pt x="21272" y="8598"/>
                </a:lnTo>
                <a:lnTo>
                  <a:pt x="21272" y="8964"/>
                </a:lnTo>
                <a:lnTo>
                  <a:pt x="21199" y="9330"/>
                </a:lnTo>
                <a:lnTo>
                  <a:pt x="21126" y="9672"/>
                </a:lnTo>
                <a:lnTo>
                  <a:pt x="21004" y="9990"/>
                </a:lnTo>
                <a:lnTo>
                  <a:pt x="20857" y="10283"/>
                </a:lnTo>
                <a:lnTo>
                  <a:pt x="20686" y="10576"/>
                </a:lnTo>
                <a:lnTo>
                  <a:pt x="20466" y="10869"/>
                </a:lnTo>
                <a:lnTo>
                  <a:pt x="20247" y="11113"/>
                </a:lnTo>
                <a:lnTo>
                  <a:pt x="20002" y="11333"/>
                </a:lnTo>
                <a:lnTo>
                  <a:pt x="19734" y="11553"/>
                </a:lnTo>
                <a:lnTo>
                  <a:pt x="19441" y="11724"/>
                </a:lnTo>
                <a:lnTo>
                  <a:pt x="19123" y="11870"/>
                </a:lnTo>
                <a:lnTo>
                  <a:pt x="18806" y="11993"/>
                </a:lnTo>
                <a:lnTo>
                  <a:pt x="18464" y="12066"/>
                </a:lnTo>
                <a:lnTo>
                  <a:pt x="18097" y="12139"/>
                </a:lnTo>
                <a:lnTo>
                  <a:pt x="17389" y="12139"/>
                </a:lnTo>
                <a:lnTo>
                  <a:pt x="17023" y="12066"/>
                </a:lnTo>
                <a:lnTo>
                  <a:pt x="16705" y="11993"/>
                </a:lnTo>
                <a:lnTo>
                  <a:pt x="16363" y="11870"/>
                </a:lnTo>
                <a:lnTo>
                  <a:pt x="16070" y="11724"/>
                </a:lnTo>
                <a:lnTo>
                  <a:pt x="15777" y="11553"/>
                </a:lnTo>
                <a:lnTo>
                  <a:pt x="15509" y="11333"/>
                </a:lnTo>
                <a:lnTo>
                  <a:pt x="15240" y="11113"/>
                </a:lnTo>
                <a:lnTo>
                  <a:pt x="15020" y="10869"/>
                </a:lnTo>
                <a:lnTo>
                  <a:pt x="14825" y="10576"/>
                </a:lnTo>
                <a:lnTo>
                  <a:pt x="14629" y="10283"/>
                </a:lnTo>
                <a:lnTo>
                  <a:pt x="14483" y="9990"/>
                </a:lnTo>
                <a:lnTo>
                  <a:pt x="14361" y="9672"/>
                </a:lnTo>
                <a:lnTo>
                  <a:pt x="14287" y="9330"/>
                </a:lnTo>
                <a:lnTo>
                  <a:pt x="14239" y="8964"/>
                </a:lnTo>
                <a:lnTo>
                  <a:pt x="14214" y="8598"/>
                </a:lnTo>
                <a:lnTo>
                  <a:pt x="14214" y="8354"/>
                </a:lnTo>
                <a:lnTo>
                  <a:pt x="14239" y="8109"/>
                </a:lnTo>
                <a:lnTo>
                  <a:pt x="14287" y="7889"/>
                </a:lnTo>
                <a:lnTo>
                  <a:pt x="14336" y="7645"/>
                </a:lnTo>
                <a:lnTo>
                  <a:pt x="14410" y="7425"/>
                </a:lnTo>
                <a:lnTo>
                  <a:pt x="14507" y="7206"/>
                </a:lnTo>
                <a:lnTo>
                  <a:pt x="14605" y="6986"/>
                </a:lnTo>
                <a:lnTo>
                  <a:pt x="14703" y="6790"/>
                </a:lnTo>
                <a:lnTo>
                  <a:pt x="14849" y="6595"/>
                </a:lnTo>
                <a:lnTo>
                  <a:pt x="14971" y="6424"/>
                </a:lnTo>
                <a:lnTo>
                  <a:pt x="15118" y="6229"/>
                </a:lnTo>
                <a:lnTo>
                  <a:pt x="15289" y="6082"/>
                </a:lnTo>
                <a:lnTo>
                  <a:pt x="15460" y="5911"/>
                </a:lnTo>
                <a:lnTo>
                  <a:pt x="15631" y="5765"/>
                </a:lnTo>
                <a:lnTo>
                  <a:pt x="15826" y="5643"/>
                </a:lnTo>
                <a:lnTo>
                  <a:pt x="16022" y="5520"/>
                </a:lnTo>
                <a:lnTo>
                  <a:pt x="17096" y="8134"/>
                </a:lnTo>
                <a:lnTo>
                  <a:pt x="17023" y="8231"/>
                </a:lnTo>
                <a:lnTo>
                  <a:pt x="16974" y="8354"/>
                </a:lnTo>
                <a:lnTo>
                  <a:pt x="16950" y="8476"/>
                </a:lnTo>
                <a:lnTo>
                  <a:pt x="16925" y="8598"/>
                </a:lnTo>
                <a:lnTo>
                  <a:pt x="16950" y="8744"/>
                </a:lnTo>
                <a:lnTo>
                  <a:pt x="16998" y="8891"/>
                </a:lnTo>
                <a:lnTo>
                  <a:pt x="17072" y="9037"/>
                </a:lnTo>
                <a:lnTo>
                  <a:pt x="17169" y="9135"/>
                </a:lnTo>
                <a:lnTo>
                  <a:pt x="17292" y="9233"/>
                </a:lnTo>
                <a:lnTo>
                  <a:pt x="17414" y="9306"/>
                </a:lnTo>
                <a:lnTo>
                  <a:pt x="17560" y="9355"/>
                </a:lnTo>
                <a:lnTo>
                  <a:pt x="17731" y="9379"/>
                </a:lnTo>
                <a:lnTo>
                  <a:pt x="17878" y="9355"/>
                </a:lnTo>
                <a:lnTo>
                  <a:pt x="18024" y="9306"/>
                </a:lnTo>
                <a:lnTo>
                  <a:pt x="18146" y="9233"/>
                </a:lnTo>
                <a:lnTo>
                  <a:pt x="18268" y="9135"/>
                </a:lnTo>
                <a:lnTo>
                  <a:pt x="18366" y="9037"/>
                </a:lnTo>
                <a:lnTo>
                  <a:pt x="18439" y="8891"/>
                </a:lnTo>
                <a:lnTo>
                  <a:pt x="18488" y="8744"/>
                </a:lnTo>
                <a:lnTo>
                  <a:pt x="18513" y="8598"/>
                </a:lnTo>
                <a:lnTo>
                  <a:pt x="18488" y="8451"/>
                </a:lnTo>
                <a:lnTo>
                  <a:pt x="18464" y="8329"/>
                </a:lnTo>
                <a:lnTo>
                  <a:pt x="18391" y="8207"/>
                </a:lnTo>
                <a:lnTo>
                  <a:pt x="18317" y="8085"/>
                </a:lnTo>
                <a:lnTo>
                  <a:pt x="18220" y="7987"/>
                </a:lnTo>
                <a:lnTo>
                  <a:pt x="18122" y="7914"/>
                </a:lnTo>
                <a:lnTo>
                  <a:pt x="18000" y="7865"/>
                </a:lnTo>
                <a:lnTo>
                  <a:pt x="17853" y="7816"/>
                </a:lnTo>
                <a:lnTo>
                  <a:pt x="16803" y="5203"/>
                </a:lnTo>
                <a:lnTo>
                  <a:pt x="17023" y="5154"/>
                </a:lnTo>
                <a:lnTo>
                  <a:pt x="17267" y="5105"/>
                </a:lnTo>
                <a:lnTo>
                  <a:pt x="17511" y="5081"/>
                </a:lnTo>
                <a:close/>
                <a:moveTo>
                  <a:pt x="6252" y="1"/>
                </a:moveTo>
                <a:lnTo>
                  <a:pt x="6179" y="25"/>
                </a:lnTo>
                <a:lnTo>
                  <a:pt x="6106" y="74"/>
                </a:lnTo>
                <a:lnTo>
                  <a:pt x="6057" y="123"/>
                </a:lnTo>
                <a:lnTo>
                  <a:pt x="6008" y="196"/>
                </a:lnTo>
                <a:lnTo>
                  <a:pt x="5959" y="245"/>
                </a:lnTo>
                <a:lnTo>
                  <a:pt x="5935" y="343"/>
                </a:lnTo>
                <a:lnTo>
                  <a:pt x="5935" y="416"/>
                </a:lnTo>
                <a:lnTo>
                  <a:pt x="5959" y="660"/>
                </a:lnTo>
                <a:lnTo>
                  <a:pt x="6057" y="978"/>
                </a:lnTo>
                <a:lnTo>
                  <a:pt x="6106" y="1124"/>
                </a:lnTo>
                <a:lnTo>
                  <a:pt x="6179" y="1222"/>
                </a:lnTo>
                <a:lnTo>
                  <a:pt x="6252" y="1320"/>
                </a:lnTo>
                <a:lnTo>
                  <a:pt x="6350" y="1344"/>
                </a:lnTo>
                <a:lnTo>
                  <a:pt x="7107" y="1344"/>
                </a:lnTo>
                <a:lnTo>
                  <a:pt x="8084" y="3396"/>
                </a:lnTo>
                <a:lnTo>
                  <a:pt x="6985" y="4788"/>
                </a:lnTo>
                <a:lnTo>
                  <a:pt x="6716" y="4617"/>
                </a:lnTo>
                <a:lnTo>
                  <a:pt x="6423" y="4470"/>
                </a:lnTo>
                <a:lnTo>
                  <a:pt x="6130" y="4348"/>
                </a:lnTo>
                <a:lnTo>
                  <a:pt x="5813" y="4250"/>
                </a:lnTo>
                <a:lnTo>
                  <a:pt x="5495" y="4177"/>
                </a:lnTo>
                <a:lnTo>
                  <a:pt x="5178" y="4104"/>
                </a:lnTo>
                <a:lnTo>
                  <a:pt x="4860" y="4079"/>
                </a:lnTo>
                <a:lnTo>
                  <a:pt x="4030" y="4079"/>
                </a:lnTo>
                <a:lnTo>
                  <a:pt x="3590" y="4153"/>
                </a:lnTo>
                <a:lnTo>
                  <a:pt x="3151" y="4275"/>
                </a:lnTo>
                <a:lnTo>
                  <a:pt x="2735" y="4421"/>
                </a:lnTo>
                <a:lnTo>
                  <a:pt x="2345" y="4617"/>
                </a:lnTo>
                <a:lnTo>
                  <a:pt x="1978" y="4837"/>
                </a:lnTo>
                <a:lnTo>
                  <a:pt x="1636" y="5105"/>
                </a:lnTo>
                <a:lnTo>
                  <a:pt x="1319" y="5398"/>
                </a:lnTo>
                <a:lnTo>
                  <a:pt x="1026" y="5716"/>
                </a:lnTo>
                <a:lnTo>
                  <a:pt x="782" y="6058"/>
                </a:lnTo>
                <a:lnTo>
                  <a:pt x="537" y="6449"/>
                </a:lnTo>
                <a:lnTo>
                  <a:pt x="366" y="6839"/>
                </a:lnTo>
                <a:lnTo>
                  <a:pt x="220" y="7254"/>
                </a:lnTo>
                <a:lnTo>
                  <a:pt x="98" y="7670"/>
                </a:lnTo>
                <a:lnTo>
                  <a:pt x="24" y="8134"/>
                </a:lnTo>
                <a:lnTo>
                  <a:pt x="0" y="8598"/>
                </a:lnTo>
                <a:lnTo>
                  <a:pt x="24" y="9062"/>
                </a:lnTo>
                <a:lnTo>
                  <a:pt x="98" y="9501"/>
                </a:lnTo>
                <a:lnTo>
                  <a:pt x="220" y="9941"/>
                </a:lnTo>
                <a:lnTo>
                  <a:pt x="366" y="10356"/>
                </a:lnTo>
                <a:lnTo>
                  <a:pt x="562" y="10747"/>
                </a:lnTo>
                <a:lnTo>
                  <a:pt x="782" y="11138"/>
                </a:lnTo>
                <a:lnTo>
                  <a:pt x="1050" y="11480"/>
                </a:lnTo>
                <a:lnTo>
                  <a:pt x="1343" y="11797"/>
                </a:lnTo>
                <a:lnTo>
                  <a:pt x="1661" y="12090"/>
                </a:lnTo>
                <a:lnTo>
                  <a:pt x="2003" y="12359"/>
                </a:lnTo>
                <a:lnTo>
                  <a:pt x="2369" y="12579"/>
                </a:lnTo>
                <a:lnTo>
                  <a:pt x="2760" y="12774"/>
                </a:lnTo>
                <a:lnTo>
                  <a:pt x="3175" y="12945"/>
                </a:lnTo>
                <a:lnTo>
                  <a:pt x="3615" y="13043"/>
                </a:lnTo>
                <a:lnTo>
                  <a:pt x="4079" y="13116"/>
                </a:lnTo>
                <a:lnTo>
                  <a:pt x="4518" y="13140"/>
                </a:lnTo>
                <a:lnTo>
                  <a:pt x="4982" y="13116"/>
                </a:lnTo>
                <a:lnTo>
                  <a:pt x="5397" y="13043"/>
                </a:lnTo>
                <a:lnTo>
                  <a:pt x="5813" y="12945"/>
                </a:lnTo>
                <a:lnTo>
                  <a:pt x="6228" y="12823"/>
                </a:lnTo>
                <a:lnTo>
                  <a:pt x="6594" y="12628"/>
                </a:lnTo>
                <a:lnTo>
                  <a:pt x="6961" y="12432"/>
                </a:lnTo>
                <a:lnTo>
                  <a:pt x="7302" y="12188"/>
                </a:lnTo>
                <a:lnTo>
                  <a:pt x="7620" y="11919"/>
                </a:lnTo>
                <a:lnTo>
                  <a:pt x="7913" y="11626"/>
                </a:lnTo>
                <a:lnTo>
                  <a:pt x="8182" y="11309"/>
                </a:lnTo>
                <a:lnTo>
                  <a:pt x="8402" y="10967"/>
                </a:lnTo>
                <a:lnTo>
                  <a:pt x="8597" y="10625"/>
                </a:lnTo>
                <a:lnTo>
                  <a:pt x="8768" y="10234"/>
                </a:lnTo>
                <a:lnTo>
                  <a:pt x="8890" y="9843"/>
                </a:lnTo>
                <a:lnTo>
                  <a:pt x="8988" y="9428"/>
                </a:lnTo>
                <a:lnTo>
                  <a:pt x="9061" y="9013"/>
                </a:lnTo>
                <a:lnTo>
                  <a:pt x="9427" y="9013"/>
                </a:lnTo>
                <a:lnTo>
                  <a:pt x="9525" y="9282"/>
                </a:lnTo>
                <a:lnTo>
                  <a:pt x="9647" y="9501"/>
                </a:lnTo>
                <a:lnTo>
                  <a:pt x="9818" y="9721"/>
                </a:lnTo>
                <a:lnTo>
                  <a:pt x="10013" y="9892"/>
                </a:lnTo>
                <a:lnTo>
                  <a:pt x="10233" y="10039"/>
                </a:lnTo>
                <a:lnTo>
                  <a:pt x="10477" y="10161"/>
                </a:lnTo>
                <a:lnTo>
                  <a:pt x="10746" y="10234"/>
                </a:lnTo>
                <a:lnTo>
                  <a:pt x="11186" y="10234"/>
                </a:lnTo>
                <a:lnTo>
                  <a:pt x="11357" y="10210"/>
                </a:lnTo>
                <a:lnTo>
                  <a:pt x="11503" y="10161"/>
                </a:lnTo>
                <a:lnTo>
                  <a:pt x="11674" y="10112"/>
                </a:lnTo>
                <a:lnTo>
                  <a:pt x="11821" y="10039"/>
                </a:lnTo>
                <a:lnTo>
                  <a:pt x="11943" y="9965"/>
                </a:lnTo>
                <a:lnTo>
                  <a:pt x="12065" y="9868"/>
                </a:lnTo>
                <a:lnTo>
                  <a:pt x="12187" y="9770"/>
                </a:lnTo>
                <a:lnTo>
                  <a:pt x="12309" y="9648"/>
                </a:lnTo>
                <a:lnTo>
                  <a:pt x="12382" y="9526"/>
                </a:lnTo>
                <a:lnTo>
                  <a:pt x="12480" y="9379"/>
                </a:lnTo>
                <a:lnTo>
                  <a:pt x="12553" y="9233"/>
                </a:lnTo>
                <a:lnTo>
                  <a:pt x="12602" y="9086"/>
                </a:lnTo>
                <a:lnTo>
                  <a:pt x="12651" y="8915"/>
                </a:lnTo>
                <a:lnTo>
                  <a:pt x="12676" y="8769"/>
                </a:lnTo>
                <a:lnTo>
                  <a:pt x="12676" y="8598"/>
                </a:lnTo>
                <a:lnTo>
                  <a:pt x="12651" y="8329"/>
                </a:lnTo>
                <a:lnTo>
                  <a:pt x="12602" y="8085"/>
                </a:lnTo>
                <a:lnTo>
                  <a:pt x="12505" y="7865"/>
                </a:lnTo>
                <a:lnTo>
                  <a:pt x="12358" y="7645"/>
                </a:lnTo>
                <a:lnTo>
                  <a:pt x="15411" y="4055"/>
                </a:lnTo>
                <a:lnTo>
                  <a:pt x="15631" y="4592"/>
                </a:lnTo>
                <a:lnTo>
                  <a:pt x="15362" y="4739"/>
                </a:lnTo>
                <a:lnTo>
                  <a:pt x="15093" y="4910"/>
                </a:lnTo>
                <a:lnTo>
                  <a:pt x="14849" y="5105"/>
                </a:lnTo>
                <a:lnTo>
                  <a:pt x="14605" y="5301"/>
                </a:lnTo>
                <a:lnTo>
                  <a:pt x="14385" y="5520"/>
                </a:lnTo>
                <a:lnTo>
                  <a:pt x="14190" y="5765"/>
                </a:lnTo>
                <a:lnTo>
                  <a:pt x="14019" y="6009"/>
                </a:lnTo>
                <a:lnTo>
                  <a:pt x="13848" y="6253"/>
                </a:lnTo>
                <a:lnTo>
                  <a:pt x="13701" y="6522"/>
                </a:lnTo>
                <a:lnTo>
                  <a:pt x="13579" y="6790"/>
                </a:lnTo>
                <a:lnTo>
                  <a:pt x="13457" y="7084"/>
                </a:lnTo>
                <a:lnTo>
                  <a:pt x="13359" y="7377"/>
                </a:lnTo>
                <a:lnTo>
                  <a:pt x="13286" y="7670"/>
                </a:lnTo>
                <a:lnTo>
                  <a:pt x="13237" y="7963"/>
                </a:lnTo>
                <a:lnTo>
                  <a:pt x="13213" y="8280"/>
                </a:lnTo>
                <a:lnTo>
                  <a:pt x="13188" y="8598"/>
                </a:lnTo>
                <a:lnTo>
                  <a:pt x="13213" y="9062"/>
                </a:lnTo>
                <a:lnTo>
                  <a:pt x="13286" y="9501"/>
                </a:lnTo>
                <a:lnTo>
                  <a:pt x="13408" y="9941"/>
                </a:lnTo>
                <a:lnTo>
                  <a:pt x="13555" y="10356"/>
                </a:lnTo>
                <a:lnTo>
                  <a:pt x="13750" y="10747"/>
                </a:lnTo>
                <a:lnTo>
                  <a:pt x="13970" y="11138"/>
                </a:lnTo>
                <a:lnTo>
                  <a:pt x="14239" y="11480"/>
                </a:lnTo>
                <a:lnTo>
                  <a:pt x="14532" y="11797"/>
                </a:lnTo>
                <a:lnTo>
                  <a:pt x="14849" y="12090"/>
                </a:lnTo>
                <a:lnTo>
                  <a:pt x="15191" y="12359"/>
                </a:lnTo>
                <a:lnTo>
                  <a:pt x="15582" y="12579"/>
                </a:lnTo>
                <a:lnTo>
                  <a:pt x="15973" y="12774"/>
                </a:lnTo>
                <a:lnTo>
                  <a:pt x="16388" y="12945"/>
                </a:lnTo>
                <a:lnTo>
                  <a:pt x="16827" y="13043"/>
                </a:lnTo>
                <a:lnTo>
                  <a:pt x="17267" y="13116"/>
                </a:lnTo>
                <a:lnTo>
                  <a:pt x="17756" y="13140"/>
                </a:lnTo>
                <a:lnTo>
                  <a:pt x="18195" y="13116"/>
                </a:lnTo>
                <a:lnTo>
                  <a:pt x="18659" y="13043"/>
                </a:lnTo>
                <a:lnTo>
                  <a:pt x="19099" y="12945"/>
                </a:lnTo>
                <a:lnTo>
                  <a:pt x="19514" y="12774"/>
                </a:lnTo>
                <a:lnTo>
                  <a:pt x="19905" y="12579"/>
                </a:lnTo>
                <a:lnTo>
                  <a:pt x="20271" y="12359"/>
                </a:lnTo>
                <a:lnTo>
                  <a:pt x="20613" y="12090"/>
                </a:lnTo>
                <a:lnTo>
                  <a:pt x="20931" y="11797"/>
                </a:lnTo>
                <a:lnTo>
                  <a:pt x="21224" y="11480"/>
                </a:lnTo>
                <a:lnTo>
                  <a:pt x="21492" y="11138"/>
                </a:lnTo>
                <a:lnTo>
                  <a:pt x="21712" y="10747"/>
                </a:lnTo>
                <a:lnTo>
                  <a:pt x="21907" y="10356"/>
                </a:lnTo>
                <a:lnTo>
                  <a:pt x="22054" y="9941"/>
                </a:lnTo>
                <a:lnTo>
                  <a:pt x="22176" y="9501"/>
                </a:lnTo>
                <a:lnTo>
                  <a:pt x="22249" y="9062"/>
                </a:lnTo>
                <a:lnTo>
                  <a:pt x="22274" y="8598"/>
                </a:lnTo>
                <a:lnTo>
                  <a:pt x="22249" y="8134"/>
                </a:lnTo>
                <a:lnTo>
                  <a:pt x="22176" y="7670"/>
                </a:lnTo>
                <a:lnTo>
                  <a:pt x="22054" y="7230"/>
                </a:lnTo>
                <a:lnTo>
                  <a:pt x="21907" y="6815"/>
                </a:lnTo>
                <a:lnTo>
                  <a:pt x="21712" y="6424"/>
                </a:lnTo>
                <a:lnTo>
                  <a:pt x="21492" y="6058"/>
                </a:lnTo>
                <a:lnTo>
                  <a:pt x="21224" y="5691"/>
                </a:lnTo>
                <a:lnTo>
                  <a:pt x="20931" y="5374"/>
                </a:lnTo>
                <a:lnTo>
                  <a:pt x="20613" y="5081"/>
                </a:lnTo>
                <a:lnTo>
                  <a:pt x="20271" y="4812"/>
                </a:lnTo>
                <a:lnTo>
                  <a:pt x="19905" y="4592"/>
                </a:lnTo>
                <a:lnTo>
                  <a:pt x="19514" y="4397"/>
                </a:lnTo>
                <a:lnTo>
                  <a:pt x="19099" y="4250"/>
                </a:lnTo>
                <a:lnTo>
                  <a:pt x="18659" y="4128"/>
                </a:lnTo>
                <a:lnTo>
                  <a:pt x="18195" y="4079"/>
                </a:lnTo>
                <a:lnTo>
                  <a:pt x="17756" y="4055"/>
                </a:lnTo>
                <a:lnTo>
                  <a:pt x="17414" y="4055"/>
                </a:lnTo>
                <a:lnTo>
                  <a:pt x="17072" y="4104"/>
                </a:lnTo>
                <a:lnTo>
                  <a:pt x="16754" y="4153"/>
                </a:lnTo>
                <a:lnTo>
                  <a:pt x="16412" y="4250"/>
                </a:lnTo>
                <a:lnTo>
                  <a:pt x="15240" y="1344"/>
                </a:lnTo>
                <a:lnTo>
                  <a:pt x="16144" y="1344"/>
                </a:lnTo>
                <a:lnTo>
                  <a:pt x="15997" y="1515"/>
                </a:lnTo>
                <a:lnTo>
                  <a:pt x="15924" y="1564"/>
                </a:lnTo>
                <a:lnTo>
                  <a:pt x="15899" y="1637"/>
                </a:lnTo>
                <a:lnTo>
                  <a:pt x="15875" y="1735"/>
                </a:lnTo>
                <a:lnTo>
                  <a:pt x="15875" y="1808"/>
                </a:lnTo>
                <a:lnTo>
                  <a:pt x="15875" y="1881"/>
                </a:lnTo>
                <a:lnTo>
                  <a:pt x="15899" y="1955"/>
                </a:lnTo>
                <a:lnTo>
                  <a:pt x="15924" y="2028"/>
                </a:lnTo>
                <a:lnTo>
                  <a:pt x="15997" y="2101"/>
                </a:lnTo>
                <a:lnTo>
                  <a:pt x="16046" y="2150"/>
                </a:lnTo>
                <a:lnTo>
                  <a:pt x="16119" y="2199"/>
                </a:lnTo>
                <a:lnTo>
                  <a:pt x="16192" y="2223"/>
                </a:lnTo>
                <a:lnTo>
                  <a:pt x="16363" y="2223"/>
                </a:lnTo>
                <a:lnTo>
                  <a:pt x="16437" y="2199"/>
                </a:lnTo>
                <a:lnTo>
                  <a:pt x="16510" y="2150"/>
                </a:lnTo>
                <a:lnTo>
                  <a:pt x="16583" y="2101"/>
                </a:lnTo>
                <a:lnTo>
                  <a:pt x="16754" y="1930"/>
                </a:lnTo>
                <a:lnTo>
                  <a:pt x="16852" y="1808"/>
                </a:lnTo>
                <a:lnTo>
                  <a:pt x="16925" y="1662"/>
                </a:lnTo>
                <a:lnTo>
                  <a:pt x="16998" y="1491"/>
                </a:lnTo>
                <a:lnTo>
                  <a:pt x="17047" y="1320"/>
                </a:lnTo>
                <a:lnTo>
                  <a:pt x="17047" y="1124"/>
                </a:lnTo>
                <a:lnTo>
                  <a:pt x="16998" y="953"/>
                </a:lnTo>
                <a:lnTo>
                  <a:pt x="16901" y="807"/>
                </a:lnTo>
                <a:lnTo>
                  <a:pt x="16779" y="685"/>
                </a:lnTo>
                <a:lnTo>
                  <a:pt x="16657" y="587"/>
                </a:lnTo>
                <a:lnTo>
                  <a:pt x="16486" y="538"/>
                </a:lnTo>
                <a:lnTo>
                  <a:pt x="16339" y="489"/>
                </a:lnTo>
                <a:lnTo>
                  <a:pt x="16192" y="465"/>
                </a:lnTo>
                <a:lnTo>
                  <a:pt x="14629" y="465"/>
                </a:lnTo>
                <a:lnTo>
                  <a:pt x="14507" y="489"/>
                </a:lnTo>
                <a:lnTo>
                  <a:pt x="14434" y="514"/>
                </a:lnTo>
                <a:lnTo>
                  <a:pt x="14312" y="611"/>
                </a:lnTo>
                <a:lnTo>
                  <a:pt x="14239" y="709"/>
                </a:lnTo>
                <a:lnTo>
                  <a:pt x="14214" y="807"/>
                </a:lnTo>
                <a:lnTo>
                  <a:pt x="14214" y="929"/>
                </a:lnTo>
                <a:lnTo>
                  <a:pt x="14239" y="1027"/>
                </a:lnTo>
                <a:lnTo>
                  <a:pt x="14996" y="2883"/>
                </a:lnTo>
                <a:lnTo>
                  <a:pt x="8792" y="2883"/>
                </a:lnTo>
                <a:lnTo>
                  <a:pt x="8035" y="1344"/>
                </a:lnTo>
                <a:lnTo>
                  <a:pt x="9427" y="1344"/>
                </a:lnTo>
                <a:lnTo>
                  <a:pt x="9525" y="1320"/>
                </a:lnTo>
                <a:lnTo>
                  <a:pt x="9598" y="1295"/>
                </a:lnTo>
                <a:lnTo>
                  <a:pt x="9672" y="1271"/>
                </a:lnTo>
                <a:lnTo>
                  <a:pt x="9720" y="1222"/>
                </a:lnTo>
                <a:lnTo>
                  <a:pt x="9794" y="1149"/>
                </a:lnTo>
                <a:lnTo>
                  <a:pt x="9818" y="1075"/>
                </a:lnTo>
                <a:lnTo>
                  <a:pt x="9842" y="1002"/>
                </a:lnTo>
                <a:lnTo>
                  <a:pt x="9842" y="904"/>
                </a:lnTo>
                <a:lnTo>
                  <a:pt x="9842" y="831"/>
                </a:lnTo>
                <a:lnTo>
                  <a:pt x="9818" y="734"/>
                </a:lnTo>
                <a:lnTo>
                  <a:pt x="9794" y="685"/>
                </a:lnTo>
                <a:lnTo>
                  <a:pt x="9720" y="611"/>
                </a:lnTo>
                <a:lnTo>
                  <a:pt x="9672" y="563"/>
                </a:lnTo>
                <a:lnTo>
                  <a:pt x="9598" y="514"/>
                </a:lnTo>
                <a:lnTo>
                  <a:pt x="9525" y="489"/>
                </a:lnTo>
                <a:lnTo>
                  <a:pt x="9427" y="489"/>
                </a:lnTo>
                <a:lnTo>
                  <a:pt x="6350"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549" name="Google Shape;549;p39"/>
          <p:cNvGrpSpPr/>
          <p:nvPr/>
        </p:nvGrpSpPr>
        <p:grpSpPr>
          <a:xfrm>
            <a:off x="1845106" y="5280497"/>
            <a:ext cx="386085" cy="367948"/>
            <a:chOff x="1244325" y="4999400"/>
            <a:chExt cx="444525" cy="437200"/>
          </a:xfrm>
          <a:solidFill>
            <a:srgbClr val="00B0F0"/>
          </a:solidFill>
        </p:grpSpPr>
        <p:sp>
          <p:nvSpPr>
            <p:cNvPr id="550" name="Google Shape;550;p39"/>
            <p:cNvSpPr/>
            <p:nvPr/>
          </p:nvSpPr>
          <p:spPr>
            <a:xfrm>
              <a:off x="1244325" y="5161200"/>
              <a:ext cx="374925" cy="222275"/>
            </a:xfrm>
            <a:custGeom>
              <a:avLst/>
              <a:gdLst/>
              <a:ahLst/>
              <a:cxnLst/>
              <a:rect l="l" t="t" r="r" b="b"/>
              <a:pathLst>
                <a:path w="14997" h="8891" extrusionOk="0">
                  <a:moveTo>
                    <a:pt x="2077" y="1661"/>
                  </a:moveTo>
                  <a:lnTo>
                    <a:pt x="2199" y="1685"/>
                  </a:lnTo>
                  <a:lnTo>
                    <a:pt x="2468" y="1783"/>
                  </a:lnTo>
                  <a:lnTo>
                    <a:pt x="2687" y="1930"/>
                  </a:lnTo>
                  <a:lnTo>
                    <a:pt x="2883" y="2076"/>
                  </a:lnTo>
                  <a:lnTo>
                    <a:pt x="2932" y="2443"/>
                  </a:lnTo>
                  <a:lnTo>
                    <a:pt x="3005" y="2833"/>
                  </a:lnTo>
                  <a:lnTo>
                    <a:pt x="3176" y="3664"/>
                  </a:lnTo>
                  <a:lnTo>
                    <a:pt x="3396" y="4470"/>
                  </a:lnTo>
                  <a:lnTo>
                    <a:pt x="3567" y="5154"/>
                  </a:lnTo>
                  <a:lnTo>
                    <a:pt x="3371" y="5105"/>
                  </a:lnTo>
                  <a:lnTo>
                    <a:pt x="3152" y="5031"/>
                  </a:lnTo>
                  <a:lnTo>
                    <a:pt x="2956" y="4934"/>
                  </a:lnTo>
                  <a:lnTo>
                    <a:pt x="2736" y="4812"/>
                  </a:lnTo>
                  <a:lnTo>
                    <a:pt x="2541" y="4690"/>
                  </a:lnTo>
                  <a:lnTo>
                    <a:pt x="2321" y="4543"/>
                  </a:lnTo>
                  <a:lnTo>
                    <a:pt x="2126" y="4372"/>
                  </a:lnTo>
                  <a:lnTo>
                    <a:pt x="1930" y="4201"/>
                  </a:lnTo>
                  <a:lnTo>
                    <a:pt x="1759" y="4006"/>
                  </a:lnTo>
                  <a:lnTo>
                    <a:pt x="1613" y="3810"/>
                  </a:lnTo>
                  <a:lnTo>
                    <a:pt x="1466" y="3590"/>
                  </a:lnTo>
                  <a:lnTo>
                    <a:pt x="1344" y="3395"/>
                  </a:lnTo>
                  <a:lnTo>
                    <a:pt x="1247" y="3175"/>
                  </a:lnTo>
                  <a:lnTo>
                    <a:pt x="1173" y="2931"/>
                  </a:lnTo>
                  <a:lnTo>
                    <a:pt x="1124" y="2711"/>
                  </a:lnTo>
                  <a:lnTo>
                    <a:pt x="1124" y="2491"/>
                  </a:lnTo>
                  <a:lnTo>
                    <a:pt x="1124" y="2320"/>
                  </a:lnTo>
                  <a:lnTo>
                    <a:pt x="1173" y="2174"/>
                  </a:lnTo>
                  <a:lnTo>
                    <a:pt x="1247" y="2027"/>
                  </a:lnTo>
                  <a:lnTo>
                    <a:pt x="1369" y="1905"/>
                  </a:lnTo>
                  <a:lnTo>
                    <a:pt x="1491" y="1808"/>
                  </a:lnTo>
                  <a:lnTo>
                    <a:pt x="1613" y="1734"/>
                  </a:lnTo>
                  <a:lnTo>
                    <a:pt x="1784" y="1685"/>
                  </a:lnTo>
                  <a:lnTo>
                    <a:pt x="1955" y="1661"/>
                  </a:lnTo>
                  <a:close/>
                  <a:moveTo>
                    <a:pt x="3225" y="0"/>
                  </a:moveTo>
                  <a:lnTo>
                    <a:pt x="3127" y="25"/>
                  </a:lnTo>
                  <a:lnTo>
                    <a:pt x="3029" y="98"/>
                  </a:lnTo>
                  <a:lnTo>
                    <a:pt x="2932" y="147"/>
                  </a:lnTo>
                  <a:lnTo>
                    <a:pt x="2883" y="245"/>
                  </a:lnTo>
                  <a:lnTo>
                    <a:pt x="2834" y="342"/>
                  </a:lnTo>
                  <a:lnTo>
                    <a:pt x="2785" y="440"/>
                  </a:lnTo>
                  <a:lnTo>
                    <a:pt x="2785" y="538"/>
                  </a:lnTo>
                  <a:lnTo>
                    <a:pt x="2785" y="709"/>
                  </a:lnTo>
                  <a:lnTo>
                    <a:pt x="2565" y="635"/>
                  </a:lnTo>
                  <a:lnTo>
                    <a:pt x="2370" y="586"/>
                  </a:lnTo>
                  <a:lnTo>
                    <a:pt x="2150" y="562"/>
                  </a:lnTo>
                  <a:lnTo>
                    <a:pt x="1955" y="538"/>
                  </a:lnTo>
                  <a:lnTo>
                    <a:pt x="1759" y="562"/>
                  </a:lnTo>
                  <a:lnTo>
                    <a:pt x="1564" y="586"/>
                  </a:lnTo>
                  <a:lnTo>
                    <a:pt x="1369" y="635"/>
                  </a:lnTo>
                  <a:lnTo>
                    <a:pt x="1198" y="709"/>
                  </a:lnTo>
                  <a:lnTo>
                    <a:pt x="1027" y="782"/>
                  </a:lnTo>
                  <a:lnTo>
                    <a:pt x="856" y="880"/>
                  </a:lnTo>
                  <a:lnTo>
                    <a:pt x="709" y="1002"/>
                  </a:lnTo>
                  <a:lnTo>
                    <a:pt x="563" y="1124"/>
                  </a:lnTo>
                  <a:lnTo>
                    <a:pt x="441" y="1246"/>
                  </a:lnTo>
                  <a:lnTo>
                    <a:pt x="343" y="1417"/>
                  </a:lnTo>
                  <a:lnTo>
                    <a:pt x="245" y="1563"/>
                  </a:lnTo>
                  <a:lnTo>
                    <a:pt x="147" y="1734"/>
                  </a:lnTo>
                  <a:lnTo>
                    <a:pt x="99" y="1905"/>
                  </a:lnTo>
                  <a:lnTo>
                    <a:pt x="50" y="2101"/>
                  </a:lnTo>
                  <a:lnTo>
                    <a:pt x="1" y="2296"/>
                  </a:lnTo>
                  <a:lnTo>
                    <a:pt x="1" y="2491"/>
                  </a:lnTo>
                  <a:lnTo>
                    <a:pt x="25" y="2858"/>
                  </a:lnTo>
                  <a:lnTo>
                    <a:pt x="99" y="3200"/>
                  </a:lnTo>
                  <a:lnTo>
                    <a:pt x="221" y="3566"/>
                  </a:lnTo>
                  <a:lnTo>
                    <a:pt x="367" y="3884"/>
                  </a:lnTo>
                  <a:lnTo>
                    <a:pt x="563" y="4225"/>
                  </a:lnTo>
                  <a:lnTo>
                    <a:pt x="782" y="4543"/>
                  </a:lnTo>
                  <a:lnTo>
                    <a:pt x="1027" y="4836"/>
                  </a:lnTo>
                  <a:lnTo>
                    <a:pt x="1295" y="5105"/>
                  </a:lnTo>
                  <a:lnTo>
                    <a:pt x="1588" y="5349"/>
                  </a:lnTo>
                  <a:lnTo>
                    <a:pt x="1906" y="5593"/>
                  </a:lnTo>
                  <a:lnTo>
                    <a:pt x="2248" y="5789"/>
                  </a:lnTo>
                  <a:lnTo>
                    <a:pt x="2590" y="5960"/>
                  </a:lnTo>
                  <a:lnTo>
                    <a:pt x="2932" y="6106"/>
                  </a:lnTo>
                  <a:lnTo>
                    <a:pt x="3274" y="6204"/>
                  </a:lnTo>
                  <a:lnTo>
                    <a:pt x="3616" y="6277"/>
                  </a:lnTo>
                  <a:lnTo>
                    <a:pt x="3957" y="6301"/>
                  </a:lnTo>
                  <a:lnTo>
                    <a:pt x="4080" y="6643"/>
                  </a:lnTo>
                  <a:lnTo>
                    <a:pt x="4226" y="6961"/>
                  </a:lnTo>
                  <a:lnTo>
                    <a:pt x="4519" y="7596"/>
                  </a:lnTo>
                  <a:lnTo>
                    <a:pt x="4812" y="8133"/>
                  </a:lnTo>
                  <a:lnTo>
                    <a:pt x="5081" y="8597"/>
                  </a:lnTo>
                  <a:lnTo>
                    <a:pt x="5154" y="8719"/>
                  </a:lnTo>
                  <a:lnTo>
                    <a:pt x="5276" y="8817"/>
                  </a:lnTo>
                  <a:lnTo>
                    <a:pt x="5423" y="8866"/>
                  </a:lnTo>
                  <a:lnTo>
                    <a:pt x="5569" y="8890"/>
                  </a:lnTo>
                  <a:lnTo>
                    <a:pt x="12212" y="8890"/>
                  </a:lnTo>
                  <a:lnTo>
                    <a:pt x="12359" y="8866"/>
                  </a:lnTo>
                  <a:lnTo>
                    <a:pt x="12506" y="8817"/>
                  </a:lnTo>
                  <a:lnTo>
                    <a:pt x="12628" y="8719"/>
                  </a:lnTo>
                  <a:lnTo>
                    <a:pt x="12701" y="8597"/>
                  </a:lnTo>
                  <a:lnTo>
                    <a:pt x="12994" y="8060"/>
                  </a:lnTo>
                  <a:lnTo>
                    <a:pt x="13360" y="7352"/>
                  </a:lnTo>
                  <a:lnTo>
                    <a:pt x="13727" y="6472"/>
                  </a:lnTo>
                  <a:lnTo>
                    <a:pt x="13922" y="6008"/>
                  </a:lnTo>
                  <a:lnTo>
                    <a:pt x="14117" y="5495"/>
                  </a:lnTo>
                  <a:lnTo>
                    <a:pt x="14288" y="4958"/>
                  </a:lnTo>
                  <a:lnTo>
                    <a:pt x="14459" y="4372"/>
                  </a:lnTo>
                  <a:lnTo>
                    <a:pt x="14606" y="3786"/>
                  </a:lnTo>
                  <a:lnTo>
                    <a:pt x="14752" y="3175"/>
                  </a:lnTo>
                  <a:lnTo>
                    <a:pt x="14850" y="2540"/>
                  </a:lnTo>
                  <a:lnTo>
                    <a:pt x="14923" y="1881"/>
                  </a:lnTo>
                  <a:lnTo>
                    <a:pt x="14972" y="1221"/>
                  </a:lnTo>
                  <a:lnTo>
                    <a:pt x="14997" y="538"/>
                  </a:lnTo>
                  <a:lnTo>
                    <a:pt x="14997" y="440"/>
                  </a:lnTo>
                  <a:lnTo>
                    <a:pt x="14948" y="342"/>
                  </a:lnTo>
                  <a:lnTo>
                    <a:pt x="14899" y="245"/>
                  </a:lnTo>
                  <a:lnTo>
                    <a:pt x="14850" y="147"/>
                  </a:lnTo>
                  <a:lnTo>
                    <a:pt x="14752" y="98"/>
                  </a:lnTo>
                  <a:lnTo>
                    <a:pt x="14655" y="25"/>
                  </a:lnTo>
                  <a:lnTo>
                    <a:pt x="14557" y="0"/>
                  </a:lnTo>
                  <a:close/>
                </a:path>
              </a:pathLst>
            </a:custGeom>
            <a:grpFill/>
            <a:ln>
              <a:noFill/>
            </a:ln>
          </p:spPr>
          <p:txBody>
            <a:bodyPr spcFirstLastPara="1" wrap="square" lIns="121900" tIns="121900" rIns="121900" bIns="121900" anchor="ctr" anchorCtr="0">
              <a:noAutofit/>
            </a:bodyPr>
            <a:lstStyle/>
            <a:p>
              <a:endParaRPr sz="2400"/>
            </a:p>
          </p:txBody>
        </p:sp>
        <p:sp>
          <p:nvSpPr>
            <p:cNvPr id="551" name="Google Shape;551;p39"/>
            <p:cNvSpPr/>
            <p:nvPr/>
          </p:nvSpPr>
          <p:spPr>
            <a:xfrm>
              <a:off x="1244325" y="5397500"/>
              <a:ext cx="444525" cy="39100"/>
            </a:xfrm>
            <a:custGeom>
              <a:avLst/>
              <a:gdLst/>
              <a:ahLst/>
              <a:cxnLst/>
              <a:rect l="l" t="t" r="r" b="b"/>
              <a:pathLst>
                <a:path w="17781" h="1564" extrusionOk="0">
                  <a:moveTo>
                    <a:pt x="1" y="0"/>
                  </a:moveTo>
                  <a:lnTo>
                    <a:pt x="25" y="244"/>
                  </a:lnTo>
                  <a:lnTo>
                    <a:pt x="99" y="488"/>
                  </a:lnTo>
                  <a:lnTo>
                    <a:pt x="196" y="757"/>
                  </a:lnTo>
                  <a:lnTo>
                    <a:pt x="318" y="1001"/>
                  </a:lnTo>
                  <a:lnTo>
                    <a:pt x="489" y="1221"/>
                  </a:lnTo>
                  <a:lnTo>
                    <a:pt x="685" y="1392"/>
                  </a:lnTo>
                  <a:lnTo>
                    <a:pt x="782" y="1465"/>
                  </a:lnTo>
                  <a:lnTo>
                    <a:pt x="880" y="1514"/>
                  </a:lnTo>
                  <a:lnTo>
                    <a:pt x="1002" y="1539"/>
                  </a:lnTo>
                  <a:lnTo>
                    <a:pt x="1124" y="1563"/>
                  </a:lnTo>
                  <a:lnTo>
                    <a:pt x="16657" y="1563"/>
                  </a:lnTo>
                  <a:lnTo>
                    <a:pt x="16780" y="1539"/>
                  </a:lnTo>
                  <a:lnTo>
                    <a:pt x="16902" y="1514"/>
                  </a:lnTo>
                  <a:lnTo>
                    <a:pt x="16999" y="1465"/>
                  </a:lnTo>
                  <a:lnTo>
                    <a:pt x="17097" y="1392"/>
                  </a:lnTo>
                  <a:lnTo>
                    <a:pt x="17292" y="1221"/>
                  </a:lnTo>
                  <a:lnTo>
                    <a:pt x="17463" y="1001"/>
                  </a:lnTo>
                  <a:lnTo>
                    <a:pt x="17586" y="757"/>
                  </a:lnTo>
                  <a:lnTo>
                    <a:pt x="17683" y="488"/>
                  </a:lnTo>
                  <a:lnTo>
                    <a:pt x="17756" y="244"/>
                  </a:lnTo>
                  <a:lnTo>
                    <a:pt x="17781" y="0"/>
                  </a:lnTo>
                  <a:close/>
                </a:path>
              </a:pathLst>
            </a:custGeom>
            <a:grpFill/>
            <a:ln>
              <a:noFill/>
            </a:ln>
          </p:spPr>
          <p:txBody>
            <a:bodyPr spcFirstLastPara="1" wrap="square" lIns="121900" tIns="121900" rIns="121900" bIns="121900" anchor="ctr" anchorCtr="0">
              <a:noAutofit/>
            </a:bodyPr>
            <a:lstStyle/>
            <a:p>
              <a:endParaRPr sz="2400"/>
            </a:p>
          </p:txBody>
        </p:sp>
        <p:sp>
          <p:nvSpPr>
            <p:cNvPr id="552" name="Google Shape;552;p39"/>
            <p:cNvSpPr/>
            <p:nvPr/>
          </p:nvSpPr>
          <p:spPr>
            <a:xfrm>
              <a:off x="1451925" y="4999400"/>
              <a:ext cx="31175" cy="129450"/>
            </a:xfrm>
            <a:custGeom>
              <a:avLst/>
              <a:gdLst/>
              <a:ahLst/>
              <a:cxnLst/>
              <a:rect l="l" t="t" r="r" b="b"/>
              <a:pathLst>
                <a:path w="1247" h="5178" extrusionOk="0">
                  <a:moveTo>
                    <a:pt x="953" y="0"/>
                  </a:moveTo>
                  <a:lnTo>
                    <a:pt x="856" y="25"/>
                  </a:lnTo>
                  <a:lnTo>
                    <a:pt x="758" y="98"/>
                  </a:lnTo>
                  <a:lnTo>
                    <a:pt x="709" y="171"/>
                  </a:lnTo>
                  <a:lnTo>
                    <a:pt x="685" y="293"/>
                  </a:lnTo>
                  <a:lnTo>
                    <a:pt x="660" y="464"/>
                  </a:lnTo>
                  <a:lnTo>
                    <a:pt x="611" y="611"/>
                  </a:lnTo>
                  <a:lnTo>
                    <a:pt x="514" y="733"/>
                  </a:lnTo>
                  <a:lnTo>
                    <a:pt x="416" y="879"/>
                  </a:lnTo>
                  <a:lnTo>
                    <a:pt x="269" y="1026"/>
                  </a:lnTo>
                  <a:lnTo>
                    <a:pt x="147" y="1246"/>
                  </a:lnTo>
                  <a:lnTo>
                    <a:pt x="74" y="1368"/>
                  </a:lnTo>
                  <a:lnTo>
                    <a:pt x="50" y="1490"/>
                  </a:lnTo>
                  <a:lnTo>
                    <a:pt x="1" y="1661"/>
                  </a:lnTo>
                  <a:lnTo>
                    <a:pt x="1" y="1832"/>
                  </a:lnTo>
                  <a:lnTo>
                    <a:pt x="1" y="2003"/>
                  </a:lnTo>
                  <a:lnTo>
                    <a:pt x="50" y="2149"/>
                  </a:lnTo>
                  <a:lnTo>
                    <a:pt x="74" y="2296"/>
                  </a:lnTo>
                  <a:lnTo>
                    <a:pt x="147" y="2394"/>
                  </a:lnTo>
                  <a:lnTo>
                    <a:pt x="269" y="2613"/>
                  </a:lnTo>
                  <a:lnTo>
                    <a:pt x="416" y="2784"/>
                  </a:lnTo>
                  <a:lnTo>
                    <a:pt x="514" y="2907"/>
                  </a:lnTo>
                  <a:lnTo>
                    <a:pt x="611" y="3029"/>
                  </a:lnTo>
                  <a:lnTo>
                    <a:pt x="660" y="3175"/>
                  </a:lnTo>
                  <a:lnTo>
                    <a:pt x="685" y="3346"/>
                  </a:lnTo>
                  <a:lnTo>
                    <a:pt x="660" y="3542"/>
                  </a:lnTo>
                  <a:lnTo>
                    <a:pt x="611" y="3688"/>
                  </a:lnTo>
                  <a:lnTo>
                    <a:pt x="514" y="3810"/>
                  </a:lnTo>
                  <a:lnTo>
                    <a:pt x="416" y="3932"/>
                  </a:lnTo>
                  <a:lnTo>
                    <a:pt x="269" y="4103"/>
                  </a:lnTo>
                  <a:lnTo>
                    <a:pt x="147"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3" y="4445"/>
                  </a:lnTo>
                  <a:lnTo>
                    <a:pt x="831" y="4299"/>
                  </a:lnTo>
                  <a:lnTo>
                    <a:pt x="978" y="4152"/>
                  </a:lnTo>
                  <a:lnTo>
                    <a:pt x="1100" y="3932"/>
                  </a:lnTo>
                  <a:lnTo>
                    <a:pt x="1149" y="3810"/>
                  </a:lnTo>
                  <a:lnTo>
                    <a:pt x="1197" y="3688"/>
                  </a:lnTo>
                  <a:lnTo>
                    <a:pt x="1222" y="3542"/>
                  </a:lnTo>
                  <a:lnTo>
                    <a:pt x="1246" y="3346"/>
                  </a:lnTo>
                  <a:lnTo>
                    <a:pt x="1222" y="3175"/>
                  </a:lnTo>
                  <a:lnTo>
                    <a:pt x="1197" y="3029"/>
                  </a:lnTo>
                  <a:lnTo>
                    <a:pt x="1149" y="2882"/>
                  </a:lnTo>
                  <a:lnTo>
                    <a:pt x="1100" y="2784"/>
                  </a:lnTo>
                  <a:lnTo>
                    <a:pt x="978" y="2565"/>
                  </a:lnTo>
                  <a:lnTo>
                    <a:pt x="831" y="2394"/>
                  </a:lnTo>
                  <a:lnTo>
                    <a:pt x="733" y="2272"/>
                  </a:lnTo>
                  <a:lnTo>
                    <a:pt x="636" y="2149"/>
                  </a:lnTo>
                  <a:lnTo>
                    <a:pt x="587" y="2003"/>
                  </a:lnTo>
                  <a:lnTo>
                    <a:pt x="563" y="1832"/>
                  </a:lnTo>
                  <a:lnTo>
                    <a:pt x="587" y="1637"/>
                  </a:lnTo>
                  <a:lnTo>
                    <a:pt x="636" y="1490"/>
                  </a:lnTo>
                  <a:lnTo>
                    <a:pt x="733" y="1368"/>
                  </a:lnTo>
                  <a:lnTo>
                    <a:pt x="831" y="1246"/>
                  </a:lnTo>
                  <a:lnTo>
                    <a:pt x="978" y="1075"/>
                  </a:lnTo>
                  <a:lnTo>
                    <a:pt x="1100" y="879"/>
                  </a:lnTo>
                  <a:lnTo>
                    <a:pt x="1149" y="757"/>
                  </a:lnTo>
                  <a:lnTo>
                    <a:pt x="1197" y="611"/>
                  </a:lnTo>
                  <a:lnTo>
                    <a:pt x="1222" y="464"/>
                  </a:lnTo>
                  <a:lnTo>
                    <a:pt x="1246" y="293"/>
                  </a:lnTo>
                  <a:lnTo>
                    <a:pt x="1222" y="171"/>
                  </a:lnTo>
                  <a:lnTo>
                    <a:pt x="1149" y="98"/>
                  </a:lnTo>
                  <a:lnTo>
                    <a:pt x="1075" y="25"/>
                  </a:lnTo>
                  <a:lnTo>
                    <a:pt x="953" y="0"/>
                  </a:lnTo>
                  <a:close/>
                </a:path>
              </a:pathLst>
            </a:custGeom>
            <a:grpFill/>
            <a:ln>
              <a:noFill/>
            </a:ln>
          </p:spPr>
          <p:txBody>
            <a:bodyPr spcFirstLastPara="1" wrap="square" lIns="121900" tIns="121900" rIns="121900" bIns="121900" anchor="ctr" anchorCtr="0">
              <a:noAutofit/>
            </a:bodyPr>
            <a:lstStyle/>
            <a:p>
              <a:endParaRPr sz="2400"/>
            </a:p>
          </p:txBody>
        </p:sp>
        <p:sp>
          <p:nvSpPr>
            <p:cNvPr id="553" name="Google Shape;553;p39"/>
            <p:cNvSpPr/>
            <p:nvPr/>
          </p:nvSpPr>
          <p:spPr>
            <a:xfrm>
              <a:off x="1407975" y="4999400"/>
              <a:ext cx="31150" cy="129450"/>
            </a:xfrm>
            <a:custGeom>
              <a:avLst/>
              <a:gdLst/>
              <a:ahLst/>
              <a:cxnLst/>
              <a:rect l="l" t="t" r="r" b="b"/>
              <a:pathLst>
                <a:path w="1246" h="5178" extrusionOk="0">
                  <a:moveTo>
                    <a:pt x="977" y="0"/>
                  </a:moveTo>
                  <a:lnTo>
                    <a:pt x="855" y="25"/>
                  </a:lnTo>
                  <a:lnTo>
                    <a:pt x="782" y="98"/>
                  </a:lnTo>
                  <a:lnTo>
                    <a:pt x="709" y="171"/>
                  </a:lnTo>
                  <a:lnTo>
                    <a:pt x="684" y="293"/>
                  </a:lnTo>
                  <a:lnTo>
                    <a:pt x="660" y="464"/>
                  </a:lnTo>
                  <a:lnTo>
                    <a:pt x="611" y="611"/>
                  </a:lnTo>
                  <a:lnTo>
                    <a:pt x="538" y="733"/>
                  </a:lnTo>
                  <a:lnTo>
                    <a:pt x="416" y="879"/>
                  </a:lnTo>
                  <a:lnTo>
                    <a:pt x="269" y="1026"/>
                  </a:lnTo>
                  <a:lnTo>
                    <a:pt x="147" y="1246"/>
                  </a:lnTo>
                  <a:lnTo>
                    <a:pt x="98" y="1368"/>
                  </a:lnTo>
                  <a:lnTo>
                    <a:pt x="49" y="1490"/>
                  </a:lnTo>
                  <a:lnTo>
                    <a:pt x="25" y="1661"/>
                  </a:lnTo>
                  <a:lnTo>
                    <a:pt x="0" y="1832"/>
                  </a:lnTo>
                  <a:lnTo>
                    <a:pt x="25" y="2003"/>
                  </a:lnTo>
                  <a:lnTo>
                    <a:pt x="49" y="2149"/>
                  </a:lnTo>
                  <a:lnTo>
                    <a:pt x="98" y="2296"/>
                  </a:lnTo>
                  <a:lnTo>
                    <a:pt x="147" y="2394"/>
                  </a:lnTo>
                  <a:lnTo>
                    <a:pt x="269" y="2613"/>
                  </a:lnTo>
                  <a:lnTo>
                    <a:pt x="416" y="2784"/>
                  </a:lnTo>
                  <a:lnTo>
                    <a:pt x="538" y="2907"/>
                  </a:lnTo>
                  <a:lnTo>
                    <a:pt x="611" y="3029"/>
                  </a:lnTo>
                  <a:lnTo>
                    <a:pt x="660" y="3175"/>
                  </a:lnTo>
                  <a:lnTo>
                    <a:pt x="684" y="3346"/>
                  </a:lnTo>
                  <a:lnTo>
                    <a:pt x="660" y="3542"/>
                  </a:lnTo>
                  <a:lnTo>
                    <a:pt x="611" y="3688"/>
                  </a:lnTo>
                  <a:lnTo>
                    <a:pt x="538"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3" y="5178"/>
                  </a:lnTo>
                  <a:lnTo>
                    <a:pt x="391" y="5153"/>
                  </a:lnTo>
                  <a:lnTo>
                    <a:pt x="489" y="5080"/>
                  </a:lnTo>
                  <a:lnTo>
                    <a:pt x="562" y="5007"/>
                  </a:lnTo>
                  <a:lnTo>
                    <a:pt x="586" y="4885"/>
                  </a:lnTo>
                  <a:lnTo>
                    <a:pt x="586" y="4714"/>
                  </a:lnTo>
                  <a:lnTo>
                    <a:pt x="660" y="4567"/>
                  </a:lnTo>
                  <a:lnTo>
                    <a:pt x="733" y="4445"/>
                  </a:lnTo>
                  <a:lnTo>
                    <a:pt x="831" y="4299"/>
                  </a:lnTo>
                  <a:lnTo>
                    <a:pt x="977" y="4152"/>
                  </a:lnTo>
                  <a:lnTo>
                    <a:pt x="1124" y="3932"/>
                  </a:lnTo>
                  <a:lnTo>
                    <a:pt x="1173" y="3810"/>
                  </a:lnTo>
                  <a:lnTo>
                    <a:pt x="1221" y="3688"/>
                  </a:lnTo>
                  <a:lnTo>
                    <a:pt x="1246" y="3542"/>
                  </a:lnTo>
                  <a:lnTo>
                    <a:pt x="1246" y="3346"/>
                  </a:lnTo>
                  <a:lnTo>
                    <a:pt x="1246" y="3175"/>
                  </a:lnTo>
                  <a:lnTo>
                    <a:pt x="1221" y="3029"/>
                  </a:lnTo>
                  <a:lnTo>
                    <a:pt x="1173" y="2882"/>
                  </a:lnTo>
                  <a:lnTo>
                    <a:pt x="1124" y="2784"/>
                  </a:lnTo>
                  <a:lnTo>
                    <a:pt x="977" y="2565"/>
                  </a:lnTo>
                  <a:lnTo>
                    <a:pt x="831" y="2394"/>
                  </a:lnTo>
                  <a:lnTo>
                    <a:pt x="733" y="2272"/>
                  </a:lnTo>
                  <a:lnTo>
                    <a:pt x="660" y="2149"/>
                  </a:lnTo>
                  <a:lnTo>
                    <a:pt x="586" y="2003"/>
                  </a:lnTo>
                  <a:lnTo>
                    <a:pt x="586" y="1832"/>
                  </a:lnTo>
                  <a:lnTo>
                    <a:pt x="586" y="1637"/>
                  </a:lnTo>
                  <a:lnTo>
                    <a:pt x="660" y="1490"/>
                  </a:lnTo>
                  <a:lnTo>
                    <a:pt x="733" y="1368"/>
                  </a:lnTo>
                  <a:lnTo>
                    <a:pt x="831" y="1246"/>
                  </a:lnTo>
                  <a:lnTo>
                    <a:pt x="977" y="1075"/>
                  </a:lnTo>
                  <a:lnTo>
                    <a:pt x="1124" y="879"/>
                  </a:lnTo>
                  <a:lnTo>
                    <a:pt x="1173" y="757"/>
                  </a:lnTo>
                  <a:lnTo>
                    <a:pt x="1221" y="611"/>
                  </a:lnTo>
                  <a:lnTo>
                    <a:pt x="1246" y="464"/>
                  </a:lnTo>
                  <a:lnTo>
                    <a:pt x="1246" y="293"/>
                  </a:lnTo>
                  <a:lnTo>
                    <a:pt x="1221" y="171"/>
                  </a:lnTo>
                  <a:lnTo>
                    <a:pt x="1173" y="98"/>
                  </a:lnTo>
                  <a:lnTo>
                    <a:pt x="1075" y="25"/>
                  </a:lnTo>
                  <a:lnTo>
                    <a:pt x="977" y="0"/>
                  </a:lnTo>
                  <a:close/>
                </a:path>
              </a:pathLst>
            </a:custGeom>
            <a:grpFill/>
            <a:ln>
              <a:noFill/>
            </a:ln>
          </p:spPr>
          <p:txBody>
            <a:bodyPr spcFirstLastPara="1" wrap="square" lIns="121900" tIns="121900" rIns="121900" bIns="121900" anchor="ctr" anchorCtr="0">
              <a:noAutofit/>
            </a:bodyPr>
            <a:lstStyle/>
            <a:p>
              <a:endParaRPr sz="2400"/>
            </a:p>
          </p:txBody>
        </p:sp>
        <p:sp>
          <p:nvSpPr>
            <p:cNvPr id="554" name="Google Shape;554;p39"/>
            <p:cNvSpPr/>
            <p:nvPr/>
          </p:nvSpPr>
          <p:spPr>
            <a:xfrm>
              <a:off x="1495900" y="4999400"/>
              <a:ext cx="30550" cy="129450"/>
            </a:xfrm>
            <a:custGeom>
              <a:avLst/>
              <a:gdLst/>
              <a:ahLst/>
              <a:cxnLst/>
              <a:rect l="l" t="t" r="r" b="b"/>
              <a:pathLst>
                <a:path w="1222" h="5178" extrusionOk="0">
                  <a:moveTo>
                    <a:pt x="953" y="0"/>
                  </a:moveTo>
                  <a:lnTo>
                    <a:pt x="831" y="25"/>
                  </a:lnTo>
                  <a:lnTo>
                    <a:pt x="757" y="98"/>
                  </a:lnTo>
                  <a:lnTo>
                    <a:pt x="684" y="171"/>
                  </a:lnTo>
                  <a:lnTo>
                    <a:pt x="660" y="293"/>
                  </a:lnTo>
                  <a:lnTo>
                    <a:pt x="660" y="464"/>
                  </a:lnTo>
                  <a:lnTo>
                    <a:pt x="586" y="611"/>
                  </a:lnTo>
                  <a:lnTo>
                    <a:pt x="513" y="733"/>
                  </a:lnTo>
                  <a:lnTo>
                    <a:pt x="391" y="879"/>
                  </a:lnTo>
                  <a:lnTo>
                    <a:pt x="269" y="1026"/>
                  </a:lnTo>
                  <a:lnTo>
                    <a:pt x="122" y="1246"/>
                  </a:lnTo>
                  <a:lnTo>
                    <a:pt x="73" y="1368"/>
                  </a:lnTo>
                  <a:lnTo>
                    <a:pt x="25" y="1490"/>
                  </a:lnTo>
                  <a:lnTo>
                    <a:pt x="0" y="1661"/>
                  </a:lnTo>
                  <a:lnTo>
                    <a:pt x="0" y="1832"/>
                  </a:lnTo>
                  <a:lnTo>
                    <a:pt x="0" y="2003"/>
                  </a:lnTo>
                  <a:lnTo>
                    <a:pt x="25" y="2149"/>
                  </a:lnTo>
                  <a:lnTo>
                    <a:pt x="73" y="2296"/>
                  </a:lnTo>
                  <a:lnTo>
                    <a:pt x="122" y="2394"/>
                  </a:lnTo>
                  <a:lnTo>
                    <a:pt x="269" y="2613"/>
                  </a:lnTo>
                  <a:lnTo>
                    <a:pt x="391" y="2784"/>
                  </a:lnTo>
                  <a:lnTo>
                    <a:pt x="513" y="2907"/>
                  </a:lnTo>
                  <a:lnTo>
                    <a:pt x="586" y="3029"/>
                  </a:lnTo>
                  <a:lnTo>
                    <a:pt x="660" y="3175"/>
                  </a:lnTo>
                  <a:lnTo>
                    <a:pt x="660" y="3346"/>
                  </a:lnTo>
                  <a:lnTo>
                    <a:pt x="660" y="3542"/>
                  </a:lnTo>
                  <a:lnTo>
                    <a:pt x="586" y="3688"/>
                  </a:lnTo>
                  <a:lnTo>
                    <a:pt x="513" y="3810"/>
                  </a:lnTo>
                  <a:lnTo>
                    <a:pt x="391" y="3932"/>
                  </a:lnTo>
                  <a:lnTo>
                    <a:pt x="269" y="4103"/>
                  </a:lnTo>
                  <a:lnTo>
                    <a:pt x="122" y="4299"/>
                  </a:lnTo>
                  <a:lnTo>
                    <a:pt x="73" y="4421"/>
                  </a:lnTo>
                  <a:lnTo>
                    <a:pt x="25" y="4567"/>
                  </a:lnTo>
                  <a:lnTo>
                    <a:pt x="0" y="4714"/>
                  </a:lnTo>
                  <a:lnTo>
                    <a:pt x="0" y="4885"/>
                  </a:lnTo>
                  <a:lnTo>
                    <a:pt x="25" y="5007"/>
                  </a:lnTo>
                  <a:lnTo>
                    <a:pt x="73" y="5080"/>
                  </a:lnTo>
                  <a:lnTo>
                    <a:pt x="171" y="5153"/>
                  </a:lnTo>
                  <a:lnTo>
                    <a:pt x="269" y="5178"/>
                  </a:lnTo>
                  <a:lnTo>
                    <a:pt x="391" y="5153"/>
                  </a:lnTo>
                  <a:lnTo>
                    <a:pt x="464" y="5080"/>
                  </a:lnTo>
                  <a:lnTo>
                    <a:pt x="538" y="5007"/>
                  </a:lnTo>
                  <a:lnTo>
                    <a:pt x="562" y="4885"/>
                  </a:lnTo>
                  <a:lnTo>
                    <a:pt x="586" y="4714"/>
                  </a:lnTo>
                  <a:lnTo>
                    <a:pt x="635" y="4567"/>
                  </a:lnTo>
                  <a:lnTo>
                    <a:pt x="708" y="4445"/>
                  </a:lnTo>
                  <a:lnTo>
                    <a:pt x="831" y="4299"/>
                  </a:lnTo>
                  <a:lnTo>
                    <a:pt x="953" y="4152"/>
                  </a:lnTo>
                  <a:lnTo>
                    <a:pt x="1099" y="3932"/>
                  </a:lnTo>
                  <a:lnTo>
                    <a:pt x="1148" y="3810"/>
                  </a:lnTo>
                  <a:lnTo>
                    <a:pt x="1197" y="3688"/>
                  </a:lnTo>
                  <a:lnTo>
                    <a:pt x="1221" y="3542"/>
                  </a:lnTo>
                  <a:lnTo>
                    <a:pt x="1221" y="3346"/>
                  </a:lnTo>
                  <a:lnTo>
                    <a:pt x="1221" y="3175"/>
                  </a:lnTo>
                  <a:lnTo>
                    <a:pt x="1197" y="3029"/>
                  </a:lnTo>
                  <a:lnTo>
                    <a:pt x="1148" y="2882"/>
                  </a:lnTo>
                  <a:lnTo>
                    <a:pt x="1099" y="2784"/>
                  </a:lnTo>
                  <a:lnTo>
                    <a:pt x="953" y="2565"/>
                  </a:lnTo>
                  <a:lnTo>
                    <a:pt x="831" y="2394"/>
                  </a:lnTo>
                  <a:lnTo>
                    <a:pt x="708" y="2272"/>
                  </a:lnTo>
                  <a:lnTo>
                    <a:pt x="635" y="2149"/>
                  </a:lnTo>
                  <a:lnTo>
                    <a:pt x="586" y="2003"/>
                  </a:lnTo>
                  <a:lnTo>
                    <a:pt x="562" y="1832"/>
                  </a:lnTo>
                  <a:lnTo>
                    <a:pt x="586" y="1637"/>
                  </a:lnTo>
                  <a:lnTo>
                    <a:pt x="635" y="1490"/>
                  </a:lnTo>
                  <a:lnTo>
                    <a:pt x="708" y="1368"/>
                  </a:lnTo>
                  <a:lnTo>
                    <a:pt x="831" y="1246"/>
                  </a:lnTo>
                  <a:lnTo>
                    <a:pt x="953" y="1075"/>
                  </a:lnTo>
                  <a:lnTo>
                    <a:pt x="1099" y="879"/>
                  </a:lnTo>
                  <a:lnTo>
                    <a:pt x="1148" y="757"/>
                  </a:lnTo>
                  <a:lnTo>
                    <a:pt x="1197" y="611"/>
                  </a:lnTo>
                  <a:lnTo>
                    <a:pt x="1221" y="464"/>
                  </a:lnTo>
                  <a:lnTo>
                    <a:pt x="1221" y="293"/>
                  </a:lnTo>
                  <a:lnTo>
                    <a:pt x="1221" y="171"/>
                  </a:lnTo>
                  <a:lnTo>
                    <a:pt x="1148" y="98"/>
                  </a:lnTo>
                  <a:lnTo>
                    <a:pt x="1050" y="25"/>
                  </a:lnTo>
                  <a:lnTo>
                    <a:pt x="953"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55" name="Google Shape;555;p39"/>
          <p:cNvGrpSpPr/>
          <p:nvPr/>
        </p:nvGrpSpPr>
        <p:grpSpPr>
          <a:xfrm>
            <a:off x="2465044" y="5268672"/>
            <a:ext cx="317145" cy="391576"/>
            <a:chOff x="1958100" y="4985350"/>
            <a:chExt cx="365150" cy="465275"/>
          </a:xfrm>
          <a:solidFill>
            <a:srgbClr val="00B0F0"/>
          </a:solidFill>
        </p:grpSpPr>
        <p:sp>
          <p:nvSpPr>
            <p:cNvPr id="556" name="Google Shape;556;p39"/>
            <p:cNvSpPr/>
            <p:nvPr/>
          </p:nvSpPr>
          <p:spPr>
            <a:xfrm>
              <a:off x="1958100" y="4985350"/>
              <a:ext cx="365150" cy="465275"/>
            </a:xfrm>
            <a:custGeom>
              <a:avLst/>
              <a:gdLst/>
              <a:ahLst/>
              <a:cxnLst/>
              <a:rect l="l" t="t" r="r" b="b"/>
              <a:pathLst>
                <a:path w="14606" h="18611" extrusionOk="0">
                  <a:moveTo>
                    <a:pt x="4152" y="1734"/>
                  </a:moveTo>
                  <a:lnTo>
                    <a:pt x="4274" y="1759"/>
                  </a:lnTo>
                  <a:lnTo>
                    <a:pt x="4397" y="1783"/>
                  </a:lnTo>
                  <a:lnTo>
                    <a:pt x="4543" y="1808"/>
                  </a:lnTo>
                  <a:lnTo>
                    <a:pt x="4812" y="1930"/>
                  </a:lnTo>
                  <a:lnTo>
                    <a:pt x="5105" y="2125"/>
                  </a:lnTo>
                  <a:lnTo>
                    <a:pt x="5398" y="2394"/>
                  </a:lnTo>
                  <a:lnTo>
                    <a:pt x="5496" y="2516"/>
                  </a:lnTo>
                  <a:lnTo>
                    <a:pt x="5593" y="2638"/>
                  </a:lnTo>
                  <a:lnTo>
                    <a:pt x="5789" y="2956"/>
                  </a:lnTo>
                  <a:lnTo>
                    <a:pt x="5935" y="3322"/>
                  </a:lnTo>
                  <a:lnTo>
                    <a:pt x="6057" y="3688"/>
                  </a:lnTo>
                  <a:lnTo>
                    <a:pt x="6155" y="4079"/>
                  </a:lnTo>
                  <a:lnTo>
                    <a:pt x="6204" y="4470"/>
                  </a:lnTo>
                  <a:lnTo>
                    <a:pt x="6277" y="4836"/>
                  </a:lnTo>
                  <a:lnTo>
                    <a:pt x="6302" y="5154"/>
                  </a:lnTo>
                  <a:lnTo>
                    <a:pt x="5984" y="5129"/>
                  </a:lnTo>
                  <a:lnTo>
                    <a:pt x="5618" y="5080"/>
                  </a:lnTo>
                  <a:lnTo>
                    <a:pt x="5227" y="5007"/>
                  </a:lnTo>
                  <a:lnTo>
                    <a:pt x="4836" y="4909"/>
                  </a:lnTo>
                  <a:lnTo>
                    <a:pt x="4470" y="4787"/>
                  </a:lnTo>
                  <a:lnTo>
                    <a:pt x="4104" y="4641"/>
                  </a:lnTo>
                  <a:lnTo>
                    <a:pt x="3786" y="4445"/>
                  </a:lnTo>
                  <a:lnTo>
                    <a:pt x="3664" y="4348"/>
                  </a:lnTo>
                  <a:lnTo>
                    <a:pt x="3542" y="4250"/>
                  </a:lnTo>
                  <a:lnTo>
                    <a:pt x="3273" y="3957"/>
                  </a:lnTo>
                  <a:lnTo>
                    <a:pt x="3078" y="3664"/>
                  </a:lnTo>
                  <a:lnTo>
                    <a:pt x="2956" y="3395"/>
                  </a:lnTo>
                  <a:lnTo>
                    <a:pt x="2931" y="3273"/>
                  </a:lnTo>
                  <a:lnTo>
                    <a:pt x="2907" y="3127"/>
                  </a:lnTo>
                  <a:lnTo>
                    <a:pt x="2882" y="3004"/>
                  </a:lnTo>
                  <a:lnTo>
                    <a:pt x="2907" y="2858"/>
                  </a:lnTo>
                  <a:lnTo>
                    <a:pt x="2931" y="2736"/>
                  </a:lnTo>
                  <a:lnTo>
                    <a:pt x="2956" y="2614"/>
                  </a:lnTo>
                  <a:lnTo>
                    <a:pt x="3004" y="2492"/>
                  </a:lnTo>
                  <a:lnTo>
                    <a:pt x="3078" y="2369"/>
                  </a:lnTo>
                  <a:lnTo>
                    <a:pt x="3273" y="2125"/>
                  </a:lnTo>
                  <a:lnTo>
                    <a:pt x="3517" y="1930"/>
                  </a:lnTo>
                  <a:lnTo>
                    <a:pt x="3639" y="1857"/>
                  </a:lnTo>
                  <a:lnTo>
                    <a:pt x="3762" y="1808"/>
                  </a:lnTo>
                  <a:lnTo>
                    <a:pt x="3884" y="1783"/>
                  </a:lnTo>
                  <a:lnTo>
                    <a:pt x="4006" y="1759"/>
                  </a:lnTo>
                  <a:lnTo>
                    <a:pt x="4152" y="1734"/>
                  </a:lnTo>
                  <a:close/>
                  <a:moveTo>
                    <a:pt x="10454" y="1734"/>
                  </a:moveTo>
                  <a:lnTo>
                    <a:pt x="10600" y="1759"/>
                  </a:lnTo>
                  <a:lnTo>
                    <a:pt x="10722" y="1783"/>
                  </a:lnTo>
                  <a:lnTo>
                    <a:pt x="10844" y="1808"/>
                  </a:lnTo>
                  <a:lnTo>
                    <a:pt x="10966" y="1857"/>
                  </a:lnTo>
                  <a:lnTo>
                    <a:pt x="11089" y="1930"/>
                  </a:lnTo>
                  <a:lnTo>
                    <a:pt x="11333" y="2125"/>
                  </a:lnTo>
                  <a:lnTo>
                    <a:pt x="11528" y="2369"/>
                  </a:lnTo>
                  <a:lnTo>
                    <a:pt x="11601" y="2492"/>
                  </a:lnTo>
                  <a:lnTo>
                    <a:pt x="11650" y="2614"/>
                  </a:lnTo>
                  <a:lnTo>
                    <a:pt x="11675" y="2736"/>
                  </a:lnTo>
                  <a:lnTo>
                    <a:pt x="11699" y="2858"/>
                  </a:lnTo>
                  <a:lnTo>
                    <a:pt x="11724" y="3004"/>
                  </a:lnTo>
                  <a:lnTo>
                    <a:pt x="11699" y="3127"/>
                  </a:lnTo>
                  <a:lnTo>
                    <a:pt x="11675" y="3273"/>
                  </a:lnTo>
                  <a:lnTo>
                    <a:pt x="11650" y="3395"/>
                  </a:lnTo>
                  <a:lnTo>
                    <a:pt x="11528" y="3664"/>
                  </a:lnTo>
                  <a:lnTo>
                    <a:pt x="11333" y="3957"/>
                  </a:lnTo>
                  <a:lnTo>
                    <a:pt x="11064" y="4250"/>
                  </a:lnTo>
                  <a:lnTo>
                    <a:pt x="10942" y="4348"/>
                  </a:lnTo>
                  <a:lnTo>
                    <a:pt x="10820" y="4445"/>
                  </a:lnTo>
                  <a:lnTo>
                    <a:pt x="10502" y="4641"/>
                  </a:lnTo>
                  <a:lnTo>
                    <a:pt x="10136" y="4787"/>
                  </a:lnTo>
                  <a:lnTo>
                    <a:pt x="9770" y="4909"/>
                  </a:lnTo>
                  <a:lnTo>
                    <a:pt x="9379" y="5007"/>
                  </a:lnTo>
                  <a:lnTo>
                    <a:pt x="8988" y="5080"/>
                  </a:lnTo>
                  <a:lnTo>
                    <a:pt x="8622" y="5129"/>
                  </a:lnTo>
                  <a:lnTo>
                    <a:pt x="8304" y="5154"/>
                  </a:lnTo>
                  <a:lnTo>
                    <a:pt x="8329" y="4836"/>
                  </a:lnTo>
                  <a:lnTo>
                    <a:pt x="8402" y="4470"/>
                  </a:lnTo>
                  <a:lnTo>
                    <a:pt x="8451" y="4079"/>
                  </a:lnTo>
                  <a:lnTo>
                    <a:pt x="8549" y="3688"/>
                  </a:lnTo>
                  <a:lnTo>
                    <a:pt x="8671" y="3322"/>
                  </a:lnTo>
                  <a:lnTo>
                    <a:pt x="8817" y="2956"/>
                  </a:lnTo>
                  <a:lnTo>
                    <a:pt x="9013" y="2638"/>
                  </a:lnTo>
                  <a:lnTo>
                    <a:pt x="9110" y="2516"/>
                  </a:lnTo>
                  <a:lnTo>
                    <a:pt x="9208" y="2394"/>
                  </a:lnTo>
                  <a:lnTo>
                    <a:pt x="9501" y="2125"/>
                  </a:lnTo>
                  <a:lnTo>
                    <a:pt x="9794" y="1930"/>
                  </a:lnTo>
                  <a:lnTo>
                    <a:pt x="10063" y="1808"/>
                  </a:lnTo>
                  <a:lnTo>
                    <a:pt x="10209" y="1783"/>
                  </a:lnTo>
                  <a:lnTo>
                    <a:pt x="10331" y="1759"/>
                  </a:lnTo>
                  <a:lnTo>
                    <a:pt x="10454" y="1734"/>
                  </a:lnTo>
                  <a:close/>
                  <a:moveTo>
                    <a:pt x="3639" y="0"/>
                  </a:moveTo>
                  <a:lnTo>
                    <a:pt x="3395" y="25"/>
                  </a:lnTo>
                  <a:lnTo>
                    <a:pt x="3151" y="74"/>
                  </a:lnTo>
                  <a:lnTo>
                    <a:pt x="2907" y="147"/>
                  </a:lnTo>
                  <a:lnTo>
                    <a:pt x="2687" y="220"/>
                  </a:lnTo>
                  <a:lnTo>
                    <a:pt x="2467" y="342"/>
                  </a:lnTo>
                  <a:lnTo>
                    <a:pt x="2272" y="464"/>
                  </a:lnTo>
                  <a:lnTo>
                    <a:pt x="2101" y="611"/>
                  </a:lnTo>
                  <a:lnTo>
                    <a:pt x="1930" y="782"/>
                  </a:lnTo>
                  <a:lnTo>
                    <a:pt x="1759" y="953"/>
                  </a:lnTo>
                  <a:lnTo>
                    <a:pt x="1612" y="1124"/>
                  </a:lnTo>
                  <a:lnTo>
                    <a:pt x="1490" y="1344"/>
                  </a:lnTo>
                  <a:lnTo>
                    <a:pt x="1368" y="1539"/>
                  </a:lnTo>
                  <a:lnTo>
                    <a:pt x="1295" y="1759"/>
                  </a:lnTo>
                  <a:lnTo>
                    <a:pt x="1222" y="2003"/>
                  </a:lnTo>
                  <a:lnTo>
                    <a:pt x="1173" y="2247"/>
                  </a:lnTo>
                  <a:lnTo>
                    <a:pt x="1148" y="2492"/>
                  </a:lnTo>
                  <a:lnTo>
                    <a:pt x="1173" y="2760"/>
                  </a:lnTo>
                  <a:lnTo>
                    <a:pt x="1197" y="3029"/>
                  </a:lnTo>
                  <a:lnTo>
                    <a:pt x="1295" y="3298"/>
                  </a:lnTo>
                  <a:lnTo>
                    <a:pt x="1393" y="3566"/>
                  </a:lnTo>
                  <a:lnTo>
                    <a:pt x="1539" y="3859"/>
                  </a:lnTo>
                  <a:lnTo>
                    <a:pt x="1734" y="4152"/>
                  </a:lnTo>
                  <a:lnTo>
                    <a:pt x="1954" y="4445"/>
                  </a:lnTo>
                  <a:lnTo>
                    <a:pt x="2223" y="4739"/>
                  </a:lnTo>
                  <a:lnTo>
                    <a:pt x="2394" y="4885"/>
                  </a:lnTo>
                  <a:lnTo>
                    <a:pt x="2565" y="5007"/>
                  </a:lnTo>
                  <a:lnTo>
                    <a:pt x="2931" y="5251"/>
                  </a:lnTo>
                  <a:lnTo>
                    <a:pt x="3346" y="5471"/>
                  </a:lnTo>
                  <a:lnTo>
                    <a:pt x="3762" y="5642"/>
                  </a:lnTo>
                  <a:lnTo>
                    <a:pt x="391" y="5642"/>
                  </a:lnTo>
                  <a:lnTo>
                    <a:pt x="318" y="5667"/>
                  </a:lnTo>
                  <a:lnTo>
                    <a:pt x="220" y="5715"/>
                  </a:lnTo>
                  <a:lnTo>
                    <a:pt x="147" y="5789"/>
                  </a:lnTo>
                  <a:lnTo>
                    <a:pt x="98" y="5838"/>
                  </a:lnTo>
                  <a:lnTo>
                    <a:pt x="49" y="5935"/>
                  </a:lnTo>
                  <a:lnTo>
                    <a:pt x="25" y="6033"/>
                  </a:lnTo>
                  <a:lnTo>
                    <a:pt x="0" y="6131"/>
                  </a:lnTo>
                  <a:lnTo>
                    <a:pt x="0" y="9599"/>
                  </a:lnTo>
                  <a:lnTo>
                    <a:pt x="5325" y="9599"/>
                  </a:lnTo>
                  <a:lnTo>
                    <a:pt x="5325" y="6009"/>
                  </a:lnTo>
                  <a:lnTo>
                    <a:pt x="5813" y="6082"/>
                  </a:lnTo>
                  <a:lnTo>
                    <a:pt x="5813" y="18611"/>
                  </a:lnTo>
                  <a:lnTo>
                    <a:pt x="8793" y="18611"/>
                  </a:lnTo>
                  <a:lnTo>
                    <a:pt x="8793" y="6082"/>
                  </a:lnTo>
                  <a:lnTo>
                    <a:pt x="9281" y="6009"/>
                  </a:lnTo>
                  <a:lnTo>
                    <a:pt x="9281" y="9599"/>
                  </a:lnTo>
                  <a:lnTo>
                    <a:pt x="14605" y="9599"/>
                  </a:lnTo>
                  <a:lnTo>
                    <a:pt x="14605" y="6131"/>
                  </a:lnTo>
                  <a:lnTo>
                    <a:pt x="14581" y="6033"/>
                  </a:lnTo>
                  <a:lnTo>
                    <a:pt x="14557" y="5935"/>
                  </a:lnTo>
                  <a:lnTo>
                    <a:pt x="14508" y="5838"/>
                  </a:lnTo>
                  <a:lnTo>
                    <a:pt x="14459" y="5789"/>
                  </a:lnTo>
                  <a:lnTo>
                    <a:pt x="14386" y="5715"/>
                  </a:lnTo>
                  <a:lnTo>
                    <a:pt x="14288" y="5667"/>
                  </a:lnTo>
                  <a:lnTo>
                    <a:pt x="14215" y="5642"/>
                  </a:lnTo>
                  <a:lnTo>
                    <a:pt x="10844" y="5642"/>
                  </a:lnTo>
                  <a:lnTo>
                    <a:pt x="11259" y="5471"/>
                  </a:lnTo>
                  <a:lnTo>
                    <a:pt x="11675" y="5251"/>
                  </a:lnTo>
                  <a:lnTo>
                    <a:pt x="12041" y="5007"/>
                  </a:lnTo>
                  <a:lnTo>
                    <a:pt x="12212" y="4885"/>
                  </a:lnTo>
                  <a:lnTo>
                    <a:pt x="12383" y="4739"/>
                  </a:lnTo>
                  <a:lnTo>
                    <a:pt x="12652" y="4445"/>
                  </a:lnTo>
                  <a:lnTo>
                    <a:pt x="12871" y="4152"/>
                  </a:lnTo>
                  <a:lnTo>
                    <a:pt x="13067" y="3859"/>
                  </a:lnTo>
                  <a:lnTo>
                    <a:pt x="13213" y="3566"/>
                  </a:lnTo>
                  <a:lnTo>
                    <a:pt x="13311" y="3298"/>
                  </a:lnTo>
                  <a:lnTo>
                    <a:pt x="13409" y="3029"/>
                  </a:lnTo>
                  <a:lnTo>
                    <a:pt x="13433" y="2760"/>
                  </a:lnTo>
                  <a:lnTo>
                    <a:pt x="13458" y="2492"/>
                  </a:lnTo>
                  <a:lnTo>
                    <a:pt x="13433" y="2247"/>
                  </a:lnTo>
                  <a:lnTo>
                    <a:pt x="13384" y="2003"/>
                  </a:lnTo>
                  <a:lnTo>
                    <a:pt x="13311" y="1759"/>
                  </a:lnTo>
                  <a:lnTo>
                    <a:pt x="13238" y="1539"/>
                  </a:lnTo>
                  <a:lnTo>
                    <a:pt x="13116" y="1344"/>
                  </a:lnTo>
                  <a:lnTo>
                    <a:pt x="12994" y="1124"/>
                  </a:lnTo>
                  <a:lnTo>
                    <a:pt x="12847" y="953"/>
                  </a:lnTo>
                  <a:lnTo>
                    <a:pt x="12676" y="782"/>
                  </a:lnTo>
                  <a:lnTo>
                    <a:pt x="12505" y="611"/>
                  </a:lnTo>
                  <a:lnTo>
                    <a:pt x="12334" y="464"/>
                  </a:lnTo>
                  <a:lnTo>
                    <a:pt x="12139" y="342"/>
                  </a:lnTo>
                  <a:lnTo>
                    <a:pt x="11919" y="220"/>
                  </a:lnTo>
                  <a:lnTo>
                    <a:pt x="11699" y="147"/>
                  </a:lnTo>
                  <a:lnTo>
                    <a:pt x="11455" y="74"/>
                  </a:lnTo>
                  <a:lnTo>
                    <a:pt x="11211" y="25"/>
                  </a:lnTo>
                  <a:lnTo>
                    <a:pt x="10966" y="0"/>
                  </a:lnTo>
                  <a:lnTo>
                    <a:pt x="10698" y="25"/>
                  </a:lnTo>
                  <a:lnTo>
                    <a:pt x="10429" y="49"/>
                  </a:lnTo>
                  <a:lnTo>
                    <a:pt x="10160" y="147"/>
                  </a:lnTo>
                  <a:lnTo>
                    <a:pt x="9892" y="245"/>
                  </a:lnTo>
                  <a:lnTo>
                    <a:pt x="9599" y="391"/>
                  </a:lnTo>
                  <a:lnTo>
                    <a:pt x="9306" y="587"/>
                  </a:lnTo>
                  <a:lnTo>
                    <a:pt x="9013" y="806"/>
                  </a:lnTo>
                  <a:lnTo>
                    <a:pt x="8719" y="1075"/>
                  </a:lnTo>
                  <a:lnTo>
                    <a:pt x="8475" y="1368"/>
                  </a:lnTo>
                  <a:lnTo>
                    <a:pt x="8280" y="1661"/>
                  </a:lnTo>
                  <a:lnTo>
                    <a:pt x="8084" y="2003"/>
                  </a:lnTo>
                  <a:lnTo>
                    <a:pt x="7914" y="2369"/>
                  </a:lnTo>
                  <a:lnTo>
                    <a:pt x="7791" y="2736"/>
                  </a:lnTo>
                  <a:lnTo>
                    <a:pt x="7669" y="3102"/>
                  </a:lnTo>
                  <a:lnTo>
                    <a:pt x="7572" y="3469"/>
                  </a:lnTo>
                  <a:lnTo>
                    <a:pt x="7498" y="3835"/>
                  </a:lnTo>
                  <a:lnTo>
                    <a:pt x="7401" y="4519"/>
                  </a:lnTo>
                  <a:lnTo>
                    <a:pt x="7327" y="5080"/>
                  </a:lnTo>
                  <a:lnTo>
                    <a:pt x="7303" y="5667"/>
                  </a:lnTo>
                  <a:lnTo>
                    <a:pt x="7279" y="5080"/>
                  </a:lnTo>
                  <a:lnTo>
                    <a:pt x="7205" y="4519"/>
                  </a:lnTo>
                  <a:lnTo>
                    <a:pt x="7108" y="3835"/>
                  </a:lnTo>
                  <a:lnTo>
                    <a:pt x="7034" y="3469"/>
                  </a:lnTo>
                  <a:lnTo>
                    <a:pt x="6937" y="3102"/>
                  </a:lnTo>
                  <a:lnTo>
                    <a:pt x="6814" y="2736"/>
                  </a:lnTo>
                  <a:lnTo>
                    <a:pt x="6692" y="2369"/>
                  </a:lnTo>
                  <a:lnTo>
                    <a:pt x="6521" y="2003"/>
                  </a:lnTo>
                  <a:lnTo>
                    <a:pt x="6326" y="1661"/>
                  </a:lnTo>
                  <a:lnTo>
                    <a:pt x="6131" y="1368"/>
                  </a:lnTo>
                  <a:lnTo>
                    <a:pt x="5886" y="1075"/>
                  </a:lnTo>
                  <a:lnTo>
                    <a:pt x="5593" y="806"/>
                  </a:lnTo>
                  <a:lnTo>
                    <a:pt x="5300" y="587"/>
                  </a:lnTo>
                  <a:lnTo>
                    <a:pt x="5007" y="391"/>
                  </a:lnTo>
                  <a:lnTo>
                    <a:pt x="4714" y="245"/>
                  </a:lnTo>
                  <a:lnTo>
                    <a:pt x="4445" y="147"/>
                  </a:lnTo>
                  <a:lnTo>
                    <a:pt x="4177" y="49"/>
                  </a:lnTo>
                  <a:lnTo>
                    <a:pt x="3908" y="25"/>
                  </a:lnTo>
                  <a:lnTo>
                    <a:pt x="3639" y="0"/>
                  </a:lnTo>
                  <a:close/>
                </a:path>
              </a:pathLst>
            </a:custGeom>
            <a:grpFill/>
            <a:ln>
              <a:noFill/>
            </a:ln>
          </p:spPr>
          <p:txBody>
            <a:bodyPr spcFirstLastPara="1" wrap="square" lIns="121900" tIns="121900" rIns="121900" bIns="121900" anchor="ctr" anchorCtr="0">
              <a:noAutofit/>
            </a:bodyPr>
            <a:lstStyle/>
            <a:p>
              <a:endParaRPr sz="2400"/>
            </a:p>
          </p:txBody>
        </p:sp>
        <p:sp>
          <p:nvSpPr>
            <p:cNvPr id="557" name="Google Shape;557;p39"/>
            <p:cNvSpPr/>
            <p:nvPr/>
          </p:nvSpPr>
          <p:spPr>
            <a:xfrm>
              <a:off x="1977625" y="5237525"/>
              <a:ext cx="113600" cy="213100"/>
            </a:xfrm>
            <a:custGeom>
              <a:avLst/>
              <a:gdLst/>
              <a:ahLst/>
              <a:cxnLst/>
              <a:rect l="l" t="t" r="r" b="b"/>
              <a:pathLst>
                <a:path w="4544" h="8524" extrusionOk="0">
                  <a:moveTo>
                    <a:pt x="1" y="0"/>
                  </a:moveTo>
                  <a:lnTo>
                    <a:pt x="1" y="8035"/>
                  </a:lnTo>
                  <a:lnTo>
                    <a:pt x="25" y="8133"/>
                  </a:lnTo>
                  <a:lnTo>
                    <a:pt x="50" y="8231"/>
                  </a:lnTo>
                  <a:lnTo>
                    <a:pt x="99" y="8304"/>
                  </a:lnTo>
                  <a:lnTo>
                    <a:pt x="148" y="8377"/>
                  </a:lnTo>
                  <a:lnTo>
                    <a:pt x="221" y="8426"/>
                  </a:lnTo>
                  <a:lnTo>
                    <a:pt x="318" y="8475"/>
                  </a:lnTo>
                  <a:lnTo>
                    <a:pt x="392" y="8499"/>
                  </a:lnTo>
                  <a:lnTo>
                    <a:pt x="489" y="8524"/>
                  </a:lnTo>
                  <a:lnTo>
                    <a:pt x="4544" y="8524"/>
                  </a:lnTo>
                  <a:lnTo>
                    <a:pt x="4544" y="0"/>
                  </a:lnTo>
                  <a:close/>
                </a:path>
              </a:pathLst>
            </a:custGeom>
            <a:grpFill/>
            <a:ln>
              <a:noFill/>
            </a:ln>
          </p:spPr>
          <p:txBody>
            <a:bodyPr spcFirstLastPara="1" wrap="square" lIns="121900" tIns="121900" rIns="121900" bIns="121900" anchor="ctr" anchorCtr="0">
              <a:noAutofit/>
            </a:bodyPr>
            <a:lstStyle/>
            <a:p>
              <a:endParaRPr sz="2400"/>
            </a:p>
          </p:txBody>
        </p:sp>
        <p:sp>
          <p:nvSpPr>
            <p:cNvPr id="558" name="Google Shape;558;p39"/>
            <p:cNvSpPr/>
            <p:nvPr/>
          </p:nvSpPr>
          <p:spPr>
            <a:xfrm>
              <a:off x="2190125" y="5237525"/>
              <a:ext cx="113575" cy="213100"/>
            </a:xfrm>
            <a:custGeom>
              <a:avLst/>
              <a:gdLst/>
              <a:ahLst/>
              <a:cxnLst/>
              <a:rect l="l" t="t" r="r" b="b"/>
              <a:pathLst>
                <a:path w="4543" h="8524" extrusionOk="0">
                  <a:moveTo>
                    <a:pt x="0" y="0"/>
                  </a:moveTo>
                  <a:lnTo>
                    <a:pt x="0" y="8524"/>
                  </a:lnTo>
                  <a:lnTo>
                    <a:pt x="4054" y="8524"/>
                  </a:lnTo>
                  <a:lnTo>
                    <a:pt x="4152" y="8499"/>
                  </a:lnTo>
                  <a:lnTo>
                    <a:pt x="4225" y="8475"/>
                  </a:lnTo>
                  <a:lnTo>
                    <a:pt x="4323" y="8426"/>
                  </a:lnTo>
                  <a:lnTo>
                    <a:pt x="4396" y="8377"/>
                  </a:lnTo>
                  <a:lnTo>
                    <a:pt x="4445" y="8304"/>
                  </a:lnTo>
                  <a:lnTo>
                    <a:pt x="4494" y="8231"/>
                  </a:lnTo>
                  <a:lnTo>
                    <a:pt x="4518" y="8133"/>
                  </a:lnTo>
                  <a:lnTo>
                    <a:pt x="4543" y="8035"/>
                  </a:lnTo>
                  <a:lnTo>
                    <a:pt x="4543"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59" name="Google Shape;559;p39"/>
          <p:cNvGrpSpPr/>
          <p:nvPr/>
        </p:nvGrpSpPr>
        <p:grpSpPr>
          <a:xfrm>
            <a:off x="3027158" y="5283568"/>
            <a:ext cx="363828" cy="362288"/>
            <a:chOff x="2605300" y="5003050"/>
            <a:chExt cx="418900" cy="430475"/>
          </a:xfrm>
          <a:solidFill>
            <a:srgbClr val="00B0F0"/>
          </a:solidFill>
        </p:grpSpPr>
        <p:sp>
          <p:nvSpPr>
            <p:cNvPr id="560" name="Google Shape;560;p39"/>
            <p:cNvSpPr/>
            <p:nvPr/>
          </p:nvSpPr>
          <p:spPr>
            <a:xfrm>
              <a:off x="2820225" y="5222250"/>
              <a:ext cx="202750" cy="211275"/>
            </a:xfrm>
            <a:custGeom>
              <a:avLst/>
              <a:gdLst/>
              <a:ahLst/>
              <a:cxnLst/>
              <a:rect l="l" t="t" r="r" b="b"/>
              <a:pathLst>
                <a:path w="8110" h="8451" extrusionOk="0">
                  <a:moveTo>
                    <a:pt x="1710" y="1"/>
                  </a:moveTo>
                  <a:lnTo>
                    <a:pt x="1" y="1857"/>
                  </a:lnTo>
                  <a:lnTo>
                    <a:pt x="5813" y="8158"/>
                  </a:lnTo>
                  <a:lnTo>
                    <a:pt x="5960" y="8280"/>
                  </a:lnTo>
                  <a:lnTo>
                    <a:pt x="6131" y="8378"/>
                  </a:lnTo>
                  <a:lnTo>
                    <a:pt x="6302" y="8427"/>
                  </a:lnTo>
                  <a:lnTo>
                    <a:pt x="6497" y="8451"/>
                  </a:lnTo>
                  <a:lnTo>
                    <a:pt x="6668" y="8427"/>
                  </a:lnTo>
                  <a:lnTo>
                    <a:pt x="6839" y="8378"/>
                  </a:lnTo>
                  <a:lnTo>
                    <a:pt x="7010" y="8280"/>
                  </a:lnTo>
                  <a:lnTo>
                    <a:pt x="7157" y="8158"/>
                  </a:lnTo>
                  <a:lnTo>
                    <a:pt x="7841" y="7474"/>
                  </a:lnTo>
                  <a:lnTo>
                    <a:pt x="7963" y="7328"/>
                  </a:lnTo>
                  <a:lnTo>
                    <a:pt x="8060" y="7157"/>
                  </a:lnTo>
                  <a:lnTo>
                    <a:pt x="8109" y="6986"/>
                  </a:lnTo>
                  <a:lnTo>
                    <a:pt x="8109" y="6815"/>
                  </a:lnTo>
                  <a:lnTo>
                    <a:pt x="8109" y="6619"/>
                  </a:lnTo>
                  <a:lnTo>
                    <a:pt x="8060" y="6448"/>
                  </a:lnTo>
                  <a:lnTo>
                    <a:pt x="7963" y="6277"/>
                  </a:lnTo>
                  <a:lnTo>
                    <a:pt x="7841" y="6131"/>
                  </a:lnTo>
                  <a:lnTo>
                    <a:pt x="1710" y="1"/>
                  </a:lnTo>
                  <a:close/>
                </a:path>
              </a:pathLst>
            </a:custGeom>
            <a:grpFill/>
            <a:ln>
              <a:noFill/>
            </a:ln>
          </p:spPr>
          <p:txBody>
            <a:bodyPr spcFirstLastPara="1" wrap="square" lIns="121900" tIns="121900" rIns="121900" bIns="121900" anchor="ctr" anchorCtr="0">
              <a:noAutofit/>
            </a:bodyPr>
            <a:lstStyle/>
            <a:p>
              <a:endParaRPr sz="2400"/>
            </a:p>
          </p:txBody>
        </p:sp>
        <p:sp>
          <p:nvSpPr>
            <p:cNvPr id="561" name="Google Shape;561;p39"/>
            <p:cNvSpPr/>
            <p:nvPr/>
          </p:nvSpPr>
          <p:spPr>
            <a:xfrm>
              <a:off x="2606525" y="5003050"/>
              <a:ext cx="203975" cy="208225"/>
            </a:xfrm>
            <a:custGeom>
              <a:avLst/>
              <a:gdLst/>
              <a:ahLst/>
              <a:cxnLst/>
              <a:rect l="l" t="t" r="r" b="b"/>
              <a:pathLst>
                <a:path w="8159" h="8329" extrusionOk="0">
                  <a:moveTo>
                    <a:pt x="880" y="1"/>
                  </a:moveTo>
                  <a:lnTo>
                    <a:pt x="685" y="50"/>
                  </a:lnTo>
                  <a:lnTo>
                    <a:pt x="514" y="123"/>
                  </a:lnTo>
                  <a:lnTo>
                    <a:pt x="391" y="245"/>
                  </a:lnTo>
                  <a:lnTo>
                    <a:pt x="269" y="367"/>
                  </a:lnTo>
                  <a:lnTo>
                    <a:pt x="172" y="514"/>
                  </a:lnTo>
                  <a:lnTo>
                    <a:pt x="98" y="685"/>
                  </a:lnTo>
                  <a:lnTo>
                    <a:pt x="50" y="856"/>
                  </a:lnTo>
                  <a:lnTo>
                    <a:pt x="1" y="1026"/>
                  </a:lnTo>
                  <a:lnTo>
                    <a:pt x="1" y="1222"/>
                  </a:lnTo>
                  <a:lnTo>
                    <a:pt x="1" y="1417"/>
                  </a:lnTo>
                  <a:lnTo>
                    <a:pt x="1" y="1613"/>
                  </a:lnTo>
                  <a:lnTo>
                    <a:pt x="74" y="2028"/>
                  </a:lnTo>
                  <a:lnTo>
                    <a:pt x="221" y="2492"/>
                  </a:lnTo>
                  <a:lnTo>
                    <a:pt x="391" y="2931"/>
                  </a:lnTo>
                  <a:lnTo>
                    <a:pt x="611" y="3396"/>
                  </a:lnTo>
                  <a:lnTo>
                    <a:pt x="856" y="3884"/>
                  </a:lnTo>
                  <a:lnTo>
                    <a:pt x="1124" y="4324"/>
                  </a:lnTo>
                  <a:lnTo>
                    <a:pt x="1417" y="4788"/>
                  </a:lnTo>
                  <a:lnTo>
                    <a:pt x="1710" y="5203"/>
                  </a:lnTo>
                  <a:lnTo>
                    <a:pt x="2003" y="5594"/>
                  </a:lnTo>
                  <a:lnTo>
                    <a:pt x="2296" y="5960"/>
                  </a:lnTo>
                  <a:lnTo>
                    <a:pt x="2590" y="6302"/>
                  </a:lnTo>
                  <a:lnTo>
                    <a:pt x="2858" y="6571"/>
                  </a:lnTo>
                  <a:lnTo>
                    <a:pt x="3078" y="6790"/>
                  </a:lnTo>
                  <a:lnTo>
                    <a:pt x="3322" y="6986"/>
                  </a:lnTo>
                  <a:lnTo>
                    <a:pt x="3566" y="7157"/>
                  </a:lnTo>
                  <a:lnTo>
                    <a:pt x="3811" y="7328"/>
                  </a:lnTo>
                  <a:lnTo>
                    <a:pt x="4324" y="7621"/>
                  </a:lnTo>
                  <a:lnTo>
                    <a:pt x="4836" y="7841"/>
                  </a:lnTo>
                  <a:lnTo>
                    <a:pt x="5325" y="8036"/>
                  </a:lnTo>
                  <a:lnTo>
                    <a:pt x="5740" y="8182"/>
                  </a:lnTo>
                  <a:lnTo>
                    <a:pt x="6351" y="8329"/>
                  </a:lnTo>
                  <a:lnTo>
                    <a:pt x="8158" y="6668"/>
                  </a:lnTo>
                  <a:lnTo>
                    <a:pt x="4446" y="2956"/>
                  </a:lnTo>
                  <a:lnTo>
                    <a:pt x="1735" y="245"/>
                  </a:lnTo>
                  <a:lnTo>
                    <a:pt x="1588" y="123"/>
                  </a:lnTo>
                  <a:lnTo>
                    <a:pt x="1417" y="50"/>
                  </a:lnTo>
                  <a:lnTo>
                    <a:pt x="1246" y="1"/>
                  </a:lnTo>
                  <a:close/>
                </a:path>
              </a:pathLst>
            </a:custGeom>
            <a:grpFill/>
            <a:ln>
              <a:noFill/>
            </a:ln>
          </p:spPr>
          <p:txBody>
            <a:bodyPr spcFirstLastPara="1" wrap="square" lIns="121900" tIns="121900" rIns="121900" bIns="121900" anchor="ctr" anchorCtr="0">
              <a:noAutofit/>
            </a:bodyPr>
            <a:lstStyle/>
            <a:p>
              <a:endParaRPr sz="2400"/>
            </a:p>
          </p:txBody>
        </p:sp>
        <p:sp>
          <p:nvSpPr>
            <p:cNvPr id="562" name="Google Shape;562;p39"/>
            <p:cNvSpPr/>
            <p:nvPr/>
          </p:nvSpPr>
          <p:spPr>
            <a:xfrm>
              <a:off x="2605300" y="5008550"/>
              <a:ext cx="418900" cy="418875"/>
            </a:xfrm>
            <a:custGeom>
              <a:avLst/>
              <a:gdLst/>
              <a:ahLst/>
              <a:cxnLst/>
              <a:rect l="l" t="t" r="r" b="b"/>
              <a:pathLst>
                <a:path w="16756" h="16755" extrusionOk="0">
                  <a:moveTo>
                    <a:pt x="13922" y="1"/>
                  </a:moveTo>
                  <a:lnTo>
                    <a:pt x="13824" y="49"/>
                  </a:lnTo>
                  <a:lnTo>
                    <a:pt x="13360" y="342"/>
                  </a:lnTo>
                  <a:lnTo>
                    <a:pt x="12261" y="1026"/>
                  </a:lnTo>
                  <a:lnTo>
                    <a:pt x="11602" y="1466"/>
                  </a:lnTo>
                  <a:lnTo>
                    <a:pt x="10942" y="1930"/>
                  </a:lnTo>
                  <a:lnTo>
                    <a:pt x="10381" y="2370"/>
                  </a:lnTo>
                  <a:lnTo>
                    <a:pt x="10112" y="2589"/>
                  </a:lnTo>
                  <a:lnTo>
                    <a:pt x="9917" y="2785"/>
                  </a:lnTo>
                  <a:lnTo>
                    <a:pt x="9795" y="2907"/>
                  </a:lnTo>
                  <a:lnTo>
                    <a:pt x="9697" y="3053"/>
                  </a:lnTo>
                  <a:lnTo>
                    <a:pt x="9599" y="3224"/>
                  </a:lnTo>
                  <a:lnTo>
                    <a:pt x="9526" y="3420"/>
                  </a:lnTo>
                  <a:lnTo>
                    <a:pt x="9404" y="3835"/>
                  </a:lnTo>
                  <a:lnTo>
                    <a:pt x="9330" y="4275"/>
                  </a:lnTo>
                  <a:lnTo>
                    <a:pt x="9282" y="4714"/>
                  </a:lnTo>
                  <a:lnTo>
                    <a:pt x="9306" y="5178"/>
                  </a:lnTo>
                  <a:lnTo>
                    <a:pt x="9355" y="5593"/>
                  </a:lnTo>
                  <a:lnTo>
                    <a:pt x="9379" y="5789"/>
                  </a:lnTo>
                  <a:lnTo>
                    <a:pt x="9453" y="5960"/>
                  </a:lnTo>
                  <a:lnTo>
                    <a:pt x="270" y="14459"/>
                  </a:lnTo>
                  <a:lnTo>
                    <a:pt x="147" y="14606"/>
                  </a:lnTo>
                  <a:lnTo>
                    <a:pt x="74" y="14776"/>
                  </a:lnTo>
                  <a:lnTo>
                    <a:pt x="1" y="14947"/>
                  </a:lnTo>
                  <a:lnTo>
                    <a:pt x="1" y="15118"/>
                  </a:lnTo>
                  <a:lnTo>
                    <a:pt x="1" y="15314"/>
                  </a:lnTo>
                  <a:lnTo>
                    <a:pt x="74" y="15485"/>
                  </a:lnTo>
                  <a:lnTo>
                    <a:pt x="147" y="15656"/>
                  </a:lnTo>
                  <a:lnTo>
                    <a:pt x="270" y="15802"/>
                  </a:lnTo>
                  <a:lnTo>
                    <a:pt x="953" y="16486"/>
                  </a:lnTo>
                  <a:lnTo>
                    <a:pt x="1100" y="16608"/>
                  </a:lnTo>
                  <a:lnTo>
                    <a:pt x="1271" y="16681"/>
                  </a:lnTo>
                  <a:lnTo>
                    <a:pt x="1442" y="16755"/>
                  </a:lnTo>
                  <a:lnTo>
                    <a:pt x="1808" y="16755"/>
                  </a:lnTo>
                  <a:lnTo>
                    <a:pt x="1979" y="16681"/>
                  </a:lnTo>
                  <a:lnTo>
                    <a:pt x="2150" y="16608"/>
                  </a:lnTo>
                  <a:lnTo>
                    <a:pt x="2297" y="16486"/>
                  </a:lnTo>
                  <a:lnTo>
                    <a:pt x="10796" y="7303"/>
                  </a:lnTo>
                  <a:lnTo>
                    <a:pt x="11162" y="7401"/>
                  </a:lnTo>
                  <a:lnTo>
                    <a:pt x="11577" y="7450"/>
                  </a:lnTo>
                  <a:lnTo>
                    <a:pt x="12041" y="7474"/>
                  </a:lnTo>
                  <a:lnTo>
                    <a:pt x="12481" y="7425"/>
                  </a:lnTo>
                  <a:lnTo>
                    <a:pt x="12921" y="7352"/>
                  </a:lnTo>
                  <a:lnTo>
                    <a:pt x="13336" y="7230"/>
                  </a:lnTo>
                  <a:lnTo>
                    <a:pt x="13531" y="7156"/>
                  </a:lnTo>
                  <a:lnTo>
                    <a:pt x="13702" y="7059"/>
                  </a:lnTo>
                  <a:lnTo>
                    <a:pt x="13849" y="6961"/>
                  </a:lnTo>
                  <a:lnTo>
                    <a:pt x="13971" y="6839"/>
                  </a:lnTo>
                  <a:lnTo>
                    <a:pt x="14166" y="6644"/>
                  </a:lnTo>
                  <a:lnTo>
                    <a:pt x="14386" y="6375"/>
                  </a:lnTo>
                  <a:lnTo>
                    <a:pt x="14826" y="5813"/>
                  </a:lnTo>
                  <a:lnTo>
                    <a:pt x="15290" y="5154"/>
                  </a:lnTo>
                  <a:lnTo>
                    <a:pt x="15729" y="4494"/>
                  </a:lnTo>
                  <a:lnTo>
                    <a:pt x="16413" y="3395"/>
                  </a:lnTo>
                  <a:lnTo>
                    <a:pt x="16706" y="2931"/>
                  </a:lnTo>
                  <a:lnTo>
                    <a:pt x="16755" y="2834"/>
                  </a:lnTo>
                  <a:lnTo>
                    <a:pt x="16755" y="2736"/>
                  </a:lnTo>
                  <a:lnTo>
                    <a:pt x="16755" y="2663"/>
                  </a:lnTo>
                  <a:lnTo>
                    <a:pt x="16706" y="2589"/>
                  </a:lnTo>
                  <a:lnTo>
                    <a:pt x="16633" y="2541"/>
                  </a:lnTo>
                  <a:lnTo>
                    <a:pt x="16462" y="2541"/>
                  </a:lnTo>
                  <a:lnTo>
                    <a:pt x="16364" y="2589"/>
                  </a:lnTo>
                  <a:lnTo>
                    <a:pt x="13653" y="4958"/>
                  </a:lnTo>
                  <a:lnTo>
                    <a:pt x="13580" y="5007"/>
                  </a:lnTo>
                  <a:lnTo>
                    <a:pt x="13458" y="5007"/>
                  </a:lnTo>
                  <a:lnTo>
                    <a:pt x="13360" y="4983"/>
                  </a:lnTo>
                  <a:lnTo>
                    <a:pt x="13238" y="4885"/>
                  </a:lnTo>
                  <a:lnTo>
                    <a:pt x="13140" y="4763"/>
                  </a:lnTo>
                  <a:lnTo>
                    <a:pt x="13092" y="4641"/>
                  </a:lnTo>
                  <a:lnTo>
                    <a:pt x="13092" y="4543"/>
                  </a:lnTo>
                  <a:lnTo>
                    <a:pt x="13140" y="4446"/>
                  </a:lnTo>
                  <a:lnTo>
                    <a:pt x="15607" y="1490"/>
                  </a:lnTo>
                  <a:lnTo>
                    <a:pt x="15656" y="1393"/>
                  </a:lnTo>
                  <a:lnTo>
                    <a:pt x="15656" y="1319"/>
                  </a:lnTo>
                  <a:lnTo>
                    <a:pt x="15656" y="1222"/>
                  </a:lnTo>
                  <a:lnTo>
                    <a:pt x="15607" y="1148"/>
                  </a:lnTo>
                  <a:lnTo>
                    <a:pt x="15534" y="1100"/>
                  </a:lnTo>
                  <a:lnTo>
                    <a:pt x="15363" y="1100"/>
                  </a:lnTo>
                  <a:lnTo>
                    <a:pt x="15265" y="1148"/>
                  </a:lnTo>
                  <a:lnTo>
                    <a:pt x="12310" y="3615"/>
                  </a:lnTo>
                  <a:lnTo>
                    <a:pt x="12212" y="3664"/>
                  </a:lnTo>
                  <a:lnTo>
                    <a:pt x="12115" y="3664"/>
                  </a:lnTo>
                  <a:lnTo>
                    <a:pt x="11993" y="3615"/>
                  </a:lnTo>
                  <a:lnTo>
                    <a:pt x="11895" y="3517"/>
                  </a:lnTo>
                  <a:lnTo>
                    <a:pt x="11797" y="3395"/>
                  </a:lnTo>
                  <a:lnTo>
                    <a:pt x="11748" y="3298"/>
                  </a:lnTo>
                  <a:lnTo>
                    <a:pt x="11748" y="3176"/>
                  </a:lnTo>
                  <a:lnTo>
                    <a:pt x="11797" y="3102"/>
                  </a:lnTo>
                  <a:lnTo>
                    <a:pt x="14166" y="391"/>
                  </a:lnTo>
                  <a:lnTo>
                    <a:pt x="14215" y="294"/>
                  </a:lnTo>
                  <a:lnTo>
                    <a:pt x="14215" y="220"/>
                  </a:lnTo>
                  <a:lnTo>
                    <a:pt x="14215" y="123"/>
                  </a:lnTo>
                  <a:lnTo>
                    <a:pt x="14166" y="49"/>
                  </a:lnTo>
                  <a:lnTo>
                    <a:pt x="14093"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63" name="Google Shape;563;p39"/>
          <p:cNvGrpSpPr/>
          <p:nvPr/>
        </p:nvGrpSpPr>
        <p:grpSpPr>
          <a:xfrm>
            <a:off x="3577092" y="5291289"/>
            <a:ext cx="434875" cy="346360"/>
            <a:chOff x="3238475" y="5012225"/>
            <a:chExt cx="500700" cy="411550"/>
          </a:xfrm>
          <a:solidFill>
            <a:srgbClr val="00B0F0"/>
          </a:solidFill>
        </p:grpSpPr>
        <p:sp>
          <p:nvSpPr>
            <p:cNvPr id="564" name="Google Shape;564;p39"/>
            <p:cNvSpPr/>
            <p:nvPr/>
          </p:nvSpPr>
          <p:spPr>
            <a:xfrm>
              <a:off x="3238475" y="5315050"/>
              <a:ext cx="500700" cy="108725"/>
            </a:xfrm>
            <a:custGeom>
              <a:avLst/>
              <a:gdLst/>
              <a:ahLst/>
              <a:cxnLst/>
              <a:rect l="l" t="t" r="r" b="b"/>
              <a:pathLst>
                <a:path w="20028" h="4349" extrusionOk="0">
                  <a:moveTo>
                    <a:pt x="17683" y="856"/>
                  </a:moveTo>
                  <a:lnTo>
                    <a:pt x="17781" y="880"/>
                  </a:lnTo>
                  <a:lnTo>
                    <a:pt x="17854" y="929"/>
                  </a:lnTo>
                  <a:lnTo>
                    <a:pt x="17903" y="1002"/>
                  </a:lnTo>
                  <a:lnTo>
                    <a:pt x="17927" y="1100"/>
                  </a:lnTo>
                  <a:lnTo>
                    <a:pt x="17903" y="1198"/>
                  </a:lnTo>
                  <a:lnTo>
                    <a:pt x="17854" y="1271"/>
                  </a:lnTo>
                  <a:lnTo>
                    <a:pt x="17781" y="1320"/>
                  </a:lnTo>
                  <a:lnTo>
                    <a:pt x="17683" y="1344"/>
                  </a:lnTo>
                  <a:lnTo>
                    <a:pt x="2345" y="1344"/>
                  </a:lnTo>
                  <a:lnTo>
                    <a:pt x="2247" y="1320"/>
                  </a:lnTo>
                  <a:lnTo>
                    <a:pt x="2174" y="1271"/>
                  </a:lnTo>
                  <a:lnTo>
                    <a:pt x="2125" y="1198"/>
                  </a:lnTo>
                  <a:lnTo>
                    <a:pt x="2101" y="1100"/>
                  </a:lnTo>
                  <a:lnTo>
                    <a:pt x="2125" y="1002"/>
                  </a:lnTo>
                  <a:lnTo>
                    <a:pt x="2174" y="929"/>
                  </a:lnTo>
                  <a:lnTo>
                    <a:pt x="2247" y="880"/>
                  </a:lnTo>
                  <a:lnTo>
                    <a:pt x="2345" y="856"/>
                  </a:lnTo>
                  <a:close/>
                  <a:moveTo>
                    <a:pt x="367" y="1"/>
                  </a:moveTo>
                  <a:lnTo>
                    <a:pt x="269" y="25"/>
                  </a:lnTo>
                  <a:lnTo>
                    <a:pt x="196" y="74"/>
                  </a:lnTo>
                  <a:lnTo>
                    <a:pt x="123" y="123"/>
                  </a:lnTo>
                  <a:lnTo>
                    <a:pt x="74" y="196"/>
                  </a:lnTo>
                  <a:lnTo>
                    <a:pt x="49" y="270"/>
                  </a:lnTo>
                  <a:lnTo>
                    <a:pt x="25" y="343"/>
                  </a:lnTo>
                  <a:lnTo>
                    <a:pt x="1" y="441"/>
                  </a:lnTo>
                  <a:lnTo>
                    <a:pt x="25" y="514"/>
                  </a:lnTo>
                  <a:lnTo>
                    <a:pt x="49" y="587"/>
                  </a:lnTo>
                  <a:lnTo>
                    <a:pt x="74" y="660"/>
                  </a:lnTo>
                  <a:lnTo>
                    <a:pt x="123" y="734"/>
                  </a:lnTo>
                  <a:lnTo>
                    <a:pt x="196" y="782"/>
                  </a:lnTo>
                  <a:lnTo>
                    <a:pt x="269" y="831"/>
                  </a:lnTo>
                  <a:lnTo>
                    <a:pt x="367" y="856"/>
                  </a:lnTo>
                  <a:lnTo>
                    <a:pt x="440" y="856"/>
                  </a:lnTo>
                  <a:lnTo>
                    <a:pt x="489" y="880"/>
                  </a:lnTo>
                  <a:lnTo>
                    <a:pt x="562" y="905"/>
                  </a:lnTo>
                  <a:lnTo>
                    <a:pt x="709" y="1051"/>
                  </a:lnTo>
                  <a:lnTo>
                    <a:pt x="855" y="1246"/>
                  </a:lnTo>
                  <a:lnTo>
                    <a:pt x="1026" y="1491"/>
                  </a:lnTo>
                  <a:lnTo>
                    <a:pt x="1344" y="2028"/>
                  </a:lnTo>
                  <a:lnTo>
                    <a:pt x="1637" y="2516"/>
                  </a:lnTo>
                  <a:lnTo>
                    <a:pt x="1906" y="3005"/>
                  </a:lnTo>
                  <a:lnTo>
                    <a:pt x="2174" y="3469"/>
                  </a:lnTo>
                  <a:lnTo>
                    <a:pt x="2467" y="3884"/>
                  </a:lnTo>
                  <a:lnTo>
                    <a:pt x="2589" y="4055"/>
                  </a:lnTo>
                  <a:lnTo>
                    <a:pt x="2736" y="4226"/>
                  </a:lnTo>
                  <a:lnTo>
                    <a:pt x="2809" y="4275"/>
                  </a:lnTo>
                  <a:lnTo>
                    <a:pt x="2882" y="4299"/>
                  </a:lnTo>
                  <a:lnTo>
                    <a:pt x="2980" y="4324"/>
                  </a:lnTo>
                  <a:lnTo>
                    <a:pt x="3053" y="4348"/>
                  </a:lnTo>
                  <a:lnTo>
                    <a:pt x="16975" y="4348"/>
                  </a:lnTo>
                  <a:lnTo>
                    <a:pt x="17048" y="4324"/>
                  </a:lnTo>
                  <a:lnTo>
                    <a:pt x="17146" y="4299"/>
                  </a:lnTo>
                  <a:lnTo>
                    <a:pt x="17219" y="4275"/>
                  </a:lnTo>
                  <a:lnTo>
                    <a:pt x="17292" y="4226"/>
                  </a:lnTo>
                  <a:lnTo>
                    <a:pt x="17439" y="4055"/>
                  </a:lnTo>
                  <a:lnTo>
                    <a:pt x="17561" y="3884"/>
                  </a:lnTo>
                  <a:lnTo>
                    <a:pt x="17854" y="3469"/>
                  </a:lnTo>
                  <a:lnTo>
                    <a:pt x="18122" y="3005"/>
                  </a:lnTo>
                  <a:lnTo>
                    <a:pt x="18391" y="2516"/>
                  </a:lnTo>
                  <a:lnTo>
                    <a:pt x="18684" y="2028"/>
                  </a:lnTo>
                  <a:lnTo>
                    <a:pt x="19002" y="1491"/>
                  </a:lnTo>
                  <a:lnTo>
                    <a:pt x="19173" y="1246"/>
                  </a:lnTo>
                  <a:lnTo>
                    <a:pt x="19319" y="1051"/>
                  </a:lnTo>
                  <a:lnTo>
                    <a:pt x="19466" y="905"/>
                  </a:lnTo>
                  <a:lnTo>
                    <a:pt x="19539" y="880"/>
                  </a:lnTo>
                  <a:lnTo>
                    <a:pt x="19588" y="856"/>
                  </a:lnTo>
                  <a:lnTo>
                    <a:pt x="19661" y="856"/>
                  </a:lnTo>
                  <a:lnTo>
                    <a:pt x="19759" y="831"/>
                  </a:lnTo>
                  <a:lnTo>
                    <a:pt x="19832" y="782"/>
                  </a:lnTo>
                  <a:lnTo>
                    <a:pt x="19905" y="734"/>
                  </a:lnTo>
                  <a:lnTo>
                    <a:pt x="19954" y="660"/>
                  </a:lnTo>
                  <a:lnTo>
                    <a:pt x="19979" y="587"/>
                  </a:lnTo>
                  <a:lnTo>
                    <a:pt x="20003" y="514"/>
                  </a:lnTo>
                  <a:lnTo>
                    <a:pt x="20027" y="441"/>
                  </a:lnTo>
                  <a:lnTo>
                    <a:pt x="20003" y="343"/>
                  </a:lnTo>
                  <a:lnTo>
                    <a:pt x="19979" y="270"/>
                  </a:lnTo>
                  <a:lnTo>
                    <a:pt x="19954" y="196"/>
                  </a:lnTo>
                  <a:lnTo>
                    <a:pt x="19881" y="123"/>
                  </a:lnTo>
                  <a:lnTo>
                    <a:pt x="19832" y="74"/>
                  </a:lnTo>
                  <a:lnTo>
                    <a:pt x="19759" y="25"/>
                  </a:lnTo>
                  <a:lnTo>
                    <a:pt x="19661" y="1"/>
                  </a:lnTo>
                  <a:close/>
                </a:path>
              </a:pathLst>
            </a:custGeom>
            <a:grpFill/>
            <a:ln>
              <a:noFill/>
            </a:ln>
          </p:spPr>
          <p:txBody>
            <a:bodyPr spcFirstLastPara="1" wrap="square" lIns="121900" tIns="121900" rIns="121900" bIns="121900" anchor="ctr" anchorCtr="0">
              <a:noAutofit/>
            </a:bodyPr>
            <a:lstStyle/>
            <a:p>
              <a:endParaRPr sz="2400"/>
            </a:p>
          </p:txBody>
        </p:sp>
        <p:sp>
          <p:nvSpPr>
            <p:cNvPr id="565" name="Google Shape;565;p39"/>
            <p:cNvSpPr/>
            <p:nvPr/>
          </p:nvSpPr>
          <p:spPr>
            <a:xfrm>
              <a:off x="3282450" y="5160575"/>
              <a:ext cx="412750" cy="140475"/>
            </a:xfrm>
            <a:custGeom>
              <a:avLst/>
              <a:gdLst/>
              <a:ahLst/>
              <a:cxnLst/>
              <a:rect l="l" t="t" r="r" b="b"/>
              <a:pathLst>
                <a:path w="16510" h="5619" extrusionOk="0">
                  <a:moveTo>
                    <a:pt x="8475" y="1"/>
                  </a:moveTo>
                  <a:lnTo>
                    <a:pt x="8157" y="50"/>
                  </a:lnTo>
                  <a:lnTo>
                    <a:pt x="7840" y="99"/>
                  </a:lnTo>
                  <a:lnTo>
                    <a:pt x="7522" y="172"/>
                  </a:lnTo>
                  <a:lnTo>
                    <a:pt x="7229" y="270"/>
                  </a:lnTo>
                  <a:lnTo>
                    <a:pt x="6936" y="367"/>
                  </a:lnTo>
                  <a:lnTo>
                    <a:pt x="6643" y="514"/>
                  </a:lnTo>
                  <a:lnTo>
                    <a:pt x="6374" y="660"/>
                  </a:lnTo>
                  <a:lnTo>
                    <a:pt x="6106" y="807"/>
                  </a:lnTo>
                  <a:lnTo>
                    <a:pt x="5862" y="1002"/>
                  </a:lnTo>
                  <a:lnTo>
                    <a:pt x="5617" y="1173"/>
                  </a:lnTo>
                  <a:lnTo>
                    <a:pt x="5398" y="1393"/>
                  </a:lnTo>
                  <a:lnTo>
                    <a:pt x="5202" y="1613"/>
                  </a:lnTo>
                  <a:lnTo>
                    <a:pt x="5007" y="1857"/>
                  </a:lnTo>
                  <a:lnTo>
                    <a:pt x="4811" y="2101"/>
                  </a:lnTo>
                  <a:lnTo>
                    <a:pt x="4640" y="2370"/>
                  </a:lnTo>
                  <a:lnTo>
                    <a:pt x="4372" y="2272"/>
                  </a:lnTo>
                  <a:lnTo>
                    <a:pt x="4103" y="2223"/>
                  </a:lnTo>
                  <a:lnTo>
                    <a:pt x="3834" y="2199"/>
                  </a:lnTo>
                  <a:lnTo>
                    <a:pt x="3541" y="2175"/>
                  </a:lnTo>
                  <a:lnTo>
                    <a:pt x="3199" y="2199"/>
                  </a:lnTo>
                  <a:lnTo>
                    <a:pt x="2858" y="2248"/>
                  </a:lnTo>
                  <a:lnTo>
                    <a:pt x="2516" y="2345"/>
                  </a:lnTo>
                  <a:lnTo>
                    <a:pt x="2198" y="2443"/>
                  </a:lnTo>
                  <a:lnTo>
                    <a:pt x="1881" y="2590"/>
                  </a:lnTo>
                  <a:lnTo>
                    <a:pt x="1588" y="2761"/>
                  </a:lnTo>
                  <a:lnTo>
                    <a:pt x="1319" y="2956"/>
                  </a:lnTo>
                  <a:lnTo>
                    <a:pt x="1075" y="3176"/>
                  </a:lnTo>
                  <a:lnTo>
                    <a:pt x="855" y="3420"/>
                  </a:lnTo>
                  <a:lnTo>
                    <a:pt x="635" y="3689"/>
                  </a:lnTo>
                  <a:lnTo>
                    <a:pt x="464" y="3982"/>
                  </a:lnTo>
                  <a:lnTo>
                    <a:pt x="318" y="4275"/>
                  </a:lnTo>
                  <a:lnTo>
                    <a:pt x="195" y="4592"/>
                  </a:lnTo>
                  <a:lnTo>
                    <a:pt x="98" y="4910"/>
                  </a:lnTo>
                  <a:lnTo>
                    <a:pt x="24" y="5252"/>
                  </a:lnTo>
                  <a:lnTo>
                    <a:pt x="0" y="5618"/>
                  </a:lnTo>
                  <a:lnTo>
                    <a:pt x="16510" y="5618"/>
                  </a:lnTo>
                  <a:lnTo>
                    <a:pt x="16437" y="5423"/>
                  </a:lnTo>
                  <a:lnTo>
                    <a:pt x="16339" y="5252"/>
                  </a:lnTo>
                  <a:lnTo>
                    <a:pt x="16119" y="4934"/>
                  </a:lnTo>
                  <a:lnTo>
                    <a:pt x="15851" y="4641"/>
                  </a:lnTo>
                  <a:lnTo>
                    <a:pt x="15533" y="4397"/>
                  </a:lnTo>
                  <a:lnTo>
                    <a:pt x="15362" y="4299"/>
                  </a:lnTo>
                  <a:lnTo>
                    <a:pt x="15191" y="4202"/>
                  </a:lnTo>
                  <a:lnTo>
                    <a:pt x="15020" y="4104"/>
                  </a:lnTo>
                  <a:lnTo>
                    <a:pt x="14825" y="4055"/>
                  </a:lnTo>
                  <a:lnTo>
                    <a:pt x="14629" y="3982"/>
                  </a:lnTo>
                  <a:lnTo>
                    <a:pt x="14434" y="3957"/>
                  </a:lnTo>
                  <a:lnTo>
                    <a:pt x="14214" y="3933"/>
                  </a:lnTo>
                  <a:lnTo>
                    <a:pt x="14019" y="3909"/>
                  </a:lnTo>
                  <a:lnTo>
                    <a:pt x="13775" y="3933"/>
                  </a:lnTo>
                  <a:lnTo>
                    <a:pt x="13555" y="3957"/>
                  </a:lnTo>
                  <a:lnTo>
                    <a:pt x="13457" y="3542"/>
                  </a:lnTo>
                  <a:lnTo>
                    <a:pt x="13335" y="3151"/>
                  </a:lnTo>
                  <a:lnTo>
                    <a:pt x="13164" y="2761"/>
                  </a:lnTo>
                  <a:lnTo>
                    <a:pt x="12969" y="2394"/>
                  </a:lnTo>
                  <a:lnTo>
                    <a:pt x="12749" y="2052"/>
                  </a:lnTo>
                  <a:lnTo>
                    <a:pt x="12505" y="1710"/>
                  </a:lnTo>
                  <a:lnTo>
                    <a:pt x="12212" y="1417"/>
                  </a:lnTo>
                  <a:lnTo>
                    <a:pt x="11918" y="1124"/>
                  </a:lnTo>
                  <a:lnTo>
                    <a:pt x="11577" y="880"/>
                  </a:lnTo>
                  <a:lnTo>
                    <a:pt x="11235" y="660"/>
                  </a:lnTo>
                  <a:lnTo>
                    <a:pt x="10868" y="465"/>
                  </a:lnTo>
                  <a:lnTo>
                    <a:pt x="10477" y="294"/>
                  </a:lnTo>
                  <a:lnTo>
                    <a:pt x="10087" y="172"/>
                  </a:lnTo>
                  <a:lnTo>
                    <a:pt x="9672" y="74"/>
                  </a:lnTo>
                  <a:lnTo>
                    <a:pt x="9232" y="25"/>
                  </a:lnTo>
                  <a:lnTo>
                    <a:pt x="8792" y="1"/>
                  </a:lnTo>
                  <a:close/>
                </a:path>
              </a:pathLst>
            </a:custGeom>
            <a:grpFill/>
            <a:ln>
              <a:noFill/>
            </a:ln>
          </p:spPr>
          <p:txBody>
            <a:bodyPr spcFirstLastPara="1" wrap="square" lIns="121900" tIns="121900" rIns="121900" bIns="121900" anchor="ctr" anchorCtr="0">
              <a:noAutofit/>
            </a:bodyPr>
            <a:lstStyle/>
            <a:p>
              <a:endParaRPr sz="2400"/>
            </a:p>
          </p:txBody>
        </p:sp>
        <p:sp>
          <p:nvSpPr>
            <p:cNvPr id="566" name="Google Shape;566;p39"/>
            <p:cNvSpPr/>
            <p:nvPr/>
          </p:nvSpPr>
          <p:spPr>
            <a:xfrm>
              <a:off x="3473550" y="5012225"/>
              <a:ext cx="30550" cy="129450"/>
            </a:xfrm>
            <a:custGeom>
              <a:avLst/>
              <a:gdLst/>
              <a:ahLst/>
              <a:cxnLst/>
              <a:rect l="l" t="t" r="r" b="b"/>
              <a:pathLst>
                <a:path w="1222" h="5178" extrusionOk="0">
                  <a:moveTo>
                    <a:pt x="953" y="0"/>
                  </a:moveTo>
                  <a:lnTo>
                    <a:pt x="831" y="24"/>
                  </a:lnTo>
                  <a:lnTo>
                    <a:pt x="758" y="98"/>
                  </a:lnTo>
                  <a:lnTo>
                    <a:pt x="684" y="171"/>
                  </a:lnTo>
                  <a:lnTo>
                    <a:pt x="660" y="293"/>
                  </a:lnTo>
                  <a:lnTo>
                    <a:pt x="635" y="464"/>
                  </a:lnTo>
                  <a:lnTo>
                    <a:pt x="587" y="611"/>
                  </a:lnTo>
                  <a:lnTo>
                    <a:pt x="513" y="733"/>
                  </a:lnTo>
                  <a:lnTo>
                    <a:pt x="391" y="879"/>
                  </a:lnTo>
                  <a:lnTo>
                    <a:pt x="269" y="1026"/>
                  </a:lnTo>
                  <a:lnTo>
                    <a:pt x="123" y="1246"/>
                  </a:lnTo>
                  <a:lnTo>
                    <a:pt x="74" y="1368"/>
                  </a:lnTo>
                  <a:lnTo>
                    <a:pt x="25" y="1490"/>
                  </a:lnTo>
                  <a:lnTo>
                    <a:pt x="0" y="1636"/>
                  </a:lnTo>
                  <a:lnTo>
                    <a:pt x="0" y="1832"/>
                  </a:lnTo>
                  <a:lnTo>
                    <a:pt x="0" y="2003"/>
                  </a:lnTo>
                  <a:lnTo>
                    <a:pt x="25" y="2149"/>
                  </a:lnTo>
                  <a:lnTo>
                    <a:pt x="74" y="2271"/>
                  </a:lnTo>
                  <a:lnTo>
                    <a:pt x="123" y="2394"/>
                  </a:lnTo>
                  <a:lnTo>
                    <a:pt x="269" y="2613"/>
                  </a:lnTo>
                  <a:lnTo>
                    <a:pt x="391" y="2784"/>
                  </a:lnTo>
                  <a:lnTo>
                    <a:pt x="513" y="2906"/>
                  </a:lnTo>
                  <a:lnTo>
                    <a:pt x="587" y="3029"/>
                  </a:lnTo>
                  <a:lnTo>
                    <a:pt x="635" y="3175"/>
                  </a:lnTo>
                  <a:lnTo>
                    <a:pt x="660" y="3346"/>
                  </a:lnTo>
                  <a:lnTo>
                    <a:pt x="635" y="3541"/>
                  </a:lnTo>
                  <a:lnTo>
                    <a:pt x="587" y="3688"/>
                  </a:lnTo>
                  <a:lnTo>
                    <a:pt x="513" y="3810"/>
                  </a:lnTo>
                  <a:lnTo>
                    <a:pt x="391" y="3932"/>
                  </a:lnTo>
                  <a:lnTo>
                    <a:pt x="269" y="4103"/>
                  </a:lnTo>
                  <a:lnTo>
                    <a:pt x="123" y="4299"/>
                  </a:lnTo>
                  <a:lnTo>
                    <a:pt x="74" y="4421"/>
                  </a:lnTo>
                  <a:lnTo>
                    <a:pt x="25" y="4567"/>
                  </a:lnTo>
                  <a:lnTo>
                    <a:pt x="0" y="4714"/>
                  </a:lnTo>
                  <a:lnTo>
                    <a:pt x="0" y="4885"/>
                  </a:lnTo>
                  <a:lnTo>
                    <a:pt x="0" y="5007"/>
                  </a:lnTo>
                  <a:lnTo>
                    <a:pt x="74" y="5080"/>
                  </a:lnTo>
                  <a:lnTo>
                    <a:pt x="171" y="5153"/>
                  </a:lnTo>
                  <a:lnTo>
                    <a:pt x="269" y="5178"/>
                  </a:lnTo>
                  <a:lnTo>
                    <a:pt x="391" y="5153"/>
                  </a:lnTo>
                  <a:lnTo>
                    <a:pt x="464" y="5080"/>
                  </a:lnTo>
                  <a:lnTo>
                    <a:pt x="538" y="5007"/>
                  </a:lnTo>
                  <a:lnTo>
                    <a:pt x="562" y="4885"/>
                  </a:lnTo>
                  <a:lnTo>
                    <a:pt x="587" y="4714"/>
                  </a:lnTo>
                  <a:lnTo>
                    <a:pt x="635" y="4567"/>
                  </a:lnTo>
                  <a:lnTo>
                    <a:pt x="709" y="4445"/>
                  </a:lnTo>
                  <a:lnTo>
                    <a:pt x="831" y="4299"/>
                  </a:lnTo>
                  <a:lnTo>
                    <a:pt x="953" y="4152"/>
                  </a:lnTo>
                  <a:lnTo>
                    <a:pt x="1099" y="3932"/>
                  </a:lnTo>
                  <a:lnTo>
                    <a:pt x="1148" y="3810"/>
                  </a:lnTo>
                  <a:lnTo>
                    <a:pt x="1197" y="3688"/>
                  </a:lnTo>
                  <a:lnTo>
                    <a:pt x="1222" y="3517"/>
                  </a:lnTo>
                  <a:lnTo>
                    <a:pt x="1222" y="3346"/>
                  </a:lnTo>
                  <a:lnTo>
                    <a:pt x="1222" y="3175"/>
                  </a:lnTo>
                  <a:lnTo>
                    <a:pt x="1197" y="3029"/>
                  </a:lnTo>
                  <a:lnTo>
                    <a:pt x="1148" y="2882"/>
                  </a:lnTo>
                  <a:lnTo>
                    <a:pt x="1099" y="2760"/>
                  </a:lnTo>
                  <a:lnTo>
                    <a:pt x="953" y="2564"/>
                  </a:lnTo>
                  <a:lnTo>
                    <a:pt x="831" y="2394"/>
                  </a:lnTo>
                  <a:lnTo>
                    <a:pt x="709" y="2271"/>
                  </a:lnTo>
                  <a:lnTo>
                    <a:pt x="635" y="2149"/>
                  </a:lnTo>
                  <a:lnTo>
                    <a:pt x="587" y="2003"/>
                  </a:lnTo>
                  <a:lnTo>
                    <a:pt x="562" y="1832"/>
                  </a:lnTo>
                  <a:lnTo>
                    <a:pt x="587" y="1636"/>
                  </a:lnTo>
                  <a:lnTo>
                    <a:pt x="635" y="1490"/>
                  </a:lnTo>
                  <a:lnTo>
                    <a:pt x="709" y="1368"/>
                  </a:lnTo>
                  <a:lnTo>
                    <a:pt x="831" y="1246"/>
                  </a:lnTo>
                  <a:lnTo>
                    <a:pt x="953" y="1075"/>
                  </a:lnTo>
                  <a:lnTo>
                    <a:pt x="1099" y="879"/>
                  </a:lnTo>
                  <a:lnTo>
                    <a:pt x="1148" y="757"/>
                  </a:lnTo>
                  <a:lnTo>
                    <a:pt x="1197" y="611"/>
                  </a:lnTo>
                  <a:lnTo>
                    <a:pt x="1222" y="464"/>
                  </a:lnTo>
                  <a:lnTo>
                    <a:pt x="1222" y="293"/>
                  </a:lnTo>
                  <a:lnTo>
                    <a:pt x="1222" y="171"/>
                  </a:lnTo>
                  <a:lnTo>
                    <a:pt x="1148" y="98"/>
                  </a:lnTo>
                  <a:lnTo>
                    <a:pt x="1051" y="24"/>
                  </a:lnTo>
                  <a:lnTo>
                    <a:pt x="953" y="0"/>
                  </a:lnTo>
                  <a:close/>
                </a:path>
              </a:pathLst>
            </a:custGeom>
            <a:grpFill/>
            <a:ln>
              <a:noFill/>
            </a:ln>
          </p:spPr>
          <p:txBody>
            <a:bodyPr spcFirstLastPara="1" wrap="square" lIns="121900" tIns="121900" rIns="121900" bIns="121900" anchor="ctr" anchorCtr="0">
              <a:noAutofit/>
            </a:bodyPr>
            <a:lstStyle/>
            <a:p>
              <a:endParaRPr sz="2400"/>
            </a:p>
          </p:txBody>
        </p:sp>
        <p:sp>
          <p:nvSpPr>
            <p:cNvPr id="567" name="Google Shape;567;p39"/>
            <p:cNvSpPr/>
            <p:nvPr/>
          </p:nvSpPr>
          <p:spPr>
            <a:xfrm>
              <a:off x="3429575" y="5012225"/>
              <a:ext cx="31175" cy="129450"/>
            </a:xfrm>
            <a:custGeom>
              <a:avLst/>
              <a:gdLst/>
              <a:ahLst/>
              <a:cxnLst/>
              <a:rect l="l" t="t" r="r" b="b"/>
              <a:pathLst>
                <a:path w="1247" h="5178" extrusionOk="0">
                  <a:moveTo>
                    <a:pt x="953" y="0"/>
                  </a:moveTo>
                  <a:lnTo>
                    <a:pt x="856" y="24"/>
                  </a:lnTo>
                  <a:lnTo>
                    <a:pt x="758" y="98"/>
                  </a:lnTo>
                  <a:lnTo>
                    <a:pt x="709" y="171"/>
                  </a:lnTo>
                  <a:lnTo>
                    <a:pt x="685" y="293"/>
                  </a:lnTo>
                  <a:lnTo>
                    <a:pt x="660" y="464"/>
                  </a:lnTo>
                  <a:lnTo>
                    <a:pt x="612" y="611"/>
                  </a:lnTo>
                  <a:lnTo>
                    <a:pt x="514" y="733"/>
                  </a:lnTo>
                  <a:lnTo>
                    <a:pt x="416" y="879"/>
                  </a:lnTo>
                  <a:lnTo>
                    <a:pt x="270" y="1026"/>
                  </a:lnTo>
                  <a:lnTo>
                    <a:pt x="148" y="1246"/>
                  </a:lnTo>
                  <a:lnTo>
                    <a:pt x="74" y="1368"/>
                  </a:lnTo>
                  <a:lnTo>
                    <a:pt x="50" y="1490"/>
                  </a:lnTo>
                  <a:lnTo>
                    <a:pt x="1" y="1636"/>
                  </a:lnTo>
                  <a:lnTo>
                    <a:pt x="1" y="1832"/>
                  </a:lnTo>
                  <a:lnTo>
                    <a:pt x="1" y="2003"/>
                  </a:lnTo>
                  <a:lnTo>
                    <a:pt x="50" y="2149"/>
                  </a:lnTo>
                  <a:lnTo>
                    <a:pt x="74" y="2271"/>
                  </a:lnTo>
                  <a:lnTo>
                    <a:pt x="148" y="2394"/>
                  </a:lnTo>
                  <a:lnTo>
                    <a:pt x="270" y="2613"/>
                  </a:lnTo>
                  <a:lnTo>
                    <a:pt x="416" y="2784"/>
                  </a:lnTo>
                  <a:lnTo>
                    <a:pt x="514" y="2906"/>
                  </a:lnTo>
                  <a:lnTo>
                    <a:pt x="612" y="3029"/>
                  </a:lnTo>
                  <a:lnTo>
                    <a:pt x="660" y="3175"/>
                  </a:lnTo>
                  <a:lnTo>
                    <a:pt x="685" y="3346"/>
                  </a:lnTo>
                  <a:lnTo>
                    <a:pt x="660" y="3541"/>
                  </a:lnTo>
                  <a:lnTo>
                    <a:pt x="612" y="3688"/>
                  </a:lnTo>
                  <a:lnTo>
                    <a:pt x="514" y="3810"/>
                  </a:lnTo>
                  <a:lnTo>
                    <a:pt x="416" y="3932"/>
                  </a:lnTo>
                  <a:lnTo>
                    <a:pt x="270" y="4103"/>
                  </a:lnTo>
                  <a:lnTo>
                    <a:pt x="148"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4" y="4445"/>
                  </a:lnTo>
                  <a:lnTo>
                    <a:pt x="831" y="4299"/>
                  </a:lnTo>
                  <a:lnTo>
                    <a:pt x="978" y="4152"/>
                  </a:lnTo>
                  <a:lnTo>
                    <a:pt x="1100" y="3932"/>
                  </a:lnTo>
                  <a:lnTo>
                    <a:pt x="1149" y="3810"/>
                  </a:lnTo>
                  <a:lnTo>
                    <a:pt x="1198" y="3688"/>
                  </a:lnTo>
                  <a:lnTo>
                    <a:pt x="1222" y="3517"/>
                  </a:lnTo>
                  <a:lnTo>
                    <a:pt x="1247" y="3346"/>
                  </a:lnTo>
                  <a:lnTo>
                    <a:pt x="1222" y="3175"/>
                  </a:lnTo>
                  <a:lnTo>
                    <a:pt x="1198" y="3029"/>
                  </a:lnTo>
                  <a:lnTo>
                    <a:pt x="1149" y="2882"/>
                  </a:lnTo>
                  <a:lnTo>
                    <a:pt x="1100" y="2760"/>
                  </a:lnTo>
                  <a:lnTo>
                    <a:pt x="978" y="2564"/>
                  </a:lnTo>
                  <a:lnTo>
                    <a:pt x="831" y="2394"/>
                  </a:lnTo>
                  <a:lnTo>
                    <a:pt x="734" y="2271"/>
                  </a:lnTo>
                  <a:lnTo>
                    <a:pt x="636" y="2149"/>
                  </a:lnTo>
                  <a:lnTo>
                    <a:pt x="587" y="2003"/>
                  </a:lnTo>
                  <a:lnTo>
                    <a:pt x="563" y="1832"/>
                  </a:lnTo>
                  <a:lnTo>
                    <a:pt x="587" y="1636"/>
                  </a:lnTo>
                  <a:lnTo>
                    <a:pt x="636" y="1490"/>
                  </a:lnTo>
                  <a:lnTo>
                    <a:pt x="734" y="1368"/>
                  </a:lnTo>
                  <a:lnTo>
                    <a:pt x="831" y="1246"/>
                  </a:lnTo>
                  <a:lnTo>
                    <a:pt x="978" y="1075"/>
                  </a:lnTo>
                  <a:lnTo>
                    <a:pt x="1100" y="879"/>
                  </a:lnTo>
                  <a:lnTo>
                    <a:pt x="1149" y="757"/>
                  </a:lnTo>
                  <a:lnTo>
                    <a:pt x="1198" y="611"/>
                  </a:lnTo>
                  <a:lnTo>
                    <a:pt x="1222" y="464"/>
                  </a:lnTo>
                  <a:lnTo>
                    <a:pt x="1247" y="293"/>
                  </a:lnTo>
                  <a:lnTo>
                    <a:pt x="1222" y="171"/>
                  </a:lnTo>
                  <a:lnTo>
                    <a:pt x="1149" y="98"/>
                  </a:lnTo>
                  <a:lnTo>
                    <a:pt x="1076" y="24"/>
                  </a:lnTo>
                  <a:lnTo>
                    <a:pt x="953" y="0"/>
                  </a:lnTo>
                  <a:close/>
                </a:path>
              </a:pathLst>
            </a:custGeom>
            <a:grpFill/>
            <a:ln>
              <a:noFill/>
            </a:ln>
          </p:spPr>
          <p:txBody>
            <a:bodyPr spcFirstLastPara="1" wrap="square" lIns="121900" tIns="121900" rIns="121900" bIns="121900" anchor="ctr" anchorCtr="0">
              <a:noAutofit/>
            </a:bodyPr>
            <a:lstStyle/>
            <a:p>
              <a:endParaRPr sz="2400"/>
            </a:p>
          </p:txBody>
        </p:sp>
        <p:sp>
          <p:nvSpPr>
            <p:cNvPr id="568" name="Google Shape;568;p39"/>
            <p:cNvSpPr/>
            <p:nvPr/>
          </p:nvSpPr>
          <p:spPr>
            <a:xfrm>
              <a:off x="3516900" y="5012225"/>
              <a:ext cx="31175" cy="129450"/>
            </a:xfrm>
            <a:custGeom>
              <a:avLst/>
              <a:gdLst/>
              <a:ahLst/>
              <a:cxnLst/>
              <a:rect l="l" t="t" r="r" b="b"/>
              <a:pathLst>
                <a:path w="1247" h="5178" extrusionOk="0">
                  <a:moveTo>
                    <a:pt x="953" y="0"/>
                  </a:moveTo>
                  <a:lnTo>
                    <a:pt x="855" y="24"/>
                  </a:lnTo>
                  <a:lnTo>
                    <a:pt x="758" y="98"/>
                  </a:lnTo>
                  <a:lnTo>
                    <a:pt x="709" y="171"/>
                  </a:lnTo>
                  <a:lnTo>
                    <a:pt x="684" y="293"/>
                  </a:lnTo>
                  <a:lnTo>
                    <a:pt x="660" y="464"/>
                  </a:lnTo>
                  <a:lnTo>
                    <a:pt x="611" y="611"/>
                  </a:lnTo>
                  <a:lnTo>
                    <a:pt x="513" y="733"/>
                  </a:lnTo>
                  <a:lnTo>
                    <a:pt x="416" y="879"/>
                  </a:lnTo>
                  <a:lnTo>
                    <a:pt x="269" y="1026"/>
                  </a:lnTo>
                  <a:lnTo>
                    <a:pt x="147" y="1246"/>
                  </a:lnTo>
                  <a:lnTo>
                    <a:pt x="98" y="1368"/>
                  </a:lnTo>
                  <a:lnTo>
                    <a:pt x="49" y="1490"/>
                  </a:lnTo>
                  <a:lnTo>
                    <a:pt x="25" y="1636"/>
                  </a:lnTo>
                  <a:lnTo>
                    <a:pt x="0" y="1832"/>
                  </a:lnTo>
                  <a:lnTo>
                    <a:pt x="25" y="2003"/>
                  </a:lnTo>
                  <a:lnTo>
                    <a:pt x="49" y="2149"/>
                  </a:lnTo>
                  <a:lnTo>
                    <a:pt x="98" y="2271"/>
                  </a:lnTo>
                  <a:lnTo>
                    <a:pt x="147" y="2394"/>
                  </a:lnTo>
                  <a:lnTo>
                    <a:pt x="269" y="2613"/>
                  </a:lnTo>
                  <a:lnTo>
                    <a:pt x="416" y="2784"/>
                  </a:lnTo>
                  <a:lnTo>
                    <a:pt x="513" y="2906"/>
                  </a:lnTo>
                  <a:lnTo>
                    <a:pt x="611" y="3029"/>
                  </a:lnTo>
                  <a:lnTo>
                    <a:pt x="660" y="3175"/>
                  </a:lnTo>
                  <a:lnTo>
                    <a:pt x="684" y="3346"/>
                  </a:lnTo>
                  <a:lnTo>
                    <a:pt x="660" y="3541"/>
                  </a:lnTo>
                  <a:lnTo>
                    <a:pt x="611" y="3688"/>
                  </a:lnTo>
                  <a:lnTo>
                    <a:pt x="513"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4" y="5178"/>
                  </a:lnTo>
                  <a:lnTo>
                    <a:pt x="391" y="5153"/>
                  </a:lnTo>
                  <a:lnTo>
                    <a:pt x="489" y="5080"/>
                  </a:lnTo>
                  <a:lnTo>
                    <a:pt x="538" y="5007"/>
                  </a:lnTo>
                  <a:lnTo>
                    <a:pt x="562" y="4885"/>
                  </a:lnTo>
                  <a:lnTo>
                    <a:pt x="587" y="4714"/>
                  </a:lnTo>
                  <a:lnTo>
                    <a:pt x="635" y="4567"/>
                  </a:lnTo>
                  <a:lnTo>
                    <a:pt x="733" y="4445"/>
                  </a:lnTo>
                  <a:lnTo>
                    <a:pt x="831" y="4299"/>
                  </a:lnTo>
                  <a:lnTo>
                    <a:pt x="977" y="4152"/>
                  </a:lnTo>
                  <a:lnTo>
                    <a:pt x="1099" y="3932"/>
                  </a:lnTo>
                  <a:lnTo>
                    <a:pt x="1173" y="3810"/>
                  </a:lnTo>
                  <a:lnTo>
                    <a:pt x="1197" y="3688"/>
                  </a:lnTo>
                  <a:lnTo>
                    <a:pt x="1246" y="3517"/>
                  </a:lnTo>
                  <a:lnTo>
                    <a:pt x="1246" y="3346"/>
                  </a:lnTo>
                  <a:lnTo>
                    <a:pt x="1246" y="3175"/>
                  </a:lnTo>
                  <a:lnTo>
                    <a:pt x="1197" y="3029"/>
                  </a:lnTo>
                  <a:lnTo>
                    <a:pt x="1173" y="2882"/>
                  </a:lnTo>
                  <a:lnTo>
                    <a:pt x="1099" y="2760"/>
                  </a:lnTo>
                  <a:lnTo>
                    <a:pt x="977" y="2564"/>
                  </a:lnTo>
                  <a:lnTo>
                    <a:pt x="831" y="2394"/>
                  </a:lnTo>
                  <a:lnTo>
                    <a:pt x="733" y="2271"/>
                  </a:lnTo>
                  <a:lnTo>
                    <a:pt x="635" y="2149"/>
                  </a:lnTo>
                  <a:lnTo>
                    <a:pt x="587" y="2003"/>
                  </a:lnTo>
                  <a:lnTo>
                    <a:pt x="562" y="1832"/>
                  </a:lnTo>
                  <a:lnTo>
                    <a:pt x="587" y="1636"/>
                  </a:lnTo>
                  <a:lnTo>
                    <a:pt x="635" y="1490"/>
                  </a:lnTo>
                  <a:lnTo>
                    <a:pt x="733" y="1368"/>
                  </a:lnTo>
                  <a:lnTo>
                    <a:pt x="831" y="1246"/>
                  </a:lnTo>
                  <a:lnTo>
                    <a:pt x="977" y="1075"/>
                  </a:lnTo>
                  <a:lnTo>
                    <a:pt x="1099" y="879"/>
                  </a:lnTo>
                  <a:lnTo>
                    <a:pt x="1173" y="757"/>
                  </a:lnTo>
                  <a:lnTo>
                    <a:pt x="1197" y="611"/>
                  </a:lnTo>
                  <a:lnTo>
                    <a:pt x="1246" y="464"/>
                  </a:lnTo>
                  <a:lnTo>
                    <a:pt x="1246" y="293"/>
                  </a:lnTo>
                  <a:lnTo>
                    <a:pt x="1222" y="171"/>
                  </a:lnTo>
                  <a:lnTo>
                    <a:pt x="1173" y="98"/>
                  </a:lnTo>
                  <a:lnTo>
                    <a:pt x="1075" y="24"/>
                  </a:lnTo>
                  <a:lnTo>
                    <a:pt x="953"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69" name="Google Shape;569;p39"/>
          <p:cNvGrpSpPr/>
          <p:nvPr/>
        </p:nvGrpSpPr>
        <p:grpSpPr>
          <a:xfrm>
            <a:off x="4726791" y="5254281"/>
            <a:ext cx="477303" cy="420359"/>
            <a:chOff x="4562200" y="4968250"/>
            <a:chExt cx="549550" cy="499475"/>
          </a:xfrm>
          <a:solidFill>
            <a:srgbClr val="00B0F0"/>
          </a:solidFill>
        </p:grpSpPr>
        <p:sp>
          <p:nvSpPr>
            <p:cNvPr id="570" name="Google Shape;570;p39"/>
            <p:cNvSpPr/>
            <p:nvPr/>
          </p:nvSpPr>
          <p:spPr>
            <a:xfrm>
              <a:off x="4842450" y="5242400"/>
              <a:ext cx="213125" cy="225325"/>
            </a:xfrm>
            <a:custGeom>
              <a:avLst/>
              <a:gdLst/>
              <a:ahLst/>
              <a:cxnLst/>
              <a:rect l="l" t="t" r="r" b="b"/>
              <a:pathLst>
                <a:path w="8525" h="9013" extrusionOk="0">
                  <a:moveTo>
                    <a:pt x="8524" y="1"/>
                  </a:moveTo>
                  <a:lnTo>
                    <a:pt x="2272" y="3542"/>
                  </a:lnTo>
                  <a:lnTo>
                    <a:pt x="2150" y="3591"/>
                  </a:lnTo>
                  <a:lnTo>
                    <a:pt x="2028" y="3615"/>
                  </a:lnTo>
                  <a:lnTo>
                    <a:pt x="1906" y="3591"/>
                  </a:lnTo>
                  <a:lnTo>
                    <a:pt x="1808" y="3566"/>
                  </a:lnTo>
                  <a:lnTo>
                    <a:pt x="1735" y="3517"/>
                  </a:lnTo>
                  <a:lnTo>
                    <a:pt x="1662" y="3444"/>
                  </a:lnTo>
                  <a:lnTo>
                    <a:pt x="1588" y="3371"/>
                  </a:lnTo>
                  <a:lnTo>
                    <a:pt x="1" y="440"/>
                  </a:lnTo>
                  <a:lnTo>
                    <a:pt x="1" y="9013"/>
                  </a:lnTo>
                  <a:lnTo>
                    <a:pt x="8524" y="4104"/>
                  </a:lnTo>
                  <a:lnTo>
                    <a:pt x="8524" y="1"/>
                  </a:lnTo>
                  <a:close/>
                </a:path>
              </a:pathLst>
            </a:custGeom>
            <a:grpFill/>
            <a:ln>
              <a:noFill/>
            </a:ln>
          </p:spPr>
          <p:txBody>
            <a:bodyPr spcFirstLastPara="1" wrap="square" lIns="121900" tIns="121900" rIns="121900" bIns="121900" anchor="ctr" anchorCtr="0">
              <a:noAutofit/>
            </a:bodyPr>
            <a:lstStyle/>
            <a:p>
              <a:endParaRPr sz="2400"/>
            </a:p>
          </p:txBody>
        </p:sp>
        <p:sp>
          <p:nvSpPr>
            <p:cNvPr id="571" name="Google Shape;571;p39"/>
            <p:cNvSpPr/>
            <p:nvPr/>
          </p:nvSpPr>
          <p:spPr>
            <a:xfrm>
              <a:off x="4617775" y="5241800"/>
              <a:ext cx="212500" cy="225925"/>
            </a:xfrm>
            <a:custGeom>
              <a:avLst/>
              <a:gdLst/>
              <a:ahLst/>
              <a:cxnLst/>
              <a:rect l="l" t="t" r="r" b="b"/>
              <a:pathLst>
                <a:path w="8500" h="9037" extrusionOk="0">
                  <a:moveTo>
                    <a:pt x="0" y="0"/>
                  </a:moveTo>
                  <a:lnTo>
                    <a:pt x="0" y="4128"/>
                  </a:lnTo>
                  <a:lnTo>
                    <a:pt x="8499" y="9037"/>
                  </a:lnTo>
                  <a:lnTo>
                    <a:pt x="8499" y="586"/>
                  </a:lnTo>
                  <a:lnTo>
                    <a:pt x="6961" y="3395"/>
                  </a:lnTo>
                  <a:lnTo>
                    <a:pt x="6887" y="3468"/>
                  </a:lnTo>
                  <a:lnTo>
                    <a:pt x="6814" y="3541"/>
                  </a:lnTo>
                  <a:lnTo>
                    <a:pt x="6741" y="3590"/>
                  </a:lnTo>
                  <a:lnTo>
                    <a:pt x="6643" y="3615"/>
                  </a:lnTo>
                  <a:lnTo>
                    <a:pt x="6521" y="3639"/>
                  </a:lnTo>
                  <a:lnTo>
                    <a:pt x="6399" y="3615"/>
                  </a:lnTo>
                  <a:lnTo>
                    <a:pt x="6277" y="3566"/>
                  </a:lnTo>
                  <a:lnTo>
                    <a:pt x="0" y="0"/>
                  </a:lnTo>
                  <a:close/>
                </a:path>
              </a:pathLst>
            </a:custGeom>
            <a:grpFill/>
            <a:ln>
              <a:noFill/>
            </a:ln>
          </p:spPr>
          <p:txBody>
            <a:bodyPr spcFirstLastPara="1" wrap="square" lIns="121900" tIns="121900" rIns="121900" bIns="121900" anchor="ctr" anchorCtr="0">
              <a:noAutofit/>
            </a:bodyPr>
            <a:lstStyle/>
            <a:p>
              <a:endParaRPr sz="2400"/>
            </a:p>
          </p:txBody>
        </p:sp>
        <p:sp>
          <p:nvSpPr>
            <p:cNvPr id="572" name="Google Shape;572;p39"/>
            <p:cNvSpPr/>
            <p:nvPr/>
          </p:nvSpPr>
          <p:spPr>
            <a:xfrm>
              <a:off x="4631200" y="4968250"/>
              <a:ext cx="411550" cy="236325"/>
            </a:xfrm>
            <a:custGeom>
              <a:avLst/>
              <a:gdLst/>
              <a:ahLst/>
              <a:cxnLst/>
              <a:rect l="l" t="t" r="r" b="b"/>
              <a:pathLst>
                <a:path w="16462" h="9453" extrusionOk="0">
                  <a:moveTo>
                    <a:pt x="8182" y="1"/>
                  </a:moveTo>
                  <a:lnTo>
                    <a:pt x="0" y="4763"/>
                  </a:lnTo>
                  <a:lnTo>
                    <a:pt x="8231" y="9452"/>
                  </a:lnTo>
                  <a:lnTo>
                    <a:pt x="16462" y="4763"/>
                  </a:lnTo>
                  <a:lnTo>
                    <a:pt x="8182" y="1"/>
                  </a:lnTo>
                  <a:close/>
                </a:path>
              </a:pathLst>
            </a:custGeom>
            <a:grpFill/>
            <a:ln>
              <a:noFill/>
            </a:ln>
          </p:spPr>
          <p:txBody>
            <a:bodyPr spcFirstLastPara="1" wrap="square" lIns="121900" tIns="121900" rIns="121900" bIns="121900" anchor="ctr" anchorCtr="0">
              <a:noAutofit/>
            </a:bodyPr>
            <a:lstStyle/>
            <a:p>
              <a:endParaRPr sz="2400"/>
            </a:p>
          </p:txBody>
        </p:sp>
        <p:sp>
          <p:nvSpPr>
            <p:cNvPr id="573" name="Google Shape;573;p39"/>
            <p:cNvSpPr/>
            <p:nvPr/>
          </p:nvSpPr>
          <p:spPr>
            <a:xfrm>
              <a:off x="4562200" y="5094025"/>
              <a:ext cx="274800" cy="226550"/>
            </a:xfrm>
            <a:custGeom>
              <a:avLst/>
              <a:gdLst/>
              <a:ahLst/>
              <a:cxnLst/>
              <a:rect l="l" t="t" r="r" b="b"/>
              <a:pathLst>
                <a:path w="10992" h="9062" extrusionOk="0">
                  <a:moveTo>
                    <a:pt x="2248" y="1"/>
                  </a:moveTo>
                  <a:lnTo>
                    <a:pt x="1" y="4079"/>
                  </a:lnTo>
                  <a:lnTo>
                    <a:pt x="8744" y="9062"/>
                  </a:lnTo>
                  <a:lnTo>
                    <a:pt x="10991" y="4983"/>
                  </a:lnTo>
                  <a:lnTo>
                    <a:pt x="2248" y="1"/>
                  </a:lnTo>
                  <a:close/>
                </a:path>
              </a:pathLst>
            </a:custGeom>
            <a:grpFill/>
            <a:ln>
              <a:noFill/>
            </a:ln>
          </p:spPr>
          <p:txBody>
            <a:bodyPr spcFirstLastPara="1" wrap="square" lIns="121900" tIns="121900" rIns="121900" bIns="121900" anchor="ctr" anchorCtr="0">
              <a:noAutofit/>
            </a:bodyPr>
            <a:lstStyle/>
            <a:p>
              <a:endParaRPr sz="2400"/>
            </a:p>
          </p:txBody>
        </p:sp>
        <p:sp>
          <p:nvSpPr>
            <p:cNvPr id="574" name="Google Shape;574;p39"/>
            <p:cNvSpPr/>
            <p:nvPr/>
          </p:nvSpPr>
          <p:spPr>
            <a:xfrm>
              <a:off x="4836975" y="5094025"/>
              <a:ext cx="274775" cy="226550"/>
            </a:xfrm>
            <a:custGeom>
              <a:avLst/>
              <a:gdLst/>
              <a:ahLst/>
              <a:cxnLst/>
              <a:rect l="l" t="t" r="r" b="b"/>
              <a:pathLst>
                <a:path w="10991" h="9062" extrusionOk="0">
                  <a:moveTo>
                    <a:pt x="8743" y="1"/>
                  </a:moveTo>
                  <a:lnTo>
                    <a:pt x="0" y="4983"/>
                  </a:lnTo>
                  <a:lnTo>
                    <a:pt x="2247" y="9062"/>
                  </a:lnTo>
                  <a:lnTo>
                    <a:pt x="10990" y="4079"/>
                  </a:lnTo>
                  <a:lnTo>
                    <a:pt x="8743" y="1"/>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75" name="Google Shape;575;p39"/>
          <p:cNvGrpSpPr/>
          <p:nvPr/>
        </p:nvGrpSpPr>
        <p:grpSpPr>
          <a:xfrm>
            <a:off x="4214530" y="5277929"/>
            <a:ext cx="330911" cy="372555"/>
            <a:chOff x="3972400" y="4996350"/>
            <a:chExt cx="381000" cy="442675"/>
          </a:xfrm>
          <a:solidFill>
            <a:srgbClr val="00B0F0"/>
          </a:solidFill>
        </p:grpSpPr>
        <p:sp>
          <p:nvSpPr>
            <p:cNvPr id="576" name="Google Shape;576;p39"/>
            <p:cNvSpPr/>
            <p:nvPr/>
          </p:nvSpPr>
          <p:spPr>
            <a:xfrm>
              <a:off x="4157400" y="4996350"/>
              <a:ext cx="86725" cy="103200"/>
            </a:xfrm>
            <a:custGeom>
              <a:avLst/>
              <a:gdLst/>
              <a:ahLst/>
              <a:cxnLst/>
              <a:rect l="l" t="t" r="r" b="b"/>
              <a:pathLst>
                <a:path w="3469" h="4128" extrusionOk="0">
                  <a:moveTo>
                    <a:pt x="3395" y="0"/>
                  </a:moveTo>
                  <a:lnTo>
                    <a:pt x="3029" y="98"/>
                  </a:lnTo>
                  <a:lnTo>
                    <a:pt x="2638" y="195"/>
                  </a:lnTo>
                  <a:lnTo>
                    <a:pt x="2149" y="342"/>
                  </a:lnTo>
                  <a:lnTo>
                    <a:pt x="1661" y="537"/>
                  </a:lnTo>
                  <a:lnTo>
                    <a:pt x="1392" y="659"/>
                  </a:lnTo>
                  <a:lnTo>
                    <a:pt x="1148" y="806"/>
                  </a:lnTo>
                  <a:lnTo>
                    <a:pt x="904" y="953"/>
                  </a:lnTo>
                  <a:lnTo>
                    <a:pt x="684" y="1124"/>
                  </a:lnTo>
                  <a:lnTo>
                    <a:pt x="489" y="1319"/>
                  </a:lnTo>
                  <a:lnTo>
                    <a:pt x="318" y="1514"/>
                  </a:lnTo>
                  <a:lnTo>
                    <a:pt x="196" y="1710"/>
                  </a:lnTo>
                  <a:lnTo>
                    <a:pt x="98" y="1929"/>
                  </a:lnTo>
                  <a:lnTo>
                    <a:pt x="49" y="2149"/>
                  </a:lnTo>
                  <a:lnTo>
                    <a:pt x="0" y="2369"/>
                  </a:lnTo>
                  <a:lnTo>
                    <a:pt x="0" y="2589"/>
                  </a:lnTo>
                  <a:lnTo>
                    <a:pt x="25" y="2784"/>
                  </a:lnTo>
                  <a:lnTo>
                    <a:pt x="49" y="2980"/>
                  </a:lnTo>
                  <a:lnTo>
                    <a:pt x="98" y="3175"/>
                  </a:lnTo>
                  <a:lnTo>
                    <a:pt x="220" y="3517"/>
                  </a:lnTo>
                  <a:lnTo>
                    <a:pt x="342" y="3786"/>
                  </a:lnTo>
                  <a:lnTo>
                    <a:pt x="489" y="4030"/>
                  </a:lnTo>
                  <a:lnTo>
                    <a:pt x="757" y="4079"/>
                  </a:lnTo>
                  <a:lnTo>
                    <a:pt x="1050" y="4103"/>
                  </a:lnTo>
                  <a:lnTo>
                    <a:pt x="1392" y="4128"/>
                  </a:lnTo>
                  <a:lnTo>
                    <a:pt x="1588" y="4103"/>
                  </a:lnTo>
                  <a:lnTo>
                    <a:pt x="1808" y="4079"/>
                  </a:lnTo>
                  <a:lnTo>
                    <a:pt x="2003" y="4030"/>
                  </a:lnTo>
                  <a:lnTo>
                    <a:pt x="2198" y="3957"/>
                  </a:lnTo>
                  <a:lnTo>
                    <a:pt x="2394" y="3859"/>
                  </a:lnTo>
                  <a:lnTo>
                    <a:pt x="2589" y="3737"/>
                  </a:lnTo>
                  <a:lnTo>
                    <a:pt x="2760" y="3590"/>
                  </a:lnTo>
                  <a:lnTo>
                    <a:pt x="2931" y="3395"/>
                  </a:lnTo>
                  <a:lnTo>
                    <a:pt x="3053" y="3175"/>
                  </a:lnTo>
                  <a:lnTo>
                    <a:pt x="3175" y="2931"/>
                  </a:lnTo>
                  <a:lnTo>
                    <a:pt x="3273" y="2662"/>
                  </a:lnTo>
                  <a:lnTo>
                    <a:pt x="3346" y="2394"/>
                  </a:lnTo>
                  <a:lnTo>
                    <a:pt x="3395" y="2125"/>
                  </a:lnTo>
                  <a:lnTo>
                    <a:pt x="3419" y="1832"/>
                  </a:lnTo>
                  <a:lnTo>
                    <a:pt x="3468" y="1294"/>
                  </a:lnTo>
                  <a:lnTo>
                    <a:pt x="3468" y="782"/>
                  </a:lnTo>
                  <a:lnTo>
                    <a:pt x="3444" y="391"/>
                  </a:lnTo>
                  <a:lnTo>
                    <a:pt x="3395" y="0"/>
                  </a:lnTo>
                  <a:close/>
                </a:path>
              </a:pathLst>
            </a:custGeom>
            <a:grpFill/>
            <a:ln>
              <a:noFill/>
            </a:ln>
          </p:spPr>
          <p:txBody>
            <a:bodyPr spcFirstLastPara="1" wrap="square" lIns="121900" tIns="121900" rIns="121900" bIns="121900" anchor="ctr" anchorCtr="0">
              <a:noAutofit/>
            </a:bodyPr>
            <a:lstStyle/>
            <a:p>
              <a:endParaRPr sz="2400"/>
            </a:p>
          </p:txBody>
        </p:sp>
        <p:sp>
          <p:nvSpPr>
            <p:cNvPr id="577" name="Google Shape;577;p39"/>
            <p:cNvSpPr/>
            <p:nvPr/>
          </p:nvSpPr>
          <p:spPr>
            <a:xfrm>
              <a:off x="3972400" y="5048250"/>
              <a:ext cx="381000" cy="390775"/>
            </a:xfrm>
            <a:custGeom>
              <a:avLst/>
              <a:gdLst/>
              <a:ahLst/>
              <a:cxnLst/>
              <a:rect l="l" t="t" r="r" b="b"/>
              <a:pathLst>
                <a:path w="15240" h="15631" extrusionOk="0">
                  <a:moveTo>
                    <a:pt x="4689" y="3810"/>
                  </a:moveTo>
                  <a:lnTo>
                    <a:pt x="4787" y="3834"/>
                  </a:lnTo>
                  <a:lnTo>
                    <a:pt x="4860" y="3908"/>
                  </a:lnTo>
                  <a:lnTo>
                    <a:pt x="4885" y="4005"/>
                  </a:lnTo>
                  <a:lnTo>
                    <a:pt x="4885" y="4103"/>
                  </a:lnTo>
                  <a:lnTo>
                    <a:pt x="4836" y="4176"/>
                  </a:lnTo>
                  <a:lnTo>
                    <a:pt x="4787" y="4250"/>
                  </a:lnTo>
                  <a:lnTo>
                    <a:pt x="4689" y="4298"/>
                  </a:lnTo>
                  <a:lnTo>
                    <a:pt x="4421" y="4347"/>
                  </a:lnTo>
                  <a:lnTo>
                    <a:pt x="4176" y="4421"/>
                  </a:lnTo>
                  <a:lnTo>
                    <a:pt x="3957" y="4518"/>
                  </a:lnTo>
                  <a:lnTo>
                    <a:pt x="3737" y="4640"/>
                  </a:lnTo>
                  <a:lnTo>
                    <a:pt x="3566" y="4787"/>
                  </a:lnTo>
                  <a:lnTo>
                    <a:pt x="3395" y="4933"/>
                  </a:lnTo>
                  <a:lnTo>
                    <a:pt x="3248" y="5080"/>
                  </a:lnTo>
                  <a:lnTo>
                    <a:pt x="3102" y="5251"/>
                  </a:lnTo>
                  <a:lnTo>
                    <a:pt x="3004" y="5422"/>
                  </a:lnTo>
                  <a:lnTo>
                    <a:pt x="2882" y="5617"/>
                  </a:lnTo>
                  <a:lnTo>
                    <a:pt x="2735" y="5984"/>
                  </a:lnTo>
                  <a:lnTo>
                    <a:pt x="2613" y="6374"/>
                  </a:lnTo>
                  <a:lnTo>
                    <a:pt x="2516" y="6765"/>
                  </a:lnTo>
                  <a:lnTo>
                    <a:pt x="2491" y="6838"/>
                  </a:lnTo>
                  <a:lnTo>
                    <a:pt x="2442" y="6912"/>
                  </a:lnTo>
                  <a:lnTo>
                    <a:pt x="2369" y="6936"/>
                  </a:lnTo>
                  <a:lnTo>
                    <a:pt x="2296" y="6961"/>
                  </a:lnTo>
                  <a:lnTo>
                    <a:pt x="2247" y="6961"/>
                  </a:lnTo>
                  <a:lnTo>
                    <a:pt x="2149" y="6912"/>
                  </a:lnTo>
                  <a:lnTo>
                    <a:pt x="2076" y="6863"/>
                  </a:lnTo>
                  <a:lnTo>
                    <a:pt x="2052" y="6765"/>
                  </a:lnTo>
                  <a:lnTo>
                    <a:pt x="2052" y="6668"/>
                  </a:lnTo>
                  <a:lnTo>
                    <a:pt x="2100" y="6374"/>
                  </a:lnTo>
                  <a:lnTo>
                    <a:pt x="2174" y="6106"/>
                  </a:lnTo>
                  <a:lnTo>
                    <a:pt x="2271" y="5837"/>
                  </a:lnTo>
                  <a:lnTo>
                    <a:pt x="2369" y="5593"/>
                  </a:lnTo>
                  <a:lnTo>
                    <a:pt x="2491" y="5349"/>
                  </a:lnTo>
                  <a:lnTo>
                    <a:pt x="2613" y="5129"/>
                  </a:lnTo>
                  <a:lnTo>
                    <a:pt x="2760" y="4933"/>
                  </a:lnTo>
                  <a:lnTo>
                    <a:pt x="2906" y="4738"/>
                  </a:lnTo>
                  <a:lnTo>
                    <a:pt x="3077" y="4567"/>
                  </a:lnTo>
                  <a:lnTo>
                    <a:pt x="3248" y="4396"/>
                  </a:lnTo>
                  <a:lnTo>
                    <a:pt x="3444" y="4250"/>
                  </a:lnTo>
                  <a:lnTo>
                    <a:pt x="3663" y="4128"/>
                  </a:lnTo>
                  <a:lnTo>
                    <a:pt x="3883" y="4030"/>
                  </a:lnTo>
                  <a:lnTo>
                    <a:pt x="4103" y="3932"/>
                  </a:lnTo>
                  <a:lnTo>
                    <a:pt x="4347" y="3859"/>
                  </a:lnTo>
                  <a:lnTo>
                    <a:pt x="4616" y="3810"/>
                  </a:lnTo>
                  <a:close/>
                  <a:moveTo>
                    <a:pt x="6374" y="0"/>
                  </a:moveTo>
                  <a:lnTo>
                    <a:pt x="6008" y="293"/>
                  </a:lnTo>
                  <a:lnTo>
                    <a:pt x="6301" y="953"/>
                  </a:lnTo>
                  <a:lnTo>
                    <a:pt x="7083" y="2687"/>
                  </a:lnTo>
                  <a:lnTo>
                    <a:pt x="6619" y="2662"/>
                  </a:lnTo>
                  <a:lnTo>
                    <a:pt x="6179" y="2638"/>
                  </a:lnTo>
                  <a:lnTo>
                    <a:pt x="5373" y="2516"/>
                  </a:lnTo>
                  <a:lnTo>
                    <a:pt x="4592" y="2516"/>
                  </a:lnTo>
                  <a:lnTo>
                    <a:pt x="4421" y="2540"/>
                  </a:lnTo>
                  <a:lnTo>
                    <a:pt x="4225" y="2589"/>
                  </a:lnTo>
                  <a:lnTo>
                    <a:pt x="4030" y="2662"/>
                  </a:lnTo>
                  <a:lnTo>
                    <a:pt x="3834" y="2735"/>
                  </a:lnTo>
                  <a:lnTo>
                    <a:pt x="3419" y="2955"/>
                  </a:lnTo>
                  <a:lnTo>
                    <a:pt x="3004" y="3175"/>
                  </a:lnTo>
                  <a:lnTo>
                    <a:pt x="2638" y="3444"/>
                  </a:lnTo>
                  <a:lnTo>
                    <a:pt x="2271" y="3712"/>
                  </a:lnTo>
                  <a:lnTo>
                    <a:pt x="1929" y="4030"/>
                  </a:lnTo>
                  <a:lnTo>
                    <a:pt x="1612" y="4347"/>
                  </a:lnTo>
                  <a:lnTo>
                    <a:pt x="1319" y="4689"/>
                  </a:lnTo>
                  <a:lnTo>
                    <a:pt x="1075" y="5056"/>
                  </a:lnTo>
                  <a:lnTo>
                    <a:pt x="830" y="5446"/>
                  </a:lnTo>
                  <a:lnTo>
                    <a:pt x="611" y="5862"/>
                  </a:lnTo>
                  <a:lnTo>
                    <a:pt x="440" y="6301"/>
                  </a:lnTo>
                  <a:lnTo>
                    <a:pt x="293" y="6741"/>
                  </a:lnTo>
                  <a:lnTo>
                    <a:pt x="171" y="7205"/>
                  </a:lnTo>
                  <a:lnTo>
                    <a:pt x="73" y="7693"/>
                  </a:lnTo>
                  <a:lnTo>
                    <a:pt x="24" y="8206"/>
                  </a:lnTo>
                  <a:lnTo>
                    <a:pt x="0" y="8719"/>
                  </a:lnTo>
                  <a:lnTo>
                    <a:pt x="24" y="9256"/>
                  </a:lnTo>
                  <a:lnTo>
                    <a:pt x="73" y="9794"/>
                  </a:lnTo>
                  <a:lnTo>
                    <a:pt x="171" y="10307"/>
                  </a:lnTo>
                  <a:lnTo>
                    <a:pt x="293" y="10795"/>
                  </a:lnTo>
                  <a:lnTo>
                    <a:pt x="464" y="11308"/>
                  </a:lnTo>
                  <a:lnTo>
                    <a:pt x="659" y="11772"/>
                  </a:lnTo>
                  <a:lnTo>
                    <a:pt x="879" y="12236"/>
                  </a:lnTo>
                  <a:lnTo>
                    <a:pt x="1123" y="12676"/>
                  </a:lnTo>
                  <a:lnTo>
                    <a:pt x="1392" y="13091"/>
                  </a:lnTo>
                  <a:lnTo>
                    <a:pt x="1710" y="13506"/>
                  </a:lnTo>
                  <a:lnTo>
                    <a:pt x="2027" y="13872"/>
                  </a:lnTo>
                  <a:lnTo>
                    <a:pt x="2393" y="14239"/>
                  </a:lnTo>
                  <a:lnTo>
                    <a:pt x="2760" y="14581"/>
                  </a:lnTo>
                  <a:lnTo>
                    <a:pt x="3151" y="14874"/>
                  </a:lnTo>
                  <a:lnTo>
                    <a:pt x="3590" y="15167"/>
                  </a:lnTo>
                  <a:lnTo>
                    <a:pt x="4030" y="15411"/>
                  </a:lnTo>
                  <a:lnTo>
                    <a:pt x="4225" y="15509"/>
                  </a:lnTo>
                  <a:lnTo>
                    <a:pt x="4421" y="15582"/>
                  </a:lnTo>
                  <a:lnTo>
                    <a:pt x="4640" y="15631"/>
                  </a:lnTo>
                  <a:lnTo>
                    <a:pt x="5275" y="15631"/>
                  </a:lnTo>
                  <a:lnTo>
                    <a:pt x="5739" y="15558"/>
                  </a:lnTo>
                  <a:lnTo>
                    <a:pt x="6668" y="15362"/>
                  </a:lnTo>
                  <a:lnTo>
                    <a:pt x="7132" y="15289"/>
                  </a:lnTo>
                  <a:lnTo>
                    <a:pt x="7376" y="15264"/>
                  </a:lnTo>
                  <a:lnTo>
                    <a:pt x="7864" y="15264"/>
                  </a:lnTo>
                  <a:lnTo>
                    <a:pt x="8108" y="15289"/>
                  </a:lnTo>
                  <a:lnTo>
                    <a:pt x="8597" y="15362"/>
                  </a:lnTo>
                  <a:lnTo>
                    <a:pt x="9549" y="15558"/>
                  </a:lnTo>
                  <a:lnTo>
                    <a:pt x="9989" y="15606"/>
                  </a:lnTo>
                  <a:lnTo>
                    <a:pt x="10209" y="15631"/>
                  </a:lnTo>
                  <a:lnTo>
                    <a:pt x="10429" y="15631"/>
                  </a:lnTo>
                  <a:lnTo>
                    <a:pt x="10648" y="15606"/>
                  </a:lnTo>
                  <a:lnTo>
                    <a:pt x="10868" y="15558"/>
                  </a:lnTo>
                  <a:lnTo>
                    <a:pt x="11064" y="15484"/>
                  </a:lnTo>
                  <a:lnTo>
                    <a:pt x="11283" y="15387"/>
                  </a:lnTo>
                  <a:lnTo>
                    <a:pt x="11723" y="15142"/>
                  </a:lnTo>
                  <a:lnTo>
                    <a:pt x="12114" y="14849"/>
                  </a:lnTo>
                  <a:lnTo>
                    <a:pt x="12529" y="14532"/>
                  </a:lnTo>
                  <a:lnTo>
                    <a:pt x="12895" y="14214"/>
                  </a:lnTo>
                  <a:lnTo>
                    <a:pt x="13237" y="13848"/>
                  </a:lnTo>
                  <a:lnTo>
                    <a:pt x="13555" y="13457"/>
                  </a:lnTo>
                  <a:lnTo>
                    <a:pt x="13872" y="13066"/>
                  </a:lnTo>
                  <a:lnTo>
                    <a:pt x="14141" y="12651"/>
                  </a:lnTo>
                  <a:lnTo>
                    <a:pt x="14385" y="12212"/>
                  </a:lnTo>
                  <a:lnTo>
                    <a:pt x="14605" y="11748"/>
                  </a:lnTo>
                  <a:lnTo>
                    <a:pt x="14800" y="11283"/>
                  </a:lnTo>
                  <a:lnTo>
                    <a:pt x="14947" y="10795"/>
                  </a:lnTo>
                  <a:lnTo>
                    <a:pt x="15069" y="10282"/>
                  </a:lnTo>
                  <a:lnTo>
                    <a:pt x="15167" y="9769"/>
                  </a:lnTo>
                  <a:lnTo>
                    <a:pt x="15216" y="9256"/>
                  </a:lnTo>
                  <a:lnTo>
                    <a:pt x="15240" y="8719"/>
                  </a:lnTo>
                  <a:lnTo>
                    <a:pt x="15216" y="8182"/>
                  </a:lnTo>
                  <a:lnTo>
                    <a:pt x="15167" y="7669"/>
                  </a:lnTo>
                  <a:lnTo>
                    <a:pt x="15069" y="7180"/>
                  </a:lnTo>
                  <a:lnTo>
                    <a:pt x="14947" y="6692"/>
                  </a:lnTo>
                  <a:lnTo>
                    <a:pt x="14776" y="6252"/>
                  </a:lnTo>
                  <a:lnTo>
                    <a:pt x="14605" y="5813"/>
                  </a:lnTo>
                  <a:lnTo>
                    <a:pt x="14385" y="5398"/>
                  </a:lnTo>
                  <a:lnTo>
                    <a:pt x="14141" y="5007"/>
                  </a:lnTo>
                  <a:lnTo>
                    <a:pt x="13848" y="4616"/>
                  </a:lnTo>
                  <a:lnTo>
                    <a:pt x="13555" y="4274"/>
                  </a:lnTo>
                  <a:lnTo>
                    <a:pt x="13213" y="3957"/>
                  </a:lnTo>
                  <a:lnTo>
                    <a:pt x="12871" y="3639"/>
                  </a:lnTo>
                  <a:lnTo>
                    <a:pt x="12505" y="3370"/>
                  </a:lnTo>
                  <a:lnTo>
                    <a:pt x="12089" y="3102"/>
                  </a:lnTo>
                  <a:lnTo>
                    <a:pt x="11674" y="2858"/>
                  </a:lnTo>
                  <a:lnTo>
                    <a:pt x="11259" y="2662"/>
                  </a:lnTo>
                  <a:lnTo>
                    <a:pt x="11064" y="2589"/>
                  </a:lnTo>
                  <a:lnTo>
                    <a:pt x="10893" y="2540"/>
                  </a:lnTo>
                  <a:lnTo>
                    <a:pt x="10697" y="2516"/>
                  </a:lnTo>
                  <a:lnTo>
                    <a:pt x="10526" y="2491"/>
                  </a:lnTo>
                  <a:lnTo>
                    <a:pt x="10111" y="2491"/>
                  </a:lnTo>
                  <a:lnTo>
                    <a:pt x="9696" y="2516"/>
                  </a:lnTo>
                  <a:lnTo>
                    <a:pt x="8841" y="2613"/>
                  </a:lnTo>
                  <a:lnTo>
                    <a:pt x="8426" y="2662"/>
                  </a:lnTo>
                  <a:lnTo>
                    <a:pt x="7986" y="2687"/>
                  </a:lnTo>
                  <a:lnTo>
                    <a:pt x="6374" y="0"/>
                  </a:lnTo>
                  <a:close/>
                </a:path>
              </a:pathLst>
            </a:custGeom>
            <a:grpFill/>
            <a:ln>
              <a:noFill/>
            </a:ln>
          </p:spPr>
          <p:txBody>
            <a:bodyPr spcFirstLastPara="1" wrap="square" lIns="121900" tIns="121900" rIns="121900" bIns="121900" anchor="ctr" anchorCtr="0">
              <a:noAutofit/>
            </a:bodyPr>
            <a:lstStyle/>
            <a:p>
              <a:endParaRPr sz="2400"/>
            </a:p>
          </p:txBody>
        </p:sp>
      </p:grpSp>
      <p:grpSp>
        <p:nvGrpSpPr>
          <p:cNvPr id="578" name="Google Shape;578;p39"/>
          <p:cNvGrpSpPr/>
          <p:nvPr/>
        </p:nvGrpSpPr>
        <p:grpSpPr>
          <a:xfrm>
            <a:off x="5316503" y="5246580"/>
            <a:ext cx="468812" cy="435760"/>
            <a:chOff x="5241175" y="4959100"/>
            <a:chExt cx="539775" cy="517775"/>
          </a:xfrm>
          <a:solidFill>
            <a:srgbClr val="00B0F0"/>
          </a:solidFill>
        </p:grpSpPr>
        <p:sp>
          <p:nvSpPr>
            <p:cNvPr id="579" name="Google Shape;579;p39"/>
            <p:cNvSpPr/>
            <p:nvPr/>
          </p:nvSpPr>
          <p:spPr>
            <a:xfrm>
              <a:off x="5575150" y="4959100"/>
              <a:ext cx="161225" cy="178300"/>
            </a:xfrm>
            <a:custGeom>
              <a:avLst/>
              <a:gdLst/>
              <a:ahLst/>
              <a:cxnLst/>
              <a:rect l="l" t="t" r="r" b="b"/>
              <a:pathLst>
                <a:path w="6449" h="7132" extrusionOk="0">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grpFill/>
            <a:ln>
              <a:noFill/>
            </a:ln>
          </p:spPr>
          <p:txBody>
            <a:bodyPr spcFirstLastPara="1" wrap="square" lIns="121900" tIns="121900" rIns="121900" bIns="121900" anchor="ctr" anchorCtr="0">
              <a:noAutofit/>
            </a:bodyPr>
            <a:lstStyle/>
            <a:p>
              <a:endParaRPr sz="2400"/>
            </a:p>
          </p:txBody>
        </p:sp>
        <p:sp>
          <p:nvSpPr>
            <p:cNvPr id="580" name="Google Shape;580;p39"/>
            <p:cNvSpPr/>
            <p:nvPr/>
          </p:nvSpPr>
          <p:spPr>
            <a:xfrm>
              <a:off x="5330925" y="4985350"/>
              <a:ext cx="128250" cy="148400"/>
            </a:xfrm>
            <a:custGeom>
              <a:avLst/>
              <a:gdLst/>
              <a:ahLst/>
              <a:cxnLst/>
              <a:rect l="l" t="t" r="r" b="b"/>
              <a:pathLst>
                <a:path w="5130" h="5936" extrusionOk="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grpFill/>
            <a:ln>
              <a:noFill/>
            </a:ln>
          </p:spPr>
          <p:txBody>
            <a:bodyPr spcFirstLastPara="1" wrap="square" lIns="121900" tIns="121900" rIns="121900" bIns="121900" anchor="ctr" anchorCtr="0">
              <a:noAutofit/>
            </a:bodyPr>
            <a:lstStyle/>
            <a:p>
              <a:endParaRPr sz="2400"/>
            </a:p>
          </p:txBody>
        </p:sp>
        <p:sp>
          <p:nvSpPr>
            <p:cNvPr id="581" name="Google Shape;581;p39"/>
            <p:cNvSpPr/>
            <p:nvPr/>
          </p:nvSpPr>
          <p:spPr>
            <a:xfrm>
              <a:off x="5241175" y="5241175"/>
              <a:ext cx="180125" cy="109325"/>
            </a:xfrm>
            <a:custGeom>
              <a:avLst/>
              <a:gdLst/>
              <a:ahLst/>
              <a:cxnLst/>
              <a:rect l="l" t="t" r="r" b="b"/>
              <a:pathLst>
                <a:path w="7205" h="4373" extrusionOk="0">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grpFill/>
            <a:ln>
              <a:noFill/>
            </a:ln>
          </p:spPr>
          <p:txBody>
            <a:bodyPr spcFirstLastPara="1" wrap="square" lIns="121900" tIns="121900" rIns="121900" bIns="121900" anchor="ctr" anchorCtr="0">
              <a:noAutofit/>
            </a:bodyPr>
            <a:lstStyle/>
            <a:p>
              <a:endParaRPr sz="2400"/>
            </a:p>
          </p:txBody>
        </p:sp>
        <p:sp>
          <p:nvSpPr>
            <p:cNvPr id="582" name="Google Shape;582;p39"/>
            <p:cNvSpPr/>
            <p:nvPr/>
          </p:nvSpPr>
          <p:spPr>
            <a:xfrm>
              <a:off x="5461575" y="5316900"/>
              <a:ext cx="89175" cy="159975"/>
            </a:xfrm>
            <a:custGeom>
              <a:avLst/>
              <a:gdLst/>
              <a:ahLst/>
              <a:cxnLst/>
              <a:rect l="l" t="t" r="r" b="b"/>
              <a:pathLst>
                <a:path w="3567" h="6399" extrusionOk="0">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grpFill/>
            <a:ln>
              <a:noFill/>
            </a:ln>
          </p:spPr>
          <p:txBody>
            <a:bodyPr spcFirstLastPara="1" wrap="square" lIns="121900" tIns="121900" rIns="121900" bIns="121900" anchor="ctr" anchorCtr="0">
              <a:noAutofit/>
            </a:bodyPr>
            <a:lstStyle/>
            <a:p>
              <a:endParaRPr sz="2400"/>
            </a:p>
          </p:txBody>
        </p:sp>
        <p:sp>
          <p:nvSpPr>
            <p:cNvPr id="583" name="Google Shape;583;p39"/>
            <p:cNvSpPr/>
            <p:nvPr/>
          </p:nvSpPr>
          <p:spPr>
            <a:xfrm>
              <a:off x="5619100" y="5194175"/>
              <a:ext cx="161850" cy="89775"/>
            </a:xfrm>
            <a:custGeom>
              <a:avLst/>
              <a:gdLst/>
              <a:ahLst/>
              <a:cxnLst/>
              <a:rect l="l" t="t" r="r" b="b"/>
              <a:pathLst>
                <a:path w="6474" h="3591" extrusionOk="0">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grpFill/>
            <a:ln>
              <a:noFill/>
            </a:ln>
          </p:spPr>
          <p:txBody>
            <a:bodyPr spcFirstLastPara="1" wrap="square" lIns="121900" tIns="121900" rIns="121900" bIns="121900" anchor="ctr" anchorCtr="0">
              <a:noAutofit/>
            </a:bodyPr>
            <a:lstStyle/>
            <a:p>
              <a:endParaRPr sz="2400"/>
            </a:p>
          </p:txBody>
        </p:sp>
        <p:sp>
          <p:nvSpPr>
            <p:cNvPr id="584" name="Google Shape;584;p39"/>
            <p:cNvSpPr/>
            <p:nvPr/>
          </p:nvSpPr>
          <p:spPr>
            <a:xfrm>
              <a:off x="5420075" y="5116000"/>
              <a:ext cx="189300" cy="189925"/>
            </a:xfrm>
            <a:custGeom>
              <a:avLst/>
              <a:gdLst/>
              <a:ahLst/>
              <a:cxnLst/>
              <a:rect l="l" t="t" r="r" b="b"/>
              <a:pathLst>
                <a:path w="7572" h="7597" extrusionOk="0">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grpFill/>
            <a:ln>
              <a:noFill/>
            </a:ln>
          </p:spPr>
          <p:txBody>
            <a:bodyPr spcFirstLastPara="1" wrap="square" lIns="121900" tIns="121900" rIns="121900" bIns="121900" anchor="ctr" anchorCtr="0">
              <a:noAutofit/>
            </a:bodyPr>
            <a:lstStyle/>
            <a:p>
              <a:endParaRPr sz="2400"/>
            </a:p>
          </p:txBody>
        </p:sp>
      </p:grpSp>
      <p:sp>
        <p:nvSpPr>
          <p:cNvPr id="585" name="Google Shape;585;p39"/>
          <p:cNvSpPr/>
          <p:nvPr/>
        </p:nvSpPr>
        <p:spPr>
          <a:xfrm>
            <a:off x="5930291" y="5353974"/>
            <a:ext cx="412597" cy="220983"/>
          </a:xfrm>
          <a:custGeom>
            <a:avLst/>
            <a:gdLst/>
            <a:ahLst/>
            <a:cxnLst/>
            <a:rect l="l" t="t" r="r" b="b"/>
            <a:pathLst>
              <a:path w="19002" h="10503" extrusionOk="0">
                <a:moveTo>
                  <a:pt x="17072" y="1100"/>
                </a:moveTo>
                <a:lnTo>
                  <a:pt x="17145" y="1124"/>
                </a:lnTo>
                <a:lnTo>
                  <a:pt x="17268" y="1197"/>
                </a:lnTo>
                <a:lnTo>
                  <a:pt x="17365" y="1320"/>
                </a:lnTo>
                <a:lnTo>
                  <a:pt x="17390" y="1393"/>
                </a:lnTo>
                <a:lnTo>
                  <a:pt x="17390" y="1490"/>
                </a:lnTo>
                <a:lnTo>
                  <a:pt x="17390" y="1564"/>
                </a:lnTo>
                <a:lnTo>
                  <a:pt x="17365" y="1637"/>
                </a:lnTo>
                <a:lnTo>
                  <a:pt x="17268" y="1759"/>
                </a:lnTo>
                <a:lnTo>
                  <a:pt x="17145" y="1832"/>
                </a:lnTo>
                <a:lnTo>
                  <a:pt x="17072" y="1857"/>
                </a:lnTo>
                <a:lnTo>
                  <a:pt x="16926" y="1857"/>
                </a:lnTo>
                <a:lnTo>
                  <a:pt x="16852" y="1832"/>
                </a:lnTo>
                <a:lnTo>
                  <a:pt x="16730" y="1759"/>
                </a:lnTo>
                <a:lnTo>
                  <a:pt x="16657" y="1637"/>
                </a:lnTo>
                <a:lnTo>
                  <a:pt x="16633" y="1564"/>
                </a:lnTo>
                <a:lnTo>
                  <a:pt x="16608" y="1490"/>
                </a:lnTo>
                <a:lnTo>
                  <a:pt x="16633" y="1393"/>
                </a:lnTo>
                <a:lnTo>
                  <a:pt x="16657" y="1320"/>
                </a:lnTo>
                <a:lnTo>
                  <a:pt x="16730" y="1197"/>
                </a:lnTo>
                <a:lnTo>
                  <a:pt x="16852" y="1124"/>
                </a:lnTo>
                <a:lnTo>
                  <a:pt x="16926" y="1100"/>
                </a:lnTo>
                <a:close/>
                <a:moveTo>
                  <a:pt x="15924" y="1"/>
                </a:moveTo>
                <a:lnTo>
                  <a:pt x="15656" y="25"/>
                </a:lnTo>
                <a:lnTo>
                  <a:pt x="15387" y="74"/>
                </a:lnTo>
                <a:lnTo>
                  <a:pt x="15192" y="123"/>
                </a:lnTo>
                <a:lnTo>
                  <a:pt x="14996" y="172"/>
                </a:lnTo>
                <a:lnTo>
                  <a:pt x="14801" y="269"/>
                </a:lnTo>
                <a:lnTo>
                  <a:pt x="14605" y="367"/>
                </a:lnTo>
                <a:lnTo>
                  <a:pt x="14435" y="489"/>
                </a:lnTo>
                <a:lnTo>
                  <a:pt x="14264" y="611"/>
                </a:lnTo>
                <a:lnTo>
                  <a:pt x="14093" y="758"/>
                </a:lnTo>
                <a:lnTo>
                  <a:pt x="13970" y="929"/>
                </a:lnTo>
                <a:lnTo>
                  <a:pt x="13824" y="1100"/>
                </a:lnTo>
                <a:lnTo>
                  <a:pt x="13726" y="1271"/>
                </a:lnTo>
                <a:lnTo>
                  <a:pt x="13629" y="1466"/>
                </a:lnTo>
                <a:lnTo>
                  <a:pt x="13531" y="1661"/>
                </a:lnTo>
                <a:lnTo>
                  <a:pt x="13482" y="1881"/>
                </a:lnTo>
                <a:lnTo>
                  <a:pt x="13433" y="2101"/>
                </a:lnTo>
                <a:lnTo>
                  <a:pt x="13409" y="2345"/>
                </a:lnTo>
                <a:lnTo>
                  <a:pt x="13409" y="2565"/>
                </a:lnTo>
                <a:lnTo>
                  <a:pt x="6668" y="4372"/>
                </a:lnTo>
                <a:lnTo>
                  <a:pt x="6986" y="4592"/>
                </a:lnTo>
                <a:lnTo>
                  <a:pt x="7303" y="4812"/>
                </a:lnTo>
                <a:lnTo>
                  <a:pt x="7621" y="5032"/>
                </a:lnTo>
                <a:lnTo>
                  <a:pt x="7938" y="5203"/>
                </a:lnTo>
                <a:lnTo>
                  <a:pt x="8280" y="5374"/>
                </a:lnTo>
                <a:lnTo>
                  <a:pt x="8597" y="5496"/>
                </a:lnTo>
                <a:lnTo>
                  <a:pt x="8939" y="5618"/>
                </a:lnTo>
                <a:lnTo>
                  <a:pt x="9257" y="5740"/>
                </a:lnTo>
                <a:lnTo>
                  <a:pt x="9599" y="5813"/>
                </a:lnTo>
                <a:lnTo>
                  <a:pt x="9941" y="5862"/>
                </a:lnTo>
                <a:lnTo>
                  <a:pt x="10258" y="5911"/>
                </a:lnTo>
                <a:lnTo>
                  <a:pt x="10600" y="5935"/>
                </a:lnTo>
                <a:lnTo>
                  <a:pt x="10942" y="5935"/>
                </a:lnTo>
                <a:lnTo>
                  <a:pt x="11284" y="5911"/>
                </a:lnTo>
                <a:lnTo>
                  <a:pt x="11626" y="5862"/>
                </a:lnTo>
                <a:lnTo>
                  <a:pt x="11968" y="5813"/>
                </a:lnTo>
                <a:lnTo>
                  <a:pt x="12285" y="5716"/>
                </a:lnTo>
                <a:lnTo>
                  <a:pt x="12603" y="5642"/>
                </a:lnTo>
                <a:lnTo>
                  <a:pt x="13140" y="5423"/>
                </a:lnTo>
                <a:lnTo>
                  <a:pt x="13629" y="5203"/>
                </a:lnTo>
                <a:lnTo>
                  <a:pt x="14044" y="4983"/>
                </a:lnTo>
                <a:lnTo>
                  <a:pt x="14386" y="4763"/>
                </a:lnTo>
                <a:lnTo>
                  <a:pt x="14630" y="4592"/>
                </a:lnTo>
                <a:lnTo>
                  <a:pt x="14850" y="4421"/>
                </a:lnTo>
                <a:lnTo>
                  <a:pt x="14923" y="4372"/>
                </a:lnTo>
                <a:lnTo>
                  <a:pt x="15021" y="4348"/>
                </a:lnTo>
                <a:lnTo>
                  <a:pt x="15118" y="4372"/>
                </a:lnTo>
                <a:lnTo>
                  <a:pt x="15192" y="4421"/>
                </a:lnTo>
                <a:lnTo>
                  <a:pt x="15240" y="4519"/>
                </a:lnTo>
                <a:lnTo>
                  <a:pt x="15240" y="4592"/>
                </a:lnTo>
                <a:lnTo>
                  <a:pt x="15240" y="4690"/>
                </a:lnTo>
                <a:lnTo>
                  <a:pt x="15167" y="4763"/>
                </a:lnTo>
                <a:lnTo>
                  <a:pt x="15045" y="4861"/>
                </a:lnTo>
                <a:lnTo>
                  <a:pt x="14752" y="5105"/>
                </a:lnTo>
                <a:lnTo>
                  <a:pt x="14312" y="5398"/>
                </a:lnTo>
                <a:lnTo>
                  <a:pt x="14019" y="5569"/>
                </a:lnTo>
                <a:lnTo>
                  <a:pt x="13702" y="5716"/>
                </a:lnTo>
                <a:lnTo>
                  <a:pt x="13213" y="5935"/>
                </a:lnTo>
                <a:lnTo>
                  <a:pt x="12969" y="6033"/>
                </a:lnTo>
                <a:lnTo>
                  <a:pt x="12676" y="6131"/>
                </a:lnTo>
                <a:lnTo>
                  <a:pt x="12090" y="6277"/>
                </a:lnTo>
                <a:lnTo>
                  <a:pt x="11797" y="6326"/>
                </a:lnTo>
                <a:lnTo>
                  <a:pt x="11479" y="6375"/>
                </a:lnTo>
                <a:lnTo>
                  <a:pt x="11137" y="6400"/>
                </a:lnTo>
                <a:lnTo>
                  <a:pt x="10796" y="6424"/>
                </a:lnTo>
                <a:lnTo>
                  <a:pt x="10429" y="6400"/>
                </a:lnTo>
                <a:lnTo>
                  <a:pt x="10063" y="6375"/>
                </a:lnTo>
                <a:lnTo>
                  <a:pt x="9696" y="6326"/>
                </a:lnTo>
                <a:lnTo>
                  <a:pt x="9306" y="6229"/>
                </a:lnTo>
                <a:lnTo>
                  <a:pt x="8915" y="6131"/>
                </a:lnTo>
                <a:lnTo>
                  <a:pt x="8500" y="5984"/>
                </a:lnTo>
                <a:lnTo>
                  <a:pt x="8085" y="5813"/>
                </a:lnTo>
                <a:lnTo>
                  <a:pt x="7669" y="5594"/>
                </a:lnTo>
                <a:lnTo>
                  <a:pt x="7572" y="5569"/>
                </a:lnTo>
                <a:lnTo>
                  <a:pt x="7376" y="5471"/>
                </a:lnTo>
                <a:lnTo>
                  <a:pt x="7254" y="5471"/>
                </a:lnTo>
                <a:lnTo>
                  <a:pt x="7132" y="5496"/>
                </a:lnTo>
                <a:lnTo>
                  <a:pt x="318" y="7694"/>
                </a:lnTo>
                <a:lnTo>
                  <a:pt x="245" y="7743"/>
                </a:lnTo>
                <a:lnTo>
                  <a:pt x="147" y="7792"/>
                </a:lnTo>
                <a:lnTo>
                  <a:pt x="98" y="7865"/>
                </a:lnTo>
                <a:lnTo>
                  <a:pt x="49" y="7938"/>
                </a:lnTo>
                <a:lnTo>
                  <a:pt x="1" y="8036"/>
                </a:lnTo>
                <a:lnTo>
                  <a:pt x="1" y="8134"/>
                </a:lnTo>
                <a:lnTo>
                  <a:pt x="1" y="8207"/>
                </a:lnTo>
                <a:lnTo>
                  <a:pt x="25" y="8305"/>
                </a:lnTo>
                <a:lnTo>
                  <a:pt x="98" y="8451"/>
                </a:lnTo>
                <a:lnTo>
                  <a:pt x="196" y="8549"/>
                </a:lnTo>
                <a:lnTo>
                  <a:pt x="318" y="8622"/>
                </a:lnTo>
                <a:lnTo>
                  <a:pt x="489" y="8646"/>
                </a:lnTo>
                <a:lnTo>
                  <a:pt x="611" y="8622"/>
                </a:lnTo>
                <a:lnTo>
                  <a:pt x="269" y="8793"/>
                </a:lnTo>
                <a:lnTo>
                  <a:pt x="171" y="8842"/>
                </a:lnTo>
                <a:lnTo>
                  <a:pt x="123" y="8915"/>
                </a:lnTo>
                <a:lnTo>
                  <a:pt x="49" y="8988"/>
                </a:lnTo>
                <a:lnTo>
                  <a:pt x="25" y="9086"/>
                </a:lnTo>
                <a:lnTo>
                  <a:pt x="1" y="9159"/>
                </a:lnTo>
                <a:lnTo>
                  <a:pt x="1" y="9257"/>
                </a:lnTo>
                <a:lnTo>
                  <a:pt x="1" y="9355"/>
                </a:lnTo>
                <a:lnTo>
                  <a:pt x="49" y="9452"/>
                </a:lnTo>
                <a:lnTo>
                  <a:pt x="123" y="9575"/>
                </a:lnTo>
                <a:lnTo>
                  <a:pt x="220" y="9648"/>
                </a:lnTo>
                <a:lnTo>
                  <a:pt x="342" y="9697"/>
                </a:lnTo>
                <a:lnTo>
                  <a:pt x="489" y="9721"/>
                </a:lnTo>
                <a:lnTo>
                  <a:pt x="587" y="9721"/>
                </a:lnTo>
                <a:lnTo>
                  <a:pt x="684" y="9672"/>
                </a:lnTo>
                <a:lnTo>
                  <a:pt x="855" y="9599"/>
                </a:lnTo>
                <a:lnTo>
                  <a:pt x="782" y="9721"/>
                </a:lnTo>
                <a:lnTo>
                  <a:pt x="758" y="9868"/>
                </a:lnTo>
                <a:lnTo>
                  <a:pt x="782" y="10014"/>
                </a:lnTo>
                <a:lnTo>
                  <a:pt x="831" y="10161"/>
                </a:lnTo>
                <a:lnTo>
                  <a:pt x="929" y="10258"/>
                </a:lnTo>
                <a:lnTo>
                  <a:pt x="1026" y="10307"/>
                </a:lnTo>
                <a:lnTo>
                  <a:pt x="1124" y="10356"/>
                </a:lnTo>
                <a:lnTo>
                  <a:pt x="1246" y="10380"/>
                </a:lnTo>
                <a:lnTo>
                  <a:pt x="1393" y="10356"/>
                </a:lnTo>
                <a:lnTo>
                  <a:pt x="1515" y="10283"/>
                </a:lnTo>
                <a:lnTo>
                  <a:pt x="6082" y="7303"/>
                </a:lnTo>
                <a:lnTo>
                  <a:pt x="6546" y="7523"/>
                </a:lnTo>
                <a:lnTo>
                  <a:pt x="7108" y="7743"/>
                </a:lnTo>
                <a:lnTo>
                  <a:pt x="7791" y="7987"/>
                </a:lnTo>
                <a:lnTo>
                  <a:pt x="8524" y="8207"/>
                </a:lnTo>
                <a:lnTo>
                  <a:pt x="9306" y="8402"/>
                </a:lnTo>
                <a:lnTo>
                  <a:pt x="10087" y="8549"/>
                </a:lnTo>
                <a:lnTo>
                  <a:pt x="10454" y="8598"/>
                </a:lnTo>
                <a:lnTo>
                  <a:pt x="10820" y="8646"/>
                </a:lnTo>
                <a:lnTo>
                  <a:pt x="11528" y="8646"/>
                </a:lnTo>
                <a:lnTo>
                  <a:pt x="12212" y="10356"/>
                </a:lnTo>
                <a:lnTo>
                  <a:pt x="12261" y="10405"/>
                </a:lnTo>
                <a:lnTo>
                  <a:pt x="12310" y="10454"/>
                </a:lnTo>
                <a:lnTo>
                  <a:pt x="12383" y="10478"/>
                </a:lnTo>
                <a:lnTo>
                  <a:pt x="12456" y="10503"/>
                </a:lnTo>
                <a:lnTo>
                  <a:pt x="13384" y="10503"/>
                </a:lnTo>
                <a:lnTo>
                  <a:pt x="13482" y="10478"/>
                </a:lnTo>
                <a:lnTo>
                  <a:pt x="13555" y="10454"/>
                </a:lnTo>
                <a:lnTo>
                  <a:pt x="13604" y="10405"/>
                </a:lnTo>
                <a:lnTo>
                  <a:pt x="13629" y="10332"/>
                </a:lnTo>
                <a:lnTo>
                  <a:pt x="13629" y="10234"/>
                </a:lnTo>
                <a:lnTo>
                  <a:pt x="13580" y="10161"/>
                </a:lnTo>
                <a:lnTo>
                  <a:pt x="13506" y="10087"/>
                </a:lnTo>
                <a:lnTo>
                  <a:pt x="13409" y="10087"/>
                </a:lnTo>
                <a:lnTo>
                  <a:pt x="12603" y="10014"/>
                </a:lnTo>
                <a:lnTo>
                  <a:pt x="12163" y="8646"/>
                </a:lnTo>
                <a:lnTo>
                  <a:pt x="12700" y="8598"/>
                </a:lnTo>
                <a:lnTo>
                  <a:pt x="13067" y="8549"/>
                </a:lnTo>
                <a:lnTo>
                  <a:pt x="13482" y="8475"/>
                </a:lnTo>
                <a:lnTo>
                  <a:pt x="13922" y="8378"/>
                </a:lnTo>
                <a:lnTo>
                  <a:pt x="14386" y="8280"/>
                </a:lnTo>
                <a:lnTo>
                  <a:pt x="14874" y="8109"/>
                </a:lnTo>
                <a:lnTo>
                  <a:pt x="15363" y="7914"/>
                </a:lnTo>
                <a:lnTo>
                  <a:pt x="15827" y="7670"/>
                </a:lnTo>
                <a:lnTo>
                  <a:pt x="16046" y="7547"/>
                </a:lnTo>
                <a:lnTo>
                  <a:pt x="16291" y="7376"/>
                </a:lnTo>
                <a:lnTo>
                  <a:pt x="16486" y="7205"/>
                </a:lnTo>
                <a:lnTo>
                  <a:pt x="16681" y="7035"/>
                </a:lnTo>
                <a:lnTo>
                  <a:pt x="16877" y="6839"/>
                </a:lnTo>
                <a:lnTo>
                  <a:pt x="17072" y="6619"/>
                </a:lnTo>
                <a:lnTo>
                  <a:pt x="17219" y="6375"/>
                </a:lnTo>
                <a:lnTo>
                  <a:pt x="17365" y="6131"/>
                </a:lnTo>
                <a:lnTo>
                  <a:pt x="17512" y="5862"/>
                </a:lnTo>
                <a:lnTo>
                  <a:pt x="17610" y="5569"/>
                </a:lnTo>
                <a:lnTo>
                  <a:pt x="17707" y="5276"/>
                </a:lnTo>
                <a:lnTo>
                  <a:pt x="17780" y="4959"/>
                </a:lnTo>
                <a:lnTo>
                  <a:pt x="17829" y="4592"/>
                </a:lnTo>
                <a:lnTo>
                  <a:pt x="17854" y="4226"/>
                </a:lnTo>
                <a:lnTo>
                  <a:pt x="17854" y="3884"/>
                </a:lnTo>
                <a:lnTo>
                  <a:pt x="17829" y="3444"/>
                </a:lnTo>
                <a:lnTo>
                  <a:pt x="17829" y="2980"/>
                </a:lnTo>
                <a:lnTo>
                  <a:pt x="17829" y="2760"/>
                </a:lnTo>
                <a:lnTo>
                  <a:pt x="17878" y="2590"/>
                </a:lnTo>
                <a:lnTo>
                  <a:pt x="18440" y="2370"/>
                </a:lnTo>
                <a:lnTo>
                  <a:pt x="18733" y="2272"/>
                </a:lnTo>
                <a:lnTo>
                  <a:pt x="18293" y="2125"/>
                </a:lnTo>
                <a:lnTo>
                  <a:pt x="18586" y="1979"/>
                </a:lnTo>
                <a:lnTo>
                  <a:pt x="18855" y="1857"/>
                </a:lnTo>
                <a:lnTo>
                  <a:pt x="18953" y="1808"/>
                </a:lnTo>
                <a:lnTo>
                  <a:pt x="19002" y="1759"/>
                </a:lnTo>
                <a:lnTo>
                  <a:pt x="19002" y="1710"/>
                </a:lnTo>
                <a:lnTo>
                  <a:pt x="18953" y="1686"/>
                </a:lnTo>
                <a:lnTo>
                  <a:pt x="18000" y="1271"/>
                </a:lnTo>
                <a:lnTo>
                  <a:pt x="17780" y="1026"/>
                </a:lnTo>
                <a:lnTo>
                  <a:pt x="17561" y="782"/>
                </a:lnTo>
                <a:lnTo>
                  <a:pt x="17243" y="514"/>
                </a:lnTo>
                <a:lnTo>
                  <a:pt x="17048" y="391"/>
                </a:lnTo>
                <a:lnTo>
                  <a:pt x="16852" y="269"/>
                </a:lnTo>
                <a:lnTo>
                  <a:pt x="16633" y="172"/>
                </a:lnTo>
                <a:lnTo>
                  <a:pt x="16413" y="98"/>
                </a:lnTo>
                <a:lnTo>
                  <a:pt x="16169" y="25"/>
                </a:lnTo>
                <a:lnTo>
                  <a:pt x="15924" y="1"/>
                </a:lnTo>
                <a:close/>
              </a:path>
            </a:pathLst>
          </a:custGeom>
          <a:solidFill>
            <a:srgbClr val="00B0F0"/>
          </a:solidFill>
          <a:ln>
            <a:noFill/>
          </a:ln>
        </p:spPr>
        <p:txBody>
          <a:bodyPr spcFirstLastPara="1" wrap="square" lIns="121900" tIns="121900" rIns="121900" bIns="121900" anchor="ctr" anchorCtr="0">
            <a:noAutofit/>
          </a:bodyPr>
          <a:lstStyle/>
          <a:p>
            <a:endParaRPr sz="2400"/>
          </a:p>
        </p:txBody>
      </p:sp>
      <p:grpSp>
        <p:nvGrpSpPr>
          <p:cNvPr id="586" name="Google Shape;586;p39"/>
          <p:cNvGrpSpPr/>
          <p:nvPr/>
        </p:nvGrpSpPr>
        <p:grpSpPr>
          <a:xfrm>
            <a:off x="6570666" y="5311321"/>
            <a:ext cx="300708" cy="335063"/>
            <a:chOff x="6685175" y="5036025"/>
            <a:chExt cx="346225" cy="398125"/>
          </a:xfrm>
          <a:solidFill>
            <a:srgbClr val="00B0F0"/>
          </a:solidFill>
        </p:grpSpPr>
        <p:sp>
          <p:nvSpPr>
            <p:cNvPr id="587" name="Google Shape;587;p39"/>
            <p:cNvSpPr/>
            <p:nvPr/>
          </p:nvSpPr>
          <p:spPr>
            <a:xfrm>
              <a:off x="6743800" y="5036025"/>
              <a:ext cx="105650" cy="147775"/>
            </a:xfrm>
            <a:custGeom>
              <a:avLst/>
              <a:gdLst/>
              <a:ahLst/>
              <a:cxnLst/>
              <a:rect l="l" t="t" r="r" b="b"/>
              <a:pathLst>
                <a:path w="4226" h="5911" extrusionOk="0">
                  <a:moveTo>
                    <a:pt x="2931" y="1"/>
                  </a:moveTo>
                  <a:lnTo>
                    <a:pt x="2736" y="25"/>
                  </a:lnTo>
                  <a:lnTo>
                    <a:pt x="2516" y="74"/>
                  </a:lnTo>
                  <a:lnTo>
                    <a:pt x="2272" y="147"/>
                  </a:lnTo>
                  <a:lnTo>
                    <a:pt x="2027" y="269"/>
                  </a:lnTo>
                  <a:lnTo>
                    <a:pt x="1783" y="416"/>
                  </a:lnTo>
                  <a:lnTo>
                    <a:pt x="1539" y="611"/>
                  </a:lnTo>
                  <a:lnTo>
                    <a:pt x="1319" y="807"/>
                  </a:lnTo>
                  <a:lnTo>
                    <a:pt x="1075" y="1026"/>
                  </a:lnTo>
                  <a:lnTo>
                    <a:pt x="855" y="1271"/>
                  </a:lnTo>
                  <a:lnTo>
                    <a:pt x="660" y="1539"/>
                  </a:lnTo>
                  <a:lnTo>
                    <a:pt x="489" y="1808"/>
                  </a:lnTo>
                  <a:lnTo>
                    <a:pt x="318" y="2101"/>
                  </a:lnTo>
                  <a:lnTo>
                    <a:pt x="196" y="2370"/>
                  </a:lnTo>
                  <a:lnTo>
                    <a:pt x="98" y="2663"/>
                  </a:lnTo>
                  <a:lnTo>
                    <a:pt x="25" y="2956"/>
                  </a:lnTo>
                  <a:lnTo>
                    <a:pt x="0" y="3249"/>
                  </a:lnTo>
                  <a:lnTo>
                    <a:pt x="0" y="3517"/>
                  </a:lnTo>
                  <a:lnTo>
                    <a:pt x="49" y="3786"/>
                  </a:lnTo>
                  <a:lnTo>
                    <a:pt x="122" y="4055"/>
                  </a:lnTo>
                  <a:lnTo>
                    <a:pt x="196" y="4299"/>
                  </a:lnTo>
                  <a:lnTo>
                    <a:pt x="293" y="4543"/>
                  </a:lnTo>
                  <a:lnTo>
                    <a:pt x="415" y="4763"/>
                  </a:lnTo>
                  <a:lnTo>
                    <a:pt x="562" y="4958"/>
                  </a:lnTo>
                  <a:lnTo>
                    <a:pt x="708" y="5154"/>
                  </a:lnTo>
                  <a:lnTo>
                    <a:pt x="855" y="5325"/>
                  </a:lnTo>
                  <a:lnTo>
                    <a:pt x="1026" y="5471"/>
                  </a:lnTo>
                  <a:lnTo>
                    <a:pt x="1221" y="5618"/>
                  </a:lnTo>
                  <a:lnTo>
                    <a:pt x="1392" y="5716"/>
                  </a:lnTo>
                  <a:lnTo>
                    <a:pt x="1588" y="5813"/>
                  </a:lnTo>
                  <a:lnTo>
                    <a:pt x="1807" y="5862"/>
                  </a:lnTo>
                  <a:lnTo>
                    <a:pt x="2003" y="5911"/>
                  </a:lnTo>
                  <a:lnTo>
                    <a:pt x="2442" y="5911"/>
                  </a:lnTo>
                  <a:lnTo>
                    <a:pt x="2662" y="5862"/>
                  </a:lnTo>
                  <a:lnTo>
                    <a:pt x="2858" y="5789"/>
                  </a:lnTo>
                  <a:lnTo>
                    <a:pt x="3053" y="5716"/>
                  </a:lnTo>
                  <a:lnTo>
                    <a:pt x="3224" y="5593"/>
                  </a:lnTo>
                  <a:lnTo>
                    <a:pt x="3395" y="5471"/>
                  </a:lnTo>
                  <a:lnTo>
                    <a:pt x="3541" y="5300"/>
                  </a:lnTo>
                  <a:lnTo>
                    <a:pt x="3688" y="5129"/>
                  </a:lnTo>
                  <a:lnTo>
                    <a:pt x="3810" y="4934"/>
                  </a:lnTo>
                  <a:lnTo>
                    <a:pt x="3932" y="4739"/>
                  </a:lnTo>
                  <a:lnTo>
                    <a:pt x="4030" y="4519"/>
                  </a:lnTo>
                  <a:lnTo>
                    <a:pt x="4103" y="4275"/>
                  </a:lnTo>
                  <a:lnTo>
                    <a:pt x="4152" y="4030"/>
                  </a:lnTo>
                  <a:lnTo>
                    <a:pt x="4201" y="3786"/>
                  </a:lnTo>
                  <a:lnTo>
                    <a:pt x="4225" y="3517"/>
                  </a:lnTo>
                  <a:lnTo>
                    <a:pt x="4201" y="3249"/>
                  </a:lnTo>
                  <a:lnTo>
                    <a:pt x="4176" y="2980"/>
                  </a:lnTo>
                  <a:lnTo>
                    <a:pt x="4054" y="1881"/>
                  </a:lnTo>
                  <a:lnTo>
                    <a:pt x="3957" y="1368"/>
                  </a:lnTo>
                  <a:lnTo>
                    <a:pt x="3835" y="904"/>
                  </a:lnTo>
                  <a:lnTo>
                    <a:pt x="3737" y="684"/>
                  </a:lnTo>
                  <a:lnTo>
                    <a:pt x="3664" y="513"/>
                  </a:lnTo>
                  <a:lnTo>
                    <a:pt x="3541" y="342"/>
                  </a:lnTo>
                  <a:lnTo>
                    <a:pt x="3419" y="220"/>
                  </a:lnTo>
                  <a:lnTo>
                    <a:pt x="3273" y="123"/>
                  </a:lnTo>
                  <a:lnTo>
                    <a:pt x="3126" y="49"/>
                  </a:lnTo>
                  <a:lnTo>
                    <a:pt x="2931" y="1"/>
                  </a:lnTo>
                  <a:close/>
                </a:path>
              </a:pathLst>
            </a:custGeom>
            <a:grpFill/>
            <a:ln>
              <a:noFill/>
            </a:ln>
          </p:spPr>
          <p:txBody>
            <a:bodyPr spcFirstLastPara="1" wrap="square" lIns="121900" tIns="121900" rIns="121900" bIns="121900" anchor="ctr" anchorCtr="0">
              <a:noAutofit/>
            </a:bodyPr>
            <a:lstStyle/>
            <a:p>
              <a:endParaRPr sz="2400"/>
            </a:p>
          </p:txBody>
        </p:sp>
        <p:sp>
          <p:nvSpPr>
            <p:cNvPr id="588" name="Google Shape;588;p39"/>
            <p:cNvSpPr/>
            <p:nvPr/>
          </p:nvSpPr>
          <p:spPr>
            <a:xfrm>
              <a:off x="6685175" y="5152025"/>
              <a:ext cx="84275" cy="117275"/>
            </a:xfrm>
            <a:custGeom>
              <a:avLst/>
              <a:gdLst/>
              <a:ahLst/>
              <a:cxnLst/>
              <a:rect l="l" t="t" r="r" b="b"/>
              <a:pathLst>
                <a:path w="3371" h="4691" extrusionOk="0">
                  <a:moveTo>
                    <a:pt x="1368" y="1"/>
                  </a:moveTo>
                  <a:lnTo>
                    <a:pt x="1197" y="25"/>
                  </a:lnTo>
                  <a:lnTo>
                    <a:pt x="1026" y="99"/>
                  </a:lnTo>
                  <a:lnTo>
                    <a:pt x="855" y="172"/>
                  </a:lnTo>
                  <a:lnTo>
                    <a:pt x="709" y="270"/>
                  </a:lnTo>
                  <a:lnTo>
                    <a:pt x="562" y="392"/>
                  </a:lnTo>
                  <a:lnTo>
                    <a:pt x="440" y="538"/>
                  </a:lnTo>
                  <a:lnTo>
                    <a:pt x="318" y="685"/>
                  </a:lnTo>
                  <a:lnTo>
                    <a:pt x="220" y="856"/>
                  </a:lnTo>
                  <a:lnTo>
                    <a:pt x="147" y="1051"/>
                  </a:lnTo>
                  <a:lnTo>
                    <a:pt x="74" y="1247"/>
                  </a:lnTo>
                  <a:lnTo>
                    <a:pt x="49" y="1442"/>
                  </a:lnTo>
                  <a:lnTo>
                    <a:pt x="1" y="1662"/>
                  </a:lnTo>
                  <a:lnTo>
                    <a:pt x="1" y="1882"/>
                  </a:lnTo>
                  <a:lnTo>
                    <a:pt x="1" y="2101"/>
                  </a:lnTo>
                  <a:lnTo>
                    <a:pt x="25" y="2346"/>
                  </a:lnTo>
                  <a:lnTo>
                    <a:pt x="74" y="2565"/>
                  </a:lnTo>
                  <a:lnTo>
                    <a:pt x="147" y="2810"/>
                  </a:lnTo>
                  <a:lnTo>
                    <a:pt x="220" y="3054"/>
                  </a:lnTo>
                  <a:lnTo>
                    <a:pt x="342" y="3274"/>
                  </a:lnTo>
                  <a:lnTo>
                    <a:pt x="440" y="3493"/>
                  </a:lnTo>
                  <a:lnTo>
                    <a:pt x="587" y="3689"/>
                  </a:lnTo>
                  <a:lnTo>
                    <a:pt x="733" y="3860"/>
                  </a:lnTo>
                  <a:lnTo>
                    <a:pt x="880" y="4031"/>
                  </a:lnTo>
                  <a:lnTo>
                    <a:pt x="1051" y="4177"/>
                  </a:lnTo>
                  <a:lnTo>
                    <a:pt x="1222" y="4324"/>
                  </a:lnTo>
                  <a:lnTo>
                    <a:pt x="1393" y="4422"/>
                  </a:lnTo>
                  <a:lnTo>
                    <a:pt x="1564" y="4519"/>
                  </a:lnTo>
                  <a:lnTo>
                    <a:pt x="1759" y="4592"/>
                  </a:lnTo>
                  <a:lnTo>
                    <a:pt x="1954" y="4641"/>
                  </a:lnTo>
                  <a:lnTo>
                    <a:pt x="2125" y="4690"/>
                  </a:lnTo>
                  <a:lnTo>
                    <a:pt x="2516" y="4690"/>
                  </a:lnTo>
                  <a:lnTo>
                    <a:pt x="2687" y="4641"/>
                  </a:lnTo>
                  <a:lnTo>
                    <a:pt x="2882" y="4592"/>
                  </a:lnTo>
                  <a:lnTo>
                    <a:pt x="3029" y="4495"/>
                  </a:lnTo>
                  <a:lnTo>
                    <a:pt x="3151" y="4397"/>
                  </a:lnTo>
                  <a:lnTo>
                    <a:pt x="3249" y="4299"/>
                  </a:lnTo>
                  <a:lnTo>
                    <a:pt x="3322" y="4153"/>
                  </a:lnTo>
                  <a:lnTo>
                    <a:pt x="3371" y="4006"/>
                  </a:lnTo>
                  <a:lnTo>
                    <a:pt x="3371" y="3860"/>
                  </a:lnTo>
                  <a:lnTo>
                    <a:pt x="3371" y="3689"/>
                  </a:lnTo>
                  <a:lnTo>
                    <a:pt x="3347" y="3518"/>
                  </a:lnTo>
                  <a:lnTo>
                    <a:pt x="3249" y="3127"/>
                  </a:lnTo>
                  <a:lnTo>
                    <a:pt x="3078" y="2712"/>
                  </a:lnTo>
                  <a:lnTo>
                    <a:pt x="2712" y="1808"/>
                  </a:lnTo>
                  <a:lnTo>
                    <a:pt x="2370" y="953"/>
                  </a:lnTo>
                  <a:lnTo>
                    <a:pt x="2199" y="612"/>
                  </a:lnTo>
                  <a:lnTo>
                    <a:pt x="2028" y="343"/>
                  </a:lnTo>
                  <a:lnTo>
                    <a:pt x="1954" y="221"/>
                  </a:lnTo>
                  <a:lnTo>
                    <a:pt x="1857" y="123"/>
                  </a:lnTo>
                  <a:lnTo>
                    <a:pt x="1735" y="74"/>
                  </a:lnTo>
                  <a:lnTo>
                    <a:pt x="1637" y="25"/>
                  </a:lnTo>
                  <a:lnTo>
                    <a:pt x="1490" y="1"/>
                  </a:lnTo>
                  <a:close/>
                </a:path>
              </a:pathLst>
            </a:custGeom>
            <a:grpFill/>
            <a:ln>
              <a:noFill/>
            </a:ln>
          </p:spPr>
          <p:txBody>
            <a:bodyPr spcFirstLastPara="1" wrap="square" lIns="121900" tIns="121900" rIns="121900" bIns="121900" anchor="ctr" anchorCtr="0">
              <a:noAutofit/>
            </a:bodyPr>
            <a:lstStyle/>
            <a:p>
              <a:endParaRPr sz="2400"/>
            </a:p>
          </p:txBody>
        </p:sp>
        <p:sp>
          <p:nvSpPr>
            <p:cNvPr id="589" name="Google Shape;589;p39"/>
            <p:cNvSpPr/>
            <p:nvPr/>
          </p:nvSpPr>
          <p:spPr>
            <a:xfrm>
              <a:off x="6871400" y="5038475"/>
              <a:ext cx="105650" cy="145325"/>
            </a:xfrm>
            <a:custGeom>
              <a:avLst/>
              <a:gdLst/>
              <a:ahLst/>
              <a:cxnLst/>
              <a:rect l="l" t="t" r="r" b="b"/>
              <a:pathLst>
                <a:path w="4226" h="5813" extrusionOk="0">
                  <a:moveTo>
                    <a:pt x="1295" y="0"/>
                  </a:moveTo>
                  <a:lnTo>
                    <a:pt x="1100" y="49"/>
                  </a:lnTo>
                  <a:lnTo>
                    <a:pt x="953" y="98"/>
                  </a:lnTo>
                  <a:lnTo>
                    <a:pt x="807" y="196"/>
                  </a:lnTo>
                  <a:lnTo>
                    <a:pt x="684" y="318"/>
                  </a:lnTo>
                  <a:lnTo>
                    <a:pt x="587" y="464"/>
                  </a:lnTo>
                  <a:lnTo>
                    <a:pt x="489" y="660"/>
                  </a:lnTo>
                  <a:lnTo>
                    <a:pt x="391" y="855"/>
                  </a:lnTo>
                  <a:lnTo>
                    <a:pt x="269" y="1295"/>
                  </a:lnTo>
                  <a:lnTo>
                    <a:pt x="172" y="1808"/>
                  </a:lnTo>
                  <a:lnTo>
                    <a:pt x="49" y="2882"/>
                  </a:lnTo>
                  <a:lnTo>
                    <a:pt x="1" y="3151"/>
                  </a:lnTo>
                  <a:lnTo>
                    <a:pt x="1" y="3419"/>
                  </a:lnTo>
                  <a:lnTo>
                    <a:pt x="25" y="3688"/>
                  </a:lnTo>
                  <a:lnTo>
                    <a:pt x="74" y="3932"/>
                  </a:lnTo>
                  <a:lnTo>
                    <a:pt x="123" y="4177"/>
                  </a:lnTo>
                  <a:lnTo>
                    <a:pt x="196" y="4421"/>
                  </a:lnTo>
                  <a:lnTo>
                    <a:pt x="294" y="4641"/>
                  </a:lnTo>
                  <a:lnTo>
                    <a:pt x="416" y="4836"/>
                  </a:lnTo>
                  <a:lnTo>
                    <a:pt x="538" y="5031"/>
                  </a:lnTo>
                  <a:lnTo>
                    <a:pt x="684" y="5202"/>
                  </a:lnTo>
                  <a:lnTo>
                    <a:pt x="831" y="5373"/>
                  </a:lnTo>
                  <a:lnTo>
                    <a:pt x="1002" y="5495"/>
                  </a:lnTo>
                  <a:lnTo>
                    <a:pt x="1173" y="5618"/>
                  </a:lnTo>
                  <a:lnTo>
                    <a:pt x="1368" y="5691"/>
                  </a:lnTo>
                  <a:lnTo>
                    <a:pt x="1588" y="5764"/>
                  </a:lnTo>
                  <a:lnTo>
                    <a:pt x="1783" y="5813"/>
                  </a:lnTo>
                  <a:lnTo>
                    <a:pt x="2223" y="5813"/>
                  </a:lnTo>
                  <a:lnTo>
                    <a:pt x="2418" y="5764"/>
                  </a:lnTo>
                  <a:lnTo>
                    <a:pt x="2638" y="5715"/>
                  </a:lnTo>
                  <a:lnTo>
                    <a:pt x="2834" y="5618"/>
                  </a:lnTo>
                  <a:lnTo>
                    <a:pt x="3005" y="5520"/>
                  </a:lnTo>
                  <a:lnTo>
                    <a:pt x="3200" y="5373"/>
                  </a:lnTo>
                  <a:lnTo>
                    <a:pt x="3371" y="5227"/>
                  </a:lnTo>
                  <a:lnTo>
                    <a:pt x="3517" y="5056"/>
                  </a:lnTo>
                  <a:lnTo>
                    <a:pt x="3664" y="4860"/>
                  </a:lnTo>
                  <a:lnTo>
                    <a:pt x="3811" y="4665"/>
                  </a:lnTo>
                  <a:lnTo>
                    <a:pt x="3933" y="4445"/>
                  </a:lnTo>
                  <a:lnTo>
                    <a:pt x="4030" y="4201"/>
                  </a:lnTo>
                  <a:lnTo>
                    <a:pt x="4104" y="3957"/>
                  </a:lnTo>
                  <a:lnTo>
                    <a:pt x="4177" y="3688"/>
                  </a:lnTo>
                  <a:lnTo>
                    <a:pt x="4226" y="3419"/>
                  </a:lnTo>
                  <a:lnTo>
                    <a:pt x="4226" y="3151"/>
                  </a:lnTo>
                  <a:lnTo>
                    <a:pt x="4201" y="2858"/>
                  </a:lnTo>
                  <a:lnTo>
                    <a:pt x="4128" y="2589"/>
                  </a:lnTo>
                  <a:lnTo>
                    <a:pt x="4030" y="2296"/>
                  </a:lnTo>
                  <a:lnTo>
                    <a:pt x="3908" y="2027"/>
                  </a:lnTo>
                  <a:lnTo>
                    <a:pt x="3737" y="1734"/>
                  </a:lnTo>
                  <a:lnTo>
                    <a:pt x="3566" y="1490"/>
                  </a:lnTo>
                  <a:lnTo>
                    <a:pt x="3371" y="1221"/>
                  </a:lnTo>
                  <a:lnTo>
                    <a:pt x="3151" y="1002"/>
                  </a:lnTo>
                  <a:lnTo>
                    <a:pt x="2907" y="782"/>
                  </a:lnTo>
                  <a:lnTo>
                    <a:pt x="2687" y="586"/>
                  </a:lnTo>
                  <a:lnTo>
                    <a:pt x="2443" y="415"/>
                  </a:lnTo>
                  <a:lnTo>
                    <a:pt x="2199" y="269"/>
                  </a:lnTo>
                  <a:lnTo>
                    <a:pt x="1954" y="147"/>
                  </a:lnTo>
                  <a:lnTo>
                    <a:pt x="1710" y="74"/>
                  </a:lnTo>
                  <a:lnTo>
                    <a:pt x="1490" y="25"/>
                  </a:lnTo>
                  <a:lnTo>
                    <a:pt x="1295" y="0"/>
                  </a:lnTo>
                  <a:close/>
                </a:path>
              </a:pathLst>
            </a:custGeom>
            <a:grpFill/>
            <a:ln>
              <a:noFill/>
            </a:ln>
          </p:spPr>
          <p:txBody>
            <a:bodyPr spcFirstLastPara="1" wrap="square" lIns="121900" tIns="121900" rIns="121900" bIns="121900" anchor="ctr" anchorCtr="0">
              <a:noAutofit/>
            </a:bodyPr>
            <a:lstStyle/>
            <a:p>
              <a:endParaRPr sz="2400"/>
            </a:p>
          </p:txBody>
        </p:sp>
        <p:sp>
          <p:nvSpPr>
            <p:cNvPr id="590" name="Google Shape;590;p39"/>
            <p:cNvSpPr/>
            <p:nvPr/>
          </p:nvSpPr>
          <p:spPr>
            <a:xfrm>
              <a:off x="6944050" y="5155700"/>
              <a:ext cx="87350" cy="116025"/>
            </a:xfrm>
            <a:custGeom>
              <a:avLst/>
              <a:gdLst/>
              <a:ahLst/>
              <a:cxnLst/>
              <a:rect l="l" t="t" r="r" b="b"/>
              <a:pathLst>
                <a:path w="3494" h="4641" extrusionOk="0">
                  <a:moveTo>
                    <a:pt x="1979" y="0"/>
                  </a:moveTo>
                  <a:lnTo>
                    <a:pt x="1857" y="49"/>
                  </a:lnTo>
                  <a:lnTo>
                    <a:pt x="1735" y="98"/>
                  </a:lnTo>
                  <a:lnTo>
                    <a:pt x="1637" y="196"/>
                  </a:lnTo>
                  <a:lnTo>
                    <a:pt x="1540" y="294"/>
                  </a:lnTo>
                  <a:lnTo>
                    <a:pt x="1369" y="562"/>
                  </a:lnTo>
                  <a:lnTo>
                    <a:pt x="1173" y="904"/>
                  </a:lnTo>
                  <a:lnTo>
                    <a:pt x="782" y="1735"/>
                  </a:lnTo>
                  <a:lnTo>
                    <a:pt x="367" y="2614"/>
                  </a:lnTo>
                  <a:lnTo>
                    <a:pt x="196" y="3005"/>
                  </a:lnTo>
                  <a:lnTo>
                    <a:pt x="74" y="3395"/>
                  </a:lnTo>
                  <a:lnTo>
                    <a:pt x="25" y="3566"/>
                  </a:lnTo>
                  <a:lnTo>
                    <a:pt x="1" y="3737"/>
                  </a:lnTo>
                  <a:lnTo>
                    <a:pt x="25" y="3908"/>
                  </a:lnTo>
                  <a:lnTo>
                    <a:pt x="50" y="4055"/>
                  </a:lnTo>
                  <a:lnTo>
                    <a:pt x="99" y="4177"/>
                  </a:lnTo>
                  <a:lnTo>
                    <a:pt x="196" y="4299"/>
                  </a:lnTo>
                  <a:lnTo>
                    <a:pt x="318" y="4397"/>
                  </a:lnTo>
                  <a:lnTo>
                    <a:pt x="465" y="4494"/>
                  </a:lnTo>
                  <a:lnTo>
                    <a:pt x="636" y="4568"/>
                  </a:lnTo>
                  <a:lnTo>
                    <a:pt x="831" y="4616"/>
                  </a:lnTo>
                  <a:lnTo>
                    <a:pt x="1027" y="4641"/>
                  </a:lnTo>
                  <a:lnTo>
                    <a:pt x="1198" y="4641"/>
                  </a:lnTo>
                  <a:lnTo>
                    <a:pt x="1393" y="4616"/>
                  </a:lnTo>
                  <a:lnTo>
                    <a:pt x="1588" y="4568"/>
                  </a:lnTo>
                  <a:lnTo>
                    <a:pt x="1784" y="4494"/>
                  </a:lnTo>
                  <a:lnTo>
                    <a:pt x="1955" y="4421"/>
                  </a:lnTo>
                  <a:lnTo>
                    <a:pt x="2150" y="4323"/>
                  </a:lnTo>
                  <a:lnTo>
                    <a:pt x="2321" y="4201"/>
                  </a:lnTo>
                  <a:lnTo>
                    <a:pt x="2492" y="4055"/>
                  </a:lnTo>
                  <a:lnTo>
                    <a:pt x="2663" y="3884"/>
                  </a:lnTo>
                  <a:lnTo>
                    <a:pt x="2810" y="3713"/>
                  </a:lnTo>
                  <a:lnTo>
                    <a:pt x="2956" y="3517"/>
                  </a:lnTo>
                  <a:lnTo>
                    <a:pt x="3078" y="3322"/>
                  </a:lnTo>
                  <a:lnTo>
                    <a:pt x="3200" y="3102"/>
                  </a:lnTo>
                  <a:lnTo>
                    <a:pt x="3298" y="2882"/>
                  </a:lnTo>
                  <a:lnTo>
                    <a:pt x="3371" y="2638"/>
                  </a:lnTo>
                  <a:lnTo>
                    <a:pt x="3420" y="2418"/>
                  </a:lnTo>
                  <a:lnTo>
                    <a:pt x="3469" y="2174"/>
                  </a:lnTo>
                  <a:lnTo>
                    <a:pt x="3493" y="1954"/>
                  </a:lnTo>
                  <a:lnTo>
                    <a:pt x="3493" y="1735"/>
                  </a:lnTo>
                  <a:lnTo>
                    <a:pt x="3469" y="1515"/>
                  </a:lnTo>
                  <a:lnTo>
                    <a:pt x="3445" y="1319"/>
                  </a:lnTo>
                  <a:lnTo>
                    <a:pt x="3396" y="1124"/>
                  </a:lnTo>
                  <a:lnTo>
                    <a:pt x="3322" y="929"/>
                  </a:lnTo>
                  <a:lnTo>
                    <a:pt x="3249" y="758"/>
                  </a:lnTo>
                  <a:lnTo>
                    <a:pt x="3127" y="587"/>
                  </a:lnTo>
                  <a:lnTo>
                    <a:pt x="3005" y="440"/>
                  </a:lnTo>
                  <a:lnTo>
                    <a:pt x="2883" y="318"/>
                  </a:lnTo>
                  <a:lnTo>
                    <a:pt x="2736" y="196"/>
                  </a:lnTo>
                  <a:lnTo>
                    <a:pt x="2565" y="98"/>
                  </a:lnTo>
                  <a:lnTo>
                    <a:pt x="2394" y="49"/>
                  </a:lnTo>
                  <a:lnTo>
                    <a:pt x="2248" y="0"/>
                  </a:lnTo>
                  <a:close/>
                </a:path>
              </a:pathLst>
            </a:custGeom>
            <a:grpFill/>
            <a:ln>
              <a:noFill/>
            </a:ln>
          </p:spPr>
          <p:txBody>
            <a:bodyPr spcFirstLastPara="1" wrap="square" lIns="121900" tIns="121900" rIns="121900" bIns="121900" anchor="ctr" anchorCtr="0">
              <a:noAutofit/>
            </a:bodyPr>
            <a:lstStyle/>
            <a:p>
              <a:endParaRPr sz="2400"/>
            </a:p>
          </p:txBody>
        </p:sp>
        <p:sp>
          <p:nvSpPr>
            <p:cNvPr id="591" name="Google Shape;591;p39"/>
            <p:cNvSpPr/>
            <p:nvPr/>
          </p:nvSpPr>
          <p:spPr>
            <a:xfrm>
              <a:off x="6727300" y="5185625"/>
              <a:ext cx="263800" cy="248525"/>
            </a:xfrm>
            <a:custGeom>
              <a:avLst/>
              <a:gdLst/>
              <a:ahLst/>
              <a:cxnLst/>
              <a:rect l="l" t="t" r="r" b="b"/>
              <a:pathLst>
                <a:path w="10552" h="9941" extrusionOk="0">
                  <a:moveTo>
                    <a:pt x="5252" y="0"/>
                  </a:moveTo>
                  <a:lnTo>
                    <a:pt x="4959" y="25"/>
                  </a:lnTo>
                  <a:lnTo>
                    <a:pt x="4666" y="73"/>
                  </a:lnTo>
                  <a:lnTo>
                    <a:pt x="4372" y="171"/>
                  </a:lnTo>
                  <a:lnTo>
                    <a:pt x="4104" y="293"/>
                  </a:lnTo>
                  <a:lnTo>
                    <a:pt x="3835" y="464"/>
                  </a:lnTo>
                  <a:lnTo>
                    <a:pt x="3591" y="635"/>
                  </a:lnTo>
                  <a:lnTo>
                    <a:pt x="3371" y="855"/>
                  </a:lnTo>
                  <a:lnTo>
                    <a:pt x="3176" y="1124"/>
                  </a:lnTo>
                  <a:lnTo>
                    <a:pt x="3029" y="1343"/>
                  </a:lnTo>
                  <a:lnTo>
                    <a:pt x="2907" y="1612"/>
                  </a:lnTo>
                  <a:lnTo>
                    <a:pt x="2809" y="1856"/>
                  </a:lnTo>
                  <a:lnTo>
                    <a:pt x="2736" y="2125"/>
                  </a:lnTo>
                  <a:lnTo>
                    <a:pt x="2565" y="2662"/>
                  </a:lnTo>
                  <a:lnTo>
                    <a:pt x="2492" y="2931"/>
                  </a:lnTo>
                  <a:lnTo>
                    <a:pt x="2394" y="3200"/>
                  </a:lnTo>
                  <a:lnTo>
                    <a:pt x="2248" y="3444"/>
                  </a:lnTo>
                  <a:lnTo>
                    <a:pt x="2101" y="3688"/>
                  </a:lnTo>
                  <a:lnTo>
                    <a:pt x="1906" y="3908"/>
                  </a:lnTo>
                  <a:lnTo>
                    <a:pt x="1735" y="4103"/>
                  </a:lnTo>
                  <a:lnTo>
                    <a:pt x="1320" y="4470"/>
                  </a:lnTo>
                  <a:lnTo>
                    <a:pt x="904" y="4860"/>
                  </a:lnTo>
                  <a:lnTo>
                    <a:pt x="709" y="5080"/>
                  </a:lnTo>
                  <a:lnTo>
                    <a:pt x="514" y="5324"/>
                  </a:lnTo>
                  <a:lnTo>
                    <a:pt x="367" y="5569"/>
                  </a:lnTo>
                  <a:lnTo>
                    <a:pt x="245" y="5837"/>
                  </a:lnTo>
                  <a:lnTo>
                    <a:pt x="147" y="6130"/>
                  </a:lnTo>
                  <a:lnTo>
                    <a:pt x="74" y="6423"/>
                  </a:lnTo>
                  <a:lnTo>
                    <a:pt x="25" y="6741"/>
                  </a:lnTo>
                  <a:lnTo>
                    <a:pt x="1" y="7034"/>
                  </a:lnTo>
                  <a:lnTo>
                    <a:pt x="25" y="7327"/>
                  </a:lnTo>
                  <a:lnTo>
                    <a:pt x="50" y="7620"/>
                  </a:lnTo>
                  <a:lnTo>
                    <a:pt x="123" y="7889"/>
                  </a:lnTo>
                  <a:lnTo>
                    <a:pt x="221" y="8158"/>
                  </a:lnTo>
                  <a:lnTo>
                    <a:pt x="318" y="8426"/>
                  </a:lnTo>
                  <a:lnTo>
                    <a:pt x="440" y="8646"/>
                  </a:lnTo>
                  <a:lnTo>
                    <a:pt x="611" y="8890"/>
                  </a:lnTo>
                  <a:lnTo>
                    <a:pt x="782" y="9086"/>
                  </a:lnTo>
                  <a:lnTo>
                    <a:pt x="953" y="9281"/>
                  </a:lnTo>
                  <a:lnTo>
                    <a:pt x="1149" y="9428"/>
                  </a:lnTo>
                  <a:lnTo>
                    <a:pt x="1368" y="9574"/>
                  </a:lnTo>
                  <a:lnTo>
                    <a:pt x="1613" y="9696"/>
                  </a:lnTo>
                  <a:lnTo>
                    <a:pt x="1857" y="9794"/>
                  </a:lnTo>
                  <a:lnTo>
                    <a:pt x="2101" y="9867"/>
                  </a:lnTo>
                  <a:lnTo>
                    <a:pt x="2370" y="9916"/>
                  </a:lnTo>
                  <a:lnTo>
                    <a:pt x="2614" y="9940"/>
                  </a:lnTo>
                  <a:lnTo>
                    <a:pt x="2980" y="9916"/>
                  </a:lnTo>
                  <a:lnTo>
                    <a:pt x="3347" y="9818"/>
                  </a:lnTo>
                  <a:lnTo>
                    <a:pt x="3689" y="9696"/>
                  </a:lnTo>
                  <a:lnTo>
                    <a:pt x="4006" y="9501"/>
                  </a:lnTo>
                  <a:lnTo>
                    <a:pt x="4153" y="9403"/>
                  </a:lnTo>
                  <a:lnTo>
                    <a:pt x="4299" y="9330"/>
                  </a:lnTo>
                  <a:lnTo>
                    <a:pt x="4446" y="9305"/>
                  </a:lnTo>
                  <a:lnTo>
                    <a:pt x="4592" y="9257"/>
                  </a:lnTo>
                  <a:lnTo>
                    <a:pt x="4910" y="9232"/>
                  </a:lnTo>
                  <a:lnTo>
                    <a:pt x="5642" y="9232"/>
                  </a:lnTo>
                  <a:lnTo>
                    <a:pt x="5960" y="9257"/>
                  </a:lnTo>
                  <a:lnTo>
                    <a:pt x="6106" y="9305"/>
                  </a:lnTo>
                  <a:lnTo>
                    <a:pt x="6253" y="9330"/>
                  </a:lnTo>
                  <a:lnTo>
                    <a:pt x="6400" y="9403"/>
                  </a:lnTo>
                  <a:lnTo>
                    <a:pt x="6546" y="9501"/>
                  </a:lnTo>
                  <a:lnTo>
                    <a:pt x="6864" y="9696"/>
                  </a:lnTo>
                  <a:lnTo>
                    <a:pt x="7206" y="9818"/>
                  </a:lnTo>
                  <a:lnTo>
                    <a:pt x="7572" y="9916"/>
                  </a:lnTo>
                  <a:lnTo>
                    <a:pt x="7938" y="9940"/>
                  </a:lnTo>
                  <a:lnTo>
                    <a:pt x="8207" y="9916"/>
                  </a:lnTo>
                  <a:lnTo>
                    <a:pt x="8451" y="9867"/>
                  </a:lnTo>
                  <a:lnTo>
                    <a:pt x="8695" y="9794"/>
                  </a:lnTo>
                  <a:lnTo>
                    <a:pt x="8940" y="9696"/>
                  </a:lnTo>
                  <a:lnTo>
                    <a:pt x="9184" y="9574"/>
                  </a:lnTo>
                  <a:lnTo>
                    <a:pt x="9404" y="9428"/>
                  </a:lnTo>
                  <a:lnTo>
                    <a:pt x="9599" y="9281"/>
                  </a:lnTo>
                  <a:lnTo>
                    <a:pt x="9770" y="9086"/>
                  </a:lnTo>
                  <a:lnTo>
                    <a:pt x="9941" y="8890"/>
                  </a:lnTo>
                  <a:lnTo>
                    <a:pt x="10112" y="8646"/>
                  </a:lnTo>
                  <a:lnTo>
                    <a:pt x="10234" y="8426"/>
                  </a:lnTo>
                  <a:lnTo>
                    <a:pt x="10332" y="8158"/>
                  </a:lnTo>
                  <a:lnTo>
                    <a:pt x="10429" y="7889"/>
                  </a:lnTo>
                  <a:lnTo>
                    <a:pt x="10503" y="7620"/>
                  </a:lnTo>
                  <a:lnTo>
                    <a:pt x="10527" y="7327"/>
                  </a:lnTo>
                  <a:lnTo>
                    <a:pt x="10551" y="7034"/>
                  </a:lnTo>
                  <a:lnTo>
                    <a:pt x="10527" y="6741"/>
                  </a:lnTo>
                  <a:lnTo>
                    <a:pt x="10478" y="6423"/>
                  </a:lnTo>
                  <a:lnTo>
                    <a:pt x="10405" y="6130"/>
                  </a:lnTo>
                  <a:lnTo>
                    <a:pt x="10307" y="5837"/>
                  </a:lnTo>
                  <a:lnTo>
                    <a:pt x="10185" y="5569"/>
                  </a:lnTo>
                  <a:lnTo>
                    <a:pt x="10039" y="5324"/>
                  </a:lnTo>
                  <a:lnTo>
                    <a:pt x="9843" y="5080"/>
                  </a:lnTo>
                  <a:lnTo>
                    <a:pt x="9648" y="4860"/>
                  </a:lnTo>
                  <a:lnTo>
                    <a:pt x="9233" y="4470"/>
                  </a:lnTo>
                  <a:lnTo>
                    <a:pt x="8817" y="4103"/>
                  </a:lnTo>
                  <a:lnTo>
                    <a:pt x="8646" y="3908"/>
                  </a:lnTo>
                  <a:lnTo>
                    <a:pt x="8451" y="3688"/>
                  </a:lnTo>
                  <a:lnTo>
                    <a:pt x="8305" y="3444"/>
                  </a:lnTo>
                  <a:lnTo>
                    <a:pt x="8158" y="3200"/>
                  </a:lnTo>
                  <a:lnTo>
                    <a:pt x="8060" y="2931"/>
                  </a:lnTo>
                  <a:lnTo>
                    <a:pt x="7963" y="2662"/>
                  </a:lnTo>
                  <a:lnTo>
                    <a:pt x="7816" y="2125"/>
                  </a:lnTo>
                  <a:lnTo>
                    <a:pt x="7743" y="1856"/>
                  </a:lnTo>
                  <a:lnTo>
                    <a:pt x="7645" y="1612"/>
                  </a:lnTo>
                  <a:lnTo>
                    <a:pt x="7523" y="1343"/>
                  </a:lnTo>
                  <a:lnTo>
                    <a:pt x="7376" y="1124"/>
                  </a:lnTo>
                  <a:lnTo>
                    <a:pt x="7181" y="855"/>
                  </a:lnTo>
                  <a:lnTo>
                    <a:pt x="6961" y="635"/>
                  </a:lnTo>
                  <a:lnTo>
                    <a:pt x="6717" y="464"/>
                  </a:lnTo>
                  <a:lnTo>
                    <a:pt x="6448" y="293"/>
                  </a:lnTo>
                  <a:lnTo>
                    <a:pt x="6180" y="171"/>
                  </a:lnTo>
                  <a:lnTo>
                    <a:pt x="5887" y="73"/>
                  </a:lnTo>
                  <a:lnTo>
                    <a:pt x="5594" y="25"/>
                  </a:lnTo>
                  <a:lnTo>
                    <a:pt x="5301" y="0"/>
                  </a:lnTo>
                  <a:close/>
                </a:path>
              </a:pathLst>
            </a:custGeom>
            <a:grpFill/>
            <a:ln>
              <a:noFill/>
            </a:ln>
          </p:spPr>
          <p:txBody>
            <a:bodyPr spcFirstLastPara="1" wrap="square" lIns="121900" tIns="121900" rIns="121900" bIns="121900" anchor="ctr" anchorCtr="0">
              <a:noAutofit/>
            </a:bodyPr>
            <a:lstStyle/>
            <a:p>
              <a:endParaRPr sz="2400"/>
            </a:p>
          </p:txBody>
        </p:sp>
      </p:grpSp>
      <p:sp>
        <p:nvSpPr>
          <p:cNvPr id="287" name="CuadroTexto 286"/>
          <p:cNvSpPr txBox="1"/>
          <p:nvPr/>
        </p:nvSpPr>
        <p:spPr>
          <a:xfrm>
            <a:off x="1829781" y="433754"/>
            <a:ext cx="2095355" cy="646331"/>
          </a:xfrm>
          <a:prstGeom prst="rect">
            <a:avLst/>
          </a:prstGeom>
          <a:noFill/>
        </p:spPr>
        <p:txBody>
          <a:bodyPr wrap="square" rtlCol="0">
            <a:spAutoFit/>
          </a:bodyPr>
          <a:lstStyle/>
          <a:p>
            <a:r>
              <a:rPr lang="es-ES" sz="3600" dirty="0" smtClean="0">
                <a:solidFill>
                  <a:schemeClr val="bg2">
                    <a:lumMod val="50000"/>
                  </a:schemeClr>
                </a:solidFill>
              </a:rPr>
              <a:t>Iconos</a:t>
            </a:r>
            <a:endParaRPr lang="en-US" sz="3600" dirty="0">
              <a:solidFill>
                <a:schemeClr val="bg2">
                  <a:lumMod val="50000"/>
                </a:schemeClr>
              </a:solidFill>
            </a:endParaRPr>
          </a:p>
        </p:txBody>
      </p:sp>
      <p:sp>
        <p:nvSpPr>
          <p:cNvPr id="288" name="CuadroTexto 287"/>
          <p:cNvSpPr txBox="1"/>
          <p:nvPr/>
        </p:nvSpPr>
        <p:spPr>
          <a:xfrm>
            <a:off x="7351987" y="1289536"/>
            <a:ext cx="3925611" cy="3477875"/>
          </a:xfrm>
          <a:prstGeom prst="rect">
            <a:avLst/>
          </a:prstGeom>
          <a:noFill/>
        </p:spPr>
        <p:txBody>
          <a:bodyPr wrap="square" rtlCol="0">
            <a:spAutoFit/>
          </a:bodyPr>
          <a:lstStyle/>
          <a:p>
            <a:r>
              <a:rPr lang="es-ES" sz="2000" dirty="0" smtClean="0">
                <a:solidFill>
                  <a:schemeClr val="bg2">
                    <a:lumMod val="50000"/>
                  </a:schemeClr>
                </a:solidFill>
              </a:rPr>
              <a:t>Cambio de color</a:t>
            </a:r>
          </a:p>
          <a:p>
            <a:pPr marL="457200" indent="-457200">
              <a:buAutoNum type="arabicPeriod"/>
            </a:pPr>
            <a:r>
              <a:rPr lang="es-ES" sz="1500" dirty="0" smtClean="0">
                <a:solidFill>
                  <a:schemeClr val="bg2">
                    <a:lumMod val="50000"/>
                  </a:schemeClr>
                </a:solidFill>
              </a:rPr>
              <a:t>Seleccionar el icono a utilizar</a:t>
            </a:r>
          </a:p>
          <a:p>
            <a:pPr marL="457200" indent="-457200">
              <a:buAutoNum type="arabicPeriod"/>
            </a:pPr>
            <a:r>
              <a:rPr lang="es-ES" sz="1500" dirty="0" smtClean="0">
                <a:solidFill>
                  <a:schemeClr val="bg2">
                    <a:lumMod val="50000"/>
                  </a:schemeClr>
                </a:solidFill>
              </a:rPr>
              <a:t>Pinchar la pestaña “</a:t>
            </a:r>
            <a:r>
              <a:rPr lang="es-ES" sz="1500" b="1" dirty="0" smtClean="0">
                <a:solidFill>
                  <a:schemeClr val="bg2">
                    <a:lumMod val="50000"/>
                  </a:schemeClr>
                </a:solidFill>
              </a:rPr>
              <a:t>Inicio”</a:t>
            </a:r>
            <a:r>
              <a:rPr lang="es-ES" sz="1500" dirty="0" smtClean="0">
                <a:solidFill>
                  <a:schemeClr val="bg2">
                    <a:lumMod val="50000"/>
                  </a:schemeClr>
                </a:solidFill>
              </a:rPr>
              <a:t> en la barra de herramientas</a:t>
            </a:r>
          </a:p>
          <a:p>
            <a:pPr marL="457200" indent="-457200">
              <a:buAutoNum type="arabicPeriod"/>
            </a:pPr>
            <a:endParaRPr lang="es-ES" sz="1500" dirty="0">
              <a:solidFill>
                <a:schemeClr val="bg2">
                  <a:lumMod val="50000"/>
                </a:schemeClr>
              </a:solidFill>
            </a:endParaRPr>
          </a:p>
          <a:p>
            <a:pPr marL="457200" indent="-457200">
              <a:buAutoNum type="arabicPeriod"/>
            </a:pPr>
            <a:endParaRPr lang="es-ES" sz="1500" dirty="0" smtClean="0">
              <a:solidFill>
                <a:schemeClr val="bg2">
                  <a:lumMod val="50000"/>
                </a:schemeClr>
              </a:solidFill>
            </a:endParaRPr>
          </a:p>
          <a:p>
            <a:pPr marL="457200" indent="-457200">
              <a:buAutoNum type="arabicPeriod"/>
            </a:pPr>
            <a:endParaRPr lang="es-ES" sz="1500" dirty="0">
              <a:solidFill>
                <a:schemeClr val="bg2">
                  <a:lumMod val="50000"/>
                </a:schemeClr>
              </a:solidFill>
            </a:endParaRPr>
          </a:p>
          <a:p>
            <a:pPr marL="457200" indent="-457200">
              <a:buAutoNum type="arabicPeriod"/>
            </a:pPr>
            <a:endParaRPr lang="es-ES" sz="1500" dirty="0" smtClean="0">
              <a:solidFill>
                <a:schemeClr val="bg2">
                  <a:lumMod val="50000"/>
                </a:schemeClr>
              </a:solidFill>
            </a:endParaRPr>
          </a:p>
          <a:p>
            <a:pPr marL="457200" indent="-457200">
              <a:buAutoNum type="arabicPeriod"/>
            </a:pPr>
            <a:endParaRPr lang="es-ES" sz="1500" dirty="0">
              <a:solidFill>
                <a:schemeClr val="bg2">
                  <a:lumMod val="50000"/>
                </a:schemeClr>
              </a:solidFill>
            </a:endParaRPr>
          </a:p>
          <a:p>
            <a:pPr marL="457200" indent="-457200">
              <a:buAutoNum type="arabicPeriod"/>
            </a:pPr>
            <a:endParaRPr lang="es-ES" sz="1500" dirty="0" smtClean="0">
              <a:solidFill>
                <a:schemeClr val="bg2">
                  <a:lumMod val="50000"/>
                </a:schemeClr>
              </a:solidFill>
            </a:endParaRPr>
          </a:p>
          <a:p>
            <a:pPr marL="457200" indent="-457200">
              <a:buAutoNum type="arabicPeriod"/>
            </a:pPr>
            <a:endParaRPr lang="es-ES" sz="1500" dirty="0" smtClean="0">
              <a:solidFill>
                <a:schemeClr val="bg2">
                  <a:lumMod val="50000"/>
                </a:schemeClr>
              </a:solidFill>
            </a:endParaRPr>
          </a:p>
          <a:p>
            <a:pPr marL="457200" indent="-457200">
              <a:buAutoNum type="arabicPeriod"/>
            </a:pPr>
            <a:r>
              <a:rPr lang="es-ES" sz="1500" dirty="0" smtClean="0">
                <a:solidFill>
                  <a:schemeClr val="bg2">
                    <a:lumMod val="50000"/>
                  </a:schemeClr>
                </a:solidFill>
              </a:rPr>
              <a:t>Seleccionar </a:t>
            </a:r>
            <a:r>
              <a:rPr lang="es-ES" sz="1500" b="1" dirty="0" smtClean="0">
                <a:solidFill>
                  <a:schemeClr val="bg2">
                    <a:lumMod val="50000"/>
                  </a:schemeClr>
                </a:solidFill>
              </a:rPr>
              <a:t>“Relleno de Forma” </a:t>
            </a:r>
            <a:r>
              <a:rPr lang="es-ES" sz="1500" dirty="0" smtClean="0">
                <a:solidFill>
                  <a:schemeClr val="bg2">
                    <a:lumMod val="50000"/>
                  </a:schemeClr>
                </a:solidFill>
              </a:rPr>
              <a:t>y escoger el color que necesita.</a:t>
            </a:r>
          </a:p>
          <a:p>
            <a:r>
              <a:rPr lang="es-ES" sz="2000" dirty="0" smtClean="0">
                <a:solidFill>
                  <a:schemeClr val="bg2">
                    <a:lumMod val="50000"/>
                  </a:schemeClr>
                </a:solidFill>
              </a:rPr>
              <a:t> </a:t>
            </a:r>
            <a:endParaRPr lang="en-US" sz="2000" dirty="0">
              <a:solidFill>
                <a:schemeClr val="bg2">
                  <a:lumMod val="50000"/>
                </a:schemeClr>
              </a:solidFill>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6068" y="2417322"/>
            <a:ext cx="3485672" cy="1185930"/>
          </a:xfrm>
          <a:prstGeom prst="rect">
            <a:avLst/>
          </a:prstGeom>
        </p:spPr>
      </p:pic>
      <p:pic>
        <p:nvPicPr>
          <p:cNvPr id="3" name="Imagen 2"/>
          <p:cNvPicPr>
            <a:picLocks noChangeAspect="1"/>
          </p:cNvPicPr>
          <p:nvPr/>
        </p:nvPicPr>
        <p:blipFill rotWithShape="1">
          <a:blip r:embed="rId4">
            <a:extLst>
              <a:ext uri="{28A0092B-C50C-407E-A947-70E740481C1C}">
                <a14:useLocalDpi xmlns:a14="http://schemas.microsoft.com/office/drawing/2010/main" val="0"/>
              </a:ext>
            </a:extLst>
          </a:blip>
          <a:srcRect l="37161" r="-1"/>
          <a:stretch/>
        </p:blipFill>
        <p:spPr>
          <a:xfrm>
            <a:off x="7913556" y="4531284"/>
            <a:ext cx="3528971" cy="1770593"/>
          </a:xfrm>
          <a:prstGeom prst="rect">
            <a:avLst/>
          </a:prstGeom>
        </p:spPr>
      </p:pic>
    </p:spTree>
    <p:extLst>
      <p:ext uri="{BB962C8B-B14F-4D97-AF65-F5344CB8AC3E}">
        <p14:creationId xmlns:p14="http://schemas.microsoft.com/office/powerpoint/2010/main" val="4024488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9194" y="1050926"/>
            <a:ext cx="8083062" cy="1325563"/>
          </a:xfrm>
        </p:spPr>
        <p:txBody>
          <a:bodyPr>
            <a:normAutofit/>
          </a:bodyPr>
          <a:lstStyle/>
          <a:p>
            <a:pPr algn="ctr"/>
            <a:r>
              <a:rPr lang="es-CL" b="1" dirty="0">
                <a:solidFill>
                  <a:srgbClr val="00B0F0"/>
                </a:solidFill>
              </a:rPr>
              <a:t>Temas a abordar:</a:t>
            </a:r>
            <a:r>
              <a:rPr lang="es-CL" dirty="0">
                <a:solidFill>
                  <a:schemeClr val="tx1">
                    <a:lumMod val="65000"/>
                    <a:lumOff val="35000"/>
                  </a:schemeClr>
                </a:solidFill>
              </a:rPr>
              <a:t/>
            </a:r>
            <a:br>
              <a:rPr lang="es-CL" dirty="0">
                <a:solidFill>
                  <a:schemeClr val="tx1">
                    <a:lumMod val="65000"/>
                    <a:lumOff val="35000"/>
                  </a:schemeClr>
                </a:solidFill>
              </a:rPr>
            </a:br>
            <a:endParaRPr lang="es-CL" dirty="0">
              <a:solidFill>
                <a:schemeClr val="tx1">
                  <a:lumMod val="65000"/>
                  <a:lumOff val="35000"/>
                </a:schemeClr>
              </a:solidFill>
            </a:endParaRPr>
          </a:p>
        </p:txBody>
      </p:sp>
      <p:sp>
        <p:nvSpPr>
          <p:cNvPr id="3" name="2 Marcador de contenido"/>
          <p:cNvSpPr>
            <a:spLocks noGrp="1"/>
          </p:cNvSpPr>
          <p:nvPr>
            <p:ph idx="1"/>
          </p:nvPr>
        </p:nvSpPr>
        <p:spPr>
          <a:xfrm>
            <a:off x="5198530" y="2098187"/>
            <a:ext cx="6155269" cy="4351338"/>
          </a:xfrm>
        </p:spPr>
        <p:txBody>
          <a:bodyPr/>
          <a:lstStyle/>
          <a:p>
            <a:r>
              <a:rPr lang="es-CL" dirty="0" smtClean="0"/>
              <a:t>Contingencia actual, situación Fundación.</a:t>
            </a:r>
            <a:endParaRPr lang="es-CL" dirty="0"/>
          </a:p>
          <a:p>
            <a:r>
              <a:rPr lang="es-CL" dirty="0" smtClean="0"/>
              <a:t>Directrices institucionales. </a:t>
            </a:r>
            <a:endParaRPr lang="es-CL" dirty="0"/>
          </a:p>
          <a:p>
            <a:r>
              <a:rPr lang="es-CL" dirty="0" smtClean="0"/>
              <a:t>Consideraciones del Equipo de Trabajo.</a:t>
            </a:r>
          </a:p>
          <a:p>
            <a:r>
              <a:rPr lang="es-CL" dirty="0" smtClean="0"/>
              <a:t>Intervención en crisis.</a:t>
            </a:r>
            <a:endParaRPr lang="es-CL" dirty="0"/>
          </a:p>
          <a:p>
            <a:r>
              <a:rPr lang="es-CL" dirty="0" smtClean="0"/>
              <a:t>Buenas Prácticas.</a:t>
            </a:r>
            <a:endParaRPr lang="es-CL" dirty="0"/>
          </a:p>
          <a:p>
            <a:pPr marL="0" indent="0">
              <a:buNone/>
            </a:pPr>
            <a:endParaRPr lang="es-CL" dirty="0">
              <a:solidFill>
                <a:schemeClr val="tx1">
                  <a:lumMod val="65000"/>
                  <a:lumOff val="35000"/>
                </a:schemeClr>
              </a:solidFill>
            </a:endParaRPr>
          </a:p>
        </p:txBody>
      </p:sp>
    </p:spTree>
    <p:extLst>
      <p:ext uri="{BB962C8B-B14F-4D97-AF65-F5344CB8AC3E}">
        <p14:creationId xmlns:p14="http://schemas.microsoft.com/office/powerpoint/2010/main" val="556717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65125"/>
            <a:ext cx="12192000" cy="1325563"/>
          </a:xfrm>
        </p:spPr>
        <p:txBody>
          <a:bodyPr/>
          <a:lstStyle/>
          <a:p>
            <a:pPr algn="ctr"/>
            <a:r>
              <a:rPr lang="es-CL" b="1" dirty="0" smtClean="0">
                <a:solidFill>
                  <a:srgbClr val="00B0F0"/>
                </a:solidFill>
              </a:rPr>
              <a:t>Programa Mesa en Contingencia</a:t>
            </a:r>
            <a:endParaRPr lang="es-CL" b="1" dirty="0">
              <a:solidFill>
                <a:srgbClr val="00B0F0"/>
              </a:solidFill>
            </a:endParaRPr>
          </a:p>
        </p:txBody>
      </p:sp>
      <p:sp>
        <p:nvSpPr>
          <p:cNvPr id="3" name="2 Marcador de contenido"/>
          <p:cNvSpPr>
            <a:spLocks noGrp="1"/>
          </p:cNvSpPr>
          <p:nvPr>
            <p:ph idx="1"/>
          </p:nvPr>
        </p:nvSpPr>
        <p:spPr>
          <a:xfrm>
            <a:off x="747346" y="1711350"/>
            <a:ext cx="11087100" cy="4525963"/>
          </a:xfrm>
        </p:spPr>
        <p:txBody>
          <a:bodyPr>
            <a:normAutofit/>
          </a:bodyPr>
          <a:lstStyle/>
          <a:p>
            <a:pPr algn="just"/>
            <a:r>
              <a:rPr lang="es-CL" sz="2200" b="1" dirty="0"/>
              <a:t>09:00 – </a:t>
            </a:r>
            <a:r>
              <a:rPr lang="es-CL" sz="2200" b="1" dirty="0" smtClean="0"/>
              <a:t>09:10 </a:t>
            </a:r>
            <a:r>
              <a:rPr lang="es-CL" sz="2200" dirty="0"/>
              <a:t>Saludo inicial, revisión situación </a:t>
            </a:r>
            <a:r>
              <a:rPr lang="es-CL" sz="2200" dirty="0" smtClean="0"/>
              <a:t>actual.</a:t>
            </a:r>
          </a:p>
          <a:p>
            <a:pPr algn="just"/>
            <a:r>
              <a:rPr lang="es-CL" sz="2200" b="1" dirty="0" smtClean="0"/>
              <a:t>09:10 – 09:30</a:t>
            </a:r>
            <a:r>
              <a:rPr lang="es-CL" sz="2200" dirty="0" smtClean="0"/>
              <a:t> Comentarios de Directores respecto del Funcionamiento del programa en Contingencia.</a:t>
            </a:r>
            <a:endParaRPr lang="es-CL" sz="2200" dirty="0"/>
          </a:p>
          <a:p>
            <a:pPr algn="just"/>
            <a:r>
              <a:rPr lang="es-CL" sz="2200" b="1" dirty="0" smtClean="0"/>
              <a:t>09:30 </a:t>
            </a:r>
            <a:r>
              <a:rPr lang="es-CL" sz="2200" b="1" dirty="0"/>
              <a:t>– </a:t>
            </a:r>
            <a:r>
              <a:rPr lang="es-CL" sz="2200" b="1" dirty="0" smtClean="0"/>
              <a:t>10:15 </a:t>
            </a:r>
            <a:r>
              <a:rPr lang="es-CL" sz="2200" dirty="0" smtClean="0"/>
              <a:t>Revisión directrices institucionales, Consideraciones con el equipo de trabajo, Intervención en crisis.  </a:t>
            </a:r>
            <a:endParaRPr lang="es-CL" sz="2200" dirty="0"/>
          </a:p>
          <a:p>
            <a:pPr algn="just"/>
            <a:r>
              <a:rPr lang="es-CL" sz="2200" b="1" dirty="0" smtClean="0"/>
              <a:t>10:15 </a:t>
            </a:r>
            <a:r>
              <a:rPr lang="es-CL" sz="2200" b="1" dirty="0"/>
              <a:t>– </a:t>
            </a:r>
            <a:r>
              <a:rPr lang="es-CL" sz="2200" b="1" dirty="0" smtClean="0"/>
              <a:t>10:45 </a:t>
            </a:r>
            <a:r>
              <a:rPr lang="es-CL" sz="2200" dirty="0" smtClean="0"/>
              <a:t>Preguntas </a:t>
            </a:r>
            <a:r>
              <a:rPr lang="es-CL" sz="2200" dirty="0"/>
              <a:t>y/o dudas de parte de </a:t>
            </a:r>
            <a:r>
              <a:rPr lang="es-CL" sz="2200" dirty="0" smtClean="0"/>
              <a:t>Directores.</a:t>
            </a:r>
            <a:endParaRPr lang="es-CL" sz="2200" dirty="0"/>
          </a:p>
          <a:p>
            <a:pPr algn="just"/>
            <a:r>
              <a:rPr lang="es-CL" sz="2200" b="1" dirty="0" smtClean="0"/>
              <a:t>10:45 </a:t>
            </a:r>
            <a:r>
              <a:rPr lang="es-CL" sz="2200" b="1" dirty="0"/>
              <a:t>– </a:t>
            </a:r>
            <a:r>
              <a:rPr lang="es-CL" sz="2200" b="1" dirty="0" smtClean="0"/>
              <a:t>11:30 </a:t>
            </a:r>
            <a:r>
              <a:rPr lang="es-CL" sz="2200" dirty="0" smtClean="0"/>
              <a:t>Respuestas y establecimiento de acuerdos.</a:t>
            </a:r>
            <a:endParaRPr lang="es-CL" sz="2200" dirty="0"/>
          </a:p>
          <a:p>
            <a:pPr algn="just"/>
            <a:r>
              <a:rPr lang="es-CL" sz="2200" b="1" dirty="0" smtClean="0"/>
              <a:t>11:30 – 12:00 </a:t>
            </a:r>
            <a:r>
              <a:rPr lang="es-CL" sz="2200" dirty="0"/>
              <a:t>Cierre de Mesa.</a:t>
            </a:r>
          </a:p>
          <a:p>
            <a:pPr marL="0" indent="0" algn="just">
              <a:buNone/>
            </a:pPr>
            <a:endParaRPr lang="es-CL" dirty="0">
              <a:solidFill>
                <a:schemeClr val="tx1">
                  <a:lumMod val="65000"/>
                  <a:lumOff val="35000"/>
                </a:schemeClr>
              </a:solidFill>
            </a:endParaRPr>
          </a:p>
        </p:txBody>
      </p:sp>
    </p:spTree>
    <p:extLst>
      <p:ext uri="{BB962C8B-B14F-4D97-AF65-F5344CB8AC3E}">
        <p14:creationId xmlns:p14="http://schemas.microsoft.com/office/powerpoint/2010/main" val="934781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80655"/>
            <a:ext cx="10515600" cy="1039090"/>
          </a:xfrm>
        </p:spPr>
        <p:txBody>
          <a:bodyPr>
            <a:normAutofit/>
          </a:bodyPr>
          <a:lstStyle/>
          <a:p>
            <a:pPr algn="ctr"/>
            <a:r>
              <a:rPr lang="es-CL" b="1" dirty="0" smtClean="0">
                <a:solidFill>
                  <a:srgbClr val="00B0F0"/>
                </a:solidFill>
              </a:rPr>
              <a:t>Contingencia actual</a:t>
            </a:r>
            <a:endParaRPr lang="en-US" b="1" dirty="0">
              <a:solidFill>
                <a:srgbClr val="00B0F0"/>
              </a:solidFill>
            </a:endParaRPr>
          </a:p>
        </p:txBody>
      </p:sp>
      <p:sp>
        <p:nvSpPr>
          <p:cNvPr id="3" name="Marcador de contenido 2"/>
          <p:cNvSpPr>
            <a:spLocks noGrp="1"/>
          </p:cNvSpPr>
          <p:nvPr>
            <p:ph idx="1"/>
          </p:nvPr>
        </p:nvSpPr>
        <p:spPr>
          <a:xfrm>
            <a:off x="838200" y="2382983"/>
            <a:ext cx="10515600" cy="3793980"/>
          </a:xfrm>
        </p:spPr>
        <p:txBody>
          <a:bodyPr/>
          <a:lstStyle/>
          <a:p>
            <a:r>
              <a:rPr lang="es-CL" dirty="0" smtClean="0"/>
              <a:t>Situación de emergencia sanitaria Mundial.</a:t>
            </a:r>
          </a:p>
          <a:p>
            <a:r>
              <a:rPr lang="es-CL" dirty="0" smtClean="0"/>
              <a:t>Implica diversos movimientos institucionales con los principales Co-garantes a fin de establecer formas de trabajo en contingencia.</a:t>
            </a:r>
          </a:p>
          <a:p>
            <a:r>
              <a:rPr lang="es-CL" dirty="0" smtClean="0"/>
              <a:t>Preocupación constante y permanente por participar y promover discusiones que permitan un adecuado trabajo de los Programas.  </a:t>
            </a:r>
          </a:p>
          <a:p>
            <a:r>
              <a:rPr lang="es-CL" dirty="0" smtClean="0"/>
              <a:t>Prioridad en relación a los NNA y el ámbito </a:t>
            </a:r>
            <a:r>
              <a:rPr lang="es-CL" dirty="0" err="1" smtClean="0"/>
              <a:t>proteccional</a:t>
            </a:r>
            <a:r>
              <a:rPr lang="es-CL" dirty="0" smtClean="0"/>
              <a:t>.</a:t>
            </a:r>
          </a:p>
          <a:p>
            <a:r>
              <a:rPr lang="es-CL" dirty="0" smtClean="0"/>
              <a:t>Preocupación por los equipos de trabajo y Directores/as en su gestión. </a:t>
            </a:r>
            <a:endParaRPr lang="en-US" dirty="0"/>
          </a:p>
        </p:txBody>
      </p:sp>
    </p:spTree>
    <p:extLst>
      <p:ext uri="{BB962C8B-B14F-4D97-AF65-F5344CB8AC3E}">
        <p14:creationId xmlns:p14="http://schemas.microsoft.com/office/powerpoint/2010/main" val="2622322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803564"/>
            <a:ext cx="12192000" cy="1343891"/>
          </a:xfrm>
        </p:spPr>
        <p:txBody>
          <a:bodyPr/>
          <a:lstStyle/>
          <a:p>
            <a:pPr algn="ctr"/>
            <a:r>
              <a:rPr lang="es-CL" b="1" dirty="0" smtClean="0">
                <a:solidFill>
                  <a:srgbClr val="00B0F0"/>
                </a:solidFill>
              </a:rPr>
              <a:t>Directrices institucionales en contingencia</a:t>
            </a:r>
            <a:endParaRPr lang="es-CL" b="1" dirty="0">
              <a:solidFill>
                <a:srgbClr val="00B0F0"/>
              </a:solidFill>
            </a:endParaRPr>
          </a:p>
        </p:txBody>
      </p:sp>
      <p:sp>
        <p:nvSpPr>
          <p:cNvPr id="3" name="2 Marcador de contenido"/>
          <p:cNvSpPr>
            <a:spLocks noGrp="1"/>
          </p:cNvSpPr>
          <p:nvPr>
            <p:ph idx="1"/>
          </p:nvPr>
        </p:nvSpPr>
        <p:spPr>
          <a:xfrm>
            <a:off x="838200" y="2147455"/>
            <a:ext cx="10697308" cy="4029508"/>
          </a:xfrm>
        </p:spPr>
        <p:txBody>
          <a:bodyPr>
            <a:normAutofit/>
          </a:bodyPr>
          <a:lstStyle/>
          <a:p>
            <a:pPr algn="just"/>
            <a:r>
              <a:rPr lang="es-CL" sz="2400" dirty="0" smtClean="0"/>
              <a:t>Documento general respecto de la Intervención en Contingencia Sanitaria. </a:t>
            </a:r>
            <a:endParaRPr lang="es-CL" sz="2400" dirty="0"/>
          </a:p>
          <a:p>
            <a:pPr algn="just"/>
            <a:r>
              <a:rPr lang="es-CL" sz="2400" dirty="0" smtClean="0"/>
              <a:t>Documento Directrices Institucionales por Línea. Especificaciones respecto de la continuidad de la intervención en este contexto.  </a:t>
            </a:r>
            <a:endParaRPr lang="es-CL" sz="2400" dirty="0"/>
          </a:p>
          <a:p>
            <a:pPr algn="just"/>
            <a:r>
              <a:rPr lang="es-CL" sz="2400" dirty="0" smtClean="0"/>
              <a:t>Revisión constante de Circulares </a:t>
            </a:r>
            <a:r>
              <a:rPr lang="es-CL" sz="2400" dirty="0" err="1" smtClean="0"/>
              <a:t>Sename</a:t>
            </a:r>
            <a:r>
              <a:rPr lang="es-CL" sz="2400" dirty="0" smtClean="0"/>
              <a:t>, lineamientos TF. </a:t>
            </a:r>
          </a:p>
          <a:p>
            <a:pPr algn="just"/>
            <a:r>
              <a:rPr lang="es-CL" sz="2400" dirty="0" smtClean="0"/>
              <a:t>Posición Institucional respecto de:</a:t>
            </a:r>
          </a:p>
          <a:p>
            <a:pPr algn="just">
              <a:buFontTx/>
              <a:buChar char="-"/>
            </a:pPr>
            <a:r>
              <a:rPr lang="es-CL" sz="2400" dirty="0" smtClean="0"/>
              <a:t>Entrega de informes a TF. </a:t>
            </a:r>
          </a:p>
          <a:p>
            <a:pPr algn="just">
              <a:buFontTx/>
              <a:buChar char="-"/>
            </a:pPr>
            <a:r>
              <a:rPr lang="es-CL" sz="2400" dirty="0" smtClean="0"/>
              <a:t>Egresos/ingresos. </a:t>
            </a:r>
          </a:p>
          <a:p>
            <a:pPr algn="just">
              <a:buFontTx/>
              <a:buChar char="-"/>
            </a:pPr>
            <a:r>
              <a:rPr lang="es-CL" sz="2400" dirty="0" smtClean="0"/>
              <a:t>Registro de información.</a:t>
            </a:r>
            <a:endParaRPr lang="es-CL" sz="2400" dirty="0"/>
          </a:p>
        </p:txBody>
      </p:sp>
      <p:sp>
        <p:nvSpPr>
          <p:cNvPr id="4" name="AutoShape 2" descr="Ecuador declara emergencia sanitaria por expansión del coronaviru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03190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11381"/>
            <a:ext cx="12192000" cy="955921"/>
          </a:xfrm>
        </p:spPr>
        <p:txBody>
          <a:bodyPr>
            <a:normAutofit/>
          </a:bodyPr>
          <a:lstStyle/>
          <a:p>
            <a:pPr algn="ctr"/>
            <a:r>
              <a:rPr lang="es-CL" b="1" dirty="0" smtClean="0">
                <a:solidFill>
                  <a:srgbClr val="00B0F0"/>
                </a:solidFill>
              </a:rPr>
              <a:t>Consideraciones con el equipo de Trabajo</a:t>
            </a:r>
            <a:endParaRPr lang="es-CL" b="1" dirty="0">
              <a:solidFill>
                <a:srgbClr val="00B0F0"/>
              </a:solidFill>
            </a:endParaRPr>
          </a:p>
        </p:txBody>
      </p:sp>
      <p:sp>
        <p:nvSpPr>
          <p:cNvPr id="3" name="2 Marcador de contenido"/>
          <p:cNvSpPr>
            <a:spLocks noGrp="1"/>
          </p:cNvSpPr>
          <p:nvPr>
            <p:ph idx="1"/>
          </p:nvPr>
        </p:nvSpPr>
        <p:spPr>
          <a:xfrm>
            <a:off x="1832931" y="2142148"/>
            <a:ext cx="9423954" cy="4351338"/>
          </a:xfrm>
        </p:spPr>
        <p:txBody>
          <a:bodyPr>
            <a:normAutofit fontScale="92500"/>
          </a:bodyPr>
          <a:lstStyle/>
          <a:p>
            <a:pPr algn="just">
              <a:buFont typeface="Wingdings" panose="05000000000000000000" pitchFamily="2" charset="2"/>
              <a:buChar char="Ø"/>
            </a:pPr>
            <a:r>
              <a:rPr lang="es-CL" dirty="0" smtClean="0"/>
              <a:t>Hemos visualizado que existe un porcentaje de profesionales que funciona de manera distinta en contextos de crisis. Evidencia indica que existe un porcentaje cercano al 25% que refiere que las personas no se manejan bien estas estas circunstancias. </a:t>
            </a:r>
          </a:p>
          <a:p>
            <a:pPr algn="just">
              <a:buFont typeface="Wingdings" panose="05000000000000000000" pitchFamily="2" charset="2"/>
              <a:buChar char="Ø"/>
            </a:pPr>
            <a:r>
              <a:rPr lang="es-CL" dirty="0" smtClean="0"/>
              <a:t>Rol del Director en el manejo del equipo. Aumento de ansiedades. Necesidad de directrices más específicas. Consideraciones respecto al límite de las intervenciones. </a:t>
            </a:r>
          </a:p>
          <a:p>
            <a:pPr algn="just">
              <a:buFont typeface="Wingdings" panose="05000000000000000000" pitchFamily="2" charset="2"/>
              <a:buChar char="Ø"/>
            </a:pPr>
            <a:r>
              <a:rPr lang="es-ES" dirty="0"/>
              <a:t>SE MANTIENEN LAS DOS DIMENSIONES RELEVANTES DE LA GESTION DIRECTIVA: CARACTER CUALITATIVO Y FENOMENOLOGIO DE LA INTERVENCION; Y EL CARACTER TECNICO-ADMINSITRATIVO.</a:t>
            </a:r>
            <a:r>
              <a:rPr lang="es-CL" dirty="0" smtClean="0"/>
              <a:t>XXX</a:t>
            </a:r>
          </a:p>
          <a:p>
            <a:pPr marL="0" indent="0">
              <a:buNone/>
            </a:pPr>
            <a:endParaRPr lang="es-CL" dirty="0">
              <a:solidFill>
                <a:schemeClr val="tx1">
                  <a:lumMod val="65000"/>
                  <a:lumOff val="35000"/>
                </a:schemeClr>
              </a:solidFill>
            </a:endParaRPr>
          </a:p>
        </p:txBody>
      </p:sp>
      <p:grpSp>
        <p:nvGrpSpPr>
          <p:cNvPr id="6" name="Grupo 5"/>
          <p:cNvGrpSpPr/>
          <p:nvPr/>
        </p:nvGrpSpPr>
        <p:grpSpPr>
          <a:xfrm>
            <a:off x="603781" y="2142148"/>
            <a:ext cx="706986" cy="706986"/>
            <a:chOff x="343285" y="2326432"/>
            <a:chExt cx="695805" cy="695805"/>
          </a:xfrm>
        </p:grpSpPr>
        <p:sp>
          <p:nvSpPr>
            <p:cNvPr id="7" name="Elipse 6"/>
            <p:cNvSpPr/>
            <p:nvPr/>
          </p:nvSpPr>
          <p:spPr>
            <a:xfrm>
              <a:off x="343285" y="2326432"/>
              <a:ext cx="695805" cy="695805"/>
            </a:xfrm>
            <a:prstGeom prst="ellipse">
              <a:avLst/>
            </a:prstGeom>
            <a:solidFill>
              <a:srgbClr val="C3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oogle Shape;370;p39"/>
            <p:cNvGrpSpPr/>
            <p:nvPr/>
          </p:nvGrpSpPr>
          <p:grpSpPr>
            <a:xfrm>
              <a:off x="523630" y="2471227"/>
              <a:ext cx="357519" cy="419294"/>
              <a:chOff x="584925" y="922575"/>
              <a:chExt cx="415200" cy="502525"/>
            </a:xfrm>
            <a:solidFill>
              <a:schemeClr val="bg1"/>
            </a:solidFill>
          </p:grpSpPr>
          <p:sp>
            <p:nvSpPr>
              <p:cNvPr id="9" name="Google Shape;371;p39"/>
              <p:cNvSpPr/>
              <p:nvPr/>
            </p:nvSpPr>
            <p:spPr>
              <a:xfrm>
                <a:off x="584925" y="961025"/>
                <a:ext cx="378575" cy="464075"/>
              </a:xfrm>
              <a:custGeom>
                <a:avLst/>
                <a:gdLst/>
                <a:ahLst/>
                <a:cxnLst/>
                <a:rect l="l" t="t" r="r" b="b"/>
                <a:pathLst>
                  <a:path w="15143" h="18563" extrusionOk="0">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grpFill/>
              <a:ln>
                <a:noFill/>
              </a:ln>
            </p:spPr>
            <p:txBody>
              <a:bodyPr spcFirstLastPara="1" wrap="square" lIns="121900" tIns="121900" rIns="121900" bIns="121900" anchor="ctr" anchorCtr="0">
                <a:noAutofit/>
              </a:bodyPr>
              <a:lstStyle/>
              <a:p>
                <a:endParaRPr sz="2400"/>
              </a:p>
            </p:txBody>
          </p:sp>
          <p:sp>
            <p:nvSpPr>
              <p:cNvPr id="10" name="Google Shape;372;p39"/>
              <p:cNvSpPr/>
              <p:nvPr/>
            </p:nvSpPr>
            <p:spPr>
              <a:xfrm>
                <a:off x="621550" y="922575"/>
                <a:ext cx="378575" cy="464050"/>
              </a:xfrm>
              <a:custGeom>
                <a:avLst/>
                <a:gdLst/>
                <a:ahLst/>
                <a:cxnLst/>
                <a:rect l="l" t="t" r="r" b="b"/>
                <a:pathLst>
                  <a:path w="15143" h="18562" extrusionOk="0">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grpFill/>
              <a:ln>
                <a:noFill/>
              </a:ln>
            </p:spPr>
            <p:txBody>
              <a:bodyPr spcFirstLastPara="1" wrap="square" lIns="121900" tIns="121900" rIns="121900" bIns="121900" anchor="ctr" anchorCtr="0">
                <a:noAutofit/>
              </a:bodyPr>
              <a:lstStyle/>
              <a:p>
                <a:endParaRPr sz="2400"/>
              </a:p>
            </p:txBody>
          </p:sp>
          <p:sp>
            <p:nvSpPr>
              <p:cNvPr id="11" name="Google Shape;373;p39"/>
              <p:cNvSpPr/>
              <p:nvPr/>
            </p:nvSpPr>
            <p:spPr>
              <a:xfrm>
                <a:off x="915850" y="922575"/>
                <a:ext cx="84275" cy="84275"/>
              </a:xfrm>
              <a:custGeom>
                <a:avLst/>
                <a:gdLst/>
                <a:ahLst/>
                <a:cxnLst/>
                <a:rect l="l" t="t" r="r" b="b"/>
                <a:pathLst>
                  <a:path w="3371" h="3371" extrusionOk="0">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grpFill/>
              <a:ln>
                <a:noFill/>
              </a:ln>
            </p:spPr>
            <p:txBody>
              <a:bodyPr spcFirstLastPara="1" wrap="square" lIns="121900" tIns="121900" rIns="121900" bIns="121900" anchor="ctr" anchorCtr="0">
                <a:noAutofit/>
              </a:bodyPr>
              <a:lstStyle/>
              <a:p>
                <a:endParaRPr sz="2400"/>
              </a:p>
            </p:txBody>
          </p:sp>
        </p:grpSp>
      </p:grpSp>
    </p:spTree>
    <p:extLst>
      <p:ext uri="{BB962C8B-B14F-4D97-AF65-F5344CB8AC3E}">
        <p14:creationId xmlns:p14="http://schemas.microsoft.com/office/powerpoint/2010/main" val="1047924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65125"/>
            <a:ext cx="12192000" cy="1325563"/>
          </a:xfrm>
        </p:spPr>
        <p:txBody>
          <a:bodyPr/>
          <a:lstStyle/>
          <a:p>
            <a:pPr algn="ctr"/>
            <a:endParaRPr lang="es-CL" b="1" dirty="0">
              <a:solidFill>
                <a:srgbClr val="00B0F0"/>
              </a:solidFill>
            </a:endParaRPr>
          </a:p>
        </p:txBody>
      </p:sp>
      <p:sp>
        <p:nvSpPr>
          <p:cNvPr id="3" name="2 Marcador de contenido"/>
          <p:cNvSpPr>
            <a:spLocks noGrp="1"/>
          </p:cNvSpPr>
          <p:nvPr>
            <p:ph idx="1"/>
          </p:nvPr>
        </p:nvSpPr>
        <p:spPr/>
        <p:txBody>
          <a:bodyPr>
            <a:normAutofit/>
          </a:bodyPr>
          <a:lstStyle/>
          <a:p>
            <a:r>
              <a:rPr lang="es-CL" dirty="0" smtClean="0"/>
              <a:t>Director/a debe estar atento a la Salud Mental del equipo, en las particularidades de cada sujeto, dinámicas que se establecen, manejo en esta crisis, etc. Esto puede ser apoyado por Depto. D.O.S.</a:t>
            </a:r>
          </a:p>
          <a:p>
            <a:r>
              <a:rPr lang="es-CL" dirty="0" smtClean="0"/>
              <a:t>Buscar opciones alternativas, buenas prácticas, etc. </a:t>
            </a:r>
          </a:p>
          <a:p>
            <a:r>
              <a:rPr lang="es-CL" dirty="0" smtClean="0"/>
              <a:t>En este ámbito existe el permanente apoyo y disposición del D.O.S. para apoyar este ámbito. </a:t>
            </a:r>
          </a:p>
          <a:p>
            <a:endParaRPr lang="es-CL" dirty="0">
              <a:solidFill>
                <a:schemeClr val="tx1">
                  <a:lumMod val="65000"/>
                  <a:lumOff val="35000"/>
                </a:schemeClr>
              </a:solidFill>
            </a:endParaRPr>
          </a:p>
        </p:txBody>
      </p:sp>
    </p:spTree>
    <p:extLst>
      <p:ext uri="{BB962C8B-B14F-4D97-AF65-F5344CB8AC3E}">
        <p14:creationId xmlns:p14="http://schemas.microsoft.com/office/powerpoint/2010/main" val="4062354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65125"/>
            <a:ext cx="12192000" cy="1325563"/>
          </a:xfrm>
        </p:spPr>
        <p:txBody>
          <a:bodyPr/>
          <a:lstStyle/>
          <a:p>
            <a:pPr algn="ctr"/>
            <a:r>
              <a:rPr lang="es-CL" b="1" dirty="0" smtClean="0">
                <a:solidFill>
                  <a:srgbClr val="00B0F0"/>
                </a:solidFill>
              </a:rPr>
              <a:t>Intervención en Crisis</a:t>
            </a:r>
            <a:endParaRPr lang="es-CL" b="1" dirty="0">
              <a:solidFill>
                <a:srgbClr val="00B0F0"/>
              </a:solidFill>
            </a:endParaRPr>
          </a:p>
        </p:txBody>
      </p:sp>
      <p:sp>
        <p:nvSpPr>
          <p:cNvPr id="3" name="2 Marcador de contenido"/>
          <p:cNvSpPr>
            <a:spLocks noGrp="1"/>
          </p:cNvSpPr>
          <p:nvPr>
            <p:ph idx="1"/>
          </p:nvPr>
        </p:nvSpPr>
        <p:spPr/>
        <p:txBody>
          <a:bodyPr>
            <a:normAutofit lnSpcReduction="10000"/>
          </a:bodyPr>
          <a:lstStyle/>
          <a:p>
            <a:pPr algn="just"/>
            <a:r>
              <a:rPr lang="es-CL" dirty="0" smtClean="0"/>
              <a:t>Intervenir entendiendo los alcances del dispositivo actual (llamado o video llamada, dependiendo de las posibilidades). Una intervención en crisis incluye: escucha atenta, contención, intento de alivio, de búsqueda de otras alternativas de resolución, etc.  </a:t>
            </a:r>
          </a:p>
          <a:p>
            <a:pPr algn="just"/>
            <a:r>
              <a:rPr lang="es-CL" dirty="0" smtClean="0"/>
              <a:t>A través del llamado o video conferencia, se debe contactar y conocer la percepción del adulto/a responsable. Buscar con él/ella formas de resolución, o alternativas de resolución de conflicto. De no existir esta posibilidad, y de ser situaciones graves, se deberá tomar otras acciones (con las que se cuenta en la actualidad) oficio a TF, indicación a </a:t>
            </a:r>
            <a:r>
              <a:rPr lang="es-CL" dirty="0" err="1" smtClean="0"/>
              <a:t>Sename</a:t>
            </a:r>
            <a:r>
              <a:rPr lang="es-CL" dirty="0" smtClean="0"/>
              <a:t> de la situación, solicitud a OPD, Municipalidad, o Carabineros que se asista al domicilio. </a:t>
            </a:r>
            <a:endParaRPr lang="es-CL" dirty="0"/>
          </a:p>
        </p:txBody>
      </p:sp>
    </p:spTree>
    <p:extLst>
      <p:ext uri="{BB962C8B-B14F-4D97-AF65-F5344CB8AC3E}">
        <p14:creationId xmlns:p14="http://schemas.microsoft.com/office/powerpoint/2010/main" val="4267522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65125"/>
            <a:ext cx="12192000" cy="1325563"/>
          </a:xfrm>
        </p:spPr>
        <p:txBody>
          <a:bodyPr/>
          <a:lstStyle/>
          <a:p>
            <a:pPr algn="ctr"/>
            <a:endParaRPr lang="es-CL" b="1" dirty="0">
              <a:solidFill>
                <a:srgbClr val="00B0F0"/>
              </a:solidFill>
            </a:endParaRPr>
          </a:p>
        </p:txBody>
      </p:sp>
      <p:sp>
        <p:nvSpPr>
          <p:cNvPr id="3" name="2 Marcador de contenido"/>
          <p:cNvSpPr>
            <a:spLocks noGrp="1"/>
          </p:cNvSpPr>
          <p:nvPr>
            <p:ph idx="1"/>
          </p:nvPr>
        </p:nvSpPr>
        <p:spPr/>
        <p:txBody>
          <a:bodyPr/>
          <a:lstStyle/>
          <a:p>
            <a:pPr algn="just"/>
            <a:r>
              <a:rPr lang="es-CL" dirty="0" smtClean="0"/>
              <a:t>Recordar a los equipos que bajo esta contingencia se deberá actuar de la misma forma que si fuera presencial, que sólo cambia el dispositivo, el cual claramente entrega menos material que la intervención presencial, pero la orientación debe ser la misma. </a:t>
            </a:r>
          </a:p>
          <a:p>
            <a:pPr algn="just"/>
            <a:r>
              <a:rPr lang="es-CL" dirty="0" smtClean="0"/>
              <a:t>Siempre debemos priorizando en esta contingencia: </a:t>
            </a:r>
          </a:p>
          <a:p>
            <a:pPr algn="just">
              <a:buFontTx/>
              <a:buChar char="-"/>
            </a:pPr>
            <a:r>
              <a:rPr lang="es-CL" dirty="0" smtClean="0"/>
              <a:t>LO PROTECCIONAL. POSTERIOR A ESTO, AVANZAMOS EN OTRAS ACCIONES. </a:t>
            </a:r>
          </a:p>
          <a:p>
            <a:pPr algn="just">
              <a:buFontTx/>
              <a:buChar char="-"/>
            </a:pPr>
            <a:r>
              <a:rPr lang="es-CL" dirty="0" smtClean="0"/>
              <a:t>La particularidad, también debe ser atendida. Si existe una familia que vive en el cerro, y no tiene acceso a internet, y no quiere hablar con nosotros, que podemos hacer? </a:t>
            </a:r>
            <a:endParaRPr lang="es-CL" dirty="0"/>
          </a:p>
        </p:txBody>
      </p:sp>
    </p:spTree>
    <p:extLst>
      <p:ext uri="{BB962C8B-B14F-4D97-AF65-F5344CB8AC3E}">
        <p14:creationId xmlns:p14="http://schemas.microsoft.com/office/powerpoint/2010/main" val="2806530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879</TotalTime>
  <Words>835</Words>
  <Application>Microsoft Office PowerPoint</Application>
  <PresentationFormat>Panorámica</PresentationFormat>
  <Paragraphs>67</Paragraphs>
  <Slides>16</Slides>
  <Notes>2</Notes>
  <HiddenSlides>1</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Calibri Light</vt:lpstr>
      <vt:lpstr>Century Gothic</vt:lpstr>
      <vt:lpstr>Wingdings</vt:lpstr>
      <vt:lpstr>Tema de Office</vt:lpstr>
      <vt:lpstr>Presentación de PowerPoint</vt:lpstr>
      <vt:lpstr>Temas a abordar: </vt:lpstr>
      <vt:lpstr>Programa Mesa en Contingencia</vt:lpstr>
      <vt:lpstr>Contingencia actual</vt:lpstr>
      <vt:lpstr>Directrices institucionales en contingencia</vt:lpstr>
      <vt:lpstr>Consideraciones con el equipo de Trabajo</vt:lpstr>
      <vt:lpstr>Presentación de PowerPoint</vt:lpstr>
      <vt:lpstr>Intervención en Crisis</vt:lpstr>
      <vt:lpstr>Presentación de PowerPoint</vt:lpstr>
      <vt:lpstr>Respecto de la ayuda social</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60</cp:revision>
  <dcterms:created xsi:type="dcterms:W3CDTF">2019-03-05T14:37:16Z</dcterms:created>
  <dcterms:modified xsi:type="dcterms:W3CDTF">2020-09-16T18:25:02Z</dcterms:modified>
</cp:coreProperties>
</file>